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</p:sldIdLst>
  <p:sldSz cx="9906000" cy="6858000" type="A4"/>
  <p:notesSz cx="6884988" cy="100187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5F3FB"/>
    <a:srgbClr val="EBFFEB"/>
    <a:srgbClr val="FFF4EF"/>
    <a:srgbClr val="EFFBFA"/>
    <a:srgbClr val="FDF1F5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5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96001" cy="396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142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637" y="1964267"/>
            <a:ext cx="6190414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2637" y="4385734"/>
            <a:ext cx="6190414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004" y="5870577"/>
            <a:ext cx="1313187" cy="377825"/>
          </a:xfrm>
        </p:spPr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638" y="5870577"/>
            <a:ext cx="4259815" cy="3778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0742" y="5870577"/>
            <a:ext cx="452309" cy="377825"/>
          </a:xfrm>
        </p:spPr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18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39" y="1735672"/>
            <a:ext cx="4438638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8300" y="914400"/>
            <a:ext cx="34671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639" y="3107272"/>
            <a:ext cx="443863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56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4732865"/>
            <a:ext cx="84201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0601" y="932112"/>
            <a:ext cx="74295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5299603"/>
            <a:ext cx="84201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32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609603"/>
            <a:ext cx="84200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4343400"/>
            <a:ext cx="84200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00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0451" y="275167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46" y="71811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52375" y="609603"/>
            <a:ext cx="7682238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1061" y="3352800"/>
            <a:ext cx="744914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788" y="4343400"/>
            <a:ext cx="84201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58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3291648"/>
            <a:ext cx="84201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760448"/>
            <a:ext cx="84201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88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0451" y="275167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46" y="71811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52375" y="609603"/>
            <a:ext cx="7682238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5301" y="3886200"/>
            <a:ext cx="84201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4775200"/>
            <a:ext cx="84201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29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44" y="609603"/>
            <a:ext cx="84201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144" y="3505200"/>
            <a:ext cx="84201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143" y="4343400"/>
            <a:ext cx="84201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13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609602"/>
            <a:ext cx="84201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90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060" y="609601"/>
            <a:ext cx="1816339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489366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1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8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3308581"/>
            <a:ext cx="84201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4777381"/>
            <a:ext cx="84201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55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2142068"/>
            <a:ext cx="4130802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599" y="2142069"/>
            <a:ext cx="413080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3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437" y="2218267"/>
            <a:ext cx="383565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70201"/>
            <a:ext cx="4130802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713" y="2218267"/>
            <a:ext cx="381168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98" y="2870201"/>
            <a:ext cx="4130802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52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609602"/>
            <a:ext cx="84201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54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4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0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94" y="1557868"/>
            <a:ext cx="3101486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656" y="609601"/>
            <a:ext cx="5013640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194" y="2997201"/>
            <a:ext cx="3101486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57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609602"/>
            <a:ext cx="84201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142069"/>
            <a:ext cx="84201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7355" y="5870577"/>
            <a:ext cx="131318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9699B7-9FD5-4330-B0B0-0CC2D0846C0C}" type="datetimeFigureOut">
              <a:rPr kumimoji="1" lang="ja-JP" altLang="en-US" smtClean="0"/>
              <a:t>2020/4/2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5870577"/>
            <a:ext cx="648950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092" y="5870577"/>
            <a:ext cx="45230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ECB767-C759-4903-8DC2-CC5D314D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032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14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oromi-free.ne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99DA4-D841-4C9B-A2E0-1ADA3AAA2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100</a:t>
            </a:r>
            <a:r>
              <a:rPr kumimoji="1" lang="ja-JP" altLang="en-US" dirty="0"/>
              <a:t>点シート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821551-D521-4F9E-8B29-4D344F4B0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5455" y="4385734"/>
            <a:ext cx="6857596" cy="1405467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チャレンジの景品だけが欲しいお子様用です。</a:t>
            </a:r>
            <a:endParaRPr kumimoji="1" lang="en-US" altLang="ja-JP" dirty="0"/>
          </a:p>
          <a:p>
            <a:r>
              <a:rPr kumimoji="1" lang="ja-JP" altLang="en-US" dirty="0"/>
              <a:t>おもちゃ屋さんで売っていない景品もあるので、おもちゃチケットに。</a:t>
            </a:r>
            <a:endParaRPr kumimoji="1" lang="en-US" altLang="ja-JP" dirty="0"/>
          </a:p>
          <a:p>
            <a:r>
              <a:rPr lang="ja-JP" altLang="en-US" dirty="0"/>
              <a:t>おもちゃ以外のご褒美にも使えるように、家庭内通貨</a:t>
            </a:r>
            <a:r>
              <a:rPr lang="en-US" altLang="ja-JP" dirty="0"/>
              <a:t>Yeah</a:t>
            </a:r>
            <a:r>
              <a:rPr lang="ja-JP" altLang="en-US" dirty="0"/>
              <a:t>に。</a:t>
            </a:r>
            <a:endParaRPr lang="en-US" altLang="ja-JP" dirty="0"/>
          </a:p>
          <a:p>
            <a:r>
              <a:rPr kumimoji="1" lang="ja-JP" altLang="en-US" dirty="0"/>
              <a:t>合格点数は調整してください。</a:t>
            </a:r>
            <a:endParaRPr kumimoji="1" lang="en-US" altLang="ja-JP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57E48C5-5B82-4443-BD78-DAF8F7B48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133948"/>
            <a:ext cx="806489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latin typeface="+mn-ea"/>
              </a:rPr>
              <a:t>参考： </a:t>
            </a:r>
            <a:r>
              <a:rPr lang="en-US" altLang="ja-JP" sz="900" dirty="0">
                <a:latin typeface="+mn-ea"/>
              </a:rPr>
              <a:t>(</a:t>
            </a:r>
            <a:r>
              <a:rPr lang="ja-JP" altLang="en-US" sz="900" dirty="0">
                <a:latin typeface="+mn-ea"/>
              </a:rPr>
              <a:t>参照日</a:t>
            </a:r>
            <a:r>
              <a:rPr lang="en-US" altLang="ja-JP" sz="900" dirty="0">
                <a:latin typeface="+mn-ea"/>
              </a:rPr>
              <a:t>2020</a:t>
            </a:r>
            <a:r>
              <a:rPr lang="ja-JP" altLang="en-US" sz="900" dirty="0">
                <a:latin typeface="+mn-ea"/>
              </a:rPr>
              <a:t>年</a:t>
            </a:r>
            <a:r>
              <a:rPr lang="en-US" altLang="ja-JP" sz="900" dirty="0">
                <a:latin typeface="+mn-ea"/>
              </a:rPr>
              <a:t>03</a:t>
            </a:r>
            <a:r>
              <a:rPr lang="ja-JP" altLang="en-US" sz="900" dirty="0">
                <a:latin typeface="+mn-ea"/>
              </a:rPr>
              <a:t>月</a:t>
            </a:r>
            <a:r>
              <a:rPr lang="en-US" altLang="ja-JP" sz="900" dirty="0">
                <a:latin typeface="+mn-ea"/>
              </a:rPr>
              <a:t>15</a:t>
            </a:r>
            <a:r>
              <a:rPr lang="ja-JP" altLang="en-US" sz="900" dirty="0">
                <a:latin typeface="+mn-ea"/>
              </a:rPr>
              <a:t>日</a:t>
            </a:r>
            <a:r>
              <a:rPr lang="en-US" altLang="ja-JP" sz="900" dirty="0">
                <a:latin typeface="+mn-ea"/>
              </a:rPr>
              <a:t>)</a:t>
            </a:r>
            <a:br>
              <a:rPr lang="ja-JP" altLang="ja-JP" sz="900" dirty="0">
                <a:latin typeface="+mn-ea"/>
              </a:rPr>
            </a:b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ロケット、星　</a:t>
            </a:r>
            <a:r>
              <a:rPr lang="ja-JP" altLang="en-US" sz="900" dirty="0">
                <a:latin typeface="+mn-ea"/>
                <a:hlinkClick r:id="rId2"/>
              </a:rPr>
              <a:t>イラストの里</a:t>
            </a:r>
            <a:r>
              <a:rPr lang="ja-JP" altLang="en-US" sz="900" dirty="0">
                <a:latin typeface="+mn-ea"/>
              </a:rPr>
              <a:t>　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  <a:cs typeface="メイリオ" pitchFamily="50" charset="-128"/>
              </a:rPr>
              <a:t>イラスト　ざっしー（ざっしーイラストは、単独での再配布不可です）</a:t>
            </a:r>
            <a:endParaRPr lang="en-US" altLang="ja-JP" sz="900" dirty="0"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49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05A981A-A204-4470-B257-DD9BD8851A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63" y="9680"/>
            <a:ext cx="2773637" cy="741528"/>
          </a:xfrm>
          <a:prstGeom prst="wedgeEllipseCallout">
            <a:avLst>
              <a:gd name="adj1" fmla="val -12949"/>
              <a:gd name="adj2" fmla="val 42110"/>
            </a:avLst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txBody>
          <a:bodyPr wrap="none">
            <a:normAutofit fontScale="90000"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100</a:t>
            </a:r>
            <a:r>
              <a:rPr kumimoji="1" lang="ja-JP" altLang="en-US" dirty="0">
                <a:solidFill>
                  <a:schemeClr val="bg1"/>
                </a:solidFill>
              </a:rPr>
              <a:t>点取ろう！</a:t>
            </a: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3E7073ED-0DA8-4C00-B968-EF150B276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53" y="598196"/>
            <a:ext cx="1043942" cy="990602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F482703C-220F-4D36-A17E-F65A0A22C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96" y="3959810"/>
            <a:ext cx="965731" cy="835357"/>
          </a:xfrm>
          <a:prstGeom prst="rect">
            <a:avLst/>
          </a:prstGeom>
        </p:spPr>
      </p:pic>
      <p:sp>
        <p:nvSpPr>
          <p:cNvPr id="252" name="星: 16 pt 251">
            <a:extLst>
              <a:ext uri="{FF2B5EF4-FFF2-40B4-BE49-F238E27FC236}">
                <a16:creationId xmlns:a16="http://schemas.microsoft.com/office/drawing/2014/main" id="{8A319DC4-F68A-46DB-96FC-4C5F3BC099EB}"/>
              </a:ext>
            </a:extLst>
          </p:cNvPr>
          <p:cNvSpPr>
            <a:spLocks noChangeAspect="1"/>
          </p:cNvSpPr>
          <p:nvPr/>
        </p:nvSpPr>
        <p:spPr>
          <a:xfrm>
            <a:off x="81995" y="5805006"/>
            <a:ext cx="1051271" cy="1052128"/>
          </a:xfrm>
          <a:prstGeom prst="star16">
            <a:avLst>
              <a:gd name="adj" fmla="val 410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50" name="星: 16 pt 249">
            <a:extLst>
              <a:ext uri="{FF2B5EF4-FFF2-40B4-BE49-F238E27FC236}">
                <a16:creationId xmlns:a16="http://schemas.microsoft.com/office/drawing/2014/main" id="{CBBA95C8-B19E-4565-980C-B1F17381BD1A}"/>
              </a:ext>
            </a:extLst>
          </p:cNvPr>
          <p:cNvSpPr>
            <a:spLocks noChangeAspect="1"/>
          </p:cNvSpPr>
          <p:nvPr/>
        </p:nvSpPr>
        <p:spPr>
          <a:xfrm>
            <a:off x="449499" y="4971287"/>
            <a:ext cx="1133266" cy="1134190"/>
          </a:xfrm>
          <a:prstGeom prst="star16">
            <a:avLst>
              <a:gd name="adj" fmla="val 4012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49" name="星: 16 pt 248">
            <a:extLst>
              <a:ext uri="{FF2B5EF4-FFF2-40B4-BE49-F238E27FC236}">
                <a16:creationId xmlns:a16="http://schemas.microsoft.com/office/drawing/2014/main" id="{3FB08323-A271-4157-971A-417D673082DC}"/>
              </a:ext>
            </a:extLst>
          </p:cNvPr>
          <p:cNvSpPr>
            <a:spLocks noChangeAspect="1"/>
          </p:cNvSpPr>
          <p:nvPr/>
        </p:nvSpPr>
        <p:spPr>
          <a:xfrm>
            <a:off x="6358704" y="3213198"/>
            <a:ext cx="1133266" cy="1134190"/>
          </a:xfrm>
          <a:prstGeom prst="star16">
            <a:avLst>
              <a:gd name="adj" fmla="val 3662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48" name="星: 16 pt 247">
            <a:extLst>
              <a:ext uri="{FF2B5EF4-FFF2-40B4-BE49-F238E27FC236}">
                <a16:creationId xmlns:a16="http://schemas.microsoft.com/office/drawing/2014/main" id="{2FB396CE-5437-4F6D-9F93-1548576880C6}"/>
              </a:ext>
            </a:extLst>
          </p:cNvPr>
          <p:cNvSpPr>
            <a:spLocks noChangeAspect="1"/>
          </p:cNvSpPr>
          <p:nvPr/>
        </p:nvSpPr>
        <p:spPr>
          <a:xfrm>
            <a:off x="5577552" y="2430586"/>
            <a:ext cx="1133266" cy="113419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47" name="星: 16 pt 246">
            <a:extLst>
              <a:ext uri="{FF2B5EF4-FFF2-40B4-BE49-F238E27FC236}">
                <a16:creationId xmlns:a16="http://schemas.microsoft.com/office/drawing/2014/main" id="{982F62DF-6A87-45BA-B0D2-2227AF9F1D34}"/>
              </a:ext>
            </a:extLst>
          </p:cNvPr>
          <p:cNvSpPr>
            <a:spLocks noChangeAspect="1"/>
          </p:cNvSpPr>
          <p:nvPr/>
        </p:nvSpPr>
        <p:spPr>
          <a:xfrm>
            <a:off x="42731" y="1804402"/>
            <a:ext cx="1133266" cy="113419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33" name="星: 16 pt 232">
            <a:extLst>
              <a:ext uri="{FF2B5EF4-FFF2-40B4-BE49-F238E27FC236}">
                <a16:creationId xmlns:a16="http://schemas.microsoft.com/office/drawing/2014/main" id="{ACA5787C-E791-43A0-94E7-BA6003005C66}"/>
              </a:ext>
            </a:extLst>
          </p:cNvPr>
          <p:cNvSpPr>
            <a:spLocks noChangeAspect="1"/>
          </p:cNvSpPr>
          <p:nvPr/>
        </p:nvSpPr>
        <p:spPr>
          <a:xfrm>
            <a:off x="7550818" y="836140"/>
            <a:ext cx="1133266" cy="1134190"/>
          </a:xfrm>
          <a:prstGeom prst="star1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72" name="星: 16 pt 71">
            <a:extLst>
              <a:ext uri="{FF2B5EF4-FFF2-40B4-BE49-F238E27FC236}">
                <a16:creationId xmlns:a16="http://schemas.microsoft.com/office/drawing/2014/main" id="{7947EEF6-37EC-44DD-8714-917EF5E89C63}"/>
              </a:ext>
            </a:extLst>
          </p:cNvPr>
          <p:cNvSpPr>
            <a:spLocks noChangeAspect="1"/>
          </p:cNvSpPr>
          <p:nvPr/>
        </p:nvSpPr>
        <p:spPr>
          <a:xfrm>
            <a:off x="6788371" y="36356"/>
            <a:ext cx="1133266" cy="1134190"/>
          </a:xfrm>
          <a:prstGeom prst="star1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C96A2D5B-EC9C-441C-BC4A-B18F27E83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561">
            <a:off x="2418655" y="249741"/>
            <a:ext cx="996781" cy="862215"/>
          </a:xfrm>
          <a:prstGeom prst="rect">
            <a:avLst/>
          </a:prstGeom>
        </p:spPr>
      </p:pic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D4BDF488-1F5F-44BB-918A-A9483DE1CEF6}"/>
              </a:ext>
            </a:extLst>
          </p:cNvPr>
          <p:cNvGrpSpPr/>
          <p:nvPr/>
        </p:nvGrpSpPr>
        <p:grpSpPr>
          <a:xfrm>
            <a:off x="216000" y="252000"/>
            <a:ext cx="9468000" cy="6480000"/>
            <a:chOff x="252000" y="72000"/>
            <a:chExt cx="9468000" cy="6480000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94B45E9B-4492-41EF-A0FA-FAEE276D9D71}"/>
                </a:ext>
              </a:extLst>
            </p:cNvPr>
            <p:cNvGrpSpPr/>
            <p:nvPr/>
          </p:nvGrpSpPr>
          <p:grpSpPr>
            <a:xfrm>
              <a:off x="3420000" y="72000"/>
              <a:ext cx="4302000" cy="748594"/>
              <a:chOff x="3420000" y="72000"/>
              <a:chExt cx="4302000" cy="748594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B69C7E38-1A9C-46A2-900B-27AF30F90849}"/>
                  </a:ext>
                </a:extLst>
              </p:cNvPr>
              <p:cNvGrpSpPr/>
              <p:nvPr/>
            </p:nvGrpSpPr>
            <p:grpSpPr>
              <a:xfrm>
                <a:off x="3420000" y="72000"/>
                <a:ext cx="4302000" cy="720000"/>
                <a:chOff x="3420000" y="72000"/>
                <a:chExt cx="4302000" cy="720000"/>
              </a:xfrm>
            </p:grpSpPr>
            <p:sp>
              <p:nvSpPr>
                <p:cNvPr id="9" name="四角形: 角を丸くする 8">
                  <a:extLst>
                    <a:ext uri="{FF2B5EF4-FFF2-40B4-BE49-F238E27FC236}">
                      <a16:creationId xmlns:a16="http://schemas.microsoft.com/office/drawing/2014/main" id="{C2DB7583-98FF-4A05-9DFC-EC0F63343E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16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四角形: 角を丸くする 11">
                  <a:extLst>
                    <a:ext uri="{FF2B5EF4-FFF2-40B4-BE49-F238E27FC236}">
                      <a16:creationId xmlns:a16="http://schemas.microsoft.com/office/drawing/2014/main" id="{AA39EC95-30F1-4A3E-9E4F-D06DE18429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12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5" name="四角形: 角を丸くする 14">
                  <a:extLst>
                    <a:ext uri="{FF2B5EF4-FFF2-40B4-BE49-F238E27FC236}">
                      <a16:creationId xmlns:a16="http://schemas.microsoft.com/office/drawing/2014/main" id="{46930371-0077-4833-9CC7-9E86EEC227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08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6" name="四角形: 角を丸くする 15">
                  <a:extLst>
                    <a:ext uri="{FF2B5EF4-FFF2-40B4-BE49-F238E27FC236}">
                      <a16:creationId xmlns:a16="http://schemas.microsoft.com/office/drawing/2014/main" id="{CAAC435F-872A-4E0D-9E79-E3A14ECDCE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4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四角形: 角を丸くする 16">
                  <a:extLst>
                    <a:ext uri="{FF2B5EF4-FFF2-40B4-BE49-F238E27FC236}">
                      <a16:creationId xmlns:a16="http://schemas.microsoft.com/office/drawing/2014/main" id="{713D57B7-257F-4F0F-B3C4-46EED14F8D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00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四角形: 角を丸くする 17">
                  <a:extLst>
                    <a:ext uri="{FF2B5EF4-FFF2-40B4-BE49-F238E27FC236}">
                      <a16:creationId xmlns:a16="http://schemas.microsoft.com/office/drawing/2014/main" id="{98E14935-3F3E-42B8-AE9E-75E015D010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96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四角形: 角を丸くする 18">
                  <a:extLst>
                    <a:ext uri="{FF2B5EF4-FFF2-40B4-BE49-F238E27FC236}">
                      <a16:creationId xmlns:a16="http://schemas.microsoft.com/office/drawing/2014/main" id="{6605DC00-1838-4B2F-A526-668AFA45C6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92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0" name="四角形: 角を丸くする 19">
                  <a:extLst>
                    <a:ext uri="{FF2B5EF4-FFF2-40B4-BE49-F238E27FC236}">
                      <a16:creationId xmlns:a16="http://schemas.microsoft.com/office/drawing/2014/main" id="{658F1D2E-A575-4BF7-9ACA-78AFE36506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8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3" name="四角形: 角を丸くする 22">
                  <a:extLst>
                    <a:ext uri="{FF2B5EF4-FFF2-40B4-BE49-F238E27FC236}">
                      <a16:creationId xmlns:a16="http://schemas.microsoft.com/office/drawing/2014/main" id="{A3FFB0CC-819E-42DA-A9C6-4C6FA7BDB7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20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6" name="グループ化 5">
                  <a:extLst>
                    <a:ext uri="{FF2B5EF4-FFF2-40B4-BE49-F238E27FC236}">
                      <a16:creationId xmlns:a16="http://schemas.microsoft.com/office/drawing/2014/main" id="{596B67BF-F8EB-4420-9511-D2DAFADE348B}"/>
                    </a:ext>
                  </a:extLst>
                </p:cNvPr>
                <p:cNvGrpSpPr/>
                <p:nvPr/>
              </p:nvGrpSpPr>
              <p:grpSpPr>
                <a:xfrm>
                  <a:off x="7002000" y="72000"/>
                  <a:ext cx="720000" cy="720000"/>
                  <a:chOff x="7002000" y="90000"/>
                  <a:chExt cx="720000" cy="720000"/>
                </a:xfrm>
              </p:grpSpPr>
              <p:sp>
                <p:nvSpPr>
                  <p:cNvPr id="10" name="四角形: 角を丸くする 9">
                    <a:extLst>
                      <a:ext uri="{FF2B5EF4-FFF2-40B4-BE49-F238E27FC236}">
                        <a16:creationId xmlns:a16="http://schemas.microsoft.com/office/drawing/2014/main" id="{B6C68C1E-5E45-468D-82F1-F14C745785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02000" y="90000"/>
                    <a:ext cx="720000" cy="720000"/>
                  </a:xfrm>
                  <a:prstGeom prst="roundRect">
                    <a:avLst/>
                  </a:prstGeom>
                  <a:solidFill>
                    <a:srgbClr val="EBFFEB"/>
                  </a:solidFill>
                  <a:ln w="254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8AAB6C05-AA5A-4304-A9C8-DE381FC8EEF3}"/>
                      </a:ext>
                    </a:extLst>
                  </p:cNvPr>
                  <p:cNvSpPr txBox="1"/>
                  <p:nvPr/>
                </p:nvSpPr>
                <p:spPr>
                  <a:xfrm>
                    <a:off x="7164000" y="270000"/>
                    <a:ext cx="4187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>
                        <a:effectLst>
                          <a:glow rad="63500">
                            <a:schemeClr val="accent1">
                              <a:lumMod val="75000"/>
                              <a:alpha val="40000"/>
                            </a:schemeClr>
                          </a:glow>
                        </a:effectLst>
                      </a:rPr>
                      <a:t>10</a:t>
                    </a:r>
                    <a:endParaRPr kumimoji="1" lang="ja-JP" altLang="en-US" dirty="0">
                      <a:effectLst>
                        <a:glow rad="63500">
                          <a:schemeClr val="accent1">
                            <a:lumMod val="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p:grp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A4C7F75-67A8-4E45-960D-9022A3434518}"/>
                  </a:ext>
                </a:extLst>
              </p:cNvPr>
              <p:cNvGrpSpPr/>
              <p:nvPr/>
            </p:nvGrpSpPr>
            <p:grpSpPr>
              <a:xfrm>
                <a:off x="3468614" y="574373"/>
                <a:ext cx="3423324" cy="246221"/>
                <a:chOff x="3531642" y="520953"/>
                <a:chExt cx="3423324" cy="246221"/>
              </a:xfrm>
            </p:grpSpPr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F31D2C67-73D4-45EC-9862-420D152DB3BC}"/>
                    </a:ext>
                  </a:extLst>
                </p:cNvPr>
                <p:cNvSpPr txBox="1"/>
                <p:nvPr/>
              </p:nvSpPr>
              <p:spPr>
                <a:xfrm>
                  <a:off x="3531642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/>
                    <a:t>1</a:t>
                  </a:r>
                  <a:endParaRPr kumimoji="1" lang="ja-JP" altLang="en-US" sz="1000" dirty="0"/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E7362CF-7C7B-4842-96C7-7176D422B577}"/>
                    </a:ext>
                  </a:extLst>
                </p:cNvPr>
                <p:cNvSpPr txBox="1"/>
                <p:nvPr/>
              </p:nvSpPr>
              <p:spPr>
                <a:xfrm>
                  <a:off x="3928259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/>
                    <a:t>2</a:t>
                  </a:r>
                  <a:endParaRPr kumimoji="1" lang="ja-JP" altLang="en-US" sz="1000" dirty="0"/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04A2BEEC-182E-4C62-AFAE-697058A8DCCF}"/>
                    </a:ext>
                  </a:extLst>
                </p:cNvPr>
                <p:cNvSpPr txBox="1"/>
                <p:nvPr/>
              </p:nvSpPr>
              <p:spPr>
                <a:xfrm>
                  <a:off x="4324876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/>
                    <a:t>3</a:t>
                  </a:r>
                  <a:endParaRPr kumimoji="1" lang="ja-JP" altLang="en-US" sz="1000" dirty="0"/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814C9C01-828C-4F1A-BA70-C901AB2D64E3}"/>
                    </a:ext>
                  </a:extLst>
                </p:cNvPr>
                <p:cNvSpPr txBox="1"/>
                <p:nvPr/>
              </p:nvSpPr>
              <p:spPr>
                <a:xfrm>
                  <a:off x="4721493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/>
                    <a:t>4</a:t>
                  </a:r>
                  <a:endParaRPr kumimoji="1" lang="ja-JP" altLang="en-US" sz="1000" dirty="0"/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148711E-B004-4A87-B28C-E9A73CF8F989}"/>
                    </a:ext>
                  </a:extLst>
                </p:cNvPr>
                <p:cNvSpPr txBox="1"/>
                <p:nvPr/>
              </p:nvSpPr>
              <p:spPr>
                <a:xfrm>
                  <a:off x="5118110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/>
                    <a:t>5</a:t>
                  </a:r>
                  <a:endParaRPr kumimoji="1" lang="ja-JP" altLang="en-US" sz="1000" dirty="0"/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5D5A471C-9C21-49D2-862C-5A11DBCDFD4D}"/>
                    </a:ext>
                  </a:extLst>
                </p:cNvPr>
                <p:cNvSpPr txBox="1"/>
                <p:nvPr/>
              </p:nvSpPr>
              <p:spPr>
                <a:xfrm>
                  <a:off x="5514727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/>
                    <a:t>6</a:t>
                  </a:r>
                  <a:endParaRPr kumimoji="1" lang="ja-JP" altLang="en-US" sz="1000" dirty="0"/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05DFE475-3D9C-4A03-877B-321483949608}"/>
                    </a:ext>
                  </a:extLst>
                </p:cNvPr>
                <p:cNvSpPr txBox="1"/>
                <p:nvPr/>
              </p:nvSpPr>
              <p:spPr>
                <a:xfrm>
                  <a:off x="5911344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/>
                    <a:t>7</a:t>
                  </a:r>
                  <a:endParaRPr kumimoji="1" lang="ja-JP" altLang="en-US" sz="1000" dirty="0"/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1901AF2-ECF9-4DA9-B766-F791496C8722}"/>
                    </a:ext>
                  </a:extLst>
                </p:cNvPr>
                <p:cNvSpPr txBox="1"/>
                <p:nvPr/>
              </p:nvSpPr>
              <p:spPr>
                <a:xfrm>
                  <a:off x="6307961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/>
                    <a:t>8</a:t>
                  </a:r>
                  <a:endParaRPr kumimoji="1" lang="ja-JP" altLang="en-US" sz="1000" dirty="0"/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7F3A960C-0F79-498C-BB36-E24814613ACF}"/>
                    </a:ext>
                  </a:extLst>
                </p:cNvPr>
                <p:cNvSpPr txBox="1"/>
                <p:nvPr/>
              </p:nvSpPr>
              <p:spPr>
                <a:xfrm>
                  <a:off x="6704576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/>
                    <a:t>9</a:t>
                  </a:r>
                  <a:endParaRPr kumimoji="1" lang="ja-JP" altLang="en-US" sz="1000" dirty="0"/>
                </a:p>
              </p:txBody>
            </p:sp>
          </p:grp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E634F1D7-54EC-4E80-A1F8-142C29F9B0A7}"/>
                </a:ext>
              </a:extLst>
            </p:cNvPr>
            <p:cNvGrpSpPr/>
            <p:nvPr/>
          </p:nvGrpSpPr>
          <p:grpSpPr>
            <a:xfrm>
              <a:off x="7776000" y="252000"/>
              <a:ext cx="1944000" cy="1331903"/>
              <a:chOff x="7776000" y="252000"/>
              <a:chExt cx="1944000" cy="1331903"/>
            </a:xfrm>
          </p:grpSpPr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08229341-915D-4914-AAE8-D94C13B90F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0000" y="25200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BCD48184-5BF6-425E-9D86-9336AC406B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0000" y="64800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四角形: 角を丸くする 37">
                <a:extLst>
                  <a:ext uri="{FF2B5EF4-FFF2-40B4-BE49-F238E27FC236}">
                    <a16:creationId xmlns:a16="http://schemas.microsoft.com/office/drawing/2014/main" id="{DC404E60-60F5-446F-90EA-A5C91871BB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0000" y="104400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9" name="四角形: 角を丸くする 38">
                <a:extLst>
                  <a:ext uri="{FF2B5EF4-FFF2-40B4-BE49-F238E27FC236}">
                    <a16:creationId xmlns:a16="http://schemas.microsoft.com/office/drawing/2014/main" id="{2CFF55DB-60C3-4DF2-A603-D515F47731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4000" y="25353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四角形: 角を丸くする 39">
                <a:extLst>
                  <a:ext uri="{FF2B5EF4-FFF2-40B4-BE49-F238E27FC236}">
                    <a16:creationId xmlns:a16="http://schemas.microsoft.com/office/drawing/2014/main" id="{1948F44A-F104-499D-A631-47CAF9E52C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0" y="25353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四角形: 角を丸くする 40">
                <a:extLst>
                  <a:ext uri="{FF2B5EF4-FFF2-40B4-BE49-F238E27FC236}">
                    <a16:creationId xmlns:a16="http://schemas.microsoft.com/office/drawing/2014/main" id="{3AEB67F4-3CFC-4FB9-84AB-8CC5902FC3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2000" y="25353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四角形: 角を丸くする 41">
                <a:extLst>
                  <a:ext uri="{FF2B5EF4-FFF2-40B4-BE49-F238E27FC236}">
                    <a16:creationId xmlns:a16="http://schemas.microsoft.com/office/drawing/2014/main" id="{6E5094E7-A63A-4F7C-9E2D-66FF47D8E3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2895" y="104400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F58A4AFB-EEF4-44A7-9252-A29742EFF1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6895" y="1043903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四角形: 角を丸くする 43">
                <a:extLst>
                  <a:ext uri="{FF2B5EF4-FFF2-40B4-BE49-F238E27FC236}">
                    <a16:creationId xmlns:a16="http://schemas.microsoft.com/office/drawing/2014/main" id="{47FB1A4D-2EAA-4CC3-A534-910AAE3F92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00" y="25200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9F97B415-F1DB-4B73-99EA-B46AE8E5B9CF}"/>
                  </a:ext>
                </a:extLst>
              </p:cNvPr>
              <p:cNvGrpSpPr/>
              <p:nvPr/>
            </p:nvGrpSpPr>
            <p:grpSpPr>
              <a:xfrm>
                <a:off x="7794000" y="863903"/>
                <a:ext cx="720000" cy="720000"/>
                <a:chOff x="8766000" y="827903"/>
                <a:chExt cx="720000" cy="720000"/>
              </a:xfrm>
              <a:solidFill>
                <a:srgbClr val="E7F6FF"/>
              </a:solidFill>
            </p:grpSpPr>
            <p:sp>
              <p:nvSpPr>
                <p:cNvPr id="35" name="四角形: 角を丸くする 34">
                  <a:extLst>
                    <a:ext uri="{FF2B5EF4-FFF2-40B4-BE49-F238E27FC236}">
                      <a16:creationId xmlns:a16="http://schemas.microsoft.com/office/drawing/2014/main" id="{02D48973-7AC4-479E-BC0B-C6B6A83239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66000" y="827903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58DDC687-FD8D-4CE2-A399-2B4BEFA881C6}"/>
                    </a:ext>
                  </a:extLst>
                </p:cNvPr>
                <p:cNvSpPr txBox="1"/>
                <p:nvPr/>
              </p:nvSpPr>
              <p:spPr>
                <a:xfrm>
                  <a:off x="8928000" y="1008000"/>
                  <a:ext cx="418704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a:rPr>
                    <a:t>20</a:t>
                  </a:r>
                  <a:endParaRPr kumimoji="1" lang="ja-JP" altLang="en-US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AB53A8C9-B0C7-4D08-BBFE-C15392CAD371}"/>
                </a:ext>
              </a:extLst>
            </p:cNvPr>
            <p:cNvGrpSpPr/>
            <p:nvPr/>
          </p:nvGrpSpPr>
          <p:grpSpPr>
            <a:xfrm>
              <a:off x="3438000" y="864000"/>
              <a:ext cx="4302000" cy="720000"/>
              <a:chOff x="3438000" y="864000"/>
              <a:chExt cx="4302000" cy="720000"/>
            </a:xfrm>
          </p:grpSpPr>
          <p:sp>
            <p:nvSpPr>
              <p:cNvPr id="51" name="四角形: 角を丸くする 50">
                <a:extLst>
                  <a:ext uri="{FF2B5EF4-FFF2-40B4-BE49-F238E27FC236}">
                    <a16:creationId xmlns:a16="http://schemas.microsoft.com/office/drawing/2014/main" id="{0038D2D2-5F5C-4CC4-AF3A-BCE4DC2927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8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四角形: 角を丸くする 51">
                <a:extLst>
                  <a:ext uri="{FF2B5EF4-FFF2-40B4-BE49-F238E27FC236}">
                    <a16:creationId xmlns:a16="http://schemas.microsoft.com/office/drawing/2014/main" id="{16A625E7-124E-40C0-9062-3D706CC3C8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4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四角形: 角を丸くする 52">
                <a:extLst>
                  <a:ext uri="{FF2B5EF4-FFF2-40B4-BE49-F238E27FC236}">
                    <a16:creationId xmlns:a16="http://schemas.microsoft.com/office/drawing/2014/main" id="{70C070C9-1EB2-4868-AD40-545225AFF9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" name="四角形: 角を丸くする 53">
                <a:extLst>
                  <a:ext uri="{FF2B5EF4-FFF2-40B4-BE49-F238E27FC236}">
                    <a16:creationId xmlns:a16="http://schemas.microsoft.com/office/drawing/2014/main" id="{AE3E76DD-1F1B-41E8-A8B2-121F361771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四角形: 角を丸くする 54">
                <a:extLst>
                  <a:ext uri="{FF2B5EF4-FFF2-40B4-BE49-F238E27FC236}">
                    <a16:creationId xmlns:a16="http://schemas.microsoft.com/office/drawing/2014/main" id="{6B5D1C86-9CD1-4B65-B243-33B411801A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四角形: 角を丸くする 55">
                <a:extLst>
                  <a:ext uri="{FF2B5EF4-FFF2-40B4-BE49-F238E27FC236}">
                    <a16:creationId xmlns:a16="http://schemas.microsoft.com/office/drawing/2014/main" id="{937E3644-9D40-4884-9452-E380312E09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9E04A827-B830-4859-B6FC-1B9D5A81E2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8" name="四角形: 角を丸くする 57">
                <a:extLst>
                  <a:ext uri="{FF2B5EF4-FFF2-40B4-BE49-F238E27FC236}">
                    <a16:creationId xmlns:a16="http://schemas.microsoft.com/office/drawing/2014/main" id="{779803E4-882B-4088-B247-E1CC3A811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80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四角形: 角を丸くする 58">
                <a:extLst>
                  <a:ext uri="{FF2B5EF4-FFF2-40B4-BE49-F238E27FC236}">
                    <a16:creationId xmlns:a16="http://schemas.microsoft.com/office/drawing/2014/main" id="{C57F6CD1-CF13-4DA4-A28D-61FF01E7FF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4F428C0F-1F09-4DC7-8581-DC667AB8E709}"/>
                  </a:ext>
                </a:extLst>
              </p:cNvPr>
              <p:cNvGrpSpPr/>
              <p:nvPr/>
            </p:nvGrpSpPr>
            <p:grpSpPr>
              <a:xfrm>
                <a:off x="3438000" y="864000"/>
                <a:ext cx="720000" cy="720000"/>
                <a:chOff x="6890189" y="999564"/>
                <a:chExt cx="720000" cy="720000"/>
              </a:xfrm>
              <a:solidFill>
                <a:srgbClr val="FDF1F5"/>
              </a:solidFill>
            </p:grpSpPr>
            <p:sp>
              <p:nvSpPr>
                <p:cNvPr id="50" name="四角形: 角を丸くする 49">
                  <a:extLst>
                    <a:ext uri="{FF2B5EF4-FFF2-40B4-BE49-F238E27FC236}">
                      <a16:creationId xmlns:a16="http://schemas.microsoft.com/office/drawing/2014/main" id="{83D46435-95B3-4FF2-915D-19A54370A0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90189" y="999564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353544FE-FF5B-4D3F-9285-D163AFCBE5DD}"/>
                    </a:ext>
                  </a:extLst>
                </p:cNvPr>
                <p:cNvSpPr txBox="1"/>
                <p:nvPr/>
              </p:nvSpPr>
              <p:spPr>
                <a:xfrm>
                  <a:off x="7052189" y="1179564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rPr>
                    <a:t>30</a:t>
                  </a:r>
                  <a:endParaRPr kumimoji="1" lang="ja-JP" altLang="en-US" dirty="0"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97ECA681-B083-4DB6-B998-3B674B5687C2}"/>
                </a:ext>
              </a:extLst>
            </p:cNvPr>
            <p:cNvGrpSpPr/>
            <p:nvPr/>
          </p:nvGrpSpPr>
          <p:grpSpPr>
            <a:xfrm>
              <a:off x="252000" y="1044000"/>
              <a:ext cx="3132000" cy="1512000"/>
              <a:chOff x="252000" y="1044000"/>
              <a:chExt cx="3132000" cy="1512000"/>
            </a:xfrm>
          </p:grpSpPr>
          <p:sp>
            <p:nvSpPr>
              <p:cNvPr id="74" name="四角形: 角を丸くする 73">
                <a:extLst>
                  <a:ext uri="{FF2B5EF4-FFF2-40B4-BE49-F238E27FC236}">
                    <a16:creationId xmlns:a16="http://schemas.microsoft.com/office/drawing/2014/main" id="{CF3ADB87-CDA9-4ADE-A985-EC60D9B9AD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四角形: 角を丸くする 74">
                <a:extLst>
                  <a:ext uri="{FF2B5EF4-FFF2-40B4-BE49-F238E27FC236}">
                    <a16:creationId xmlns:a16="http://schemas.microsoft.com/office/drawing/2014/main" id="{694C0E5C-0EA5-4B6A-99CF-CC0CF0E832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四角形: 角を丸くする 75">
                <a:extLst>
                  <a:ext uri="{FF2B5EF4-FFF2-40B4-BE49-F238E27FC236}">
                    <a16:creationId xmlns:a16="http://schemas.microsoft.com/office/drawing/2014/main" id="{B8140E48-AE1A-46EB-B0C9-D2C86176CE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7" name="四角形: 角を丸くする 76">
                <a:extLst>
                  <a:ext uri="{FF2B5EF4-FFF2-40B4-BE49-F238E27FC236}">
                    <a16:creationId xmlns:a16="http://schemas.microsoft.com/office/drawing/2014/main" id="{98EA3570-8EBF-4ED3-A79F-92A7D004EC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四角形: 角を丸くする 77">
                <a:extLst>
                  <a:ext uri="{FF2B5EF4-FFF2-40B4-BE49-F238E27FC236}">
                    <a16:creationId xmlns:a16="http://schemas.microsoft.com/office/drawing/2014/main" id="{98609045-D0DC-4B55-BB3A-BD46EB566A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四角形: 角を丸くする 78">
                <a:extLst>
                  <a:ext uri="{FF2B5EF4-FFF2-40B4-BE49-F238E27FC236}">
                    <a16:creationId xmlns:a16="http://schemas.microsoft.com/office/drawing/2014/main" id="{48E25AA8-7826-4D90-8D38-067C7267DD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四角形: 角を丸くする 79">
                <a:extLst>
                  <a:ext uri="{FF2B5EF4-FFF2-40B4-BE49-F238E27FC236}">
                    <a16:creationId xmlns:a16="http://schemas.microsoft.com/office/drawing/2014/main" id="{6ED25006-ECDF-4864-9CC8-20C0A34965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1" name="四角形: 角を丸くする 80">
                <a:extLst>
                  <a:ext uri="{FF2B5EF4-FFF2-40B4-BE49-F238E27FC236}">
                    <a16:creationId xmlns:a16="http://schemas.microsoft.com/office/drawing/2014/main" id="{B2E682A6-A05B-4DE7-9411-E6D40B5F07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四角形: 角を丸くする 81">
                <a:extLst>
                  <a:ext uri="{FF2B5EF4-FFF2-40B4-BE49-F238E27FC236}">
                    <a16:creationId xmlns:a16="http://schemas.microsoft.com/office/drawing/2014/main" id="{1B2A982F-7E62-4288-9E09-C9CD9CCA93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144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4BA5DCEB-4EF9-4E24-A3B2-29386610EC03}"/>
                  </a:ext>
                </a:extLst>
              </p:cNvPr>
              <p:cNvGrpSpPr/>
              <p:nvPr/>
            </p:nvGrpSpPr>
            <p:grpSpPr>
              <a:xfrm>
                <a:off x="270000" y="1836000"/>
                <a:ext cx="720000" cy="720000"/>
                <a:chOff x="7831732" y="1966321"/>
                <a:chExt cx="720000" cy="720000"/>
              </a:xfrm>
              <a:solidFill>
                <a:srgbClr val="FDF1F5"/>
              </a:solidFill>
            </p:grpSpPr>
            <p:sp>
              <p:nvSpPr>
                <p:cNvPr id="84" name="四角形: 角を丸くする 83">
                  <a:extLst>
                    <a:ext uri="{FF2B5EF4-FFF2-40B4-BE49-F238E27FC236}">
                      <a16:creationId xmlns:a16="http://schemas.microsoft.com/office/drawing/2014/main" id="{D2E6C29D-F9BE-4334-BE01-871A0ACD23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31732" y="1966321"/>
                  <a:ext cx="720000" cy="720000"/>
                </a:xfrm>
                <a:prstGeom prst="roundRect">
                  <a:avLst/>
                </a:prstGeom>
                <a:solidFill>
                  <a:srgbClr val="EFFBFA"/>
                </a:solidFill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0B77F9EF-9491-4763-8E4A-861B454C6D62}"/>
                    </a:ext>
                  </a:extLst>
                </p:cNvPr>
                <p:cNvSpPr txBox="1"/>
                <p:nvPr/>
              </p:nvSpPr>
              <p:spPr>
                <a:xfrm>
                  <a:off x="7993732" y="2146321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40</a:t>
                  </a:r>
                  <a:endParaRPr kumimoji="1" lang="ja-JP" altLang="en-US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27D65BD4-B3B6-4360-BC6F-9478CE644529}"/>
                </a:ext>
              </a:extLst>
            </p:cNvPr>
            <p:cNvGrpSpPr/>
            <p:nvPr/>
          </p:nvGrpSpPr>
          <p:grpSpPr>
            <a:xfrm>
              <a:off x="1044000" y="1656000"/>
              <a:ext cx="4302000" cy="720000"/>
              <a:chOff x="1044000" y="1656000"/>
              <a:chExt cx="4302000" cy="720000"/>
            </a:xfrm>
          </p:grpSpPr>
          <p:sp>
            <p:nvSpPr>
              <p:cNvPr id="88" name="四角形: 角を丸くする 87">
                <a:extLst>
                  <a:ext uri="{FF2B5EF4-FFF2-40B4-BE49-F238E27FC236}">
                    <a16:creationId xmlns:a16="http://schemas.microsoft.com/office/drawing/2014/main" id="{C9C4B273-86EF-425D-AFBE-3785EDB235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四角形: 角を丸くする 88">
                <a:extLst>
                  <a:ext uri="{FF2B5EF4-FFF2-40B4-BE49-F238E27FC236}">
                    <a16:creationId xmlns:a16="http://schemas.microsoft.com/office/drawing/2014/main" id="{C282EBF3-1778-404D-908E-558EE53F84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四角形: 角を丸くする 89">
                <a:extLst>
                  <a:ext uri="{FF2B5EF4-FFF2-40B4-BE49-F238E27FC236}">
                    <a16:creationId xmlns:a16="http://schemas.microsoft.com/office/drawing/2014/main" id="{C60AC079-A8A0-4993-AD4F-53614FD87F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1" name="四角形: 角を丸くする 90">
                <a:extLst>
                  <a:ext uri="{FF2B5EF4-FFF2-40B4-BE49-F238E27FC236}">
                    <a16:creationId xmlns:a16="http://schemas.microsoft.com/office/drawing/2014/main" id="{2F2091D1-E403-4290-B3E0-95641D1E06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四角形: 角を丸くする 91">
                <a:extLst>
                  <a:ext uri="{FF2B5EF4-FFF2-40B4-BE49-F238E27FC236}">
                    <a16:creationId xmlns:a16="http://schemas.microsoft.com/office/drawing/2014/main" id="{526A1651-12AE-413A-937A-174780EAD5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四角形: 角を丸くする 92">
                <a:extLst>
                  <a:ext uri="{FF2B5EF4-FFF2-40B4-BE49-F238E27FC236}">
                    <a16:creationId xmlns:a16="http://schemas.microsoft.com/office/drawing/2014/main" id="{33151F82-C603-4B3B-A477-F702B6DD4F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0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四角形: 角を丸くする 93">
                <a:extLst>
                  <a:ext uri="{FF2B5EF4-FFF2-40B4-BE49-F238E27FC236}">
                    <a16:creationId xmlns:a16="http://schemas.microsoft.com/office/drawing/2014/main" id="{FB82CCE0-DF0E-4387-8A2C-BEEAFFD041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3020DC62-12EB-4111-B1E2-B954799E40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6" name="四角形: 角を丸くする 95">
                <a:extLst>
                  <a:ext uri="{FF2B5EF4-FFF2-40B4-BE49-F238E27FC236}">
                    <a16:creationId xmlns:a16="http://schemas.microsoft.com/office/drawing/2014/main" id="{BC4A33F2-10DB-4162-968A-4898DE061A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F0E86832-C5EF-4AA4-9B74-4F8B459100F9}"/>
                  </a:ext>
                </a:extLst>
              </p:cNvPr>
              <p:cNvGrpSpPr/>
              <p:nvPr/>
            </p:nvGrpSpPr>
            <p:grpSpPr>
              <a:xfrm>
                <a:off x="4626000" y="1656000"/>
                <a:ext cx="720000" cy="720000"/>
                <a:chOff x="6890189" y="999564"/>
                <a:chExt cx="720000" cy="720000"/>
              </a:xfrm>
              <a:solidFill>
                <a:srgbClr val="FFF4EF"/>
              </a:solidFill>
            </p:grpSpPr>
            <p:sp>
              <p:nvSpPr>
                <p:cNvPr id="98" name="四角形: 角を丸くする 97">
                  <a:extLst>
                    <a:ext uri="{FF2B5EF4-FFF2-40B4-BE49-F238E27FC236}">
                      <a16:creationId xmlns:a16="http://schemas.microsoft.com/office/drawing/2014/main" id="{D99A5FF9-81D2-49C7-A651-F07C9B4929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90189" y="999564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9" name="テキスト ボックス 98">
                  <a:extLst>
                    <a:ext uri="{FF2B5EF4-FFF2-40B4-BE49-F238E27FC236}">
                      <a16:creationId xmlns:a16="http://schemas.microsoft.com/office/drawing/2014/main" id="{8DFFDC88-8A58-48BF-8C03-D81DF5D99F70}"/>
                    </a:ext>
                  </a:extLst>
                </p:cNvPr>
                <p:cNvSpPr txBox="1"/>
                <p:nvPr/>
              </p:nvSpPr>
              <p:spPr>
                <a:xfrm>
                  <a:off x="7052189" y="1179564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a:rPr>
                    <a:t>50</a:t>
                  </a:r>
                  <a:endParaRPr kumimoji="1" lang="ja-JP" altLang="en-US" dirty="0"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7C58EED-F8A2-4E36-ADC9-625AE01A8884}"/>
                </a:ext>
              </a:extLst>
            </p:cNvPr>
            <p:cNvGrpSpPr/>
            <p:nvPr/>
          </p:nvGrpSpPr>
          <p:grpSpPr>
            <a:xfrm>
              <a:off x="5400000" y="1476000"/>
              <a:ext cx="4284000" cy="720000"/>
              <a:chOff x="5400000" y="1476000"/>
              <a:chExt cx="4284000" cy="720000"/>
            </a:xfrm>
          </p:grpSpPr>
          <p:sp>
            <p:nvSpPr>
              <p:cNvPr id="104" name="四角形: 角を丸くする 103">
                <a:extLst>
                  <a:ext uri="{FF2B5EF4-FFF2-40B4-BE49-F238E27FC236}">
                    <a16:creationId xmlns:a16="http://schemas.microsoft.com/office/drawing/2014/main" id="{296FC744-178F-4B62-A3FC-F6A79D246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5" name="四角形: 角を丸くする 104">
                <a:extLst>
                  <a:ext uri="{FF2B5EF4-FFF2-40B4-BE49-F238E27FC236}">
                    <a16:creationId xmlns:a16="http://schemas.microsoft.com/office/drawing/2014/main" id="{69FAF45D-BED2-4D96-844E-63FB40649A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四角形: 角を丸くする 105">
                <a:extLst>
                  <a:ext uri="{FF2B5EF4-FFF2-40B4-BE49-F238E27FC236}">
                    <a16:creationId xmlns:a16="http://schemas.microsoft.com/office/drawing/2014/main" id="{9313C360-0798-4DC6-B4B5-87F5EA9A1D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7" name="四角形: 角を丸くする 106">
                <a:extLst>
                  <a:ext uri="{FF2B5EF4-FFF2-40B4-BE49-F238E27FC236}">
                    <a16:creationId xmlns:a16="http://schemas.microsoft.com/office/drawing/2014/main" id="{59139A64-E82A-499A-87FF-F57CE02E5A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四角形: 角を丸くする 107">
                <a:extLst>
                  <a:ext uri="{FF2B5EF4-FFF2-40B4-BE49-F238E27FC236}">
                    <a16:creationId xmlns:a16="http://schemas.microsoft.com/office/drawing/2014/main" id="{A7B552E7-1F59-48D8-8DF6-178D130DF5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80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四角形: 角を丸くする 108">
                <a:extLst>
                  <a:ext uri="{FF2B5EF4-FFF2-40B4-BE49-F238E27FC236}">
                    <a16:creationId xmlns:a16="http://schemas.microsoft.com/office/drawing/2014/main" id="{B8FF2078-F92D-4653-9E17-13C3C1FBAA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四角形: 角を丸くする 109">
                <a:extLst>
                  <a:ext uri="{FF2B5EF4-FFF2-40B4-BE49-F238E27FC236}">
                    <a16:creationId xmlns:a16="http://schemas.microsoft.com/office/drawing/2014/main" id="{BB927FAC-B6F3-4137-83FF-12F202415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2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67B2EA4A-27DE-4CCC-94E1-FD6163A34B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5A65CC2A-405A-457D-875E-00414CE507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13" name="グループ化 112">
                <a:extLst>
                  <a:ext uri="{FF2B5EF4-FFF2-40B4-BE49-F238E27FC236}">
                    <a16:creationId xmlns:a16="http://schemas.microsoft.com/office/drawing/2014/main" id="{3A2C263D-027C-4C94-87C8-6D294F5D177B}"/>
                  </a:ext>
                </a:extLst>
              </p:cNvPr>
              <p:cNvGrpSpPr/>
              <p:nvPr/>
            </p:nvGrpSpPr>
            <p:grpSpPr>
              <a:xfrm>
                <a:off x="8964000" y="1476000"/>
                <a:ext cx="720000" cy="720000"/>
                <a:chOff x="6872189" y="819466"/>
                <a:chExt cx="720000" cy="720000"/>
              </a:xfrm>
              <a:solidFill>
                <a:srgbClr val="F5F3FB"/>
              </a:solidFill>
            </p:grpSpPr>
            <p:sp>
              <p:nvSpPr>
                <p:cNvPr id="114" name="四角形: 角を丸くする 113">
                  <a:extLst>
                    <a:ext uri="{FF2B5EF4-FFF2-40B4-BE49-F238E27FC236}">
                      <a16:creationId xmlns:a16="http://schemas.microsoft.com/office/drawing/2014/main" id="{E8B8F3D8-27E1-4A61-9083-3D7CDAEDB0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72189" y="819466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5" name="テキスト ボックス 114">
                  <a:extLst>
                    <a:ext uri="{FF2B5EF4-FFF2-40B4-BE49-F238E27FC236}">
                      <a16:creationId xmlns:a16="http://schemas.microsoft.com/office/drawing/2014/main" id="{E4FA71F5-4B9C-4F3E-BC1D-204187873D30}"/>
                    </a:ext>
                  </a:extLst>
                </p:cNvPr>
                <p:cNvSpPr txBox="1"/>
                <p:nvPr/>
              </p:nvSpPr>
              <p:spPr>
                <a:xfrm>
                  <a:off x="7016189" y="999466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rPr>
                    <a:t>60</a:t>
                  </a:r>
                  <a:endParaRPr kumimoji="1" lang="ja-JP" altLang="en-US" dirty="0"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4EA978F-B568-4C9E-9AF3-108D2F02F0C6}"/>
                </a:ext>
              </a:extLst>
            </p:cNvPr>
            <p:cNvGrpSpPr/>
            <p:nvPr/>
          </p:nvGrpSpPr>
          <p:grpSpPr>
            <a:xfrm>
              <a:off x="5814000" y="2232000"/>
              <a:ext cx="3906000" cy="936000"/>
              <a:chOff x="5814000" y="2232000"/>
              <a:chExt cx="3906000" cy="936000"/>
            </a:xfrm>
          </p:grpSpPr>
          <p:sp>
            <p:nvSpPr>
              <p:cNvPr id="117" name="四角形: 角を丸くする 116">
                <a:extLst>
                  <a:ext uri="{FF2B5EF4-FFF2-40B4-BE49-F238E27FC236}">
                    <a16:creationId xmlns:a16="http://schemas.microsoft.com/office/drawing/2014/main" id="{275AF0C6-04D7-40A2-B517-EF22CAC777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8" name="四角形: 角を丸くする 117">
                <a:extLst>
                  <a:ext uri="{FF2B5EF4-FFF2-40B4-BE49-F238E27FC236}">
                    <a16:creationId xmlns:a16="http://schemas.microsoft.com/office/drawing/2014/main" id="{007F421C-9268-4599-BB59-82EA513024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80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9" name="四角形: 角を丸くする 118">
                <a:extLst>
                  <a:ext uri="{FF2B5EF4-FFF2-40B4-BE49-F238E27FC236}">
                    <a16:creationId xmlns:a16="http://schemas.microsoft.com/office/drawing/2014/main" id="{528FBD37-0E41-410A-BC68-44F0AF36D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5D676EE2-718E-4B7D-BD9C-8634296876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2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四角形: 角を丸くする 120">
                <a:extLst>
                  <a:ext uri="{FF2B5EF4-FFF2-40B4-BE49-F238E27FC236}">
                    <a16:creationId xmlns:a16="http://schemas.microsoft.com/office/drawing/2014/main" id="{D56ADFA1-1A59-4873-81C5-F596815BFF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四角形: 角を丸くする 121">
                <a:extLst>
                  <a:ext uri="{FF2B5EF4-FFF2-40B4-BE49-F238E27FC236}">
                    <a16:creationId xmlns:a16="http://schemas.microsoft.com/office/drawing/2014/main" id="{4DC1AC27-5382-4BF6-B116-D0B4446B44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4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四角形: 角を丸くする 122">
                <a:extLst>
                  <a:ext uri="{FF2B5EF4-FFF2-40B4-BE49-F238E27FC236}">
                    <a16:creationId xmlns:a16="http://schemas.microsoft.com/office/drawing/2014/main" id="{979986D9-964D-4BCD-AEAA-1DEF7B9B8D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0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4" name="四角形: 角を丸くする 123">
                <a:extLst>
                  <a:ext uri="{FF2B5EF4-FFF2-40B4-BE49-F238E27FC236}">
                    <a16:creationId xmlns:a16="http://schemas.microsoft.com/office/drawing/2014/main" id="{4B8A4060-CF52-4608-B606-61E171FFA3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0000" y="2232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5" name="四角形: 角を丸くする 124">
                <a:extLst>
                  <a:ext uri="{FF2B5EF4-FFF2-40B4-BE49-F238E27FC236}">
                    <a16:creationId xmlns:a16="http://schemas.microsoft.com/office/drawing/2014/main" id="{7541C8FD-4355-416E-8A94-698A9E304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26" name="グループ化 125">
                <a:extLst>
                  <a:ext uri="{FF2B5EF4-FFF2-40B4-BE49-F238E27FC236}">
                    <a16:creationId xmlns:a16="http://schemas.microsoft.com/office/drawing/2014/main" id="{30FC7168-DAF9-4929-AD07-59694C661DDF}"/>
                  </a:ext>
                </a:extLst>
              </p:cNvPr>
              <p:cNvGrpSpPr/>
              <p:nvPr/>
            </p:nvGrpSpPr>
            <p:grpSpPr>
              <a:xfrm>
                <a:off x="5814000" y="2448000"/>
                <a:ext cx="720000" cy="720000"/>
                <a:chOff x="6890189" y="999564"/>
                <a:chExt cx="720000" cy="720000"/>
              </a:xfrm>
              <a:solidFill>
                <a:srgbClr val="FDF1F5"/>
              </a:solidFill>
            </p:grpSpPr>
            <p:sp>
              <p:nvSpPr>
                <p:cNvPr id="127" name="四角形: 角を丸くする 126">
                  <a:extLst>
                    <a:ext uri="{FF2B5EF4-FFF2-40B4-BE49-F238E27FC236}">
                      <a16:creationId xmlns:a16="http://schemas.microsoft.com/office/drawing/2014/main" id="{E9744833-1B78-4FE5-94BE-A8F41701D0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90189" y="999564"/>
                  <a:ext cx="720000" cy="720000"/>
                </a:xfrm>
                <a:prstGeom prst="roundRect">
                  <a:avLst/>
                </a:prstGeom>
                <a:solidFill>
                  <a:srgbClr val="EBFFEB"/>
                </a:solidFill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B473FEA1-DDC7-470B-BF1E-0371681C9FA1}"/>
                    </a:ext>
                  </a:extLst>
                </p:cNvPr>
                <p:cNvSpPr txBox="1"/>
                <p:nvPr/>
              </p:nvSpPr>
              <p:spPr>
                <a:xfrm>
                  <a:off x="7052189" y="1179564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1">
                            <a:lumMod val="75000"/>
                            <a:alpha val="40000"/>
                          </a:schemeClr>
                        </a:glow>
                      </a:effectLst>
                    </a:rPr>
                    <a:t>70</a:t>
                  </a:r>
                  <a:endParaRPr kumimoji="1" lang="ja-JP" altLang="en-US" dirty="0">
                    <a:effectLst>
                      <a:glow rad="63500">
                        <a:schemeClr val="accent1">
                          <a:lumMod val="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EAB52E6B-BBB5-4BD4-A892-A12687885554}"/>
                </a:ext>
              </a:extLst>
            </p:cNvPr>
            <p:cNvGrpSpPr/>
            <p:nvPr/>
          </p:nvGrpSpPr>
          <p:grpSpPr>
            <a:xfrm>
              <a:off x="1458000" y="2448000"/>
              <a:ext cx="4302000" cy="720000"/>
              <a:chOff x="1458000" y="2448000"/>
              <a:chExt cx="4302000" cy="720000"/>
            </a:xfrm>
          </p:grpSpPr>
          <p:sp>
            <p:nvSpPr>
              <p:cNvPr id="130" name="四角形: 角を丸くする 129">
                <a:extLst>
                  <a:ext uri="{FF2B5EF4-FFF2-40B4-BE49-F238E27FC236}">
                    <a16:creationId xmlns:a16="http://schemas.microsoft.com/office/drawing/2014/main" id="{F31B6980-1C14-4799-98CA-B46469848A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1" name="四角形: 角を丸くする 130">
                <a:extLst>
                  <a:ext uri="{FF2B5EF4-FFF2-40B4-BE49-F238E27FC236}">
                    <a16:creationId xmlns:a16="http://schemas.microsoft.com/office/drawing/2014/main" id="{A77E59AB-DE36-4268-BA75-28C465047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2" name="四角形: 角を丸くする 131">
                <a:extLst>
                  <a:ext uri="{FF2B5EF4-FFF2-40B4-BE49-F238E27FC236}">
                    <a16:creationId xmlns:a16="http://schemas.microsoft.com/office/drawing/2014/main" id="{E5CDDC54-2CFF-4A6D-BE60-7F3C208C90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0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3" name="四角形: 角を丸くする 132">
                <a:extLst>
                  <a:ext uri="{FF2B5EF4-FFF2-40B4-BE49-F238E27FC236}">
                    <a16:creationId xmlns:a16="http://schemas.microsoft.com/office/drawing/2014/main" id="{2249ADCA-0AF2-4EC6-9114-D24C6591F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四角形: 角を丸くする 133">
                <a:extLst>
                  <a:ext uri="{FF2B5EF4-FFF2-40B4-BE49-F238E27FC236}">
                    <a16:creationId xmlns:a16="http://schemas.microsoft.com/office/drawing/2014/main" id="{5D25E5A7-530F-4FDE-AD42-9BEAA48FC4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四角形: 角を丸くする 134">
                <a:extLst>
                  <a:ext uri="{FF2B5EF4-FFF2-40B4-BE49-F238E27FC236}">
                    <a16:creationId xmlns:a16="http://schemas.microsoft.com/office/drawing/2014/main" id="{66D88EDA-880C-422E-8CD2-1B1451AA2B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8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6" name="四角形: 角を丸くする 135">
                <a:extLst>
                  <a:ext uri="{FF2B5EF4-FFF2-40B4-BE49-F238E27FC236}">
                    <a16:creationId xmlns:a16="http://schemas.microsoft.com/office/drawing/2014/main" id="{C1599885-64B4-4E52-A152-71D62DAFE0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4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四角形: 角を丸くする 136">
                <a:extLst>
                  <a:ext uri="{FF2B5EF4-FFF2-40B4-BE49-F238E27FC236}">
                    <a16:creationId xmlns:a16="http://schemas.microsoft.com/office/drawing/2014/main" id="{3CF131A3-DA8E-4507-8FF6-51C2B59767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四角形: 角を丸くする 137">
                <a:extLst>
                  <a:ext uri="{FF2B5EF4-FFF2-40B4-BE49-F238E27FC236}">
                    <a16:creationId xmlns:a16="http://schemas.microsoft.com/office/drawing/2014/main" id="{C4BCF06D-6DD5-4AA7-9A1D-4616B403D4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39" name="グループ化 138">
                <a:extLst>
                  <a:ext uri="{FF2B5EF4-FFF2-40B4-BE49-F238E27FC236}">
                    <a16:creationId xmlns:a16="http://schemas.microsoft.com/office/drawing/2014/main" id="{BC871B1E-83A4-4EE4-BE04-FE2F92854159}"/>
                  </a:ext>
                </a:extLst>
              </p:cNvPr>
              <p:cNvGrpSpPr/>
              <p:nvPr/>
            </p:nvGrpSpPr>
            <p:grpSpPr>
              <a:xfrm>
                <a:off x="1458000" y="2448000"/>
                <a:ext cx="720000" cy="720000"/>
                <a:chOff x="6890189" y="999564"/>
                <a:chExt cx="720000" cy="720000"/>
              </a:xfrm>
              <a:solidFill>
                <a:srgbClr val="FDF1F5"/>
              </a:solidFill>
            </p:grpSpPr>
            <p:sp>
              <p:nvSpPr>
                <p:cNvPr id="140" name="四角形: 角を丸くする 139">
                  <a:extLst>
                    <a:ext uri="{FF2B5EF4-FFF2-40B4-BE49-F238E27FC236}">
                      <a16:creationId xmlns:a16="http://schemas.microsoft.com/office/drawing/2014/main" id="{7AD47195-5896-4B26-8B31-72F9F3E7EF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90189" y="999564"/>
                  <a:ext cx="720000" cy="720000"/>
                </a:xfrm>
                <a:prstGeom prst="roundRect">
                  <a:avLst/>
                </a:prstGeom>
                <a:solidFill>
                  <a:srgbClr val="F5F3FB"/>
                </a:solidFill>
                <a:ln w="254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1" name="テキスト ボックス 140">
                  <a:extLst>
                    <a:ext uri="{FF2B5EF4-FFF2-40B4-BE49-F238E27FC236}">
                      <a16:creationId xmlns:a16="http://schemas.microsoft.com/office/drawing/2014/main" id="{FE4D906B-F14F-4190-A0F5-9DD376CAF587}"/>
                    </a:ext>
                  </a:extLst>
                </p:cNvPr>
                <p:cNvSpPr txBox="1"/>
                <p:nvPr/>
              </p:nvSpPr>
              <p:spPr>
                <a:xfrm>
                  <a:off x="7052189" y="1179564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a:rPr>
                    <a:t>80</a:t>
                  </a:r>
                  <a:endParaRPr kumimoji="1" lang="ja-JP" altLang="en-US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BDF2D1FA-C63C-4910-B84E-340FFA1C782A}"/>
                </a:ext>
              </a:extLst>
            </p:cNvPr>
            <p:cNvGrpSpPr/>
            <p:nvPr/>
          </p:nvGrpSpPr>
          <p:grpSpPr>
            <a:xfrm>
              <a:off x="252000" y="2628000"/>
              <a:ext cx="2718000" cy="1332000"/>
              <a:chOff x="252000" y="2628000"/>
              <a:chExt cx="2718000" cy="1332000"/>
            </a:xfrm>
          </p:grpSpPr>
          <p:sp>
            <p:nvSpPr>
              <p:cNvPr id="143" name="四角形: 角を丸くする 142">
                <a:extLst>
                  <a:ext uri="{FF2B5EF4-FFF2-40B4-BE49-F238E27FC236}">
                    <a16:creationId xmlns:a16="http://schemas.microsoft.com/office/drawing/2014/main" id="{AE84B4E6-BEC8-4A54-8931-1A8586C8D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3420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4" name="四角形: 角を丸くする 143">
                <a:extLst>
                  <a:ext uri="{FF2B5EF4-FFF2-40B4-BE49-F238E27FC236}">
                    <a16:creationId xmlns:a16="http://schemas.microsoft.com/office/drawing/2014/main" id="{908CF55C-3A3E-42B0-99BB-574F325D9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000" y="3420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5" name="四角形: 角を丸くする 144">
                <a:extLst>
                  <a:ext uri="{FF2B5EF4-FFF2-40B4-BE49-F238E27FC236}">
                    <a16:creationId xmlns:a16="http://schemas.microsoft.com/office/drawing/2014/main" id="{2D55884E-93CB-4507-BDA0-B62546187A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000" y="3420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6" name="四角形: 角を丸くする 145">
                <a:extLst>
                  <a:ext uri="{FF2B5EF4-FFF2-40B4-BE49-F238E27FC236}">
                    <a16:creationId xmlns:a16="http://schemas.microsoft.com/office/drawing/2014/main" id="{DD0B8A9B-1044-4C8D-9512-808836A9DF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302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四角形: 角を丸くする 146">
                <a:extLst>
                  <a:ext uri="{FF2B5EF4-FFF2-40B4-BE49-F238E27FC236}">
                    <a16:creationId xmlns:a16="http://schemas.microsoft.com/office/drawing/2014/main" id="{FCB3A936-0D20-4A42-93FF-A4E8BEA4E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3420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四角形: 角を丸くする 147">
                <a:extLst>
                  <a:ext uri="{FF2B5EF4-FFF2-40B4-BE49-F238E27FC236}">
                    <a16:creationId xmlns:a16="http://schemas.microsoft.com/office/drawing/2014/main" id="{73A4FE0C-964C-40FE-829B-D79EBD1746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2628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9" name="四角形: 角を丸くする 148">
                <a:extLst>
                  <a:ext uri="{FF2B5EF4-FFF2-40B4-BE49-F238E27FC236}">
                    <a16:creationId xmlns:a16="http://schemas.microsoft.com/office/drawing/2014/main" id="{4F139B30-05F7-4D22-934F-9224A77B7C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000" y="2628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0" name="四角形: 角を丸くする 149">
                <a:extLst>
                  <a:ext uri="{FF2B5EF4-FFF2-40B4-BE49-F238E27FC236}">
                    <a16:creationId xmlns:a16="http://schemas.microsoft.com/office/drawing/2014/main" id="{4E2C216A-7917-4B60-8A1B-CF338591AB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2628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四角形: 角を丸くする 150">
                <a:extLst>
                  <a:ext uri="{FF2B5EF4-FFF2-40B4-BE49-F238E27FC236}">
                    <a16:creationId xmlns:a16="http://schemas.microsoft.com/office/drawing/2014/main" id="{E2CA8AE3-8101-476D-9001-0E5D30C1FF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000" y="3420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CF4042A3-112E-4BB0-B4FD-7B6C4BEBE2FF}"/>
                  </a:ext>
                </a:extLst>
              </p:cNvPr>
              <p:cNvGrpSpPr/>
              <p:nvPr/>
            </p:nvGrpSpPr>
            <p:grpSpPr>
              <a:xfrm>
                <a:off x="2250000" y="3240000"/>
                <a:ext cx="720000" cy="720000"/>
                <a:chOff x="2266796" y="3223451"/>
                <a:chExt cx="720000" cy="720000"/>
              </a:xfrm>
            </p:grpSpPr>
            <p:sp>
              <p:nvSpPr>
                <p:cNvPr id="153" name="四角形: 角を丸くする 152">
                  <a:extLst>
                    <a:ext uri="{FF2B5EF4-FFF2-40B4-BE49-F238E27FC236}">
                      <a16:creationId xmlns:a16="http://schemas.microsoft.com/office/drawing/2014/main" id="{E231981B-425B-4F4F-963E-EADEB4C284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66796" y="3223451"/>
                  <a:ext cx="720000" cy="720000"/>
                </a:xfrm>
                <a:prstGeom prst="roundRect">
                  <a:avLst/>
                </a:prstGeom>
                <a:solidFill>
                  <a:srgbClr val="FDF1F5"/>
                </a:solidFill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54" name="テキスト ボックス 153">
                  <a:extLst>
                    <a:ext uri="{FF2B5EF4-FFF2-40B4-BE49-F238E27FC236}">
                      <a16:creationId xmlns:a16="http://schemas.microsoft.com/office/drawing/2014/main" id="{BED4F9A6-E16C-425C-B078-68F023D89137}"/>
                    </a:ext>
                  </a:extLst>
                </p:cNvPr>
                <p:cNvSpPr txBox="1"/>
                <p:nvPr/>
              </p:nvSpPr>
              <p:spPr>
                <a:xfrm>
                  <a:off x="2428796" y="3403451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rPr>
                    <a:t>90</a:t>
                  </a:r>
                  <a:endParaRPr kumimoji="1" lang="ja-JP" altLang="en-US" dirty="0"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B7901529-E023-4923-A89C-F65FF7490964}"/>
                </a:ext>
              </a:extLst>
            </p:cNvPr>
            <p:cNvGrpSpPr/>
            <p:nvPr/>
          </p:nvGrpSpPr>
          <p:grpSpPr>
            <a:xfrm>
              <a:off x="3024000" y="3240000"/>
              <a:ext cx="4284000" cy="720000"/>
              <a:chOff x="3024000" y="3240000"/>
              <a:chExt cx="4284000" cy="720000"/>
            </a:xfrm>
          </p:grpSpPr>
          <p:sp>
            <p:nvSpPr>
              <p:cNvPr id="156" name="四角形: 角を丸くする 155">
                <a:extLst>
                  <a:ext uri="{FF2B5EF4-FFF2-40B4-BE49-F238E27FC236}">
                    <a16:creationId xmlns:a16="http://schemas.microsoft.com/office/drawing/2014/main" id="{D90D2B21-C7C4-4EEC-A1BC-4B910B8A7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0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四角形: 角を丸くする 156">
                <a:extLst>
                  <a:ext uri="{FF2B5EF4-FFF2-40B4-BE49-F238E27FC236}">
                    <a16:creationId xmlns:a16="http://schemas.microsoft.com/office/drawing/2014/main" id="{24DE795A-B734-48FE-875C-0DABFA2BE6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四角形: 角を丸くする 157">
                <a:extLst>
                  <a:ext uri="{FF2B5EF4-FFF2-40B4-BE49-F238E27FC236}">
                    <a16:creationId xmlns:a16="http://schemas.microsoft.com/office/drawing/2014/main" id="{84BFCC0C-5EE3-43FF-9400-0734DDF523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9" name="四角形: 角を丸くする 158">
                <a:extLst>
                  <a:ext uri="{FF2B5EF4-FFF2-40B4-BE49-F238E27FC236}">
                    <a16:creationId xmlns:a16="http://schemas.microsoft.com/office/drawing/2014/main" id="{502E637E-D097-4ADF-A68F-F8C766D08A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8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四角形: 角を丸くする 159">
                <a:extLst>
                  <a:ext uri="{FF2B5EF4-FFF2-40B4-BE49-F238E27FC236}">
                    <a16:creationId xmlns:a16="http://schemas.microsoft.com/office/drawing/2014/main" id="{0435B5B7-9C1C-4A1E-B853-353FCA39E9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4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四角形: 角を丸くする 160">
                <a:extLst>
                  <a:ext uri="{FF2B5EF4-FFF2-40B4-BE49-F238E27FC236}">
                    <a16:creationId xmlns:a16="http://schemas.microsoft.com/office/drawing/2014/main" id="{0D9722CD-5EC6-404D-AA0C-6F0D61F30A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四角形: 角を丸くする 161">
                <a:extLst>
                  <a:ext uri="{FF2B5EF4-FFF2-40B4-BE49-F238E27FC236}">
                    <a16:creationId xmlns:a16="http://schemas.microsoft.com/office/drawing/2014/main" id="{11252E17-0EA1-4C96-B4D2-B3F4BCED2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3" name="四角形: 角を丸くする 162">
                <a:extLst>
                  <a:ext uri="{FF2B5EF4-FFF2-40B4-BE49-F238E27FC236}">
                    <a16:creationId xmlns:a16="http://schemas.microsoft.com/office/drawing/2014/main" id="{4EF9788F-642E-47B7-A1C8-63F880C3B7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四角形: 角を丸くする 163">
                <a:extLst>
                  <a:ext uri="{FF2B5EF4-FFF2-40B4-BE49-F238E27FC236}">
                    <a16:creationId xmlns:a16="http://schemas.microsoft.com/office/drawing/2014/main" id="{89DD231D-CD93-4E82-9F92-698BE46606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5" name="グループ化 164">
                <a:extLst>
                  <a:ext uri="{FF2B5EF4-FFF2-40B4-BE49-F238E27FC236}">
                    <a16:creationId xmlns:a16="http://schemas.microsoft.com/office/drawing/2014/main" id="{4BC055D7-F782-48AF-B7CA-BA5CF9939095}"/>
                  </a:ext>
                </a:extLst>
              </p:cNvPr>
              <p:cNvGrpSpPr/>
              <p:nvPr/>
            </p:nvGrpSpPr>
            <p:grpSpPr>
              <a:xfrm>
                <a:off x="6588000" y="3240000"/>
                <a:ext cx="720000" cy="720000"/>
                <a:chOff x="10981180" y="964780"/>
                <a:chExt cx="720000" cy="720000"/>
              </a:xfrm>
              <a:solidFill>
                <a:srgbClr val="FDF1F5"/>
              </a:solidFill>
            </p:grpSpPr>
            <p:sp>
              <p:nvSpPr>
                <p:cNvPr id="166" name="四角形: 角を丸くする 165">
                  <a:extLst>
                    <a:ext uri="{FF2B5EF4-FFF2-40B4-BE49-F238E27FC236}">
                      <a16:creationId xmlns:a16="http://schemas.microsoft.com/office/drawing/2014/main" id="{D5515CE2-1FD0-42E4-9018-4C00BEC7C9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981180" y="964780"/>
                  <a:ext cx="720000" cy="720000"/>
                </a:xfrm>
                <a:prstGeom prst="roundRect">
                  <a:avLst/>
                </a:prstGeom>
                <a:solidFill>
                  <a:srgbClr val="EFFBFA"/>
                </a:solidFill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67" name="テキスト ボックス 166">
                  <a:extLst>
                    <a:ext uri="{FF2B5EF4-FFF2-40B4-BE49-F238E27FC236}">
                      <a16:creationId xmlns:a16="http://schemas.microsoft.com/office/drawing/2014/main" id="{95CA7900-BD24-4041-8BA1-2AF8A0AA6850}"/>
                    </a:ext>
                  </a:extLst>
                </p:cNvPr>
                <p:cNvSpPr txBox="1"/>
                <p:nvPr/>
              </p:nvSpPr>
              <p:spPr>
                <a:xfrm>
                  <a:off x="11089180" y="1144780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100</a:t>
                  </a:r>
                  <a:endParaRPr kumimoji="1" lang="ja-JP" altLang="en-US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EC7BD96F-480E-4BF9-9543-059EE7C6B625}"/>
                </a:ext>
              </a:extLst>
            </p:cNvPr>
            <p:cNvGrpSpPr/>
            <p:nvPr/>
          </p:nvGrpSpPr>
          <p:grpSpPr>
            <a:xfrm>
              <a:off x="3042000" y="3996776"/>
              <a:ext cx="3906000" cy="935224"/>
              <a:chOff x="3042000" y="3996776"/>
              <a:chExt cx="3906000" cy="935224"/>
            </a:xfrm>
          </p:grpSpPr>
          <p:sp>
            <p:nvSpPr>
              <p:cNvPr id="169" name="四角形: 角を丸くする 168">
                <a:extLst>
                  <a:ext uri="{FF2B5EF4-FFF2-40B4-BE49-F238E27FC236}">
                    <a16:creationId xmlns:a16="http://schemas.microsoft.com/office/drawing/2014/main" id="{0CF899FB-5BA0-49B6-8AB9-70A8EA41BA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四角形: 角を丸くする 169">
                <a:extLst>
                  <a:ext uri="{FF2B5EF4-FFF2-40B4-BE49-F238E27FC236}">
                    <a16:creationId xmlns:a16="http://schemas.microsoft.com/office/drawing/2014/main" id="{57A24C9B-7396-4BA6-8D35-384D2D50DE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四角形: 角を丸くする 170">
                <a:extLst>
                  <a:ext uri="{FF2B5EF4-FFF2-40B4-BE49-F238E27FC236}">
                    <a16:creationId xmlns:a16="http://schemas.microsoft.com/office/drawing/2014/main" id="{60A2AF5B-E951-45C1-BC93-626E913D17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8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2" name="四角形: 角を丸くする 171">
                <a:extLst>
                  <a:ext uri="{FF2B5EF4-FFF2-40B4-BE49-F238E27FC236}">
                    <a16:creationId xmlns:a16="http://schemas.microsoft.com/office/drawing/2014/main" id="{DA7B8979-4F2E-419A-B804-C2EA45CD82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4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四角形: 角を丸くする 172">
                <a:extLst>
                  <a:ext uri="{FF2B5EF4-FFF2-40B4-BE49-F238E27FC236}">
                    <a16:creationId xmlns:a16="http://schemas.microsoft.com/office/drawing/2014/main" id="{72F11F2C-4BDC-4F51-9CD2-279CE6FD8D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四角形: 角を丸くする 173">
                <a:extLst>
                  <a:ext uri="{FF2B5EF4-FFF2-40B4-BE49-F238E27FC236}">
                    <a16:creationId xmlns:a16="http://schemas.microsoft.com/office/drawing/2014/main" id="{291B2364-586A-425A-BDCF-F795A87F0F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四角形: 角を丸くする 174">
                <a:extLst>
                  <a:ext uri="{FF2B5EF4-FFF2-40B4-BE49-F238E27FC236}">
                    <a16:creationId xmlns:a16="http://schemas.microsoft.com/office/drawing/2014/main" id="{171610D0-BB9F-4261-8159-D4646802D5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6" name="四角形: 角を丸くする 175">
                <a:extLst>
                  <a:ext uri="{FF2B5EF4-FFF2-40B4-BE49-F238E27FC236}">
                    <a16:creationId xmlns:a16="http://schemas.microsoft.com/office/drawing/2014/main" id="{F6E4415E-AFF4-4EBE-A42B-7B41890CFA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7" name="四角形: 角を丸くする 176">
                <a:extLst>
                  <a:ext uri="{FF2B5EF4-FFF2-40B4-BE49-F238E27FC236}">
                    <a16:creationId xmlns:a16="http://schemas.microsoft.com/office/drawing/2014/main" id="{88317F2F-0F0B-471D-AB77-DE114315D0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3996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78" name="グループ化 177">
                <a:extLst>
                  <a:ext uri="{FF2B5EF4-FFF2-40B4-BE49-F238E27FC236}">
                    <a16:creationId xmlns:a16="http://schemas.microsoft.com/office/drawing/2014/main" id="{5B65979B-46BC-4E34-B6FE-23BA78EAA861}"/>
                  </a:ext>
                </a:extLst>
              </p:cNvPr>
              <p:cNvGrpSpPr/>
              <p:nvPr/>
            </p:nvGrpSpPr>
            <p:grpSpPr>
              <a:xfrm>
                <a:off x="3042000" y="4212000"/>
                <a:ext cx="720000" cy="720000"/>
                <a:chOff x="3536526" y="278110"/>
                <a:chExt cx="720000" cy="720000"/>
              </a:xfrm>
              <a:solidFill>
                <a:srgbClr val="FFF4EF"/>
              </a:solidFill>
            </p:grpSpPr>
            <p:sp>
              <p:nvSpPr>
                <p:cNvPr id="179" name="四角形: 角を丸くする 178">
                  <a:extLst>
                    <a:ext uri="{FF2B5EF4-FFF2-40B4-BE49-F238E27FC236}">
                      <a16:creationId xmlns:a16="http://schemas.microsoft.com/office/drawing/2014/main" id="{8725991A-82C4-4FA4-BEBF-8263A5D790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36526" y="278110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80" name="テキスト ボックス 179">
                  <a:extLst>
                    <a:ext uri="{FF2B5EF4-FFF2-40B4-BE49-F238E27FC236}">
                      <a16:creationId xmlns:a16="http://schemas.microsoft.com/office/drawing/2014/main" id="{95FB848A-A2F5-4CA1-8156-0B4A54A5921F}"/>
                    </a:ext>
                  </a:extLst>
                </p:cNvPr>
                <p:cNvSpPr txBox="1"/>
                <p:nvPr/>
              </p:nvSpPr>
              <p:spPr>
                <a:xfrm>
                  <a:off x="3626526" y="458110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a:rPr>
                    <a:t>110</a:t>
                  </a:r>
                  <a:endParaRPr kumimoji="1" lang="ja-JP" altLang="en-US" dirty="0"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31F9F567-A3AA-4720-A2AE-016A07FBA3E9}"/>
                </a:ext>
              </a:extLst>
            </p:cNvPr>
            <p:cNvGrpSpPr/>
            <p:nvPr/>
          </p:nvGrpSpPr>
          <p:grpSpPr>
            <a:xfrm>
              <a:off x="252000" y="4392000"/>
              <a:ext cx="2736000" cy="1332000"/>
              <a:chOff x="252000" y="4392000"/>
              <a:chExt cx="2736000" cy="1332000"/>
            </a:xfrm>
          </p:grpSpPr>
          <p:sp>
            <p:nvSpPr>
              <p:cNvPr id="182" name="四角形: 角を丸くする 181">
                <a:extLst>
                  <a:ext uri="{FF2B5EF4-FFF2-40B4-BE49-F238E27FC236}">
                    <a16:creationId xmlns:a16="http://schemas.microsoft.com/office/drawing/2014/main" id="{5C19F802-D881-46A5-B9CB-FC6A04D86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5184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四角形: 角を丸くする 182">
                <a:extLst>
                  <a:ext uri="{FF2B5EF4-FFF2-40B4-BE49-F238E27FC236}">
                    <a16:creationId xmlns:a16="http://schemas.microsoft.com/office/drawing/2014/main" id="{48DC3D25-95BF-47A2-96A0-B40EDFD019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4392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四角形: 角を丸くする 183">
                <a:extLst>
                  <a:ext uri="{FF2B5EF4-FFF2-40B4-BE49-F238E27FC236}">
                    <a16:creationId xmlns:a16="http://schemas.microsoft.com/office/drawing/2014/main" id="{2F73DFDE-ABAB-43C4-90C3-ED6326323E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5" name="四角形: 角を丸くする 184">
                <a:extLst>
                  <a:ext uri="{FF2B5EF4-FFF2-40B4-BE49-F238E27FC236}">
                    <a16:creationId xmlns:a16="http://schemas.microsoft.com/office/drawing/2014/main" id="{8C7431F8-B7A5-45C9-9D19-59942CE2D2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四角形: 角を丸くする 185">
                <a:extLst>
                  <a:ext uri="{FF2B5EF4-FFF2-40B4-BE49-F238E27FC236}">
                    <a16:creationId xmlns:a16="http://schemas.microsoft.com/office/drawing/2014/main" id="{8CA4CA60-607B-4ECB-9048-1173AAD573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四角形: 角を丸くする 186">
                <a:extLst>
                  <a:ext uri="{FF2B5EF4-FFF2-40B4-BE49-F238E27FC236}">
                    <a16:creationId xmlns:a16="http://schemas.microsoft.com/office/drawing/2014/main" id="{9E105E72-C5C5-48BA-B652-F538CA5237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四角形: 角を丸くする 187">
                <a:extLst>
                  <a:ext uri="{FF2B5EF4-FFF2-40B4-BE49-F238E27FC236}">
                    <a16:creationId xmlns:a16="http://schemas.microsoft.com/office/drawing/2014/main" id="{802AFE10-CEA1-4377-9E3F-3D6B6595A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9" name="四角形: 角を丸くする 188">
                <a:extLst>
                  <a:ext uri="{FF2B5EF4-FFF2-40B4-BE49-F238E27FC236}">
                    <a16:creationId xmlns:a16="http://schemas.microsoft.com/office/drawing/2014/main" id="{4AFBE726-D14B-41AF-AEF6-23D3535E4B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0" name="四角形: 角を丸くする 189">
                <a:extLst>
                  <a:ext uri="{FF2B5EF4-FFF2-40B4-BE49-F238E27FC236}">
                    <a16:creationId xmlns:a16="http://schemas.microsoft.com/office/drawing/2014/main" id="{F27F7D47-1854-4A13-ADDE-43CFC21E14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478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91" name="グループ化 190">
                <a:extLst>
                  <a:ext uri="{FF2B5EF4-FFF2-40B4-BE49-F238E27FC236}">
                    <a16:creationId xmlns:a16="http://schemas.microsoft.com/office/drawing/2014/main" id="{D68BDBBA-075F-40D6-8BD2-B881B948EAF0}"/>
                  </a:ext>
                </a:extLst>
              </p:cNvPr>
              <p:cNvGrpSpPr/>
              <p:nvPr/>
            </p:nvGrpSpPr>
            <p:grpSpPr>
              <a:xfrm>
                <a:off x="666000" y="5004000"/>
                <a:ext cx="720000" cy="720000"/>
                <a:chOff x="4487365" y="1600194"/>
                <a:chExt cx="720000" cy="720000"/>
              </a:xfrm>
              <a:solidFill>
                <a:srgbClr val="F5F3FB"/>
              </a:solidFill>
            </p:grpSpPr>
            <p:sp>
              <p:nvSpPr>
                <p:cNvPr id="192" name="四角形: 角を丸くする 191">
                  <a:extLst>
                    <a:ext uri="{FF2B5EF4-FFF2-40B4-BE49-F238E27FC236}">
                      <a16:creationId xmlns:a16="http://schemas.microsoft.com/office/drawing/2014/main" id="{070E2B1F-33C1-40A0-B8E7-CEF9CFC65C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87365" y="1600194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93" name="テキスト ボックス 192">
                  <a:extLst>
                    <a:ext uri="{FF2B5EF4-FFF2-40B4-BE49-F238E27FC236}">
                      <a16:creationId xmlns:a16="http://schemas.microsoft.com/office/drawing/2014/main" id="{AB2E6FCA-434E-490F-AD78-6567F652A196}"/>
                    </a:ext>
                  </a:extLst>
                </p:cNvPr>
                <p:cNvSpPr txBox="1"/>
                <p:nvPr/>
              </p:nvSpPr>
              <p:spPr>
                <a:xfrm>
                  <a:off x="4577365" y="1780194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rPr>
                    <a:t>120</a:t>
                  </a:r>
                  <a:endParaRPr kumimoji="1" lang="ja-JP" altLang="en-US" dirty="0"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534B4428-F090-43FD-8079-A618A43D843F}"/>
                </a:ext>
              </a:extLst>
            </p:cNvPr>
            <p:cNvGrpSpPr/>
            <p:nvPr/>
          </p:nvGrpSpPr>
          <p:grpSpPr>
            <a:xfrm>
              <a:off x="1440726" y="5004000"/>
              <a:ext cx="4301274" cy="720000"/>
              <a:chOff x="1440726" y="5004000"/>
              <a:chExt cx="4301274" cy="720000"/>
            </a:xfrm>
          </p:grpSpPr>
          <p:sp>
            <p:nvSpPr>
              <p:cNvPr id="195" name="四角形: 角を丸くする 194">
                <a:extLst>
                  <a:ext uri="{FF2B5EF4-FFF2-40B4-BE49-F238E27FC236}">
                    <a16:creationId xmlns:a16="http://schemas.microsoft.com/office/drawing/2014/main" id="{97F4374E-8D3E-450E-A22C-A81A08B194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6" name="四角形: 角を丸くする 195">
                <a:extLst>
                  <a:ext uri="{FF2B5EF4-FFF2-40B4-BE49-F238E27FC236}">
                    <a16:creationId xmlns:a16="http://schemas.microsoft.com/office/drawing/2014/main" id="{A993F08E-14C7-43EF-8E16-D445830A8C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7" name="四角形: 角を丸くする 196">
                <a:extLst>
                  <a:ext uri="{FF2B5EF4-FFF2-40B4-BE49-F238E27FC236}">
                    <a16:creationId xmlns:a16="http://schemas.microsoft.com/office/drawing/2014/main" id="{B0CE3CEA-7531-4DCD-8137-597DDD3E2D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8" name="四角形: 角を丸くする 197">
                <a:extLst>
                  <a:ext uri="{FF2B5EF4-FFF2-40B4-BE49-F238E27FC236}">
                    <a16:creationId xmlns:a16="http://schemas.microsoft.com/office/drawing/2014/main" id="{66C244B6-8E75-4728-823F-E4346EFDD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四角形: 角を丸くする 198">
                <a:extLst>
                  <a:ext uri="{FF2B5EF4-FFF2-40B4-BE49-F238E27FC236}">
                    <a16:creationId xmlns:a16="http://schemas.microsoft.com/office/drawing/2014/main" id="{38EFFEEB-987A-4F88-96B2-8F8B00B567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0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四角形: 角を丸くする 199">
                <a:extLst>
                  <a:ext uri="{FF2B5EF4-FFF2-40B4-BE49-F238E27FC236}">
                    <a16:creationId xmlns:a16="http://schemas.microsoft.com/office/drawing/2014/main" id="{08E6ABE8-6188-4FA0-A823-C295875D9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1" name="四角形: 角を丸くする 200">
                <a:extLst>
                  <a:ext uri="{FF2B5EF4-FFF2-40B4-BE49-F238E27FC236}">
                    <a16:creationId xmlns:a16="http://schemas.microsoft.com/office/drawing/2014/main" id="{121FE83C-8E4F-4E17-AD5B-FE47353D2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2" name="四角形: 角を丸くする 201">
                <a:extLst>
                  <a:ext uri="{FF2B5EF4-FFF2-40B4-BE49-F238E27FC236}">
                    <a16:creationId xmlns:a16="http://schemas.microsoft.com/office/drawing/2014/main" id="{9C95724D-AD47-4D35-8628-05DD4D6E1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8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3" name="四角形: 角を丸くする 202">
                <a:extLst>
                  <a:ext uri="{FF2B5EF4-FFF2-40B4-BE49-F238E27FC236}">
                    <a16:creationId xmlns:a16="http://schemas.microsoft.com/office/drawing/2014/main" id="{2FF4AB64-A488-4F00-8702-1912195CBB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04" name="グループ化 203">
                <a:extLst>
                  <a:ext uri="{FF2B5EF4-FFF2-40B4-BE49-F238E27FC236}">
                    <a16:creationId xmlns:a16="http://schemas.microsoft.com/office/drawing/2014/main" id="{F6F32D63-EEA0-42A1-B1BF-A64F8CBC9717}"/>
                  </a:ext>
                </a:extLst>
              </p:cNvPr>
              <p:cNvGrpSpPr/>
              <p:nvPr/>
            </p:nvGrpSpPr>
            <p:grpSpPr>
              <a:xfrm>
                <a:off x="5022000" y="5004000"/>
                <a:ext cx="720000" cy="720000"/>
                <a:chOff x="11207682" y="1008221"/>
                <a:chExt cx="720000" cy="720000"/>
              </a:xfrm>
              <a:solidFill>
                <a:srgbClr val="FDF1F5"/>
              </a:solidFill>
            </p:grpSpPr>
            <p:sp>
              <p:nvSpPr>
                <p:cNvPr id="205" name="四角形: 角を丸くする 204">
                  <a:extLst>
                    <a:ext uri="{FF2B5EF4-FFF2-40B4-BE49-F238E27FC236}">
                      <a16:creationId xmlns:a16="http://schemas.microsoft.com/office/drawing/2014/main" id="{64289225-2A42-4899-AF2B-579F3109C4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07682" y="1008221"/>
                  <a:ext cx="720000" cy="720000"/>
                </a:xfrm>
                <a:prstGeom prst="roundRect">
                  <a:avLst/>
                </a:prstGeom>
                <a:solidFill>
                  <a:srgbClr val="EBFFEB"/>
                </a:solidFill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06" name="テキスト ボックス 205">
                  <a:extLst>
                    <a:ext uri="{FF2B5EF4-FFF2-40B4-BE49-F238E27FC236}">
                      <a16:creationId xmlns:a16="http://schemas.microsoft.com/office/drawing/2014/main" id="{3AB6B301-3609-4A89-BF8C-DB7E30C1BF12}"/>
                    </a:ext>
                  </a:extLst>
                </p:cNvPr>
                <p:cNvSpPr txBox="1"/>
                <p:nvPr/>
              </p:nvSpPr>
              <p:spPr>
                <a:xfrm>
                  <a:off x="11299820" y="1188221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1">
                            <a:lumMod val="75000"/>
                            <a:alpha val="40000"/>
                          </a:schemeClr>
                        </a:glow>
                      </a:effectLst>
                    </a:rPr>
                    <a:t>130</a:t>
                  </a:r>
                  <a:endParaRPr kumimoji="1" lang="ja-JP" altLang="en-US" dirty="0">
                    <a:effectLst>
                      <a:glow rad="63500">
                        <a:schemeClr val="accent1">
                          <a:lumMod val="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254ABAE9-D335-43C4-9937-AB581FB9DA11}"/>
                </a:ext>
              </a:extLst>
            </p:cNvPr>
            <p:cNvGrpSpPr/>
            <p:nvPr/>
          </p:nvGrpSpPr>
          <p:grpSpPr>
            <a:xfrm>
              <a:off x="5796000" y="5183810"/>
              <a:ext cx="3888000" cy="1116190"/>
              <a:chOff x="5796000" y="5183810"/>
              <a:chExt cx="3888000" cy="1116190"/>
            </a:xfrm>
          </p:grpSpPr>
          <p:sp>
            <p:nvSpPr>
              <p:cNvPr id="208" name="四角形: 角を丸くする 207">
                <a:extLst>
                  <a:ext uri="{FF2B5EF4-FFF2-40B4-BE49-F238E27FC236}">
                    <a16:creationId xmlns:a16="http://schemas.microsoft.com/office/drawing/2014/main" id="{242A109E-FDE1-4863-A824-E3ACD16C8D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9" name="四角形: 角を丸くする 208">
                <a:extLst>
                  <a:ext uri="{FF2B5EF4-FFF2-40B4-BE49-F238E27FC236}">
                    <a16:creationId xmlns:a16="http://schemas.microsoft.com/office/drawing/2014/main" id="{7DBF00BC-F22C-4BD3-A722-2597414D15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0" name="四角形: 角を丸くする 209">
                <a:extLst>
                  <a:ext uri="{FF2B5EF4-FFF2-40B4-BE49-F238E27FC236}">
                    <a16:creationId xmlns:a16="http://schemas.microsoft.com/office/drawing/2014/main" id="{9BDA0622-2C32-4BF1-8637-5C9658FCFD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1" name="四角形: 角を丸くする 210">
                <a:extLst>
                  <a:ext uri="{FF2B5EF4-FFF2-40B4-BE49-F238E27FC236}">
                    <a16:creationId xmlns:a16="http://schemas.microsoft.com/office/drawing/2014/main" id="{244EE1D8-8B92-4219-BACB-2824E63DD4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80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四角形: 角を丸くする 211">
                <a:extLst>
                  <a:ext uri="{FF2B5EF4-FFF2-40B4-BE49-F238E27FC236}">
                    <a16:creationId xmlns:a16="http://schemas.microsoft.com/office/drawing/2014/main" id="{B1F2A66E-CBAE-4809-8965-F9EFC2AA3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四角形: 角を丸くする 212">
                <a:extLst>
                  <a:ext uri="{FF2B5EF4-FFF2-40B4-BE49-F238E27FC236}">
                    <a16:creationId xmlns:a16="http://schemas.microsoft.com/office/drawing/2014/main" id="{AD01AEDC-6AD3-4F13-97E4-4D60CFA837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2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4" name="四角形: 角を丸くする 213">
                <a:extLst>
                  <a:ext uri="{FF2B5EF4-FFF2-40B4-BE49-F238E27FC236}">
                    <a16:creationId xmlns:a16="http://schemas.microsoft.com/office/drawing/2014/main" id="{B9B436FE-74D7-41B4-A99B-EC26B00274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5" name="四角形: 角を丸くする 214">
                <a:extLst>
                  <a:ext uri="{FF2B5EF4-FFF2-40B4-BE49-F238E27FC236}">
                    <a16:creationId xmlns:a16="http://schemas.microsoft.com/office/drawing/2014/main" id="{AEE9FEEB-64DF-462D-A932-7A10B1A409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4000" y="5184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四角形: 角を丸くする 215">
                <a:extLst>
                  <a:ext uri="{FF2B5EF4-FFF2-40B4-BE49-F238E27FC236}">
                    <a16:creationId xmlns:a16="http://schemas.microsoft.com/office/drawing/2014/main" id="{0241F8B4-C188-4BC0-8AEB-6AA0F3518D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17" name="グループ化 216">
                <a:extLst>
                  <a:ext uri="{FF2B5EF4-FFF2-40B4-BE49-F238E27FC236}">
                    <a16:creationId xmlns:a16="http://schemas.microsoft.com/office/drawing/2014/main" id="{5AE51DB1-4F4B-40B1-B824-E84CBC1D16CE}"/>
                  </a:ext>
                </a:extLst>
              </p:cNvPr>
              <p:cNvGrpSpPr/>
              <p:nvPr/>
            </p:nvGrpSpPr>
            <p:grpSpPr>
              <a:xfrm>
                <a:off x="8964000" y="5580000"/>
                <a:ext cx="720000" cy="720000"/>
                <a:chOff x="10778189" y="1564943"/>
                <a:chExt cx="720000" cy="720000"/>
              </a:xfrm>
              <a:solidFill>
                <a:srgbClr val="FDF1F5"/>
              </a:solidFill>
            </p:grpSpPr>
            <p:sp>
              <p:nvSpPr>
                <p:cNvPr id="218" name="四角形: 角を丸くする 217">
                  <a:extLst>
                    <a:ext uri="{FF2B5EF4-FFF2-40B4-BE49-F238E27FC236}">
                      <a16:creationId xmlns:a16="http://schemas.microsoft.com/office/drawing/2014/main" id="{D76BE0C7-7886-4D23-8F9F-20A5E09E15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78189" y="1564943"/>
                  <a:ext cx="720000" cy="720000"/>
                </a:xfrm>
                <a:prstGeom prst="roundRect">
                  <a:avLst/>
                </a:prstGeom>
                <a:solidFill>
                  <a:srgbClr val="F5F3FB"/>
                </a:solidFill>
                <a:ln w="254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19" name="テキスト ボックス 218">
                  <a:extLst>
                    <a:ext uri="{FF2B5EF4-FFF2-40B4-BE49-F238E27FC236}">
                      <a16:creationId xmlns:a16="http://schemas.microsoft.com/office/drawing/2014/main" id="{5BE28BF7-34FC-4DC5-9A14-DD70C152B9C3}"/>
                    </a:ext>
                  </a:extLst>
                </p:cNvPr>
                <p:cNvSpPr txBox="1"/>
                <p:nvPr/>
              </p:nvSpPr>
              <p:spPr>
                <a:xfrm>
                  <a:off x="10886189" y="1744943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a:rPr>
                    <a:t>140</a:t>
                  </a:r>
                  <a:endParaRPr kumimoji="1" lang="ja-JP" altLang="en-US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3446C9FD-DC32-41A9-86F9-984E30F4CE1A}"/>
                </a:ext>
              </a:extLst>
            </p:cNvPr>
            <p:cNvGrpSpPr/>
            <p:nvPr/>
          </p:nvGrpSpPr>
          <p:grpSpPr>
            <a:xfrm>
              <a:off x="4626000" y="5832000"/>
              <a:ext cx="4302000" cy="720000"/>
              <a:chOff x="4626000" y="5832000"/>
              <a:chExt cx="4302000" cy="720000"/>
            </a:xfrm>
          </p:grpSpPr>
          <p:sp>
            <p:nvSpPr>
              <p:cNvPr id="221" name="四角形: 角を丸くする 220">
                <a:extLst>
                  <a:ext uri="{FF2B5EF4-FFF2-40B4-BE49-F238E27FC236}">
                    <a16:creationId xmlns:a16="http://schemas.microsoft.com/office/drawing/2014/main" id="{1FBE394A-C3D8-4D31-B114-3E3CE2AAC3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2" name="四角形: 角を丸くする 221">
                <a:extLst>
                  <a:ext uri="{FF2B5EF4-FFF2-40B4-BE49-F238E27FC236}">
                    <a16:creationId xmlns:a16="http://schemas.microsoft.com/office/drawing/2014/main" id="{4790311C-BA98-4DFA-9898-2E2B8A1761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3" name="四角形: 角を丸くする 222">
                <a:extLst>
                  <a:ext uri="{FF2B5EF4-FFF2-40B4-BE49-F238E27FC236}">
                    <a16:creationId xmlns:a16="http://schemas.microsoft.com/office/drawing/2014/main" id="{ABE1870A-46BB-4A80-9996-0629775278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4" name="四角形: 角を丸くする 223">
                <a:extLst>
                  <a:ext uri="{FF2B5EF4-FFF2-40B4-BE49-F238E27FC236}">
                    <a16:creationId xmlns:a16="http://schemas.microsoft.com/office/drawing/2014/main" id="{532843F8-1510-43C1-A5D0-FB99E665B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5" name="四角形: 角を丸くする 224">
                <a:extLst>
                  <a:ext uri="{FF2B5EF4-FFF2-40B4-BE49-F238E27FC236}">
                    <a16:creationId xmlns:a16="http://schemas.microsoft.com/office/drawing/2014/main" id="{AEEB6ADF-8B5A-4C81-A515-79F4F3641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四角形: 角を丸くする 225">
                <a:extLst>
                  <a:ext uri="{FF2B5EF4-FFF2-40B4-BE49-F238E27FC236}">
                    <a16:creationId xmlns:a16="http://schemas.microsoft.com/office/drawing/2014/main" id="{44603083-4E5C-4C90-A11A-D7424576D4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80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7" name="四角形: 角を丸くする 226">
                <a:extLst>
                  <a:ext uri="{FF2B5EF4-FFF2-40B4-BE49-F238E27FC236}">
                    <a16:creationId xmlns:a16="http://schemas.microsoft.com/office/drawing/2014/main" id="{08845605-43A6-4E75-86A9-6C64B447CF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8" name="四角形: 角を丸くする 227">
                <a:extLst>
                  <a:ext uri="{FF2B5EF4-FFF2-40B4-BE49-F238E27FC236}">
                    <a16:creationId xmlns:a16="http://schemas.microsoft.com/office/drawing/2014/main" id="{A8D47BEA-4971-4E34-BA62-4AB8407C8A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2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四角形: 角を丸くする 228">
                <a:extLst>
                  <a:ext uri="{FF2B5EF4-FFF2-40B4-BE49-F238E27FC236}">
                    <a16:creationId xmlns:a16="http://schemas.microsoft.com/office/drawing/2014/main" id="{0D8CAA85-DC32-4206-A355-5A808D4521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30" name="グループ化 229">
                <a:extLst>
                  <a:ext uri="{FF2B5EF4-FFF2-40B4-BE49-F238E27FC236}">
                    <a16:creationId xmlns:a16="http://schemas.microsoft.com/office/drawing/2014/main" id="{5E13C0F3-6A41-4133-81AB-1CD2727EF777}"/>
                  </a:ext>
                </a:extLst>
              </p:cNvPr>
              <p:cNvGrpSpPr/>
              <p:nvPr/>
            </p:nvGrpSpPr>
            <p:grpSpPr>
              <a:xfrm>
                <a:off x="4626000" y="5832000"/>
                <a:ext cx="720000" cy="720000"/>
                <a:chOff x="5370750" y="848616"/>
                <a:chExt cx="720000" cy="720000"/>
              </a:xfrm>
              <a:solidFill>
                <a:srgbClr val="FDF1F5"/>
              </a:solidFill>
            </p:grpSpPr>
            <p:sp>
              <p:nvSpPr>
                <p:cNvPr id="231" name="四角形: 角を丸くする 230">
                  <a:extLst>
                    <a:ext uri="{FF2B5EF4-FFF2-40B4-BE49-F238E27FC236}">
                      <a16:creationId xmlns:a16="http://schemas.microsoft.com/office/drawing/2014/main" id="{2D9E5E85-160D-499C-A070-5612976D73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70750" y="848616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32" name="テキスト ボックス 231">
                  <a:extLst>
                    <a:ext uri="{FF2B5EF4-FFF2-40B4-BE49-F238E27FC236}">
                      <a16:creationId xmlns:a16="http://schemas.microsoft.com/office/drawing/2014/main" id="{6516B542-D7B2-4433-BEB8-128E95892863}"/>
                    </a:ext>
                  </a:extLst>
                </p:cNvPr>
                <p:cNvSpPr txBox="1"/>
                <p:nvPr/>
              </p:nvSpPr>
              <p:spPr>
                <a:xfrm>
                  <a:off x="5460750" y="1028616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rPr>
                    <a:t>150</a:t>
                  </a:r>
                  <a:endParaRPr kumimoji="1" lang="ja-JP" altLang="en-US" dirty="0"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9E7FEC6-9F09-43F6-BA23-68C21478CFBF}"/>
                </a:ext>
              </a:extLst>
            </p:cNvPr>
            <p:cNvGrpSpPr/>
            <p:nvPr/>
          </p:nvGrpSpPr>
          <p:grpSpPr>
            <a:xfrm>
              <a:off x="288000" y="5796000"/>
              <a:ext cx="4284000" cy="720000"/>
              <a:chOff x="288000" y="5796000"/>
              <a:chExt cx="4284000" cy="720000"/>
            </a:xfrm>
          </p:grpSpPr>
          <p:sp>
            <p:nvSpPr>
              <p:cNvPr id="234" name="四角形: 角を丸くする 233">
                <a:extLst>
                  <a:ext uri="{FF2B5EF4-FFF2-40B4-BE49-F238E27FC236}">
                    <a16:creationId xmlns:a16="http://schemas.microsoft.com/office/drawing/2014/main" id="{6C2E4FBA-1E1A-4256-8FAE-150437E8CE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四角形: 角を丸くする 234">
                <a:extLst>
                  <a:ext uri="{FF2B5EF4-FFF2-40B4-BE49-F238E27FC236}">
                    <a16:creationId xmlns:a16="http://schemas.microsoft.com/office/drawing/2014/main" id="{A5E1DD77-9E2A-4797-9A93-1B00BADDEE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四角形: 角を丸くする 235">
                <a:extLst>
                  <a:ext uri="{FF2B5EF4-FFF2-40B4-BE49-F238E27FC236}">
                    <a16:creationId xmlns:a16="http://schemas.microsoft.com/office/drawing/2014/main" id="{4D1FE3BB-3D5F-418A-8195-3F4DDF36E6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7" name="四角形: 角を丸くする 236">
                <a:extLst>
                  <a:ext uri="{FF2B5EF4-FFF2-40B4-BE49-F238E27FC236}">
                    <a16:creationId xmlns:a16="http://schemas.microsoft.com/office/drawing/2014/main" id="{3B40F8A9-91A2-48B9-993E-9AC8BF0C96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四角形: 角を丸くする 237">
                <a:extLst>
                  <a:ext uri="{FF2B5EF4-FFF2-40B4-BE49-F238E27FC236}">
                    <a16:creationId xmlns:a16="http://schemas.microsoft.com/office/drawing/2014/main" id="{EACBD578-436C-42E4-A874-7168ED5707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四角形: 角を丸くする 238">
                <a:extLst>
                  <a:ext uri="{FF2B5EF4-FFF2-40B4-BE49-F238E27FC236}">
                    <a16:creationId xmlns:a16="http://schemas.microsoft.com/office/drawing/2014/main" id="{53280B39-6A3B-4F5C-BE8A-164ABB3A19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0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四角形: 角を丸くする 239">
                <a:extLst>
                  <a:ext uri="{FF2B5EF4-FFF2-40B4-BE49-F238E27FC236}">
                    <a16:creationId xmlns:a16="http://schemas.microsoft.com/office/drawing/2014/main" id="{5486D748-FD83-4782-8D3C-4E0AC305DE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1" name="四角形: 角を丸くする 240">
                <a:extLst>
                  <a:ext uri="{FF2B5EF4-FFF2-40B4-BE49-F238E27FC236}">
                    <a16:creationId xmlns:a16="http://schemas.microsoft.com/office/drawing/2014/main" id="{61EF7751-1A24-42E2-AAA9-9E2E28084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四角形: 角を丸くする 241">
                <a:extLst>
                  <a:ext uri="{FF2B5EF4-FFF2-40B4-BE49-F238E27FC236}">
                    <a16:creationId xmlns:a16="http://schemas.microsoft.com/office/drawing/2014/main" id="{D4DDB4AA-DA92-4D8A-9139-061F97B643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3" name="グループ化 242">
                <a:extLst>
                  <a:ext uri="{FF2B5EF4-FFF2-40B4-BE49-F238E27FC236}">
                    <a16:creationId xmlns:a16="http://schemas.microsoft.com/office/drawing/2014/main" id="{109C0981-FE5F-4A13-97BD-4F8E13E4D550}"/>
                  </a:ext>
                </a:extLst>
              </p:cNvPr>
              <p:cNvGrpSpPr/>
              <p:nvPr/>
            </p:nvGrpSpPr>
            <p:grpSpPr>
              <a:xfrm>
                <a:off x="288000" y="5796000"/>
                <a:ext cx="720000" cy="720000"/>
                <a:chOff x="6784192" y="911787"/>
                <a:chExt cx="720000" cy="720000"/>
              </a:xfrm>
              <a:solidFill>
                <a:srgbClr val="FDF1F5"/>
              </a:solidFill>
            </p:grpSpPr>
            <p:sp>
              <p:nvSpPr>
                <p:cNvPr id="244" name="四角形: 角を丸くする 243">
                  <a:extLst>
                    <a:ext uri="{FF2B5EF4-FFF2-40B4-BE49-F238E27FC236}">
                      <a16:creationId xmlns:a16="http://schemas.microsoft.com/office/drawing/2014/main" id="{4169A75B-D481-493D-920A-FFA98EA3B2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84192" y="911787"/>
                  <a:ext cx="720000" cy="720000"/>
                </a:xfrm>
                <a:prstGeom prst="roundRect">
                  <a:avLst/>
                </a:prstGeom>
                <a:solidFill>
                  <a:srgbClr val="EFFBFA"/>
                </a:solidFill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5" name="テキスト ボックス 244">
                  <a:extLst>
                    <a:ext uri="{FF2B5EF4-FFF2-40B4-BE49-F238E27FC236}">
                      <a16:creationId xmlns:a16="http://schemas.microsoft.com/office/drawing/2014/main" id="{30C37FA1-CFEC-4E6B-890A-450D63DD4258}"/>
                    </a:ext>
                  </a:extLst>
                </p:cNvPr>
                <p:cNvSpPr txBox="1"/>
                <p:nvPr/>
              </p:nvSpPr>
              <p:spPr>
                <a:xfrm>
                  <a:off x="6892192" y="1127787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160</a:t>
                  </a:r>
                  <a:endParaRPr kumimoji="1" lang="ja-JP" altLang="en-US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4FB3B1-7117-47BA-9C97-F16B982390A4}"/>
              </a:ext>
            </a:extLst>
          </p:cNvPr>
          <p:cNvSpPr txBox="1"/>
          <p:nvPr/>
        </p:nvSpPr>
        <p:spPr>
          <a:xfrm>
            <a:off x="2840729" y="182479"/>
            <a:ext cx="638181" cy="339133"/>
          </a:xfrm>
          <a:prstGeom prst="rect">
            <a:avLst/>
          </a:prstGeom>
          <a:noFill/>
          <a:ln w="34925"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/>
              <a:t>Start!</a:t>
            </a:r>
            <a:endParaRPr kumimoji="1" lang="ja-JP" altLang="en-US" dirty="0"/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EAD9091C-177C-47C5-87DA-2858BA70EE80}"/>
              </a:ext>
            </a:extLst>
          </p:cNvPr>
          <p:cNvSpPr txBox="1"/>
          <p:nvPr/>
        </p:nvSpPr>
        <p:spPr>
          <a:xfrm>
            <a:off x="8113114" y="4140000"/>
            <a:ext cx="1699504" cy="116955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kumimoji="1" lang="en-US" altLang="ja-JP" sz="1000" dirty="0"/>
              <a:t>  10</a:t>
            </a:r>
            <a:r>
              <a:rPr kumimoji="1" lang="ja-JP" altLang="en-US" sz="1000" dirty="0"/>
              <a:t>升　ごほうび券  </a:t>
            </a:r>
            <a:r>
              <a:rPr kumimoji="1" lang="en-US" altLang="ja-JP" sz="1000" dirty="0"/>
              <a:t>100Yeah</a:t>
            </a:r>
          </a:p>
          <a:p>
            <a:r>
              <a:rPr kumimoji="1" lang="en-US" altLang="ja-JP" sz="1000" dirty="0"/>
              <a:t>  20</a:t>
            </a:r>
            <a:r>
              <a:rPr kumimoji="1" lang="ja-JP" altLang="en-US" sz="1000" dirty="0"/>
              <a:t>升　ごほうび券  </a:t>
            </a:r>
            <a:r>
              <a:rPr kumimoji="1" lang="en-US" altLang="ja-JP" sz="1000" dirty="0"/>
              <a:t>200Yeah</a:t>
            </a:r>
          </a:p>
          <a:p>
            <a:r>
              <a:rPr kumimoji="1" lang="en-US" altLang="ja-JP" sz="1000" dirty="0"/>
              <a:t>  40</a:t>
            </a:r>
            <a:r>
              <a:rPr kumimoji="1" lang="ja-JP" altLang="en-US" sz="1000" dirty="0"/>
              <a:t>升　ごほうび券  </a:t>
            </a:r>
            <a:r>
              <a:rPr kumimoji="1" lang="en-US" altLang="ja-JP" sz="1000" dirty="0"/>
              <a:t>400Yeah</a:t>
            </a:r>
          </a:p>
          <a:p>
            <a:r>
              <a:rPr kumimoji="1" lang="en-US" altLang="ja-JP" sz="1000" dirty="0"/>
              <a:t>  70</a:t>
            </a:r>
            <a:r>
              <a:rPr kumimoji="1" lang="ja-JP" altLang="en-US" sz="1000" dirty="0"/>
              <a:t>升　ごほうび券  </a:t>
            </a:r>
            <a:r>
              <a:rPr kumimoji="1" lang="en-US" altLang="ja-JP" sz="1000" dirty="0"/>
              <a:t>750Yeah</a:t>
            </a:r>
          </a:p>
          <a:p>
            <a:r>
              <a:rPr kumimoji="1" lang="en-US" altLang="ja-JP" sz="1000" dirty="0"/>
              <a:t>100</a:t>
            </a:r>
            <a:r>
              <a:rPr kumimoji="1" lang="ja-JP" altLang="en-US" sz="1000" dirty="0"/>
              <a:t>升　ごほうび券</a:t>
            </a:r>
            <a:r>
              <a:rPr kumimoji="1" lang="en-US" altLang="ja-JP" sz="1000" dirty="0"/>
              <a:t>1100Yeah</a:t>
            </a:r>
          </a:p>
          <a:p>
            <a:r>
              <a:rPr kumimoji="1" lang="en-US" altLang="ja-JP" sz="1000" dirty="0"/>
              <a:t>120</a:t>
            </a:r>
            <a:r>
              <a:rPr kumimoji="1" lang="ja-JP" altLang="en-US" sz="1000" dirty="0"/>
              <a:t>升　ごほうび券</a:t>
            </a:r>
            <a:r>
              <a:rPr kumimoji="1" lang="en-US" altLang="ja-JP" sz="1000" dirty="0"/>
              <a:t>1400Yeah</a:t>
            </a:r>
          </a:p>
          <a:p>
            <a:r>
              <a:rPr kumimoji="1" lang="en-US" altLang="ja-JP" sz="1000" dirty="0"/>
              <a:t>160</a:t>
            </a:r>
            <a:r>
              <a:rPr kumimoji="1" lang="ja-JP" altLang="en-US" sz="1000" dirty="0"/>
              <a:t>升　ごほうび券</a:t>
            </a:r>
            <a:r>
              <a:rPr kumimoji="1" lang="en-US" altLang="ja-JP" sz="1000" dirty="0"/>
              <a:t>2000Yeah</a:t>
            </a:r>
            <a:endParaRPr kumimoji="1" lang="ja-JP" altLang="en-US" sz="1000" dirty="0"/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E8F124E7-9F15-4AEC-9CD6-D2F4EFEFD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9" y="3817064"/>
            <a:ext cx="876272" cy="757975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644682F6-C88E-4657-91C3-553B953AE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66" y="4327156"/>
            <a:ext cx="1156737" cy="1000577"/>
          </a:xfrm>
          <a:prstGeom prst="rect">
            <a:avLst/>
          </a:prstGeom>
        </p:spPr>
      </p:pic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2CDA1614-E92B-4C3B-BBC1-6733D9A322FD}"/>
              </a:ext>
            </a:extLst>
          </p:cNvPr>
          <p:cNvGrpSpPr/>
          <p:nvPr/>
        </p:nvGrpSpPr>
        <p:grpSpPr>
          <a:xfrm>
            <a:off x="7756586" y="3254485"/>
            <a:ext cx="1854995" cy="887648"/>
            <a:chOff x="7473944" y="3176882"/>
            <a:chExt cx="1854995" cy="88764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22F0A2D-A8C7-4850-8EC0-E968A51043E1}"/>
                </a:ext>
              </a:extLst>
            </p:cNvPr>
            <p:cNvSpPr txBox="1"/>
            <p:nvPr/>
          </p:nvSpPr>
          <p:spPr>
            <a:xfrm>
              <a:off x="7473944" y="3233533"/>
              <a:ext cx="1854995" cy="830997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kumimoji="1" lang="en-US" altLang="ja-JP" sz="1600" dirty="0"/>
                <a:t>100</a:t>
              </a:r>
              <a:r>
                <a:rPr kumimoji="1" lang="ja-JP" altLang="en-US" sz="1600" dirty="0"/>
                <a:t>点　</a:t>
              </a:r>
              <a:r>
                <a:rPr kumimoji="1" lang="en-US" altLang="ja-JP" sz="1600" dirty="0"/>
                <a:t>2</a:t>
              </a:r>
              <a:r>
                <a:rPr kumimoji="1" lang="ja-JP" altLang="en-US" sz="1600" dirty="0"/>
                <a:t>升</a:t>
              </a:r>
              <a:endParaRPr kumimoji="1" lang="en-US" altLang="ja-JP" sz="1600" dirty="0"/>
            </a:p>
            <a:p>
              <a:r>
                <a:rPr kumimoji="1" lang="en-US" altLang="ja-JP" sz="1600" dirty="0"/>
                <a:t>80</a:t>
              </a:r>
              <a:r>
                <a:rPr kumimoji="1" lang="ja-JP" altLang="en-US" sz="1600" dirty="0"/>
                <a:t>点以上　</a:t>
              </a:r>
              <a:r>
                <a:rPr kumimoji="1" lang="en-US" altLang="ja-JP" sz="1600" dirty="0"/>
                <a:t>1</a:t>
              </a:r>
              <a:r>
                <a:rPr kumimoji="1" lang="ja-JP" altLang="en-US" sz="1600" dirty="0"/>
                <a:t>升</a:t>
              </a:r>
              <a:endParaRPr kumimoji="1" lang="en-US" altLang="ja-JP" sz="1600" dirty="0"/>
            </a:p>
            <a:p>
              <a:r>
                <a:rPr kumimoji="1" lang="ja-JP" altLang="en-US" sz="1600" dirty="0"/>
                <a:t>小テスト</a:t>
              </a:r>
              <a:r>
                <a:rPr kumimoji="1" lang="en-US" altLang="ja-JP" sz="1600" dirty="0"/>
                <a:t>100</a:t>
              </a:r>
              <a:r>
                <a:rPr kumimoji="1" lang="ja-JP" altLang="en-US" sz="1600" dirty="0"/>
                <a:t>点　</a:t>
              </a:r>
              <a:r>
                <a:rPr kumimoji="1" lang="en-US" altLang="ja-JP" sz="1600" dirty="0"/>
                <a:t>1</a:t>
              </a:r>
              <a:r>
                <a:rPr kumimoji="1" lang="ja-JP" altLang="en-US" sz="1600" dirty="0"/>
                <a:t>升</a:t>
              </a: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00197E1D-E9EE-490C-9E17-CDE77A027358}"/>
                </a:ext>
              </a:extLst>
            </p:cNvPr>
            <p:cNvSpPr/>
            <p:nvPr/>
          </p:nvSpPr>
          <p:spPr>
            <a:xfrm>
              <a:off x="8267361" y="3176882"/>
              <a:ext cx="32733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600" dirty="0"/>
                <a:t>ます</a:t>
              </a:r>
              <a:endParaRPr lang="ja-JP" alt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718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538745EE-4945-4B57-8A9E-C69618BD0D01}"/>
              </a:ext>
            </a:extLst>
          </p:cNvPr>
          <p:cNvGrpSpPr/>
          <p:nvPr/>
        </p:nvGrpSpPr>
        <p:grpSpPr>
          <a:xfrm>
            <a:off x="-1" y="-4659"/>
            <a:ext cx="9906001" cy="6858000"/>
            <a:chOff x="-1" y="-4659"/>
            <a:chExt cx="9906001" cy="6858000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EBCE58B2-FB42-445A-A4A7-DDB3C798DCE0}"/>
                </a:ext>
              </a:extLst>
            </p:cNvPr>
            <p:cNvGrpSpPr/>
            <p:nvPr/>
          </p:nvGrpSpPr>
          <p:grpSpPr>
            <a:xfrm>
              <a:off x="-1" y="-4659"/>
              <a:ext cx="3228785" cy="6858000"/>
              <a:chOff x="-1" y="0"/>
              <a:chExt cx="3228785" cy="6858000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6CF4ED76-E07D-46C8-8FE2-AEE29D09F86B}"/>
                  </a:ext>
                </a:extLst>
              </p:cNvPr>
              <p:cNvGrpSpPr/>
              <p:nvPr/>
            </p:nvGrpSpPr>
            <p:grpSpPr>
              <a:xfrm>
                <a:off x="-1" y="0"/>
                <a:ext cx="3228785" cy="2234565"/>
                <a:chOff x="2573525" y="1679198"/>
                <a:chExt cx="3228785" cy="2234565"/>
              </a:xfrm>
            </p:grpSpPr>
            <p:grpSp>
              <p:nvGrpSpPr>
                <p:cNvPr id="5" name="グループ化 4">
                  <a:extLst>
                    <a:ext uri="{FF2B5EF4-FFF2-40B4-BE49-F238E27FC236}">
                      <a16:creationId xmlns:a16="http://schemas.microsoft.com/office/drawing/2014/main" id="{4257507D-11B6-407E-B762-7336AA6C603A}"/>
                    </a:ext>
                  </a:extLst>
                </p:cNvPr>
                <p:cNvGrpSpPr/>
                <p:nvPr/>
              </p:nvGrpSpPr>
              <p:grpSpPr>
                <a:xfrm>
                  <a:off x="2573525" y="1679198"/>
                  <a:ext cx="3228785" cy="2234565"/>
                  <a:chOff x="3289143" y="864188"/>
                  <a:chExt cx="3228785" cy="2234565"/>
                </a:xfrm>
              </p:grpSpPr>
              <p:pic>
                <p:nvPicPr>
                  <p:cNvPr id="6" name="図 5">
                    <a:extLst>
                      <a:ext uri="{FF2B5EF4-FFF2-40B4-BE49-F238E27FC236}">
                        <a16:creationId xmlns:a16="http://schemas.microsoft.com/office/drawing/2014/main" id="{5D8CFCF3-CCCC-4ED6-9AD6-36BB9D6CC5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89143" y="864188"/>
                    <a:ext cx="3228785" cy="2234565"/>
                  </a:xfrm>
                  <a:prstGeom prst="rect">
                    <a:avLst/>
                  </a:prstGeom>
                </p:spPr>
              </p:pic>
              <p:grpSp>
                <p:nvGrpSpPr>
                  <p:cNvPr id="7" name="グループ化 6">
                    <a:extLst>
                      <a:ext uri="{FF2B5EF4-FFF2-40B4-BE49-F238E27FC236}">
                        <a16:creationId xmlns:a16="http://schemas.microsoft.com/office/drawing/2014/main" id="{3F7E3362-114A-4DE8-9DAC-9CDF358CDCA9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8" name="テキスト ボックス 7">
                      <a:extLst>
                        <a:ext uri="{FF2B5EF4-FFF2-40B4-BE49-F238E27FC236}">
                          <a16:creationId xmlns:a16="http://schemas.microsoft.com/office/drawing/2014/main" id="{1C021D61-AEBD-472B-93EC-DA68CB3A85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/>
                        <a:t>ごほうび券</a:t>
                      </a:r>
                    </a:p>
                  </p:txBody>
                </p:sp>
                <p:sp>
                  <p:nvSpPr>
                    <p:cNvPr id="9" name="テキスト ボックス 8">
                      <a:extLst>
                        <a:ext uri="{FF2B5EF4-FFF2-40B4-BE49-F238E27FC236}">
                          <a16:creationId xmlns:a16="http://schemas.microsoft.com/office/drawing/2014/main" id="{3FC7293E-098F-42F1-ACBF-D3FC5B64ED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2" y="922444"/>
                      <a:ext cx="163391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１００</a:t>
                      </a:r>
                      <a:r>
                        <a:rPr kumimoji="1" lang="en-US" altLang="ja-JP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effectLst>
                          <a:glow rad="762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10" name="テキスト ボックス 9">
                      <a:extLst>
                        <a:ext uri="{FF2B5EF4-FFF2-40B4-BE49-F238E27FC236}">
                          <a16:creationId xmlns:a16="http://schemas.microsoft.com/office/drawing/2014/main" id="{6F82936C-E9EF-4F87-8E67-5C42527F79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14" name="図 13">
                  <a:extLst>
                    <a:ext uri="{FF2B5EF4-FFF2-40B4-BE49-F238E27FC236}">
                      <a16:creationId xmlns:a16="http://schemas.microsoft.com/office/drawing/2014/main" id="{706CCBDF-4A5B-4DF0-8DFD-3B580BB95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713B042-CDE0-494B-A1C6-C98E6A5F8AD9}"/>
                  </a:ext>
                </a:extLst>
              </p:cNvPr>
              <p:cNvGrpSpPr/>
              <p:nvPr/>
            </p:nvGrpSpPr>
            <p:grpSpPr>
              <a:xfrm>
                <a:off x="-1" y="2311718"/>
                <a:ext cx="3228785" cy="2234565"/>
                <a:chOff x="2573525" y="1679198"/>
                <a:chExt cx="3228785" cy="2234565"/>
              </a:xfrm>
            </p:grpSpPr>
            <p:grpSp>
              <p:nvGrpSpPr>
                <p:cNvPr id="18" name="グループ化 17">
                  <a:extLst>
                    <a:ext uri="{FF2B5EF4-FFF2-40B4-BE49-F238E27FC236}">
                      <a16:creationId xmlns:a16="http://schemas.microsoft.com/office/drawing/2014/main" id="{CF3A9B88-516C-4EE0-9DFE-DEC2BCA54BA8}"/>
                    </a:ext>
                  </a:extLst>
                </p:cNvPr>
                <p:cNvGrpSpPr/>
                <p:nvPr/>
              </p:nvGrpSpPr>
              <p:grpSpPr>
                <a:xfrm>
                  <a:off x="2573525" y="1679198"/>
                  <a:ext cx="3228785" cy="2234565"/>
                  <a:chOff x="3289143" y="864188"/>
                  <a:chExt cx="3228785" cy="2234565"/>
                </a:xfrm>
              </p:grpSpPr>
              <p:pic>
                <p:nvPicPr>
                  <p:cNvPr id="20" name="図 19">
                    <a:extLst>
                      <a:ext uri="{FF2B5EF4-FFF2-40B4-BE49-F238E27FC236}">
                        <a16:creationId xmlns:a16="http://schemas.microsoft.com/office/drawing/2014/main" id="{48DCEBDA-862E-4F0C-B5CC-D26231FBE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89143" y="864188"/>
                    <a:ext cx="3228785" cy="2234565"/>
                  </a:xfrm>
                  <a:prstGeom prst="rect">
                    <a:avLst/>
                  </a:prstGeom>
                </p:spPr>
              </p:pic>
              <p:grpSp>
                <p:nvGrpSpPr>
                  <p:cNvPr id="21" name="グループ化 20">
                    <a:extLst>
                      <a:ext uri="{FF2B5EF4-FFF2-40B4-BE49-F238E27FC236}">
                        <a16:creationId xmlns:a16="http://schemas.microsoft.com/office/drawing/2014/main" id="{1FE04B9C-CF21-4247-BDE8-6EA8717DD552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22" name="テキスト ボックス 21">
                      <a:extLst>
                        <a:ext uri="{FF2B5EF4-FFF2-40B4-BE49-F238E27FC236}">
                          <a16:creationId xmlns:a16="http://schemas.microsoft.com/office/drawing/2014/main" id="{186984C9-E54A-447D-8686-64062F9B13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/>
                        <a:t>ごほうび券</a:t>
                      </a:r>
                    </a:p>
                  </p:txBody>
                </p:sp>
                <p:sp>
                  <p:nvSpPr>
                    <p:cNvPr id="23" name="テキスト ボックス 22">
                      <a:extLst>
                        <a:ext uri="{FF2B5EF4-FFF2-40B4-BE49-F238E27FC236}">
                          <a16:creationId xmlns:a16="http://schemas.microsoft.com/office/drawing/2014/main" id="{2719D443-41EE-4995-A263-893A285896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3" y="922444"/>
                      <a:ext cx="163390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２００</a:t>
                      </a:r>
                      <a:r>
                        <a:rPr kumimoji="1" lang="en-US" altLang="ja-JP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effectLst>
                          <a:glow rad="762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24" name="テキスト ボックス 23">
                      <a:extLst>
                        <a:ext uri="{FF2B5EF4-FFF2-40B4-BE49-F238E27FC236}">
                          <a16:creationId xmlns:a16="http://schemas.microsoft.com/office/drawing/2014/main" id="{E24A0856-8B14-42E9-B932-04D918C928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19" name="図 18">
                  <a:extLst>
                    <a:ext uri="{FF2B5EF4-FFF2-40B4-BE49-F238E27FC236}">
                      <a16:creationId xmlns:a16="http://schemas.microsoft.com/office/drawing/2014/main" id="{6637DBC1-45B2-4A9F-9960-7E94C942F9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A7C19521-09CB-4D1B-B788-AF3B1B15B6D9}"/>
                  </a:ext>
                </a:extLst>
              </p:cNvPr>
              <p:cNvGrpSpPr/>
              <p:nvPr/>
            </p:nvGrpSpPr>
            <p:grpSpPr>
              <a:xfrm>
                <a:off x="-1" y="4623435"/>
                <a:ext cx="3228785" cy="2234565"/>
                <a:chOff x="2573525" y="1679198"/>
                <a:chExt cx="3228785" cy="2234565"/>
              </a:xfrm>
            </p:grpSpPr>
            <p:grpSp>
              <p:nvGrpSpPr>
                <p:cNvPr id="26" name="グループ化 25">
                  <a:extLst>
                    <a:ext uri="{FF2B5EF4-FFF2-40B4-BE49-F238E27FC236}">
                      <a16:creationId xmlns:a16="http://schemas.microsoft.com/office/drawing/2014/main" id="{80AC9245-25A9-4E99-B16E-F67F76405180}"/>
                    </a:ext>
                  </a:extLst>
                </p:cNvPr>
                <p:cNvGrpSpPr/>
                <p:nvPr/>
              </p:nvGrpSpPr>
              <p:grpSpPr>
                <a:xfrm>
                  <a:off x="2573525" y="1679198"/>
                  <a:ext cx="3228785" cy="2234565"/>
                  <a:chOff x="3289143" y="864188"/>
                  <a:chExt cx="3228785" cy="2234565"/>
                </a:xfrm>
              </p:grpSpPr>
              <p:pic>
                <p:nvPicPr>
                  <p:cNvPr id="28" name="図 27">
                    <a:extLst>
                      <a:ext uri="{FF2B5EF4-FFF2-40B4-BE49-F238E27FC236}">
                        <a16:creationId xmlns:a16="http://schemas.microsoft.com/office/drawing/2014/main" id="{8798898A-2227-43FA-81D6-AF5FD4AF23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89143" y="864188"/>
                    <a:ext cx="3228785" cy="2234565"/>
                  </a:xfrm>
                  <a:prstGeom prst="rect">
                    <a:avLst/>
                  </a:prstGeom>
                </p:spPr>
              </p:pic>
              <p:grpSp>
                <p:nvGrpSpPr>
                  <p:cNvPr id="29" name="グループ化 28">
                    <a:extLst>
                      <a:ext uri="{FF2B5EF4-FFF2-40B4-BE49-F238E27FC236}">
                        <a16:creationId xmlns:a16="http://schemas.microsoft.com/office/drawing/2014/main" id="{A97404BF-630D-483C-9BCA-9E3347DB9230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30" name="テキスト ボックス 29">
                      <a:extLst>
                        <a:ext uri="{FF2B5EF4-FFF2-40B4-BE49-F238E27FC236}">
                          <a16:creationId xmlns:a16="http://schemas.microsoft.com/office/drawing/2014/main" id="{748934FD-62CF-4D7D-A07D-DC01EED918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/>
                        <a:t>ごほうび券</a:t>
                      </a:r>
                    </a:p>
                  </p:txBody>
                </p:sp>
                <p:sp>
                  <p:nvSpPr>
                    <p:cNvPr id="31" name="テキスト ボックス 30">
                      <a:extLst>
                        <a:ext uri="{FF2B5EF4-FFF2-40B4-BE49-F238E27FC236}">
                          <a16:creationId xmlns:a16="http://schemas.microsoft.com/office/drawing/2014/main" id="{0CE67B1A-8027-4861-BC84-B719B58C42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022" y="922444"/>
                      <a:ext cx="188077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１１００</a:t>
                      </a:r>
                      <a:r>
                        <a:rPr kumimoji="1" lang="en-US" altLang="ja-JP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effectLst>
                          <a:glow rad="762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7E18879A-C9AC-4763-ACD1-BC4C833DBB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27" name="図 26">
                  <a:extLst>
                    <a:ext uri="{FF2B5EF4-FFF2-40B4-BE49-F238E27FC236}">
                      <a16:creationId xmlns:a16="http://schemas.microsoft.com/office/drawing/2014/main" id="{BE56E0C5-2AA1-4558-B114-85200C1513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58A27581-6183-4B4E-BBC2-5E04F1DE1E4C}"/>
                </a:ext>
              </a:extLst>
            </p:cNvPr>
            <p:cNvGrpSpPr/>
            <p:nvPr/>
          </p:nvGrpSpPr>
          <p:grpSpPr>
            <a:xfrm>
              <a:off x="3338607" y="-4659"/>
              <a:ext cx="3228785" cy="6858000"/>
              <a:chOff x="-1" y="0"/>
              <a:chExt cx="3228785" cy="6858000"/>
            </a:xfrm>
          </p:grpSpPr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14FA98EB-E35C-4EC1-8808-1F58A258767B}"/>
                  </a:ext>
                </a:extLst>
              </p:cNvPr>
              <p:cNvGrpSpPr/>
              <p:nvPr/>
            </p:nvGrpSpPr>
            <p:grpSpPr>
              <a:xfrm>
                <a:off x="-1" y="0"/>
                <a:ext cx="3228785" cy="2234565"/>
                <a:chOff x="2573525" y="1679198"/>
                <a:chExt cx="3228785" cy="2234565"/>
              </a:xfrm>
            </p:grpSpPr>
            <p:grpSp>
              <p:nvGrpSpPr>
                <p:cNvPr id="52" name="グループ化 51">
                  <a:extLst>
                    <a:ext uri="{FF2B5EF4-FFF2-40B4-BE49-F238E27FC236}">
                      <a16:creationId xmlns:a16="http://schemas.microsoft.com/office/drawing/2014/main" id="{3427500A-007B-4AA1-BE7F-09033EA17158}"/>
                    </a:ext>
                  </a:extLst>
                </p:cNvPr>
                <p:cNvGrpSpPr/>
                <p:nvPr/>
              </p:nvGrpSpPr>
              <p:grpSpPr>
                <a:xfrm>
                  <a:off x="2573525" y="1679198"/>
                  <a:ext cx="3228785" cy="2234565"/>
                  <a:chOff x="3289143" y="864188"/>
                  <a:chExt cx="3228785" cy="2234565"/>
                </a:xfrm>
              </p:grpSpPr>
              <p:pic>
                <p:nvPicPr>
                  <p:cNvPr id="54" name="図 53">
                    <a:extLst>
                      <a:ext uri="{FF2B5EF4-FFF2-40B4-BE49-F238E27FC236}">
                        <a16:creationId xmlns:a16="http://schemas.microsoft.com/office/drawing/2014/main" id="{A7958511-C313-4738-9F20-21302E27D2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89143" y="864188"/>
                    <a:ext cx="3228785" cy="2234565"/>
                  </a:xfrm>
                  <a:prstGeom prst="rect">
                    <a:avLst/>
                  </a:prstGeom>
                </p:spPr>
              </p:pic>
              <p:grpSp>
                <p:nvGrpSpPr>
                  <p:cNvPr id="55" name="グループ化 54">
                    <a:extLst>
                      <a:ext uri="{FF2B5EF4-FFF2-40B4-BE49-F238E27FC236}">
                        <a16:creationId xmlns:a16="http://schemas.microsoft.com/office/drawing/2014/main" id="{4764422E-FE9E-48BF-B578-AB1B8C611772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56" name="テキスト ボックス 55">
                      <a:extLst>
                        <a:ext uri="{FF2B5EF4-FFF2-40B4-BE49-F238E27FC236}">
                          <a16:creationId xmlns:a16="http://schemas.microsoft.com/office/drawing/2014/main" id="{6C574B53-94D7-4128-9F6B-2D96855DE4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/>
                        <a:t>ごほうび券</a:t>
                      </a:r>
                    </a:p>
                  </p:txBody>
                </p:sp>
                <p:sp>
                  <p:nvSpPr>
                    <p:cNvPr id="57" name="テキスト ボックス 56">
                      <a:extLst>
                        <a:ext uri="{FF2B5EF4-FFF2-40B4-BE49-F238E27FC236}">
                          <a16:creationId xmlns:a16="http://schemas.microsoft.com/office/drawing/2014/main" id="{3A5B7620-4A5E-420A-A13A-A74706D8BC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2" y="922444"/>
                      <a:ext cx="163391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１００</a:t>
                      </a:r>
                      <a:r>
                        <a:rPr kumimoji="1" lang="en-US" altLang="ja-JP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effectLst>
                          <a:glow rad="762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58" name="テキスト ボックス 57">
                      <a:extLst>
                        <a:ext uri="{FF2B5EF4-FFF2-40B4-BE49-F238E27FC236}">
                          <a16:creationId xmlns:a16="http://schemas.microsoft.com/office/drawing/2014/main" id="{DE7954E5-1CE0-4884-A666-878BCE9943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53" name="図 52">
                  <a:extLst>
                    <a:ext uri="{FF2B5EF4-FFF2-40B4-BE49-F238E27FC236}">
                      <a16:creationId xmlns:a16="http://schemas.microsoft.com/office/drawing/2014/main" id="{EFE4DE80-9DDD-4DFA-8281-3CAD21448D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D5593F5A-2EC4-4B4B-A80A-FA751DDE7314}"/>
                  </a:ext>
                </a:extLst>
              </p:cNvPr>
              <p:cNvGrpSpPr/>
              <p:nvPr/>
            </p:nvGrpSpPr>
            <p:grpSpPr>
              <a:xfrm>
                <a:off x="-1" y="2311718"/>
                <a:ext cx="3228785" cy="2234565"/>
                <a:chOff x="2573525" y="1679198"/>
                <a:chExt cx="3228785" cy="2234565"/>
              </a:xfrm>
            </p:grpSpPr>
            <p:grpSp>
              <p:nvGrpSpPr>
                <p:cNvPr id="45" name="グループ化 44">
                  <a:extLst>
                    <a:ext uri="{FF2B5EF4-FFF2-40B4-BE49-F238E27FC236}">
                      <a16:creationId xmlns:a16="http://schemas.microsoft.com/office/drawing/2014/main" id="{46D2284F-3FAA-41E0-9ED3-C16013858058}"/>
                    </a:ext>
                  </a:extLst>
                </p:cNvPr>
                <p:cNvGrpSpPr/>
                <p:nvPr/>
              </p:nvGrpSpPr>
              <p:grpSpPr>
                <a:xfrm>
                  <a:off x="2573525" y="1679198"/>
                  <a:ext cx="3228785" cy="2234565"/>
                  <a:chOff x="3289143" y="864188"/>
                  <a:chExt cx="3228785" cy="2234565"/>
                </a:xfrm>
              </p:grpSpPr>
              <p:pic>
                <p:nvPicPr>
                  <p:cNvPr id="47" name="図 46">
                    <a:extLst>
                      <a:ext uri="{FF2B5EF4-FFF2-40B4-BE49-F238E27FC236}">
                        <a16:creationId xmlns:a16="http://schemas.microsoft.com/office/drawing/2014/main" id="{E75C2D13-C256-4525-A098-6FAF57DF89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89143" y="864188"/>
                    <a:ext cx="3228785" cy="2234565"/>
                  </a:xfrm>
                  <a:prstGeom prst="rect">
                    <a:avLst/>
                  </a:prstGeom>
                </p:spPr>
              </p:pic>
              <p:grpSp>
                <p:nvGrpSpPr>
                  <p:cNvPr id="48" name="グループ化 47">
                    <a:extLst>
                      <a:ext uri="{FF2B5EF4-FFF2-40B4-BE49-F238E27FC236}">
                        <a16:creationId xmlns:a16="http://schemas.microsoft.com/office/drawing/2014/main" id="{C59736C0-1275-4D54-AFE9-195381D15688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49" name="テキスト ボックス 48">
                      <a:extLst>
                        <a:ext uri="{FF2B5EF4-FFF2-40B4-BE49-F238E27FC236}">
                          <a16:creationId xmlns:a16="http://schemas.microsoft.com/office/drawing/2014/main" id="{251C80C0-9510-41AD-BE78-180DB04997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/>
                        <a:t>ごほうび券</a:t>
                      </a:r>
                    </a:p>
                  </p:txBody>
                </p:sp>
                <p:sp>
                  <p:nvSpPr>
                    <p:cNvPr id="50" name="テキスト ボックス 49">
                      <a:extLst>
                        <a:ext uri="{FF2B5EF4-FFF2-40B4-BE49-F238E27FC236}">
                          <a16:creationId xmlns:a16="http://schemas.microsoft.com/office/drawing/2014/main" id="{B6BA1D84-469A-4A4F-9455-CD01B88406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3" y="922444"/>
                      <a:ext cx="163390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４００</a:t>
                      </a:r>
                      <a:r>
                        <a:rPr kumimoji="1" lang="en-US" altLang="ja-JP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effectLst>
                          <a:glow rad="762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51" name="テキスト ボックス 50">
                      <a:extLst>
                        <a:ext uri="{FF2B5EF4-FFF2-40B4-BE49-F238E27FC236}">
                          <a16:creationId xmlns:a16="http://schemas.microsoft.com/office/drawing/2014/main" id="{B3039B99-6980-4DB1-B47F-93E3F7BB76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46" name="図 45">
                  <a:extLst>
                    <a:ext uri="{FF2B5EF4-FFF2-40B4-BE49-F238E27FC236}">
                      <a16:creationId xmlns:a16="http://schemas.microsoft.com/office/drawing/2014/main" id="{20EECA66-12EA-4828-B0D2-8A94AFAE7F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3057A674-D858-47E2-BBF7-9CAC5F478D1F}"/>
                  </a:ext>
                </a:extLst>
              </p:cNvPr>
              <p:cNvGrpSpPr/>
              <p:nvPr/>
            </p:nvGrpSpPr>
            <p:grpSpPr>
              <a:xfrm>
                <a:off x="-1" y="4623435"/>
                <a:ext cx="3228785" cy="2234565"/>
                <a:chOff x="2573525" y="1679198"/>
                <a:chExt cx="3228785" cy="2234565"/>
              </a:xfrm>
            </p:grpSpPr>
            <p:grpSp>
              <p:nvGrpSpPr>
                <p:cNvPr id="38" name="グループ化 37">
                  <a:extLst>
                    <a:ext uri="{FF2B5EF4-FFF2-40B4-BE49-F238E27FC236}">
                      <a16:creationId xmlns:a16="http://schemas.microsoft.com/office/drawing/2014/main" id="{E7795949-5DE4-41AC-AC1D-1339E590BC22}"/>
                    </a:ext>
                  </a:extLst>
                </p:cNvPr>
                <p:cNvGrpSpPr/>
                <p:nvPr/>
              </p:nvGrpSpPr>
              <p:grpSpPr>
                <a:xfrm>
                  <a:off x="2573525" y="1679198"/>
                  <a:ext cx="3228785" cy="2234565"/>
                  <a:chOff x="3289143" y="864188"/>
                  <a:chExt cx="3228785" cy="2234565"/>
                </a:xfrm>
              </p:grpSpPr>
              <p:pic>
                <p:nvPicPr>
                  <p:cNvPr id="40" name="図 39">
                    <a:extLst>
                      <a:ext uri="{FF2B5EF4-FFF2-40B4-BE49-F238E27FC236}">
                        <a16:creationId xmlns:a16="http://schemas.microsoft.com/office/drawing/2014/main" id="{3F5BD7A4-6FCC-4DF4-8954-FE302932D9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89143" y="864188"/>
                    <a:ext cx="3228785" cy="2234565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グループ化 40">
                    <a:extLst>
                      <a:ext uri="{FF2B5EF4-FFF2-40B4-BE49-F238E27FC236}">
                        <a16:creationId xmlns:a16="http://schemas.microsoft.com/office/drawing/2014/main" id="{A2159330-4C93-4647-8A73-1313F1766283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42" name="テキスト ボックス 41">
                      <a:extLst>
                        <a:ext uri="{FF2B5EF4-FFF2-40B4-BE49-F238E27FC236}">
                          <a16:creationId xmlns:a16="http://schemas.microsoft.com/office/drawing/2014/main" id="{B08E5594-4D80-4E79-B0F4-079F259FAC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/>
                        <a:t>ごほうび券</a:t>
                      </a:r>
                    </a:p>
                  </p:txBody>
                </p:sp>
                <p:sp>
                  <p:nvSpPr>
                    <p:cNvPr id="43" name="テキスト ボックス 42">
                      <a:extLst>
                        <a:ext uri="{FF2B5EF4-FFF2-40B4-BE49-F238E27FC236}">
                          <a16:creationId xmlns:a16="http://schemas.microsoft.com/office/drawing/2014/main" id="{1A4BEB9C-873A-4E91-871D-DE73200151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021" y="922444"/>
                      <a:ext cx="188077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１４００</a:t>
                      </a:r>
                      <a:r>
                        <a:rPr kumimoji="1" lang="en-US" altLang="ja-JP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effectLst>
                          <a:glow rad="762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44" name="テキスト ボックス 43">
                      <a:extLst>
                        <a:ext uri="{FF2B5EF4-FFF2-40B4-BE49-F238E27FC236}">
                          <a16:creationId xmlns:a16="http://schemas.microsoft.com/office/drawing/2014/main" id="{6EDFEB80-AC5E-4718-9E1D-1F20FFD299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39" name="図 38">
                  <a:extLst>
                    <a:ext uri="{FF2B5EF4-FFF2-40B4-BE49-F238E27FC236}">
                      <a16:creationId xmlns:a16="http://schemas.microsoft.com/office/drawing/2014/main" id="{C6699D61-DE96-4DA0-BEAB-15C43E17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EB4ECC0C-F879-4575-9A9D-76AEDDA7A51C}"/>
                </a:ext>
              </a:extLst>
            </p:cNvPr>
            <p:cNvGrpSpPr/>
            <p:nvPr/>
          </p:nvGrpSpPr>
          <p:grpSpPr>
            <a:xfrm>
              <a:off x="6677215" y="-4659"/>
              <a:ext cx="3228785" cy="6858000"/>
              <a:chOff x="-1" y="0"/>
              <a:chExt cx="3228785" cy="6858000"/>
            </a:xfrm>
          </p:grpSpPr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D43635BA-E6B4-4F70-A1BA-2BD06C218D6E}"/>
                  </a:ext>
                </a:extLst>
              </p:cNvPr>
              <p:cNvGrpSpPr/>
              <p:nvPr/>
            </p:nvGrpSpPr>
            <p:grpSpPr>
              <a:xfrm>
                <a:off x="-1" y="0"/>
                <a:ext cx="3228785" cy="2234565"/>
                <a:chOff x="2573525" y="1679198"/>
                <a:chExt cx="3228785" cy="2234565"/>
              </a:xfrm>
            </p:grpSpPr>
            <p:grpSp>
              <p:nvGrpSpPr>
                <p:cNvPr id="77" name="グループ化 76">
                  <a:extLst>
                    <a:ext uri="{FF2B5EF4-FFF2-40B4-BE49-F238E27FC236}">
                      <a16:creationId xmlns:a16="http://schemas.microsoft.com/office/drawing/2014/main" id="{13907749-A928-4AAA-8007-5C14912287D0}"/>
                    </a:ext>
                  </a:extLst>
                </p:cNvPr>
                <p:cNvGrpSpPr/>
                <p:nvPr/>
              </p:nvGrpSpPr>
              <p:grpSpPr>
                <a:xfrm>
                  <a:off x="2573525" y="1679198"/>
                  <a:ext cx="3228785" cy="2234565"/>
                  <a:chOff x="3289143" y="864188"/>
                  <a:chExt cx="3228785" cy="2234565"/>
                </a:xfrm>
              </p:grpSpPr>
              <p:pic>
                <p:nvPicPr>
                  <p:cNvPr id="79" name="図 78">
                    <a:extLst>
                      <a:ext uri="{FF2B5EF4-FFF2-40B4-BE49-F238E27FC236}">
                        <a16:creationId xmlns:a16="http://schemas.microsoft.com/office/drawing/2014/main" id="{F01F0DBD-F72F-4231-9832-1F4453FDEE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89143" y="864188"/>
                    <a:ext cx="3228785" cy="2234565"/>
                  </a:xfrm>
                  <a:prstGeom prst="rect">
                    <a:avLst/>
                  </a:prstGeom>
                </p:spPr>
              </p:pic>
              <p:grpSp>
                <p:nvGrpSpPr>
                  <p:cNvPr id="80" name="グループ化 79">
                    <a:extLst>
                      <a:ext uri="{FF2B5EF4-FFF2-40B4-BE49-F238E27FC236}">
                        <a16:creationId xmlns:a16="http://schemas.microsoft.com/office/drawing/2014/main" id="{FD907D53-A0B6-4825-8D4D-747638627296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81" name="テキスト ボックス 80">
                      <a:extLst>
                        <a:ext uri="{FF2B5EF4-FFF2-40B4-BE49-F238E27FC236}">
                          <a16:creationId xmlns:a16="http://schemas.microsoft.com/office/drawing/2014/main" id="{D7079759-7982-4636-929D-26D9A9A239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/>
                        <a:t>ごほうび券</a:t>
                      </a:r>
                    </a:p>
                  </p:txBody>
                </p:sp>
                <p:sp>
                  <p:nvSpPr>
                    <p:cNvPr id="82" name="テキスト ボックス 81">
                      <a:extLst>
                        <a:ext uri="{FF2B5EF4-FFF2-40B4-BE49-F238E27FC236}">
                          <a16:creationId xmlns:a16="http://schemas.microsoft.com/office/drawing/2014/main" id="{FE88F05D-0A9B-401F-9361-45A624BA2E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3" y="922444"/>
                      <a:ext cx="163390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１００</a:t>
                      </a:r>
                      <a:r>
                        <a:rPr kumimoji="1" lang="en-US" altLang="ja-JP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effectLst>
                          <a:glow rad="762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83" name="テキスト ボックス 82">
                      <a:extLst>
                        <a:ext uri="{FF2B5EF4-FFF2-40B4-BE49-F238E27FC236}">
                          <a16:creationId xmlns:a16="http://schemas.microsoft.com/office/drawing/2014/main" id="{7DEEC50E-7411-4FA1-8C9B-327EB0E3C8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78" name="図 77">
                  <a:extLst>
                    <a:ext uri="{FF2B5EF4-FFF2-40B4-BE49-F238E27FC236}">
                      <a16:creationId xmlns:a16="http://schemas.microsoft.com/office/drawing/2014/main" id="{B25DD5DA-5107-448D-9888-541DE76B9C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0C453D3B-75DC-4E19-8D6E-D19F4173E070}"/>
                  </a:ext>
                </a:extLst>
              </p:cNvPr>
              <p:cNvGrpSpPr/>
              <p:nvPr/>
            </p:nvGrpSpPr>
            <p:grpSpPr>
              <a:xfrm>
                <a:off x="-1" y="2311718"/>
                <a:ext cx="3228785" cy="2234565"/>
                <a:chOff x="2573525" y="1679198"/>
                <a:chExt cx="3228785" cy="2234565"/>
              </a:xfrm>
            </p:grpSpPr>
            <p:grpSp>
              <p:nvGrpSpPr>
                <p:cNvPr id="70" name="グループ化 69">
                  <a:extLst>
                    <a:ext uri="{FF2B5EF4-FFF2-40B4-BE49-F238E27FC236}">
                      <a16:creationId xmlns:a16="http://schemas.microsoft.com/office/drawing/2014/main" id="{0D64B607-35D9-47EA-93BF-1815E9F91495}"/>
                    </a:ext>
                  </a:extLst>
                </p:cNvPr>
                <p:cNvGrpSpPr/>
                <p:nvPr/>
              </p:nvGrpSpPr>
              <p:grpSpPr>
                <a:xfrm>
                  <a:off x="2573525" y="1679198"/>
                  <a:ext cx="3228785" cy="2234565"/>
                  <a:chOff x="3289143" y="864188"/>
                  <a:chExt cx="3228785" cy="2234565"/>
                </a:xfrm>
              </p:grpSpPr>
              <p:pic>
                <p:nvPicPr>
                  <p:cNvPr id="72" name="図 71">
                    <a:extLst>
                      <a:ext uri="{FF2B5EF4-FFF2-40B4-BE49-F238E27FC236}">
                        <a16:creationId xmlns:a16="http://schemas.microsoft.com/office/drawing/2014/main" id="{26776A1F-3980-43FC-B750-F808F8C5C9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89143" y="864188"/>
                    <a:ext cx="3228785" cy="2234565"/>
                  </a:xfrm>
                  <a:prstGeom prst="rect">
                    <a:avLst/>
                  </a:prstGeom>
                </p:spPr>
              </p:pic>
              <p:grpSp>
                <p:nvGrpSpPr>
                  <p:cNvPr id="73" name="グループ化 72">
                    <a:extLst>
                      <a:ext uri="{FF2B5EF4-FFF2-40B4-BE49-F238E27FC236}">
                        <a16:creationId xmlns:a16="http://schemas.microsoft.com/office/drawing/2014/main" id="{2C6BF015-5977-4002-ABFD-F6C1FE0AA63B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74" name="テキスト ボックス 73">
                      <a:extLst>
                        <a:ext uri="{FF2B5EF4-FFF2-40B4-BE49-F238E27FC236}">
                          <a16:creationId xmlns:a16="http://schemas.microsoft.com/office/drawing/2014/main" id="{5A13894C-9131-4586-8BA0-43C5A673A2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/>
                        <a:t>ごほうび券</a:t>
                      </a:r>
                    </a:p>
                  </p:txBody>
                </p:sp>
                <p:sp>
                  <p:nvSpPr>
                    <p:cNvPr id="75" name="テキスト ボックス 74">
                      <a:extLst>
                        <a:ext uri="{FF2B5EF4-FFF2-40B4-BE49-F238E27FC236}">
                          <a16:creationId xmlns:a16="http://schemas.microsoft.com/office/drawing/2014/main" id="{48D0CFD6-920A-404E-BAA6-5BF9DD036D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2" y="922444"/>
                      <a:ext cx="163390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７５０</a:t>
                      </a:r>
                      <a:r>
                        <a:rPr kumimoji="1" lang="en-US" altLang="ja-JP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effectLst>
                          <a:glow rad="762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76" name="テキスト ボックス 75">
                      <a:extLst>
                        <a:ext uri="{FF2B5EF4-FFF2-40B4-BE49-F238E27FC236}">
                          <a16:creationId xmlns:a16="http://schemas.microsoft.com/office/drawing/2014/main" id="{6BB37FAA-5434-4B13-AB7E-1BC0123534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71" name="図 70">
                  <a:extLst>
                    <a:ext uri="{FF2B5EF4-FFF2-40B4-BE49-F238E27FC236}">
                      <a16:creationId xmlns:a16="http://schemas.microsoft.com/office/drawing/2014/main" id="{58BED75B-9FEB-4745-82C5-48953FD47E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35A6D174-C825-40B8-8F6B-9F861CA5FEC1}"/>
                  </a:ext>
                </a:extLst>
              </p:cNvPr>
              <p:cNvGrpSpPr/>
              <p:nvPr/>
            </p:nvGrpSpPr>
            <p:grpSpPr>
              <a:xfrm>
                <a:off x="-1" y="4623435"/>
                <a:ext cx="3228785" cy="2234565"/>
                <a:chOff x="2573525" y="1679198"/>
                <a:chExt cx="3228785" cy="2234565"/>
              </a:xfrm>
            </p:grpSpPr>
            <p:grpSp>
              <p:nvGrpSpPr>
                <p:cNvPr id="63" name="グループ化 62">
                  <a:extLst>
                    <a:ext uri="{FF2B5EF4-FFF2-40B4-BE49-F238E27FC236}">
                      <a16:creationId xmlns:a16="http://schemas.microsoft.com/office/drawing/2014/main" id="{B38D7F24-BF85-42E5-BBB7-E1AD106A4A63}"/>
                    </a:ext>
                  </a:extLst>
                </p:cNvPr>
                <p:cNvGrpSpPr/>
                <p:nvPr/>
              </p:nvGrpSpPr>
              <p:grpSpPr>
                <a:xfrm>
                  <a:off x="2573525" y="1679198"/>
                  <a:ext cx="3228785" cy="2234565"/>
                  <a:chOff x="3289143" y="864188"/>
                  <a:chExt cx="3228785" cy="2234565"/>
                </a:xfrm>
              </p:grpSpPr>
              <p:pic>
                <p:nvPicPr>
                  <p:cNvPr id="65" name="図 64">
                    <a:extLst>
                      <a:ext uri="{FF2B5EF4-FFF2-40B4-BE49-F238E27FC236}">
                        <a16:creationId xmlns:a16="http://schemas.microsoft.com/office/drawing/2014/main" id="{40601202-F519-494C-8F23-7263C35C91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89143" y="864188"/>
                    <a:ext cx="3228785" cy="2234565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グループ化 65">
                    <a:extLst>
                      <a:ext uri="{FF2B5EF4-FFF2-40B4-BE49-F238E27FC236}">
                        <a16:creationId xmlns:a16="http://schemas.microsoft.com/office/drawing/2014/main" id="{66E71A36-2859-4F72-92EC-D48F8F4954CA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67" name="テキスト ボックス 66">
                      <a:extLst>
                        <a:ext uri="{FF2B5EF4-FFF2-40B4-BE49-F238E27FC236}">
                          <a16:creationId xmlns:a16="http://schemas.microsoft.com/office/drawing/2014/main" id="{DAFB5103-63C6-4F4B-AFF5-8327AFE7BD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/>
                        <a:t>ごほうび券</a:t>
                      </a:r>
                    </a:p>
                  </p:txBody>
                </p:sp>
                <p:sp>
                  <p:nvSpPr>
                    <p:cNvPr id="68" name="テキスト ボックス 67">
                      <a:extLst>
                        <a:ext uri="{FF2B5EF4-FFF2-40B4-BE49-F238E27FC236}">
                          <a16:creationId xmlns:a16="http://schemas.microsoft.com/office/drawing/2014/main" id="{A8E67C8A-08E4-4848-AA4C-39CE158DE8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022" y="922444"/>
                      <a:ext cx="188077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２０００</a:t>
                      </a:r>
                      <a:r>
                        <a:rPr kumimoji="1" lang="en-US" altLang="ja-JP" sz="2800" b="1" dirty="0">
                          <a:effectLst>
                            <a:glow rad="762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effectLst>
                          <a:glow rad="762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69" name="テキスト ボックス 68">
                      <a:extLst>
                        <a:ext uri="{FF2B5EF4-FFF2-40B4-BE49-F238E27FC236}">
                          <a16:creationId xmlns:a16="http://schemas.microsoft.com/office/drawing/2014/main" id="{06106861-1A8F-43FD-86F3-F70D6259AF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64" name="図 63">
                  <a:extLst>
                    <a:ext uri="{FF2B5EF4-FFF2-40B4-BE49-F238E27FC236}">
                      <a16:creationId xmlns:a16="http://schemas.microsoft.com/office/drawing/2014/main" id="{0A517DF1-1174-4723-B4C6-A7460E43FB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67316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05A981A-A204-4470-B257-DD9BD8851A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2773363" cy="741363"/>
          </a:xfrm>
          <a:prstGeom prst="wedgeEllipseCallout">
            <a:avLst>
              <a:gd name="adj1" fmla="val -12949"/>
              <a:gd name="adj2" fmla="val 42110"/>
            </a:avLst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txBody>
          <a:bodyPr wrap="none">
            <a:normAutofit fontScale="90000"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100</a:t>
            </a:r>
            <a:r>
              <a:rPr kumimoji="1" lang="ja-JP" altLang="en-US" dirty="0">
                <a:solidFill>
                  <a:schemeClr val="bg1"/>
                </a:solidFill>
              </a:rPr>
              <a:t>点取ろう！</a:t>
            </a: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3E7073ED-0DA8-4C00-B968-EF150B276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53" y="598196"/>
            <a:ext cx="1043942" cy="990602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F482703C-220F-4D36-A17E-F65A0A22C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96" y="3959810"/>
            <a:ext cx="965731" cy="835357"/>
          </a:xfrm>
          <a:prstGeom prst="rect">
            <a:avLst/>
          </a:prstGeom>
        </p:spPr>
      </p:pic>
      <p:sp>
        <p:nvSpPr>
          <p:cNvPr id="252" name="星: 16 pt 251">
            <a:extLst>
              <a:ext uri="{FF2B5EF4-FFF2-40B4-BE49-F238E27FC236}">
                <a16:creationId xmlns:a16="http://schemas.microsoft.com/office/drawing/2014/main" id="{8A319DC4-F68A-46DB-96FC-4C5F3BC099EB}"/>
              </a:ext>
            </a:extLst>
          </p:cNvPr>
          <p:cNvSpPr>
            <a:spLocks noChangeAspect="1"/>
          </p:cNvSpPr>
          <p:nvPr/>
        </p:nvSpPr>
        <p:spPr>
          <a:xfrm>
            <a:off x="81995" y="5805006"/>
            <a:ext cx="1051271" cy="1052128"/>
          </a:xfrm>
          <a:prstGeom prst="star16">
            <a:avLst>
              <a:gd name="adj" fmla="val 410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50" name="星: 16 pt 249">
            <a:extLst>
              <a:ext uri="{FF2B5EF4-FFF2-40B4-BE49-F238E27FC236}">
                <a16:creationId xmlns:a16="http://schemas.microsoft.com/office/drawing/2014/main" id="{CBBA95C8-B19E-4565-980C-B1F17381BD1A}"/>
              </a:ext>
            </a:extLst>
          </p:cNvPr>
          <p:cNvSpPr>
            <a:spLocks noChangeAspect="1"/>
          </p:cNvSpPr>
          <p:nvPr/>
        </p:nvSpPr>
        <p:spPr>
          <a:xfrm>
            <a:off x="449499" y="4971287"/>
            <a:ext cx="1133266" cy="1134190"/>
          </a:xfrm>
          <a:prstGeom prst="star16">
            <a:avLst>
              <a:gd name="adj" fmla="val 4012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49" name="星: 16 pt 248">
            <a:extLst>
              <a:ext uri="{FF2B5EF4-FFF2-40B4-BE49-F238E27FC236}">
                <a16:creationId xmlns:a16="http://schemas.microsoft.com/office/drawing/2014/main" id="{3FB08323-A271-4157-971A-417D673082DC}"/>
              </a:ext>
            </a:extLst>
          </p:cNvPr>
          <p:cNvSpPr>
            <a:spLocks noChangeAspect="1"/>
          </p:cNvSpPr>
          <p:nvPr/>
        </p:nvSpPr>
        <p:spPr>
          <a:xfrm>
            <a:off x="6358704" y="3213198"/>
            <a:ext cx="1133266" cy="1134190"/>
          </a:xfrm>
          <a:prstGeom prst="star16">
            <a:avLst>
              <a:gd name="adj" fmla="val 3662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48" name="星: 16 pt 247">
            <a:extLst>
              <a:ext uri="{FF2B5EF4-FFF2-40B4-BE49-F238E27FC236}">
                <a16:creationId xmlns:a16="http://schemas.microsoft.com/office/drawing/2014/main" id="{2FB396CE-5437-4F6D-9F93-1548576880C6}"/>
              </a:ext>
            </a:extLst>
          </p:cNvPr>
          <p:cNvSpPr>
            <a:spLocks noChangeAspect="1"/>
          </p:cNvSpPr>
          <p:nvPr/>
        </p:nvSpPr>
        <p:spPr>
          <a:xfrm>
            <a:off x="5577552" y="2430586"/>
            <a:ext cx="1133266" cy="113419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47" name="星: 16 pt 246">
            <a:extLst>
              <a:ext uri="{FF2B5EF4-FFF2-40B4-BE49-F238E27FC236}">
                <a16:creationId xmlns:a16="http://schemas.microsoft.com/office/drawing/2014/main" id="{982F62DF-6A87-45BA-B0D2-2227AF9F1D34}"/>
              </a:ext>
            </a:extLst>
          </p:cNvPr>
          <p:cNvSpPr>
            <a:spLocks noChangeAspect="1"/>
          </p:cNvSpPr>
          <p:nvPr/>
        </p:nvSpPr>
        <p:spPr>
          <a:xfrm>
            <a:off x="42731" y="1804402"/>
            <a:ext cx="1133266" cy="113419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33" name="星: 16 pt 232">
            <a:extLst>
              <a:ext uri="{FF2B5EF4-FFF2-40B4-BE49-F238E27FC236}">
                <a16:creationId xmlns:a16="http://schemas.microsoft.com/office/drawing/2014/main" id="{ACA5787C-E791-43A0-94E7-BA6003005C66}"/>
              </a:ext>
            </a:extLst>
          </p:cNvPr>
          <p:cNvSpPr>
            <a:spLocks noChangeAspect="1"/>
          </p:cNvSpPr>
          <p:nvPr/>
        </p:nvSpPr>
        <p:spPr>
          <a:xfrm>
            <a:off x="7550818" y="836140"/>
            <a:ext cx="1133266" cy="1134190"/>
          </a:xfrm>
          <a:prstGeom prst="star1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72" name="星: 16 pt 71">
            <a:extLst>
              <a:ext uri="{FF2B5EF4-FFF2-40B4-BE49-F238E27FC236}">
                <a16:creationId xmlns:a16="http://schemas.microsoft.com/office/drawing/2014/main" id="{7947EEF6-37EC-44DD-8714-917EF5E89C63}"/>
              </a:ext>
            </a:extLst>
          </p:cNvPr>
          <p:cNvSpPr>
            <a:spLocks noChangeAspect="1"/>
          </p:cNvSpPr>
          <p:nvPr/>
        </p:nvSpPr>
        <p:spPr>
          <a:xfrm>
            <a:off x="6788371" y="36356"/>
            <a:ext cx="1133266" cy="1134190"/>
          </a:xfrm>
          <a:prstGeom prst="star1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C96A2D5B-EC9C-441C-BC4A-B18F27E83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561">
            <a:off x="2418655" y="249741"/>
            <a:ext cx="996781" cy="862215"/>
          </a:xfrm>
          <a:prstGeom prst="rect">
            <a:avLst/>
          </a:prstGeom>
        </p:spPr>
      </p:pic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D4BDF488-1F5F-44BB-918A-A9483DE1CEF6}"/>
              </a:ext>
            </a:extLst>
          </p:cNvPr>
          <p:cNvGrpSpPr/>
          <p:nvPr/>
        </p:nvGrpSpPr>
        <p:grpSpPr>
          <a:xfrm>
            <a:off x="216000" y="252000"/>
            <a:ext cx="9468000" cy="6480000"/>
            <a:chOff x="252000" y="72000"/>
            <a:chExt cx="9468000" cy="6480000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94B45E9B-4492-41EF-A0FA-FAEE276D9D71}"/>
                </a:ext>
              </a:extLst>
            </p:cNvPr>
            <p:cNvGrpSpPr/>
            <p:nvPr/>
          </p:nvGrpSpPr>
          <p:grpSpPr>
            <a:xfrm>
              <a:off x="3420000" y="72000"/>
              <a:ext cx="4302000" cy="748594"/>
              <a:chOff x="3420000" y="72000"/>
              <a:chExt cx="4302000" cy="748594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B69C7E38-1A9C-46A2-900B-27AF30F90849}"/>
                  </a:ext>
                </a:extLst>
              </p:cNvPr>
              <p:cNvGrpSpPr/>
              <p:nvPr/>
            </p:nvGrpSpPr>
            <p:grpSpPr>
              <a:xfrm>
                <a:off x="3420000" y="72000"/>
                <a:ext cx="4302000" cy="720000"/>
                <a:chOff x="3420000" y="72000"/>
                <a:chExt cx="4302000" cy="720000"/>
              </a:xfrm>
            </p:grpSpPr>
            <p:sp>
              <p:nvSpPr>
                <p:cNvPr id="9" name="四角形: 角を丸くする 8">
                  <a:extLst>
                    <a:ext uri="{FF2B5EF4-FFF2-40B4-BE49-F238E27FC236}">
                      <a16:creationId xmlns:a16="http://schemas.microsoft.com/office/drawing/2014/main" id="{C2DB7583-98FF-4A05-9DFC-EC0F63343E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16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四角形: 角を丸くする 11">
                  <a:extLst>
                    <a:ext uri="{FF2B5EF4-FFF2-40B4-BE49-F238E27FC236}">
                      <a16:creationId xmlns:a16="http://schemas.microsoft.com/office/drawing/2014/main" id="{AA39EC95-30F1-4A3E-9E4F-D06DE18429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12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5" name="四角形: 角を丸くする 14">
                  <a:extLst>
                    <a:ext uri="{FF2B5EF4-FFF2-40B4-BE49-F238E27FC236}">
                      <a16:creationId xmlns:a16="http://schemas.microsoft.com/office/drawing/2014/main" id="{46930371-0077-4833-9CC7-9E86EEC227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08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6" name="四角形: 角を丸くする 15">
                  <a:extLst>
                    <a:ext uri="{FF2B5EF4-FFF2-40B4-BE49-F238E27FC236}">
                      <a16:creationId xmlns:a16="http://schemas.microsoft.com/office/drawing/2014/main" id="{CAAC435F-872A-4E0D-9E79-E3A14ECDCE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4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四角形: 角を丸くする 16">
                  <a:extLst>
                    <a:ext uri="{FF2B5EF4-FFF2-40B4-BE49-F238E27FC236}">
                      <a16:creationId xmlns:a16="http://schemas.microsoft.com/office/drawing/2014/main" id="{713D57B7-257F-4F0F-B3C4-46EED14F8D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00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四角形: 角を丸くする 17">
                  <a:extLst>
                    <a:ext uri="{FF2B5EF4-FFF2-40B4-BE49-F238E27FC236}">
                      <a16:creationId xmlns:a16="http://schemas.microsoft.com/office/drawing/2014/main" id="{98E14935-3F3E-42B8-AE9E-75E015D010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96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四角形: 角を丸くする 18">
                  <a:extLst>
                    <a:ext uri="{FF2B5EF4-FFF2-40B4-BE49-F238E27FC236}">
                      <a16:creationId xmlns:a16="http://schemas.microsoft.com/office/drawing/2014/main" id="{6605DC00-1838-4B2F-A526-668AFA45C6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92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0" name="四角形: 角を丸くする 19">
                  <a:extLst>
                    <a:ext uri="{FF2B5EF4-FFF2-40B4-BE49-F238E27FC236}">
                      <a16:creationId xmlns:a16="http://schemas.microsoft.com/office/drawing/2014/main" id="{658F1D2E-A575-4BF7-9ACA-78AFE36506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8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3" name="四角形: 角を丸くする 22">
                  <a:extLst>
                    <a:ext uri="{FF2B5EF4-FFF2-40B4-BE49-F238E27FC236}">
                      <a16:creationId xmlns:a16="http://schemas.microsoft.com/office/drawing/2014/main" id="{A3FFB0CC-819E-42DA-A9C6-4C6FA7BDB7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20000" y="252049"/>
                  <a:ext cx="360000" cy="360000"/>
                </a:xfrm>
                <a:prstGeom prst="roundRect">
                  <a:avLst/>
                </a:prstGeom>
                <a:solidFill>
                  <a:srgbClr val="EBFFEB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6" name="グループ化 5">
                  <a:extLst>
                    <a:ext uri="{FF2B5EF4-FFF2-40B4-BE49-F238E27FC236}">
                      <a16:creationId xmlns:a16="http://schemas.microsoft.com/office/drawing/2014/main" id="{596B67BF-F8EB-4420-9511-D2DAFADE348B}"/>
                    </a:ext>
                  </a:extLst>
                </p:cNvPr>
                <p:cNvGrpSpPr/>
                <p:nvPr/>
              </p:nvGrpSpPr>
              <p:grpSpPr>
                <a:xfrm>
                  <a:off x="7002000" y="72000"/>
                  <a:ext cx="720000" cy="720000"/>
                  <a:chOff x="7002000" y="90000"/>
                  <a:chExt cx="720000" cy="720000"/>
                </a:xfrm>
              </p:grpSpPr>
              <p:sp>
                <p:nvSpPr>
                  <p:cNvPr id="10" name="四角形: 角を丸くする 9">
                    <a:extLst>
                      <a:ext uri="{FF2B5EF4-FFF2-40B4-BE49-F238E27FC236}">
                        <a16:creationId xmlns:a16="http://schemas.microsoft.com/office/drawing/2014/main" id="{B6C68C1E-5E45-468D-82F1-F14C745785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02000" y="90000"/>
                    <a:ext cx="720000" cy="720000"/>
                  </a:xfrm>
                  <a:prstGeom prst="roundRect">
                    <a:avLst/>
                  </a:prstGeom>
                  <a:solidFill>
                    <a:srgbClr val="EBFFEB"/>
                  </a:solidFill>
                  <a:ln w="254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8AAB6C05-AA5A-4304-A9C8-DE381FC8EEF3}"/>
                      </a:ext>
                    </a:extLst>
                  </p:cNvPr>
                  <p:cNvSpPr txBox="1"/>
                  <p:nvPr/>
                </p:nvSpPr>
                <p:spPr>
                  <a:xfrm>
                    <a:off x="7164000" y="270000"/>
                    <a:ext cx="4187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>
                        <a:effectLst>
                          <a:glow rad="63500">
                            <a:schemeClr val="accent1">
                              <a:lumMod val="75000"/>
                              <a:alpha val="40000"/>
                            </a:schemeClr>
                          </a:glow>
                        </a:effectLst>
                      </a:rPr>
                      <a:t>10</a:t>
                    </a:r>
                    <a:endParaRPr kumimoji="1" lang="ja-JP" altLang="en-US" dirty="0">
                      <a:effectLst>
                        <a:glow rad="63500">
                          <a:schemeClr val="accent1">
                            <a:lumMod val="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p:grp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A4C7F75-67A8-4E45-960D-9022A3434518}"/>
                  </a:ext>
                </a:extLst>
              </p:cNvPr>
              <p:cNvGrpSpPr/>
              <p:nvPr/>
            </p:nvGrpSpPr>
            <p:grpSpPr>
              <a:xfrm>
                <a:off x="3468614" y="574373"/>
                <a:ext cx="3423324" cy="246221"/>
                <a:chOff x="3531642" y="520953"/>
                <a:chExt cx="3423324" cy="246221"/>
              </a:xfrm>
            </p:grpSpPr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F31D2C67-73D4-45EC-9862-420D152DB3BC}"/>
                    </a:ext>
                  </a:extLst>
                </p:cNvPr>
                <p:cNvSpPr txBox="1"/>
                <p:nvPr/>
              </p:nvSpPr>
              <p:spPr>
                <a:xfrm>
                  <a:off x="3531642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>
                      <a:solidFill>
                        <a:schemeClr val="bg1"/>
                      </a:solidFill>
                    </a:rPr>
                    <a:t>1</a:t>
                  </a:r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E7362CF-7C7B-4842-96C7-7176D422B577}"/>
                    </a:ext>
                  </a:extLst>
                </p:cNvPr>
                <p:cNvSpPr txBox="1"/>
                <p:nvPr/>
              </p:nvSpPr>
              <p:spPr>
                <a:xfrm>
                  <a:off x="3928259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>
                      <a:solidFill>
                        <a:schemeClr val="bg1"/>
                      </a:solidFill>
                    </a:rPr>
                    <a:t>2</a:t>
                  </a:r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04A2BEEC-182E-4C62-AFAE-697058A8DCCF}"/>
                    </a:ext>
                  </a:extLst>
                </p:cNvPr>
                <p:cNvSpPr txBox="1"/>
                <p:nvPr/>
              </p:nvSpPr>
              <p:spPr>
                <a:xfrm>
                  <a:off x="4324876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>
                      <a:solidFill>
                        <a:schemeClr val="bg1"/>
                      </a:solidFill>
                    </a:rPr>
                    <a:t>3</a:t>
                  </a:r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814C9C01-828C-4F1A-BA70-C901AB2D64E3}"/>
                    </a:ext>
                  </a:extLst>
                </p:cNvPr>
                <p:cNvSpPr txBox="1"/>
                <p:nvPr/>
              </p:nvSpPr>
              <p:spPr>
                <a:xfrm>
                  <a:off x="4721493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>
                      <a:solidFill>
                        <a:schemeClr val="bg1"/>
                      </a:solidFill>
                    </a:rPr>
                    <a:t>4</a:t>
                  </a:r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148711E-B004-4A87-B28C-E9A73CF8F989}"/>
                    </a:ext>
                  </a:extLst>
                </p:cNvPr>
                <p:cNvSpPr txBox="1"/>
                <p:nvPr/>
              </p:nvSpPr>
              <p:spPr>
                <a:xfrm>
                  <a:off x="5118110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>
                      <a:solidFill>
                        <a:schemeClr val="bg1"/>
                      </a:solidFill>
                    </a:rPr>
                    <a:t>5</a:t>
                  </a:r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5D5A471C-9C21-49D2-862C-5A11DBCDFD4D}"/>
                    </a:ext>
                  </a:extLst>
                </p:cNvPr>
                <p:cNvSpPr txBox="1"/>
                <p:nvPr/>
              </p:nvSpPr>
              <p:spPr>
                <a:xfrm>
                  <a:off x="5514727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>
                      <a:solidFill>
                        <a:schemeClr val="bg1"/>
                      </a:solidFill>
                    </a:rPr>
                    <a:t>6</a:t>
                  </a:r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05DFE475-3D9C-4A03-877B-321483949608}"/>
                    </a:ext>
                  </a:extLst>
                </p:cNvPr>
                <p:cNvSpPr txBox="1"/>
                <p:nvPr/>
              </p:nvSpPr>
              <p:spPr>
                <a:xfrm>
                  <a:off x="5911344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>
                      <a:solidFill>
                        <a:schemeClr val="bg1"/>
                      </a:solidFill>
                    </a:rPr>
                    <a:t>7</a:t>
                  </a:r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1901AF2-ECF9-4DA9-B766-F791496C8722}"/>
                    </a:ext>
                  </a:extLst>
                </p:cNvPr>
                <p:cNvSpPr txBox="1"/>
                <p:nvPr/>
              </p:nvSpPr>
              <p:spPr>
                <a:xfrm>
                  <a:off x="6307961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>
                      <a:solidFill>
                        <a:schemeClr val="bg1"/>
                      </a:solidFill>
                    </a:rPr>
                    <a:t>8</a:t>
                  </a:r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7F3A960C-0F79-498C-BB36-E24814613ACF}"/>
                    </a:ext>
                  </a:extLst>
                </p:cNvPr>
                <p:cNvSpPr txBox="1"/>
                <p:nvPr/>
              </p:nvSpPr>
              <p:spPr>
                <a:xfrm>
                  <a:off x="6704576" y="520953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dirty="0">
                      <a:solidFill>
                        <a:schemeClr val="bg1"/>
                      </a:solidFill>
                    </a:rPr>
                    <a:t>9</a:t>
                  </a:r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E634F1D7-54EC-4E80-A1F8-142C29F9B0A7}"/>
                </a:ext>
              </a:extLst>
            </p:cNvPr>
            <p:cNvGrpSpPr/>
            <p:nvPr/>
          </p:nvGrpSpPr>
          <p:grpSpPr>
            <a:xfrm>
              <a:off x="7776000" y="252000"/>
              <a:ext cx="1944000" cy="1331903"/>
              <a:chOff x="7776000" y="252000"/>
              <a:chExt cx="1944000" cy="1331903"/>
            </a:xfrm>
          </p:grpSpPr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08229341-915D-4914-AAE8-D94C13B90F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0000" y="25200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BCD48184-5BF6-425E-9D86-9336AC406B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0000" y="64800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四角形: 角を丸くする 37">
                <a:extLst>
                  <a:ext uri="{FF2B5EF4-FFF2-40B4-BE49-F238E27FC236}">
                    <a16:creationId xmlns:a16="http://schemas.microsoft.com/office/drawing/2014/main" id="{DC404E60-60F5-446F-90EA-A5C91871BB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0000" y="104400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9" name="四角形: 角を丸くする 38">
                <a:extLst>
                  <a:ext uri="{FF2B5EF4-FFF2-40B4-BE49-F238E27FC236}">
                    <a16:creationId xmlns:a16="http://schemas.microsoft.com/office/drawing/2014/main" id="{2CFF55DB-60C3-4DF2-A603-D515F47731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4000" y="25353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四角形: 角を丸くする 39">
                <a:extLst>
                  <a:ext uri="{FF2B5EF4-FFF2-40B4-BE49-F238E27FC236}">
                    <a16:creationId xmlns:a16="http://schemas.microsoft.com/office/drawing/2014/main" id="{1948F44A-F104-499D-A631-47CAF9E52C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0" y="25353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四角形: 角を丸くする 40">
                <a:extLst>
                  <a:ext uri="{FF2B5EF4-FFF2-40B4-BE49-F238E27FC236}">
                    <a16:creationId xmlns:a16="http://schemas.microsoft.com/office/drawing/2014/main" id="{3AEB67F4-3CFC-4FB9-84AB-8CC5902FC3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2000" y="25353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四角形: 角を丸くする 41">
                <a:extLst>
                  <a:ext uri="{FF2B5EF4-FFF2-40B4-BE49-F238E27FC236}">
                    <a16:creationId xmlns:a16="http://schemas.microsoft.com/office/drawing/2014/main" id="{6E5094E7-A63A-4F7C-9E2D-66FF47D8E3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2895" y="104400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F58A4AFB-EEF4-44A7-9252-A29742EFF1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6895" y="1043903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四角形: 角を丸くする 43">
                <a:extLst>
                  <a:ext uri="{FF2B5EF4-FFF2-40B4-BE49-F238E27FC236}">
                    <a16:creationId xmlns:a16="http://schemas.microsoft.com/office/drawing/2014/main" id="{47FB1A4D-2EAA-4CC3-A534-910AAE3F92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00" y="252000"/>
                <a:ext cx="360000" cy="360000"/>
              </a:xfrm>
              <a:prstGeom prst="roundRect">
                <a:avLst/>
              </a:prstGeom>
              <a:solidFill>
                <a:srgbClr val="E7F6FF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9F97B415-F1DB-4B73-99EA-B46AE8E5B9CF}"/>
                  </a:ext>
                </a:extLst>
              </p:cNvPr>
              <p:cNvGrpSpPr/>
              <p:nvPr/>
            </p:nvGrpSpPr>
            <p:grpSpPr>
              <a:xfrm>
                <a:off x="7794000" y="863903"/>
                <a:ext cx="720000" cy="720000"/>
                <a:chOff x="8766000" y="827903"/>
                <a:chExt cx="720000" cy="720000"/>
              </a:xfrm>
              <a:solidFill>
                <a:srgbClr val="E7F6FF"/>
              </a:solidFill>
            </p:grpSpPr>
            <p:sp>
              <p:nvSpPr>
                <p:cNvPr id="35" name="四角形: 角を丸くする 34">
                  <a:extLst>
                    <a:ext uri="{FF2B5EF4-FFF2-40B4-BE49-F238E27FC236}">
                      <a16:creationId xmlns:a16="http://schemas.microsoft.com/office/drawing/2014/main" id="{02D48973-7AC4-479E-BC0B-C6B6A83239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66000" y="827903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58DDC687-FD8D-4CE2-A399-2B4BEFA881C6}"/>
                    </a:ext>
                  </a:extLst>
                </p:cNvPr>
                <p:cNvSpPr txBox="1"/>
                <p:nvPr/>
              </p:nvSpPr>
              <p:spPr>
                <a:xfrm>
                  <a:off x="8928000" y="1008000"/>
                  <a:ext cx="418704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a:rPr>
                    <a:t>20</a:t>
                  </a:r>
                  <a:endParaRPr kumimoji="1" lang="ja-JP" altLang="en-US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AB53A8C9-B0C7-4D08-BBFE-C15392CAD371}"/>
                </a:ext>
              </a:extLst>
            </p:cNvPr>
            <p:cNvGrpSpPr/>
            <p:nvPr/>
          </p:nvGrpSpPr>
          <p:grpSpPr>
            <a:xfrm>
              <a:off x="3438000" y="864000"/>
              <a:ext cx="4302000" cy="720000"/>
              <a:chOff x="3438000" y="864000"/>
              <a:chExt cx="4302000" cy="720000"/>
            </a:xfrm>
          </p:grpSpPr>
          <p:sp>
            <p:nvSpPr>
              <p:cNvPr id="51" name="四角形: 角を丸くする 50">
                <a:extLst>
                  <a:ext uri="{FF2B5EF4-FFF2-40B4-BE49-F238E27FC236}">
                    <a16:creationId xmlns:a16="http://schemas.microsoft.com/office/drawing/2014/main" id="{0038D2D2-5F5C-4CC4-AF3A-BCE4DC2927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8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四角形: 角を丸くする 51">
                <a:extLst>
                  <a:ext uri="{FF2B5EF4-FFF2-40B4-BE49-F238E27FC236}">
                    <a16:creationId xmlns:a16="http://schemas.microsoft.com/office/drawing/2014/main" id="{16A625E7-124E-40C0-9062-3D706CC3C8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4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四角形: 角を丸くする 52">
                <a:extLst>
                  <a:ext uri="{FF2B5EF4-FFF2-40B4-BE49-F238E27FC236}">
                    <a16:creationId xmlns:a16="http://schemas.microsoft.com/office/drawing/2014/main" id="{70C070C9-1EB2-4868-AD40-545225AFF9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" name="四角形: 角を丸くする 53">
                <a:extLst>
                  <a:ext uri="{FF2B5EF4-FFF2-40B4-BE49-F238E27FC236}">
                    <a16:creationId xmlns:a16="http://schemas.microsoft.com/office/drawing/2014/main" id="{AE3E76DD-1F1B-41E8-A8B2-121F361771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四角形: 角を丸くする 54">
                <a:extLst>
                  <a:ext uri="{FF2B5EF4-FFF2-40B4-BE49-F238E27FC236}">
                    <a16:creationId xmlns:a16="http://schemas.microsoft.com/office/drawing/2014/main" id="{6B5D1C86-9CD1-4B65-B243-33B411801A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四角形: 角を丸くする 55">
                <a:extLst>
                  <a:ext uri="{FF2B5EF4-FFF2-40B4-BE49-F238E27FC236}">
                    <a16:creationId xmlns:a16="http://schemas.microsoft.com/office/drawing/2014/main" id="{937E3644-9D40-4884-9452-E380312E09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9E04A827-B830-4859-B6FC-1B9D5A81E2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8" name="四角形: 角を丸くする 57">
                <a:extLst>
                  <a:ext uri="{FF2B5EF4-FFF2-40B4-BE49-F238E27FC236}">
                    <a16:creationId xmlns:a16="http://schemas.microsoft.com/office/drawing/2014/main" id="{779803E4-882B-4088-B247-E1CC3A811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80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四角形: 角を丸くする 58">
                <a:extLst>
                  <a:ext uri="{FF2B5EF4-FFF2-40B4-BE49-F238E27FC236}">
                    <a16:creationId xmlns:a16="http://schemas.microsoft.com/office/drawing/2014/main" id="{C57F6CD1-CF13-4DA4-A28D-61FF01E7FF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104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4F428C0F-1F09-4DC7-8581-DC667AB8E709}"/>
                  </a:ext>
                </a:extLst>
              </p:cNvPr>
              <p:cNvGrpSpPr/>
              <p:nvPr/>
            </p:nvGrpSpPr>
            <p:grpSpPr>
              <a:xfrm>
                <a:off x="3438000" y="864000"/>
                <a:ext cx="720000" cy="720000"/>
                <a:chOff x="6890189" y="999564"/>
                <a:chExt cx="720000" cy="720000"/>
              </a:xfrm>
              <a:solidFill>
                <a:srgbClr val="FDF1F5"/>
              </a:solidFill>
            </p:grpSpPr>
            <p:sp>
              <p:nvSpPr>
                <p:cNvPr id="50" name="四角形: 角を丸くする 49">
                  <a:extLst>
                    <a:ext uri="{FF2B5EF4-FFF2-40B4-BE49-F238E27FC236}">
                      <a16:creationId xmlns:a16="http://schemas.microsoft.com/office/drawing/2014/main" id="{83D46435-95B3-4FF2-915D-19A54370A0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90189" y="999564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353544FE-FF5B-4D3F-9285-D163AFCBE5DD}"/>
                    </a:ext>
                  </a:extLst>
                </p:cNvPr>
                <p:cNvSpPr txBox="1"/>
                <p:nvPr/>
              </p:nvSpPr>
              <p:spPr>
                <a:xfrm>
                  <a:off x="7052189" y="1179564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rPr>
                    <a:t>30</a:t>
                  </a:r>
                  <a:endParaRPr kumimoji="1" lang="ja-JP" altLang="en-US" dirty="0"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97ECA681-B083-4DB6-B998-3B674B5687C2}"/>
                </a:ext>
              </a:extLst>
            </p:cNvPr>
            <p:cNvGrpSpPr/>
            <p:nvPr/>
          </p:nvGrpSpPr>
          <p:grpSpPr>
            <a:xfrm>
              <a:off x="252000" y="1044000"/>
              <a:ext cx="3132000" cy="1512000"/>
              <a:chOff x="252000" y="1044000"/>
              <a:chExt cx="3132000" cy="1512000"/>
            </a:xfrm>
          </p:grpSpPr>
          <p:sp>
            <p:nvSpPr>
              <p:cNvPr id="74" name="四角形: 角を丸くする 73">
                <a:extLst>
                  <a:ext uri="{FF2B5EF4-FFF2-40B4-BE49-F238E27FC236}">
                    <a16:creationId xmlns:a16="http://schemas.microsoft.com/office/drawing/2014/main" id="{CF3ADB87-CDA9-4ADE-A985-EC60D9B9AD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四角形: 角を丸くする 74">
                <a:extLst>
                  <a:ext uri="{FF2B5EF4-FFF2-40B4-BE49-F238E27FC236}">
                    <a16:creationId xmlns:a16="http://schemas.microsoft.com/office/drawing/2014/main" id="{694C0E5C-0EA5-4B6A-99CF-CC0CF0E832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四角形: 角を丸くする 75">
                <a:extLst>
                  <a:ext uri="{FF2B5EF4-FFF2-40B4-BE49-F238E27FC236}">
                    <a16:creationId xmlns:a16="http://schemas.microsoft.com/office/drawing/2014/main" id="{B8140E48-AE1A-46EB-B0C9-D2C86176CE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7" name="四角形: 角を丸くする 76">
                <a:extLst>
                  <a:ext uri="{FF2B5EF4-FFF2-40B4-BE49-F238E27FC236}">
                    <a16:creationId xmlns:a16="http://schemas.microsoft.com/office/drawing/2014/main" id="{98EA3570-8EBF-4ED3-A79F-92A7D004EC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四角形: 角を丸くする 77">
                <a:extLst>
                  <a:ext uri="{FF2B5EF4-FFF2-40B4-BE49-F238E27FC236}">
                    <a16:creationId xmlns:a16="http://schemas.microsoft.com/office/drawing/2014/main" id="{98609045-D0DC-4B55-BB3A-BD46EB566A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四角形: 角を丸くする 78">
                <a:extLst>
                  <a:ext uri="{FF2B5EF4-FFF2-40B4-BE49-F238E27FC236}">
                    <a16:creationId xmlns:a16="http://schemas.microsoft.com/office/drawing/2014/main" id="{48E25AA8-7826-4D90-8D38-067C7267DD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四角形: 角を丸くする 79">
                <a:extLst>
                  <a:ext uri="{FF2B5EF4-FFF2-40B4-BE49-F238E27FC236}">
                    <a16:creationId xmlns:a16="http://schemas.microsoft.com/office/drawing/2014/main" id="{6ED25006-ECDF-4864-9CC8-20C0A34965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1" name="四角形: 角を丸くする 80">
                <a:extLst>
                  <a:ext uri="{FF2B5EF4-FFF2-40B4-BE49-F238E27FC236}">
                    <a16:creationId xmlns:a16="http://schemas.microsoft.com/office/drawing/2014/main" id="{B2E682A6-A05B-4DE7-9411-E6D40B5F07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000" y="1044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四角形: 角を丸くする 81">
                <a:extLst>
                  <a:ext uri="{FF2B5EF4-FFF2-40B4-BE49-F238E27FC236}">
                    <a16:creationId xmlns:a16="http://schemas.microsoft.com/office/drawing/2014/main" id="{1B2A982F-7E62-4288-9E09-C9CD9CCA93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144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4BA5DCEB-4EF9-4E24-A3B2-29386610EC03}"/>
                  </a:ext>
                </a:extLst>
              </p:cNvPr>
              <p:cNvGrpSpPr/>
              <p:nvPr/>
            </p:nvGrpSpPr>
            <p:grpSpPr>
              <a:xfrm>
                <a:off x="270000" y="1836000"/>
                <a:ext cx="720000" cy="720000"/>
                <a:chOff x="7831732" y="1966321"/>
                <a:chExt cx="720000" cy="720000"/>
              </a:xfrm>
              <a:solidFill>
                <a:srgbClr val="FDF1F5"/>
              </a:solidFill>
            </p:grpSpPr>
            <p:sp>
              <p:nvSpPr>
                <p:cNvPr id="84" name="四角形: 角を丸くする 83">
                  <a:extLst>
                    <a:ext uri="{FF2B5EF4-FFF2-40B4-BE49-F238E27FC236}">
                      <a16:creationId xmlns:a16="http://schemas.microsoft.com/office/drawing/2014/main" id="{D2E6C29D-F9BE-4334-BE01-871A0ACD23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31732" y="1966321"/>
                  <a:ext cx="720000" cy="720000"/>
                </a:xfrm>
                <a:prstGeom prst="roundRect">
                  <a:avLst/>
                </a:prstGeom>
                <a:solidFill>
                  <a:srgbClr val="EFFBFA"/>
                </a:solidFill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0B77F9EF-9491-4763-8E4A-861B454C6D62}"/>
                    </a:ext>
                  </a:extLst>
                </p:cNvPr>
                <p:cNvSpPr txBox="1"/>
                <p:nvPr/>
              </p:nvSpPr>
              <p:spPr>
                <a:xfrm>
                  <a:off x="7993732" y="2146321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40</a:t>
                  </a:r>
                  <a:endParaRPr kumimoji="1" lang="ja-JP" altLang="en-US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27D65BD4-B3B6-4360-BC6F-9478CE644529}"/>
                </a:ext>
              </a:extLst>
            </p:cNvPr>
            <p:cNvGrpSpPr/>
            <p:nvPr/>
          </p:nvGrpSpPr>
          <p:grpSpPr>
            <a:xfrm>
              <a:off x="1044000" y="1656000"/>
              <a:ext cx="4302000" cy="720000"/>
              <a:chOff x="1044000" y="1656000"/>
              <a:chExt cx="4302000" cy="720000"/>
            </a:xfrm>
          </p:grpSpPr>
          <p:sp>
            <p:nvSpPr>
              <p:cNvPr id="88" name="四角形: 角を丸くする 87">
                <a:extLst>
                  <a:ext uri="{FF2B5EF4-FFF2-40B4-BE49-F238E27FC236}">
                    <a16:creationId xmlns:a16="http://schemas.microsoft.com/office/drawing/2014/main" id="{C9C4B273-86EF-425D-AFBE-3785EDB235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四角形: 角を丸くする 88">
                <a:extLst>
                  <a:ext uri="{FF2B5EF4-FFF2-40B4-BE49-F238E27FC236}">
                    <a16:creationId xmlns:a16="http://schemas.microsoft.com/office/drawing/2014/main" id="{C282EBF3-1778-404D-908E-558EE53F84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四角形: 角を丸くする 89">
                <a:extLst>
                  <a:ext uri="{FF2B5EF4-FFF2-40B4-BE49-F238E27FC236}">
                    <a16:creationId xmlns:a16="http://schemas.microsoft.com/office/drawing/2014/main" id="{C60AC079-A8A0-4993-AD4F-53614FD87F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1" name="四角形: 角を丸くする 90">
                <a:extLst>
                  <a:ext uri="{FF2B5EF4-FFF2-40B4-BE49-F238E27FC236}">
                    <a16:creationId xmlns:a16="http://schemas.microsoft.com/office/drawing/2014/main" id="{2F2091D1-E403-4290-B3E0-95641D1E06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四角形: 角を丸くする 91">
                <a:extLst>
                  <a:ext uri="{FF2B5EF4-FFF2-40B4-BE49-F238E27FC236}">
                    <a16:creationId xmlns:a16="http://schemas.microsoft.com/office/drawing/2014/main" id="{526A1651-12AE-413A-937A-174780EAD5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四角形: 角を丸くする 92">
                <a:extLst>
                  <a:ext uri="{FF2B5EF4-FFF2-40B4-BE49-F238E27FC236}">
                    <a16:creationId xmlns:a16="http://schemas.microsoft.com/office/drawing/2014/main" id="{33151F82-C603-4B3B-A477-F702B6DD4F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0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四角形: 角を丸くする 93">
                <a:extLst>
                  <a:ext uri="{FF2B5EF4-FFF2-40B4-BE49-F238E27FC236}">
                    <a16:creationId xmlns:a16="http://schemas.microsoft.com/office/drawing/2014/main" id="{FB82CCE0-DF0E-4387-8A2C-BEEAFFD041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3020DC62-12EB-4111-B1E2-B954799E40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6" name="四角形: 角を丸くする 95">
                <a:extLst>
                  <a:ext uri="{FF2B5EF4-FFF2-40B4-BE49-F238E27FC236}">
                    <a16:creationId xmlns:a16="http://schemas.microsoft.com/office/drawing/2014/main" id="{BC4A33F2-10DB-4162-968A-4898DE061A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1836000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F0E86832-C5EF-4AA4-9B74-4F8B459100F9}"/>
                  </a:ext>
                </a:extLst>
              </p:cNvPr>
              <p:cNvGrpSpPr/>
              <p:nvPr/>
            </p:nvGrpSpPr>
            <p:grpSpPr>
              <a:xfrm>
                <a:off x="4626000" y="1656000"/>
                <a:ext cx="720000" cy="720000"/>
                <a:chOff x="6890189" y="999564"/>
                <a:chExt cx="720000" cy="720000"/>
              </a:xfrm>
              <a:solidFill>
                <a:srgbClr val="FFF4EF"/>
              </a:solidFill>
            </p:grpSpPr>
            <p:sp>
              <p:nvSpPr>
                <p:cNvPr id="98" name="四角形: 角を丸くする 97">
                  <a:extLst>
                    <a:ext uri="{FF2B5EF4-FFF2-40B4-BE49-F238E27FC236}">
                      <a16:creationId xmlns:a16="http://schemas.microsoft.com/office/drawing/2014/main" id="{D99A5FF9-81D2-49C7-A651-F07C9B4929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90189" y="999564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9" name="テキスト ボックス 98">
                  <a:extLst>
                    <a:ext uri="{FF2B5EF4-FFF2-40B4-BE49-F238E27FC236}">
                      <a16:creationId xmlns:a16="http://schemas.microsoft.com/office/drawing/2014/main" id="{8DFFDC88-8A58-48BF-8C03-D81DF5D99F70}"/>
                    </a:ext>
                  </a:extLst>
                </p:cNvPr>
                <p:cNvSpPr txBox="1"/>
                <p:nvPr/>
              </p:nvSpPr>
              <p:spPr>
                <a:xfrm>
                  <a:off x="7052189" y="1179564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a:rPr>
                    <a:t>50</a:t>
                  </a:r>
                  <a:endParaRPr kumimoji="1" lang="ja-JP" altLang="en-US" dirty="0"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7C58EED-F8A2-4E36-ADC9-625AE01A8884}"/>
                </a:ext>
              </a:extLst>
            </p:cNvPr>
            <p:cNvGrpSpPr/>
            <p:nvPr/>
          </p:nvGrpSpPr>
          <p:grpSpPr>
            <a:xfrm>
              <a:off x="5400000" y="1476000"/>
              <a:ext cx="4284000" cy="720000"/>
              <a:chOff x="5400000" y="1476000"/>
              <a:chExt cx="4284000" cy="720000"/>
            </a:xfrm>
          </p:grpSpPr>
          <p:sp>
            <p:nvSpPr>
              <p:cNvPr id="104" name="四角形: 角を丸くする 103">
                <a:extLst>
                  <a:ext uri="{FF2B5EF4-FFF2-40B4-BE49-F238E27FC236}">
                    <a16:creationId xmlns:a16="http://schemas.microsoft.com/office/drawing/2014/main" id="{296FC744-178F-4B62-A3FC-F6A79D246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5" name="四角形: 角を丸くする 104">
                <a:extLst>
                  <a:ext uri="{FF2B5EF4-FFF2-40B4-BE49-F238E27FC236}">
                    <a16:creationId xmlns:a16="http://schemas.microsoft.com/office/drawing/2014/main" id="{69FAF45D-BED2-4D96-844E-63FB40649A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四角形: 角を丸くする 105">
                <a:extLst>
                  <a:ext uri="{FF2B5EF4-FFF2-40B4-BE49-F238E27FC236}">
                    <a16:creationId xmlns:a16="http://schemas.microsoft.com/office/drawing/2014/main" id="{9313C360-0798-4DC6-B4B5-87F5EA9A1D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7" name="四角形: 角を丸くする 106">
                <a:extLst>
                  <a:ext uri="{FF2B5EF4-FFF2-40B4-BE49-F238E27FC236}">
                    <a16:creationId xmlns:a16="http://schemas.microsoft.com/office/drawing/2014/main" id="{59139A64-E82A-499A-87FF-F57CE02E5A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四角形: 角を丸くする 107">
                <a:extLst>
                  <a:ext uri="{FF2B5EF4-FFF2-40B4-BE49-F238E27FC236}">
                    <a16:creationId xmlns:a16="http://schemas.microsoft.com/office/drawing/2014/main" id="{A7B552E7-1F59-48D8-8DF6-178D130DF5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80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四角形: 角を丸くする 108">
                <a:extLst>
                  <a:ext uri="{FF2B5EF4-FFF2-40B4-BE49-F238E27FC236}">
                    <a16:creationId xmlns:a16="http://schemas.microsoft.com/office/drawing/2014/main" id="{B8FF2078-F92D-4653-9E17-13C3C1FBAA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四角形: 角を丸くする 109">
                <a:extLst>
                  <a:ext uri="{FF2B5EF4-FFF2-40B4-BE49-F238E27FC236}">
                    <a16:creationId xmlns:a16="http://schemas.microsoft.com/office/drawing/2014/main" id="{BB927FAC-B6F3-4137-83FF-12F202415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2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67B2EA4A-27DE-4CCC-94E1-FD6163A34B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5A65CC2A-405A-457D-875E-00414CE507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1836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13" name="グループ化 112">
                <a:extLst>
                  <a:ext uri="{FF2B5EF4-FFF2-40B4-BE49-F238E27FC236}">
                    <a16:creationId xmlns:a16="http://schemas.microsoft.com/office/drawing/2014/main" id="{3A2C263D-027C-4C94-87C8-6D294F5D177B}"/>
                  </a:ext>
                </a:extLst>
              </p:cNvPr>
              <p:cNvGrpSpPr/>
              <p:nvPr/>
            </p:nvGrpSpPr>
            <p:grpSpPr>
              <a:xfrm>
                <a:off x="8964000" y="1476000"/>
                <a:ext cx="720000" cy="720000"/>
                <a:chOff x="6872189" y="819466"/>
                <a:chExt cx="720000" cy="720000"/>
              </a:xfrm>
              <a:solidFill>
                <a:srgbClr val="F5F3FB"/>
              </a:solidFill>
            </p:grpSpPr>
            <p:sp>
              <p:nvSpPr>
                <p:cNvPr id="114" name="四角形: 角を丸くする 113">
                  <a:extLst>
                    <a:ext uri="{FF2B5EF4-FFF2-40B4-BE49-F238E27FC236}">
                      <a16:creationId xmlns:a16="http://schemas.microsoft.com/office/drawing/2014/main" id="{E8B8F3D8-27E1-4A61-9083-3D7CDAEDB0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72189" y="819466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5" name="テキスト ボックス 114">
                  <a:extLst>
                    <a:ext uri="{FF2B5EF4-FFF2-40B4-BE49-F238E27FC236}">
                      <a16:creationId xmlns:a16="http://schemas.microsoft.com/office/drawing/2014/main" id="{E4FA71F5-4B9C-4F3E-BC1D-204187873D30}"/>
                    </a:ext>
                  </a:extLst>
                </p:cNvPr>
                <p:cNvSpPr txBox="1"/>
                <p:nvPr/>
              </p:nvSpPr>
              <p:spPr>
                <a:xfrm>
                  <a:off x="7016189" y="999466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rPr>
                    <a:t>60</a:t>
                  </a:r>
                  <a:endParaRPr kumimoji="1" lang="ja-JP" altLang="en-US" dirty="0"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4EA978F-B568-4C9E-9AF3-108D2F02F0C6}"/>
                </a:ext>
              </a:extLst>
            </p:cNvPr>
            <p:cNvGrpSpPr/>
            <p:nvPr/>
          </p:nvGrpSpPr>
          <p:grpSpPr>
            <a:xfrm>
              <a:off x="5814000" y="2232000"/>
              <a:ext cx="3906000" cy="936000"/>
              <a:chOff x="5814000" y="2232000"/>
              <a:chExt cx="3906000" cy="936000"/>
            </a:xfrm>
          </p:grpSpPr>
          <p:sp>
            <p:nvSpPr>
              <p:cNvPr id="117" name="四角形: 角を丸くする 116">
                <a:extLst>
                  <a:ext uri="{FF2B5EF4-FFF2-40B4-BE49-F238E27FC236}">
                    <a16:creationId xmlns:a16="http://schemas.microsoft.com/office/drawing/2014/main" id="{275AF0C6-04D7-40A2-B517-EF22CAC777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8" name="四角形: 角を丸くする 117">
                <a:extLst>
                  <a:ext uri="{FF2B5EF4-FFF2-40B4-BE49-F238E27FC236}">
                    <a16:creationId xmlns:a16="http://schemas.microsoft.com/office/drawing/2014/main" id="{007F421C-9268-4599-BB59-82EA513024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80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9" name="四角形: 角を丸くする 118">
                <a:extLst>
                  <a:ext uri="{FF2B5EF4-FFF2-40B4-BE49-F238E27FC236}">
                    <a16:creationId xmlns:a16="http://schemas.microsoft.com/office/drawing/2014/main" id="{528FBD37-0E41-410A-BC68-44F0AF36D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5D676EE2-718E-4B7D-BD9C-8634296876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2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四角形: 角を丸くする 120">
                <a:extLst>
                  <a:ext uri="{FF2B5EF4-FFF2-40B4-BE49-F238E27FC236}">
                    <a16:creationId xmlns:a16="http://schemas.microsoft.com/office/drawing/2014/main" id="{D56ADFA1-1A59-4873-81C5-F596815BFF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四角形: 角を丸くする 121">
                <a:extLst>
                  <a:ext uri="{FF2B5EF4-FFF2-40B4-BE49-F238E27FC236}">
                    <a16:creationId xmlns:a16="http://schemas.microsoft.com/office/drawing/2014/main" id="{4DC1AC27-5382-4BF6-B116-D0B4446B44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4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四角形: 角を丸くする 122">
                <a:extLst>
                  <a:ext uri="{FF2B5EF4-FFF2-40B4-BE49-F238E27FC236}">
                    <a16:creationId xmlns:a16="http://schemas.microsoft.com/office/drawing/2014/main" id="{979986D9-964D-4BCD-AEAA-1DEF7B9B8D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0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4" name="四角形: 角を丸くする 123">
                <a:extLst>
                  <a:ext uri="{FF2B5EF4-FFF2-40B4-BE49-F238E27FC236}">
                    <a16:creationId xmlns:a16="http://schemas.microsoft.com/office/drawing/2014/main" id="{4B8A4060-CF52-4608-B606-61E171FFA3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0000" y="2232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5" name="四角形: 角を丸くする 124">
                <a:extLst>
                  <a:ext uri="{FF2B5EF4-FFF2-40B4-BE49-F238E27FC236}">
                    <a16:creationId xmlns:a16="http://schemas.microsoft.com/office/drawing/2014/main" id="{7541C8FD-4355-416E-8A94-698A9E304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262800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26" name="グループ化 125">
                <a:extLst>
                  <a:ext uri="{FF2B5EF4-FFF2-40B4-BE49-F238E27FC236}">
                    <a16:creationId xmlns:a16="http://schemas.microsoft.com/office/drawing/2014/main" id="{30FC7168-DAF9-4929-AD07-59694C661DDF}"/>
                  </a:ext>
                </a:extLst>
              </p:cNvPr>
              <p:cNvGrpSpPr/>
              <p:nvPr/>
            </p:nvGrpSpPr>
            <p:grpSpPr>
              <a:xfrm>
                <a:off x="5814000" y="2448000"/>
                <a:ext cx="720000" cy="720000"/>
                <a:chOff x="6890189" y="999564"/>
                <a:chExt cx="720000" cy="720000"/>
              </a:xfrm>
              <a:solidFill>
                <a:srgbClr val="FDF1F5"/>
              </a:solidFill>
            </p:grpSpPr>
            <p:sp>
              <p:nvSpPr>
                <p:cNvPr id="127" name="四角形: 角を丸くする 126">
                  <a:extLst>
                    <a:ext uri="{FF2B5EF4-FFF2-40B4-BE49-F238E27FC236}">
                      <a16:creationId xmlns:a16="http://schemas.microsoft.com/office/drawing/2014/main" id="{E9744833-1B78-4FE5-94BE-A8F41701D0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90189" y="999564"/>
                  <a:ext cx="720000" cy="720000"/>
                </a:xfrm>
                <a:prstGeom prst="roundRect">
                  <a:avLst/>
                </a:prstGeom>
                <a:solidFill>
                  <a:srgbClr val="EBFFEB"/>
                </a:solidFill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B473FEA1-DDC7-470B-BF1E-0371681C9FA1}"/>
                    </a:ext>
                  </a:extLst>
                </p:cNvPr>
                <p:cNvSpPr txBox="1"/>
                <p:nvPr/>
              </p:nvSpPr>
              <p:spPr>
                <a:xfrm>
                  <a:off x="7052189" y="1179564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1">
                            <a:lumMod val="75000"/>
                            <a:alpha val="40000"/>
                          </a:schemeClr>
                        </a:glow>
                      </a:effectLst>
                    </a:rPr>
                    <a:t>70</a:t>
                  </a:r>
                  <a:endParaRPr kumimoji="1" lang="ja-JP" altLang="en-US" dirty="0">
                    <a:effectLst>
                      <a:glow rad="63500">
                        <a:schemeClr val="accent1">
                          <a:lumMod val="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EAB52E6B-BBB5-4BD4-A892-A12687885554}"/>
                </a:ext>
              </a:extLst>
            </p:cNvPr>
            <p:cNvGrpSpPr/>
            <p:nvPr/>
          </p:nvGrpSpPr>
          <p:grpSpPr>
            <a:xfrm>
              <a:off x="1458000" y="2448000"/>
              <a:ext cx="4302000" cy="720000"/>
              <a:chOff x="1458000" y="2448000"/>
              <a:chExt cx="4302000" cy="720000"/>
            </a:xfrm>
          </p:grpSpPr>
          <p:sp>
            <p:nvSpPr>
              <p:cNvPr id="130" name="四角形: 角を丸くする 129">
                <a:extLst>
                  <a:ext uri="{FF2B5EF4-FFF2-40B4-BE49-F238E27FC236}">
                    <a16:creationId xmlns:a16="http://schemas.microsoft.com/office/drawing/2014/main" id="{F31B6980-1C14-4799-98CA-B46469848A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1" name="四角形: 角を丸くする 130">
                <a:extLst>
                  <a:ext uri="{FF2B5EF4-FFF2-40B4-BE49-F238E27FC236}">
                    <a16:creationId xmlns:a16="http://schemas.microsoft.com/office/drawing/2014/main" id="{A77E59AB-DE36-4268-BA75-28C465047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2" name="四角形: 角を丸くする 131">
                <a:extLst>
                  <a:ext uri="{FF2B5EF4-FFF2-40B4-BE49-F238E27FC236}">
                    <a16:creationId xmlns:a16="http://schemas.microsoft.com/office/drawing/2014/main" id="{E5CDDC54-2CFF-4A6D-BE60-7F3C208C90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0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3" name="四角形: 角を丸くする 132">
                <a:extLst>
                  <a:ext uri="{FF2B5EF4-FFF2-40B4-BE49-F238E27FC236}">
                    <a16:creationId xmlns:a16="http://schemas.microsoft.com/office/drawing/2014/main" id="{2249ADCA-0AF2-4EC6-9114-D24C6591F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四角形: 角を丸くする 133">
                <a:extLst>
                  <a:ext uri="{FF2B5EF4-FFF2-40B4-BE49-F238E27FC236}">
                    <a16:creationId xmlns:a16="http://schemas.microsoft.com/office/drawing/2014/main" id="{5D25E5A7-530F-4FDE-AD42-9BEAA48FC4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四角形: 角を丸くする 134">
                <a:extLst>
                  <a:ext uri="{FF2B5EF4-FFF2-40B4-BE49-F238E27FC236}">
                    <a16:creationId xmlns:a16="http://schemas.microsoft.com/office/drawing/2014/main" id="{66D88EDA-880C-422E-8CD2-1B1451AA2B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8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6" name="四角形: 角を丸くする 135">
                <a:extLst>
                  <a:ext uri="{FF2B5EF4-FFF2-40B4-BE49-F238E27FC236}">
                    <a16:creationId xmlns:a16="http://schemas.microsoft.com/office/drawing/2014/main" id="{C1599885-64B4-4E52-A152-71D62DAFE0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4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四角形: 角を丸くする 136">
                <a:extLst>
                  <a:ext uri="{FF2B5EF4-FFF2-40B4-BE49-F238E27FC236}">
                    <a16:creationId xmlns:a16="http://schemas.microsoft.com/office/drawing/2014/main" id="{3CF131A3-DA8E-4507-8FF6-51C2B59767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四角形: 角を丸くする 137">
                <a:extLst>
                  <a:ext uri="{FF2B5EF4-FFF2-40B4-BE49-F238E27FC236}">
                    <a16:creationId xmlns:a16="http://schemas.microsoft.com/office/drawing/2014/main" id="{C4BCF06D-6DD5-4AA7-9A1D-4616B403D4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000" y="262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39" name="グループ化 138">
                <a:extLst>
                  <a:ext uri="{FF2B5EF4-FFF2-40B4-BE49-F238E27FC236}">
                    <a16:creationId xmlns:a16="http://schemas.microsoft.com/office/drawing/2014/main" id="{BC871B1E-83A4-4EE4-BE04-FE2F92854159}"/>
                  </a:ext>
                </a:extLst>
              </p:cNvPr>
              <p:cNvGrpSpPr/>
              <p:nvPr/>
            </p:nvGrpSpPr>
            <p:grpSpPr>
              <a:xfrm>
                <a:off x="1458000" y="2448000"/>
                <a:ext cx="720000" cy="720000"/>
                <a:chOff x="6890189" y="999564"/>
                <a:chExt cx="720000" cy="720000"/>
              </a:xfrm>
              <a:solidFill>
                <a:srgbClr val="FDF1F5"/>
              </a:solidFill>
            </p:grpSpPr>
            <p:sp>
              <p:nvSpPr>
                <p:cNvPr id="140" name="四角形: 角を丸くする 139">
                  <a:extLst>
                    <a:ext uri="{FF2B5EF4-FFF2-40B4-BE49-F238E27FC236}">
                      <a16:creationId xmlns:a16="http://schemas.microsoft.com/office/drawing/2014/main" id="{7AD47195-5896-4B26-8B31-72F9F3E7EF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90189" y="999564"/>
                  <a:ext cx="720000" cy="720000"/>
                </a:xfrm>
                <a:prstGeom prst="roundRect">
                  <a:avLst/>
                </a:prstGeom>
                <a:solidFill>
                  <a:srgbClr val="F5F3FB"/>
                </a:solidFill>
                <a:ln w="254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1" name="テキスト ボックス 140">
                  <a:extLst>
                    <a:ext uri="{FF2B5EF4-FFF2-40B4-BE49-F238E27FC236}">
                      <a16:creationId xmlns:a16="http://schemas.microsoft.com/office/drawing/2014/main" id="{FE4D906B-F14F-4190-A0F5-9DD376CAF587}"/>
                    </a:ext>
                  </a:extLst>
                </p:cNvPr>
                <p:cNvSpPr txBox="1"/>
                <p:nvPr/>
              </p:nvSpPr>
              <p:spPr>
                <a:xfrm>
                  <a:off x="7052189" y="1179564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a:rPr>
                    <a:t>80</a:t>
                  </a:r>
                  <a:endParaRPr kumimoji="1" lang="ja-JP" altLang="en-US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BDF2D1FA-C63C-4910-B84E-340FFA1C782A}"/>
                </a:ext>
              </a:extLst>
            </p:cNvPr>
            <p:cNvGrpSpPr/>
            <p:nvPr/>
          </p:nvGrpSpPr>
          <p:grpSpPr>
            <a:xfrm>
              <a:off x="252000" y="2628000"/>
              <a:ext cx="2718000" cy="1332000"/>
              <a:chOff x="252000" y="2628000"/>
              <a:chExt cx="2718000" cy="1332000"/>
            </a:xfrm>
          </p:grpSpPr>
          <p:sp>
            <p:nvSpPr>
              <p:cNvPr id="143" name="四角形: 角を丸くする 142">
                <a:extLst>
                  <a:ext uri="{FF2B5EF4-FFF2-40B4-BE49-F238E27FC236}">
                    <a16:creationId xmlns:a16="http://schemas.microsoft.com/office/drawing/2014/main" id="{AE84B4E6-BEC8-4A54-8931-1A8586C8D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3420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4" name="四角形: 角を丸くする 143">
                <a:extLst>
                  <a:ext uri="{FF2B5EF4-FFF2-40B4-BE49-F238E27FC236}">
                    <a16:creationId xmlns:a16="http://schemas.microsoft.com/office/drawing/2014/main" id="{908CF55C-3A3E-42B0-99BB-574F325D9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000" y="3420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5" name="四角形: 角を丸くする 144">
                <a:extLst>
                  <a:ext uri="{FF2B5EF4-FFF2-40B4-BE49-F238E27FC236}">
                    <a16:creationId xmlns:a16="http://schemas.microsoft.com/office/drawing/2014/main" id="{2D55884E-93CB-4507-BDA0-B62546187A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000" y="3420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6" name="四角形: 角を丸くする 145">
                <a:extLst>
                  <a:ext uri="{FF2B5EF4-FFF2-40B4-BE49-F238E27FC236}">
                    <a16:creationId xmlns:a16="http://schemas.microsoft.com/office/drawing/2014/main" id="{DD0B8A9B-1044-4C8D-9512-808836A9DF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3024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四角形: 角を丸くする 146">
                <a:extLst>
                  <a:ext uri="{FF2B5EF4-FFF2-40B4-BE49-F238E27FC236}">
                    <a16:creationId xmlns:a16="http://schemas.microsoft.com/office/drawing/2014/main" id="{FCB3A936-0D20-4A42-93FF-A4E8BEA4E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3420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四角形: 角を丸くする 147">
                <a:extLst>
                  <a:ext uri="{FF2B5EF4-FFF2-40B4-BE49-F238E27FC236}">
                    <a16:creationId xmlns:a16="http://schemas.microsoft.com/office/drawing/2014/main" id="{73A4FE0C-964C-40FE-829B-D79EBD1746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2628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9" name="四角形: 角を丸くする 148">
                <a:extLst>
                  <a:ext uri="{FF2B5EF4-FFF2-40B4-BE49-F238E27FC236}">
                    <a16:creationId xmlns:a16="http://schemas.microsoft.com/office/drawing/2014/main" id="{4F139B30-05F7-4D22-934F-9224A77B7C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000" y="2628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0" name="四角形: 角を丸くする 149">
                <a:extLst>
                  <a:ext uri="{FF2B5EF4-FFF2-40B4-BE49-F238E27FC236}">
                    <a16:creationId xmlns:a16="http://schemas.microsoft.com/office/drawing/2014/main" id="{4E2C216A-7917-4B60-8A1B-CF338591AB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2628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四角形: 角を丸くする 150">
                <a:extLst>
                  <a:ext uri="{FF2B5EF4-FFF2-40B4-BE49-F238E27FC236}">
                    <a16:creationId xmlns:a16="http://schemas.microsoft.com/office/drawing/2014/main" id="{E2CA8AE3-8101-476D-9001-0E5D30C1FF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000" y="3420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CF4042A3-112E-4BB0-B4FD-7B6C4BEBE2FF}"/>
                  </a:ext>
                </a:extLst>
              </p:cNvPr>
              <p:cNvGrpSpPr/>
              <p:nvPr/>
            </p:nvGrpSpPr>
            <p:grpSpPr>
              <a:xfrm>
                <a:off x="2250000" y="3240000"/>
                <a:ext cx="720000" cy="720000"/>
                <a:chOff x="2266796" y="3223451"/>
                <a:chExt cx="720000" cy="720000"/>
              </a:xfrm>
            </p:grpSpPr>
            <p:sp>
              <p:nvSpPr>
                <p:cNvPr id="153" name="四角形: 角を丸くする 152">
                  <a:extLst>
                    <a:ext uri="{FF2B5EF4-FFF2-40B4-BE49-F238E27FC236}">
                      <a16:creationId xmlns:a16="http://schemas.microsoft.com/office/drawing/2014/main" id="{E231981B-425B-4F4F-963E-EADEB4C284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66796" y="3223451"/>
                  <a:ext cx="720000" cy="720000"/>
                </a:xfrm>
                <a:prstGeom prst="roundRect">
                  <a:avLst/>
                </a:prstGeom>
                <a:solidFill>
                  <a:srgbClr val="FDF1F5"/>
                </a:solidFill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54" name="テキスト ボックス 153">
                  <a:extLst>
                    <a:ext uri="{FF2B5EF4-FFF2-40B4-BE49-F238E27FC236}">
                      <a16:creationId xmlns:a16="http://schemas.microsoft.com/office/drawing/2014/main" id="{BED4F9A6-E16C-425C-B078-68F023D89137}"/>
                    </a:ext>
                  </a:extLst>
                </p:cNvPr>
                <p:cNvSpPr txBox="1"/>
                <p:nvPr/>
              </p:nvSpPr>
              <p:spPr>
                <a:xfrm>
                  <a:off x="2428796" y="3403451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rPr>
                    <a:t>90</a:t>
                  </a:r>
                  <a:endParaRPr kumimoji="1" lang="ja-JP" altLang="en-US" dirty="0"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B7901529-E023-4923-A89C-F65FF7490964}"/>
                </a:ext>
              </a:extLst>
            </p:cNvPr>
            <p:cNvGrpSpPr/>
            <p:nvPr/>
          </p:nvGrpSpPr>
          <p:grpSpPr>
            <a:xfrm>
              <a:off x="3024000" y="3240000"/>
              <a:ext cx="4284000" cy="720000"/>
              <a:chOff x="3024000" y="3240000"/>
              <a:chExt cx="4284000" cy="720000"/>
            </a:xfrm>
          </p:grpSpPr>
          <p:sp>
            <p:nvSpPr>
              <p:cNvPr id="156" name="四角形: 角を丸くする 155">
                <a:extLst>
                  <a:ext uri="{FF2B5EF4-FFF2-40B4-BE49-F238E27FC236}">
                    <a16:creationId xmlns:a16="http://schemas.microsoft.com/office/drawing/2014/main" id="{D90D2B21-C7C4-4EEC-A1BC-4B910B8A7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0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四角形: 角を丸くする 156">
                <a:extLst>
                  <a:ext uri="{FF2B5EF4-FFF2-40B4-BE49-F238E27FC236}">
                    <a16:creationId xmlns:a16="http://schemas.microsoft.com/office/drawing/2014/main" id="{24DE795A-B734-48FE-875C-0DABFA2BE6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四角形: 角を丸くする 157">
                <a:extLst>
                  <a:ext uri="{FF2B5EF4-FFF2-40B4-BE49-F238E27FC236}">
                    <a16:creationId xmlns:a16="http://schemas.microsoft.com/office/drawing/2014/main" id="{84BFCC0C-5EE3-43FF-9400-0734DDF523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9" name="四角形: 角を丸くする 158">
                <a:extLst>
                  <a:ext uri="{FF2B5EF4-FFF2-40B4-BE49-F238E27FC236}">
                    <a16:creationId xmlns:a16="http://schemas.microsoft.com/office/drawing/2014/main" id="{502E637E-D097-4ADF-A68F-F8C766D08A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8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四角形: 角を丸くする 159">
                <a:extLst>
                  <a:ext uri="{FF2B5EF4-FFF2-40B4-BE49-F238E27FC236}">
                    <a16:creationId xmlns:a16="http://schemas.microsoft.com/office/drawing/2014/main" id="{0435B5B7-9C1C-4A1E-B853-353FCA39E9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4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四角形: 角を丸くする 160">
                <a:extLst>
                  <a:ext uri="{FF2B5EF4-FFF2-40B4-BE49-F238E27FC236}">
                    <a16:creationId xmlns:a16="http://schemas.microsoft.com/office/drawing/2014/main" id="{0D9722CD-5EC6-404D-AA0C-6F0D61F30A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四角形: 角を丸くする 161">
                <a:extLst>
                  <a:ext uri="{FF2B5EF4-FFF2-40B4-BE49-F238E27FC236}">
                    <a16:creationId xmlns:a16="http://schemas.microsoft.com/office/drawing/2014/main" id="{11252E17-0EA1-4C96-B4D2-B3F4BCED2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3" name="四角形: 角を丸くする 162">
                <a:extLst>
                  <a:ext uri="{FF2B5EF4-FFF2-40B4-BE49-F238E27FC236}">
                    <a16:creationId xmlns:a16="http://schemas.microsoft.com/office/drawing/2014/main" id="{4EF9788F-642E-47B7-A1C8-63F880C3B7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四角形: 角を丸くする 163">
                <a:extLst>
                  <a:ext uri="{FF2B5EF4-FFF2-40B4-BE49-F238E27FC236}">
                    <a16:creationId xmlns:a16="http://schemas.microsoft.com/office/drawing/2014/main" id="{89DD231D-CD93-4E82-9F92-698BE46606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000" y="3420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5" name="グループ化 164">
                <a:extLst>
                  <a:ext uri="{FF2B5EF4-FFF2-40B4-BE49-F238E27FC236}">
                    <a16:creationId xmlns:a16="http://schemas.microsoft.com/office/drawing/2014/main" id="{4BC055D7-F782-48AF-B7CA-BA5CF9939095}"/>
                  </a:ext>
                </a:extLst>
              </p:cNvPr>
              <p:cNvGrpSpPr/>
              <p:nvPr/>
            </p:nvGrpSpPr>
            <p:grpSpPr>
              <a:xfrm>
                <a:off x="6588000" y="3240000"/>
                <a:ext cx="720000" cy="720000"/>
                <a:chOff x="10981180" y="964780"/>
                <a:chExt cx="720000" cy="720000"/>
              </a:xfrm>
              <a:solidFill>
                <a:srgbClr val="FDF1F5"/>
              </a:solidFill>
            </p:grpSpPr>
            <p:sp>
              <p:nvSpPr>
                <p:cNvPr id="166" name="四角形: 角を丸くする 165">
                  <a:extLst>
                    <a:ext uri="{FF2B5EF4-FFF2-40B4-BE49-F238E27FC236}">
                      <a16:creationId xmlns:a16="http://schemas.microsoft.com/office/drawing/2014/main" id="{D5515CE2-1FD0-42E4-9018-4C00BEC7C9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981180" y="964780"/>
                  <a:ext cx="720000" cy="720000"/>
                </a:xfrm>
                <a:prstGeom prst="roundRect">
                  <a:avLst/>
                </a:prstGeom>
                <a:solidFill>
                  <a:srgbClr val="EFFBFA"/>
                </a:solidFill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67" name="テキスト ボックス 166">
                  <a:extLst>
                    <a:ext uri="{FF2B5EF4-FFF2-40B4-BE49-F238E27FC236}">
                      <a16:creationId xmlns:a16="http://schemas.microsoft.com/office/drawing/2014/main" id="{95CA7900-BD24-4041-8BA1-2AF8A0AA6850}"/>
                    </a:ext>
                  </a:extLst>
                </p:cNvPr>
                <p:cNvSpPr txBox="1"/>
                <p:nvPr/>
              </p:nvSpPr>
              <p:spPr>
                <a:xfrm>
                  <a:off x="11089180" y="1144780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100</a:t>
                  </a:r>
                  <a:endParaRPr kumimoji="1" lang="ja-JP" altLang="en-US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EC7BD96F-480E-4BF9-9543-059EE7C6B625}"/>
                </a:ext>
              </a:extLst>
            </p:cNvPr>
            <p:cNvGrpSpPr/>
            <p:nvPr/>
          </p:nvGrpSpPr>
          <p:grpSpPr>
            <a:xfrm>
              <a:off x="3042000" y="3996776"/>
              <a:ext cx="3906000" cy="935224"/>
              <a:chOff x="3042000" y="3996776"/>
              <a:chExt cx="3906000" cy="935224"/>
            </a:xfrm>
          </p:grpSpPr>
          <p:sp>
            <p:nvSpPr>
              <p:cNvPr id="169" name="四角形: 角を丸くする 168">
                <a:extLst>
                  <a:ext uri="{FF2B5EF4-FFF2-40B4-BE49-F238E27FC236}">
                    <a16:creationId xmlns:a16="http://schemas.microsoft.com/office/drawing/2014/main" id="{0CF899FB-5BA0-49B6-8AB9-70A8EA41BA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四角形: 角を丸くする 169">
                <a:extLst>
                  <a:ext uri="{FF2B5EF4-FFF2-40B4-BE49-F238E27FC236}">
                    <a16:creationId xmlns:a16="http://schemas.microsoft.com/office/drawing/2014/main" id="{57A24C9B-7396-4BA6-8D35-384D2D50DE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四角形: 角を丸くする 170">
                <a:extLst>
                  <a:ext uri="{FF2B5EF4-FFF2-40B4-BE49-F238E27FC236}">
                    <a16:creationId xmlns:a16="http://schemas.microsoft.com/office/drawing/2014/main" id="{60A2AF5B-E951-45C1-BC93-626E913D17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8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2" name="四角形: 角を丸くする 171">
                <a:extLst>
                  <a:ext uri="{FF2B5EF4-FFF2-40B4-BE49-F238E27FC236}">
                    <a16:creationId xmlns:a16="http://schemas.microsoft.com/office/drawing/2014/main" id="{DA7B8979-4F2E-419A-B804-C2EA45CD82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4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四角形: 角を丸くする 172">
                <a:extLst>
                  <a:ext uri="{FF2B5EF4-FFF2-40B4-BE49-F238E27FC236}">
                    <a16:creationId xmlns:a16="http://schemas.microsoft.com/office/drawing/2014/main" id="{72F11F2C-4BDC-4F51-9CD2-279CE6FD8D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四角形: 角を丸くする 173">
                <a:extLst>
                  <a:ext uri="{FF2B5EF4-FFF2-40B4-BE49-F238E27FC236}">
                    <a16:creationId xmlns:a16="http://schemas.microsoft.com/office/drawing/2014/main" id="{291B2364-586A-425A-BDCF-F795A87F0F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四角形: 角を丸くする 174">
                <a:extLst>
                  <a:ext uri="{FF2B5EF4-FFF2-40B4-BE49-F238E27FC236}">
                    <a16:creationId xmlns:a16="http://schemas.microsoft.com/office/drawing/2014/main" id="{171610D0-BB9F-4261-8159-D4646802D5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6" name="四角形: 角を丸くする 175">
                <a:extLst>
                  <a:ext uri="{FF2B5EF4-FFF2-40B4-BE49-F238E27FC236}">
                    <a16:creationId xmlns:a16="http://schemas.microsoft.com/office/drawing/2014/main" id="{F6E4415E-AFF4-4EBE-A42B-7B41890CFA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4392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7" name="四角形: 角を丸くする 176">
                <a:extLst>
                  <a:ext uri="{FF2B5EF4-FFF2-40B4-BE49-F238E27FC236}">
                    <a16:creationId xmlns:a16="http://schemas.microsoft.com/office/drawing/2014/main" id="{88317F2F-0F0B-471D-AB77-DE114315D0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3996776"/>
                <a:ext cx="360000" cy="360000"/>
              </a:xfrm>
              <a:prstGeom prst="roundRect">
                <a:avLst/>
              </a:prstGeom>
              <a:solidFill>
                <a:srgbClr val="FFF4E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78" name="グループ化 177">
                <a:extLst>
                  <a:ext uri="{FF2B5EF4-FFF2-40B4-BE49-F238E27FC236}">
                    <a16:creationId xmlns:a16="http://schemas.microsoft.com/office/drawing/2014/main" id="{5B65979B-46BC-4E34-B6FE-23BA78EAA861}"/>
                  </a:ext>
                </a:extLst>
              </p:cNvPr>
              <p:cNvGrpSpPr/>
              <p:nvPr/>
            </p:nvGrpSpPr>
            <p:grpSpPr>
              <a:xfrm>
                <a:off x="3042000" y="4212000"/>
                <a:ext cx="720000" cy="720000"/>
                <a:chOff x="3536526" y="278110"/>
                <a:chExt cx="720000" cy="720000"/>
              </a:xfrm>
              <a:solidFill>
                <a:srgbClr val="FFF4EF"/>
              </a:solidFill>
            </p:grpSpPr>
            <p:sp>
              <p:nvSpPr>
                <p:cNvPr id="179" name="四角形: 角を丸くする 178">
                  <a:extLst>
                    <a:ext uri="{FF2B5EF4-FFF2-40B4-BE49-F238E27FC236}">
                      <a16:creationId xmlns:a16="http://schemas.microsoft.com/office/drawing/2014/main" id="{8725991A-82C4-4FA4-BEBF-8263A5D790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36526" y="278110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80" name="テキスト ボックス 179">
                  <a:extLst>
                    <a:ext uri="{FF2B5EF4-FFF2-40B4-BE49-F238E27FC236}">
                      <a16:creationId xmlns:a16="http://schemas.microsoft.com/office/drawing/2014/main" id="{95FB848A-A2F5-4CA1-8156-0B4A54A5921F}"/>
                    </a:ext>
                  </a:extLst>
                </p:cNvPr>
                <p:cNvSpPr txBox="1"/>
                <p:nvPr/>
              </p:nvSpPr>
              <p:spPr>
                <a:xfrm>
                  <a:off x="3626526" y="458110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a:rPr>
                    <a:t>110</a:t>
                  </a:r>
                  <a:endParaRPr kumimoji="1" lang="ja-JP" altLang="en-US" dirty="0"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31F9F567-A3AA-4720-A2AE-016A07FBA3E9}"/>
                </a:ext>
              </a:extLst>
            </p:cNvPr>
            <p:cNvGrpSpPr/>
            <p:nvPr/>
          </p:nvGrpSpPr>
          <p:grpSpPr>
            <a:xfrm>
              <a:off x="252000" y="4392000"/>
              <a:ext cx="2736000" cy="1332000"/>
              <a:chOff x="252000" y="4392000"/>
              <a:chExt cx="2736000" cy="1332000"/>
            </a:xfrm>
          </p:grpSpPr>
          <p:sp>
            <p:nvSpPr>
              <p:cNvPr id="182" name="四角形: 角を丸くする 181">
                <a:extLst>
                  <a:ext uri="{FF2B5EF4-FFF2-40B4-BE49-F238E27FC236}">
                    <a16:creationId xmlns:a16="http://schemas.microsoft.com/office/drawing/2014/main" id="{5C19F802-D881-46A5-B9CB-FC6A04D86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5184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四角形: 角を丸くする 182">
                <a:extLst>
                  <a:ext uri="{FF2B5EF4-FFF2-40B4-BE49-F238E27FC236}">
                    <a16:creationId xmlns:a16="http://schemas.microsoft.com/office/drawing/2014/main" id="{48DC3D25-95BF-47A2-96A0-B40EDFD019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4392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四角形: 角を丸くする 183">
                <a:extLst>
                  <a:ext uri="{FF2B5EF4-FFF2-40B4-BE49-F238E27FC236}">
                    <a16:creationId xmlns:a16="http://schemas.microsoft.com/office/drawing/2014/main" id="{2F73DFDE-ABAB-43C4-90C3-ED6326323E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5" name="四角形: 角を丸くする 184">
                <a:extLst>
                  <a:ext uri="{FF2B5EF4-FFF2-40B4-BE49-F238E27FC236}">
                    <a16:creationId xmlns:a16="http://schemas.microsoft.com/office/drawing/2014/main" id="{8C7431F8-B7A5-45C9-9D19-59942CE2D2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四角形: 角を丸くする 185">
                <a:extLst>
                  <a:ext uri="{FF2B5EF4-FFF2-40B4-BE49-F238E27FC236}">
                    <a16:creationId xmlns:a16="http://schemas.microsoft.com/office/drawing/2014/main" id="{8CA4CA60-607B-4ECB-9048-1173AAD573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四角形: 角を丸くする 186">
                <a:extLst>
                  <a:ext uri="{FF2B5EF4-FFF2-40B4-BE49-F238E27FC236}">
                    <a16:creationId xmlns:a16="http://schemas.microsoft.com/office/drawing/2014/main" id="{9E105E72-C5C5-48BA-B652-F538CA5237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四角形: 角を丸くする 187">
                <a:extLst>
                  <a:ext uri="{FF2B5EF4-FFF2-40B4-BE49-F238E27FC236}">
                    <a16:creationId xmlns:a16="http://schemas.microsoft.com/office/drawing/2014/main" id="{802AFE10-CEA1-4377-9E3F-3D6B6595A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9" name="四角形: 角を丸くする 188">
                <a:extLst>
                  <a:ext uri="{FF2B5EF4-FFF2-40B4-BE49-F238E27FC236}">
                    <a16:creationId xmlns:a16="http://schemas.microsoft.com/office/drawing/2014/main" id="{4AFBE726-D14B-41AF-AEF6-23D3535E4B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000" y="4392776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0" name="四角形: 角を丸くする 189">
                <a:extLst>
                  <a:ext uri="{FF2B5EF4-FFF2-40B4-BE49-F238E27FC236}">
                    <a16:creationId xmlns:a16="http://schemas.microsoft.com/office/drawing/2014/main" id="{F27F7D47-1854-4A13-ADDE-43CFC21E14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000" y="4788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91" name="グループ化 190">
                <a:extLst>
                  <a:ext uri="{FF2B5EF4-FFF2-40B4-BE49-F238E27FC236}">
                    <a16:creationId xmlns:a16="http://schemas.microsoft.com/office/drawing/2014/main" id="{D68BDBBA-075F-40D6-8BD2-B881B948EAF0}"/>
                  </a:ext>
                </a:extLst>
              </p:cNvPr>
              <p:cNvGrpSpPr/>
              <p:nvPr/>
            </p:nvGrpSpPr>
            <p:grpSpPr>
              <a:xfrm>
                <a:off x="666000" y="5004000"/>
                <a:ext cx="720000" cy="720000"/>
                <a:chOff x="4487365" y="1600194"/>
                <a:chExt cx="720000" cy="720000"/>
              </a:xfrm>
              <a:solidFill>
                <a:srgbClr val="F5F3FB"/>
              </a:solidFill>
            </p:grpSpPr>
            <p:sp>
              <p:nvSpPr>
                <p:cNvPr id="192" name="四角形: 角を丸くする 191">
                  <a:extLst>
                    <a:ext uri="{FF2B5EF4-FFF2-40B4-BE49-F238E27FC236}">
                      <a16:creationId xmlns:a16="http://schemas.microsoft.com/office/drawing/2014/main" id="{070E2B1F-33C1-40A0-B8E7-CEF9CFC65C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87365" y="1600194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93" name="テキスト ボックス 192">
                  <a:extLst>
                    <a:ext uri="{FF2B5EF4-FFF2-40B4-BE49-F238E27FC236}">
                      <a16:creationId xmlns:a16="http://schemas.microsoft.com/office/drawing/2014/main" id="{AB2E6FCA-434E-490F-AD78-6567F652A196}"/>
                    </a:ext>
                  </a:extLst>
                </p:cNvPr>
                <p:cNvSpPr txBox="1"/>
                <p:nvPr/>
              </p:nvSpPr>
              <p:spPr>
                <a:xfrm>
                  <a:off x="4577365" y="1780194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rPr>
                    <a:t>120</a:t>
                  </a:r>
                  <a:endParaRPr kumimoji="1" lang="ja-JP" altLang="en-US" dirty="0"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534B4428-F090-43FD-8079-A618A43D843F}"/>
                </a:ext>
              </a:extLst>
            </p:cNvPr>
            <p:cNvGrpSpPr/>
            <p:nvPr/>
          </p:nvGrpSpPr>
          <p:grpSpPr>
            <a:xfrm>
              <a:off x="1440726" y="5004000"/>
              <a:ext cx="4301274" cy="720000"/>
              <a:chOff x="1440726" y="5004000"/>
              <a:chExt cx="4301274" cy="720000"/>
            </a:xfrm>
          </p:grpSpPr>
          <p:sp>
            <p:nvSpPr>
              <p:cNvPr id="195" name="四角形: 角を丸くする 194">
                <a:extLst>
                  <a:ext uri="{FF2B5EF4-FFF2-40B4-BE49-F238E27FC236}">
                    <a16:creationId xmlns:a16="http://schemas.microsoft.com/office/drawing/2014/main" id="{97F4374E-8D3E-450E-A22C-A81A08B194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6" name="四角形: 角を丸くする 195">
                <a:extLst>
                  <a:ext uri="{FF2B5EF4-FFF2-40B4-BE49-F238E27FC236}">
                    <a16:creationId xmlns:a16="http://schemas.microsoft.com/office/drawing/2014/main" id="{A993F08E-14C7-43EF-8E16-D445830A8C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7" name="四角形: 角を丸くする 196">
                <a:extLst>
                  <a:ext uri="{FF2B5EF4-FFF2-40B4-BE49-F238E27FC236}">
                    <a16:creationId xmlns:a16="http://schemas.microsoft.com/office/drawing/2014/main" id="{B0CE3CEA-7531-4DCD-8137-597DDD3E2D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8" name="四角形: 角を丸くする 197">
                <a:extLst>
                  <a:ext uri="{FF2B5EF4-FFF2-40B4-BE49-F238E27FC236}">
                    <a16:creationId xmlns:a16="http://schemas.microsoft.com/office/drawing/2014/main" id="{66C244B6-8E75-4728-823F-E4346EFDD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四角形: 角を丸くする 198">
                <a:extLst>
                  <a:ext uri="{FF2B5EF4-FFF2-40B4-BE49-F238E27FC236}">
                    <a16:creationId xmlns:a16="http://schemas.microsoft.com/office/drawing/2014/main" id="{38EFFEEB-987A-4F88-96B2-8F8B00B567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0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四角形: 角を丸くする 199">
                <a:extLst>
                  <a:ext uri="{FF2B5EF4-FFF2-40B4-BE49-F238E27FC236}">
                    <a16:creationId xmlns:a16="http://schemas.microsoft.com/office/drawing/2014/main" id="{08E6ABE8-6188-4FA0-A823-C295875D9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1" name="四角形: 角を丸くする 200">
                <a:extLst>
                  <a:ext uri="{FF2B5EF4-FFF2-40B4-BE49-F238E27FC236}">
                    <a16:creationId xmlns:a16="http://schemas.microsoft.com/office/drawing/2014/main" id="{121FE83C-8E4F-4E17-AD5B-FE47353D2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2" name="四角形: 角を丸くする 201">
                <a:extLst>
                  <a:ext uri="{FF2B5EF4-FFF2-40B4-BE49-F238E27FC236}">
                    <a16:creationId xmlns:a16="http://schemas.microsoft.com/office/drawing/2014/main" id="{9C95724D-AD47-4D35-8628-05DD4D6E1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8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3" name="四角形: 角を丸くする 202">
                <a:extLst>
                  <a:ext uri="{FF2B5EF4-FFF2-40B4-BE49-F238E27FC236}">
                    <a16:creationId xmlns:a16="http://schemas.microsoft.com/office/drawing/2014/main" id="{2FF4AB64-A488-4F00-8702-1912195CBB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726" y="5183810"/>
                <a:ext cx="360000" cy="360000"/>
              </a:xfrm>
              <a:prstGeom prst="roundRect">
                <a:avLst/>
              </a:prstGeom>
              <a:solidFill>
                <a:srgbClr val="EBFFEB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04" name="グループ化 203">
                <a:extLst>
                  <a:ext uri="{FF2B5EF4-FFF2-40B4-BE49-F238E27FC236}">
                    <a16:creationId xmlns:a16="http://schemas.microsoft.com/office/drawing/2014/main" id="{F6F32D63-EEA0-42A1-B1BF-A64F8CBC9717}"/>
                  </a:ext>
                </a:extLst>
              </p:cNvPr>
              <p:cNvGrpSpPr/>
              <p:nvPr/>
            </p:nvGrpSpPr>
            <p:grpSpPr>
              <a:xfrm>
                <a:off x="5022000" y="5004000"/>
                <a:ext cx="720000" cy="720000"/>
                <a:chOff x="11207682" y="1008221"/>
                <a:chExt cx="720000" cy="720000"/>
              </a:xfrm>
              <a:solidFill>
                <a:srgbClr val="FDF1F5"/>
              </a:solidFill>
            </p:grpSpPr>
            <p:sp>
              <p:nvSpPr>
                <p:cNvPr id="205" name="四角形: 角を丸くする 204">
                  <a:extLst>
                    <a:ext uri="{FF2B5EF4-FFF2-40B4-BE49-F238E27FC236}">
                      <a16:creationId xmlns:a16="http://schemas.microsoft.com/office/drawing/2014/main" id="{64289225-2A42-4899-AF2B-579F3109C4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07682" y="1008221"/>
                  <a:ext cx="720000" cy="720000"/>
                </a:xfrm>
                <a:prstGeom prst="roundRect">
                  <a:avLst/>
                </a:prstGeom>
                <a:solidFill>
                  <a:srgbClr val="EBFFEB"/>
                </a:solidFill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06" name="テキスト ボックス 205">
                  <a:extLst>
                    <a:ext uri="{FF2B5EF4-FFF2-40B4-BE49-F238E27FC236}">
                      <a16:creationId xmlns:a16="http://schemas.microsoft.com/office/drawing/2014/main" id="{3AB6B301-3609-4A89-BF8C-DB7E30C1BF12}"/>
                    </a:ext>
                  </a:extLst>
                </p:cNvPr>
                <p:cNvSpPr txBox="1"/>
                <p:nvPr/>
              </p:nvSpPr>
              <p:spPr>
                <a:xfrm>
                  <a:off x="11299820" y="1188221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1">
                            <a:lumMod val="75000"/>
                            <a:alpha val="40000"/>
                          </a:schemeClr>
                        </a:glow>
                      </a:effectLst>
                    </a:rPr>
                    <a:t>130</a:t>
                  </a:r>
                  <a:endParaRPr kumimoji="1" lang="ja-JP" altLang="en-US" dirty="0">
                    <a:effectLst>
                      <a:glow rad="63500">
                        <a:schemeClr val="accent1">
                          <a:lumMod val="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254ABAE9-D335-43C4-9937-AB581FB9DA11}"/>
                </a:ext>
              </a:extLst>
            </p:cNvPr>
            <p:cNvGrpSpPr/>
            <p:nvPr/>
          </p:nvGrpSpPr>
          <p:grpSpPr>
            <a:xfrm>
              <a:off x="5796000" y="5183810"/>
              <a:ext cx="3888000" cy="1116190"/>
              <a:chOff x="5796000" y="5183810"/>
              <a:chExt cx="3888000" cy="1116190"/>
            </a:xfrm>
          </p:grpSpPr>
          <p:sp>
            <p:nvSpPr>
              <p:cNvPr id="208" name="四角形: 角を丸くする 207">
                <a:extLst>
                  <a:ext uri="{FF2B5EF4-FFF2-40B4-BE49-F238E27FC236}">
                    <a16:creationId xmlns:a16="http://schemas.microsoft.com/office/drawing/2014/main" id="{242A109E-FDE1-4863-A824-E3ACD16C8D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9" name="四角形: 角を丸くする 208">
                <a:extLst>
                  <a:ext uri="{FF2B5EF4-FFF2-40B4-BE49-F238E27FC236}">
                    <a16:creationId xmlns:a16="http://schemas.microsoft.com/office/drawing/2014/main" id="{7DBF00BC-F22C-4BD3-A722-2597414D15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0" name="四角形: 角を丸くする 209">
                <a:extLst>
                  <a:ext uri="{FF2B5EF4-FFF2-40B4-BE49-F238E27FC236}">
                    <a16:creationId xmlns:a16="http://schemas.microsoft.com/office/drawing/2014/main" id="{9BDA0622-2C32-4BF1-8637-5C9658FCFD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1" name="四角形: 角を丸くする 210">
                <a:extLst>
                  <a:ext uri="{FF2B5EF4-FFF2-40B4-BE49-F238E27FC236}">
                    <a16:creationId xmlns:a16="http://schemas.microsoft.com/office/drawing/2014/main" id="{244EE1D8-8B92-4219-BACB-2824E63DD4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80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四角形: 角を丸くする 211">
                <a:extLst>
                  <a:ext uri="{FF2B5EF4-FFF2-40B4-BE49-F238E27FC236}">
                    <a16:creationId xmlns:a16="http://schemas.microsoft.com/office/drawing/2014/main" id="{B1F2A66E-CBAE-4809-8965-F9EFC2AA3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四角形: 角を丸くする 212">
                <a:extLst>
                  <a:ext uri="{FF2B5EF4-FFF2-40B4-BE49-F238E27FC236}">
                    <a16:creationId xmlns:a16="http://schemas.microsoft.com/office/drawing/2014/main" id="{AD01AEDC-6AD3-4F13-97E4-4D60CFA837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2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4" name="四角形: 角を丸くする 213">
                <a:extLst>
                  <a:ext uri="{FF2B5EF4-FFF2-40B4-BE49-F238E27FC236}">
                    <a16:creationId xmlns:a16="http://schemas.microsoft.com/office/drawing/2014/main" id="{B9B436FE-74D7-41B4-A99B-EC26B00274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5" name="四角形: 角を丸くする 214">
                <a:extLst>
                  <a:ext uri="{FF2B5EF4-FFF2-40B4-BE49-F238E27FC236}">
                    <a16:creationId xmlns:a16="http://schemas.microsoft.com/office/drawing/2014/main" id="{AEE9FEEB-64DF-462D-A932-7A10B1A409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4000" y="518400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四角形: 角を丸くする 215">
                <a:extLst>
                  <a:ext uri="{FF2B5EF4-FFF2-40B4-BE49-F238E27FC236}">
                    <a16:creationId xmlns:a16="http://schemas.microsoft.com/office/drawing/2014/main" id="{0241F8B4-C188-4BC0-8AEB-6AA0F3518D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5183810"/>
                <a:ext cx="360000" cy="360000"/>
              </a:xfrm>
              <a:prstGeom prst="roundRect">
                <a:avLst/>
              </a:prstGeom>
              <a:solidFill>
                <a:srgbClr val="F5F3FB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17" name="グループ化 216">
                <a:extLst>
                  <a:ext uri="{FF2B5EF4-FFF2-40B4-BE49-F238E27FC236}">
                    <a16:creationId xmlns:a16="http://schemas.microsoft.com/office/drawing/2014/main" id="{5AE51DB1-4F4B-40B1-B824-E84CBC1D16CE}"/>
                  </a:ext>
                </a:extLst>
              </p:cNvPr>
              <p:cNvGrpSpPr/>
              <p:nvPr/>
            </p:nvGrpSpPr>
            <p:grpSpPr>
              <a:xfrm>
                <a:off x="8964000" y="5580000"/>
                <a:ext cx="720000" cy="720000"/>
                <a:chOff x="10778189" y="1564943"/>
                <a:chExt cx="720000" cy="720000"/>
              </a:xfrm>
              <a:solidFill>
                <a:srgbClr val="FDF1F5"/>
              </a:solidFill>
            </p:grpSpPr>
            <p:sp>
              <p:nvSpPr>
                <p:cNvPr id="218" name="四角形: 角を丸くする 217">
                  <a:extLst>
                    <a:ext uri="{FF2B5EF4-FFF2-40B4-BE49-F238E27FC236}">
                      <a16:creationId xmlns:a16="http://schemas.microsoft.com/office/drawing/2014/main" id="{D76BE0C7-7886-4D23-8F9F-20A5E09E15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78189" y="1564943"/>
                  <a:ext cx="720000" cy="720000"/>
                </a:xfrm>
                <a:prstGeom prst="roundRect">
                  <a:avLst/>
                </a:prstGeom>
                <a:solidFill>
                  <a:srgbClr val="F5F3FB"/>
                </a:solidFill>
                <a:ln w="254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19" name="テキスト ボックス 218">
                  <a:extLst>
                    <a:ext uri="{FF2B5EF4-FFF2-40B4-BE49-F238E27FC236}">
                      <a16:creationId xmlns:a16="http://schemas.microsoft.com/office/drawing/2014/main" id="{5BE28BF7-34FC-4DC5-9A14-DD70C152B9C3}"/>
                    </a:ext>
                  </a:extLst>
                </p:cNvPr>
                <p:cNvSpPr txBox="1"/>
                <p:nvPr/>
              </p:nvSpPr>
              <p:spPr>
                <a:xfrm>
                  <a:off x="10886189" y="1744943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a:rPr>
                    <a:t>140</a:t>
                  </a:r>
                  <a:endParaRPr kumimoji="1" lang="ja-JP" altLang="en-US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3446C9FD-DC32-41A9-86F9-984E30F4CE1A}"/>
                </a:ext>
              </a:extLst>
            </p:cNvPr>
            <p:cNvGrpSpPr/>
            <p:nvPr/>
          </p:nvGrpSpPr>
          <p:grpSpPr>
            <a:xfrm>
              <a:off x="4626000" y="5832000"/>
              <a:ext cx="4302000" cy="720000"/>
              <a:chOff x="4626000" y="5832000"/>
              <a:chExt cx="4302000" cy="720000"/>
            </a:xfrm>
          </p:grpSpPr>
          <p:sp>
            <p:nvSpPr>
              <p:cNvPr id="221" name="四角形: 角を丸くする 220">
                <a:extLst>
                  <a:ext uri="{FF2B5EF4-FFF2-40B4-BE49-F238E27FC236}">
                    <a16:creationId xmlns:a16="http://schemas.microsoft.com/office/drawing/2014/main" id="{1FBE394A-C3D8-4D31-B114-3E3CE2AAC3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2" name="四角形: 角を丸くする 221">
                <a:extLst>
                  <a:ext uri="{FF2B5EF4-FFF2-40B4-BE49-F238E27FC236}">
                    <a16:creationId xmlns:a16="http://schemas.microsoft.com/office/drawing/2014/main" id="{4790311C-BA98-4DFA-9898-2E2B8A1761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8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3" name="四角形: 角を丸くする 222">
                <a:extLst>
                  <a:ext uri="{FF2B5EF4-FFF2-40B4-BE49-F238E27FC236}">
                    <a16:creationId xmlns:a16="http://schemas.microsoft.com/office/drawing/2014/main" id="{ABE1870A-46BB-4A80-9996-0629775278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4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4" name="四角形: 角を丸くする 223">
                <a:extLst>
                  <a:ext uri="{FF2B5EF4-FFF2-40B4-BE49-F238E27FC236}">
                    <a16:creationId xmlns:a16="http://schemas.microsoft.com/office/drawing/2014/main" id="{532843F8-1510-43C1-A5D0-FB99E665B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5" name="四角形: 角を丸くする 224">
                <a:extLst>
                  <a:ext uri="{FF2B5EF4-FFF2-40B4-BE49-F238E27FC236}">
                    <a16:creationId xmlns:a16="http://schemas.microsoft.com/office/drawing/2014/main" id="{AEEB6ADF-8B5A-4C81-A515-79F4F3641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0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四角形: 角を丸くする 225">
                <a:extLst>
                  <a:ext uri="{FF2B5EF4-FFF2-40B4-BE49-F238E27FC236}">
                    <a16:creationId xmlns:a16="http://schemas.microsoft.com/office/drawing/2014/main" id="{44603083-4E5C-4C90-A11A-D7424576D4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80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7" name="四角形: 角を丸くする 226">
                <a:extLst>
                  <a:ext uri="{FF2B5EF4-FFF2-40B4-BE49-F238E27FC236}">
                    <a16:creationId xmlns:a16="http://schemas.microsoft.com/office/drawing/2014/main" id="{08845605-43A6-4E75-86A9-6C64B447CF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8" name="四角形: 角を丸くする 227">
                <a:extLst>
                  <a:ext uri="{FF2B5EF4-FFF2-40B4-BE49-F238E27FC236}">
                    <a16:creationId xmlns:a16="http://schemas.microsoft.com/office/drawing/2014/main" id="{A8D47BEA-4971-4E34-BA62-4AB8407C8A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2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四角形: 角を丸くする 228">
                <a:extLst>
                  <a:ext uri="{FF2B5EF4-FFF2-40B4-BE49-F238E27FC236}">
                    <a16:creationId xmlns:a16="http://schemas.microsoft.com/office/drawing/2014/main" id="{0D8CAA85-DC32-4206-A355-5A808D4521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6000" y="5976000"/>
                <a:ext cx="360000" cy="360000"/>
              </a:xfrm>
              <a:prstGeom prst="roundRect">
                <a:avLst/>
              </a:prstGeom>
              <a:solidFill>
                <a:srgbClr val="FDF1F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30" name="グループ化 229">
                <a:extLst>
                  <a:ext uri="{FF2B5EF4-FFF2-40B4-BE49-F238E27FC236}">
                    <a16:creationId xmlns:a16="http://schemas.microsoft.com/office/drawing/2014/main" id="{5E13C0F3-6A41-4133-81AB-1CD2727EF777}"/>
                  </a:ext>
                </a:extLst>
              </p:cNvPr>
              <p:cNvGrpSpPr/>
              <p:nvPr/>
            </p:nvGrpSpPr>
            <p:grpSpPr>
              <a:xfrm>
                <a:off x="4626000" y="5832000"/>
                <a:ext cx="720000" cy="720000"/>
                <a:chOff x="5370750" y="848616"/>
                <a:chExt cx="720000" cy="720000"/>
              </a:xfrm>
              <a:solidFill>
                <a:srgbClr val="FDF1F5"/>
              </a:solidFill>
            </p:grpSpPr>
            <p:sp>
              <p:nvSpPr>
                <p:cNvPr id="231" name="四角形: 角を丸くする 230">
                  <a:extLst>
                    <a:ext uri="{FF2B5EF4-FFF2-40B4-BE49-F238E27FC236}">
                      <a16:creationId xmlns:a16="http://schemas.microsoft.com/office/drawing/2014/main" id="{2D9E5E85-160D-499C-A070-5612976D73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70750" y="848616"/>
                  <a:ext cx="720000" cy="720000"/>
                </a:xfrm>
                <a:prstGeom prst="roundRect">
                  <a:avLst/>
                </a:prstGeom>
                <a:grpFill/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32" name="テキスト ボックス 231">
                  <a:extLst>
                    <a:ext uri="{FF2B5EF4-FFF2-40B4-BE49-F238E27FC236}">
                      <a16:creationId xmlns:a16="http://schemas.microsoft.com/office/drawing/2014/main" id="{6516B542-D7B2-4433-BEB8-128E95892863}"/>
                    </a:ext>
                  </a:extLst>
                </p:cNvPr>
                <p:cNvSpPr txBox="1"/>
                <p:nvPr/>
              </p:nvSpPr>
              <p:spPr>
                <a:xfrm>
                  <a:off x="5460750" y="1028616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rPr>
                    <a:t>150</a:t>
                  </a:r>
                  <a:endParaRPr kumimoji="1" lang="ja-JP" altLang="en-US" dirty="0"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9E7FEC6-9F09-43F6-BA23-68C21478CFBF}"/>
                </a:ext>
              </a:extLst>
            </p:cNvPr>
            <p:cNvGrpSpPr/>
            <p:nvPr/>
          </p:nvGrpSpPr>
          <p:grpSpPr>
            <a:xfrm>
              <a:off x="288000" y="5796000"/>
              <a:ext cx="4284000" cy="720000"/>
              <a:chOff x="288000" y="5796000"/>
              <a:chExt cx="4284000" cy="720000"/>
            </a:xfrm>
          </p:grpSpPr>
          <p:sp>
            <p:nvSpPr>
              <p:cNvPr id="234" name="四角形: 角を丸くする 233">
                <a:extLst>
                  <a:ext uri="{FF2B5EF4-FFF2-40B4-BE49-F238E27FC236}">
                    <a16:creationId xmlns:a16="http://schemas.microsoft.com/office/drawing/2014/main" id="{6C2E4FBA-1E1A-4256-8FAE-150437E8CE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0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四角形: 角を丸くする 234">
                <a:extLst>
                  <a:ext uri="{FF2B5EF4-FFF2-40B4-BE49-F238E27FC236}">
                    <a16:creationId xmlns:a16="http://schemas.microsoft.com/office/drawing/2014/main" id="{A5E1DD77-9E2A-4797-9A93-1B00BADDEE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6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四角形: 角を丸くする 235">
                <a:extLst>
                  <a:ext uri="{FF2B5EF4-FFF2-40B4-BE49-F238E27FC236}">
                    <a16:creationId xmlns:a16="http://schemas.microsoft.com/office/drawing/2014/main" id="{4D1FE3BB-3D5F-418A-8195-3F4DDF36E6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7" name="四角形: 角を丸くする 236">
                <a:extLst>
                  <a:ext uri="{FF2B5EF4-FFF2-40B4-BE49-F238E27FC236}">
                    <a16:creationId xmlns:a16="http://schemas.microsoft.com/office/drawing/2014/main" id="{3B40F8A9-91A2-48B9-993E-9AC8BF0C96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8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四角形: 角を丸くする 237">
                <a:extLst>
                  <a:ext uri="{FF2B5EF4-FFF2-40B4-BE49-F238E27FC236}">
                    <a16:creationId xmlns:a16="http://schemas.microsoft.com/office/drawing/2014/main" id="{EACBD578-436C-42E4-A874-7168ED5707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四角形: 角を丸くする 238">
                <a:extLst>
                  <a:ext uri="{FF2B5EF4-FFF2-40B4-BE49-F238E27FC236}">
                    <a16:creationId xmlns:a16="http://schemas.microsoft.com/office/drawing/2014/main" id="{53280B39-6A3B-4F5C-BE8A-164ABB3A19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0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四角形: 角を丸くする 239">
                <a:extLst>
                  <a:ext uri="{FF2B5EF4-FFF2-40B4-BE49-F238E27FC236}">
                    <a16:creationId xmlns:a16="http://schemas.microsoft.com/office/drawing/2014/main" id="{5486D748-FD83-4782-8D3C-4E0AC305DE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1" name="四角形: 角を丸くする 240">
                <a:extLst>
                  <a:ext uri="{FF2B5EF4-FFF2-40B4-BE49-F238E27FC236}">
                    <a16:creationId xmlns:a16="http://schemas.microsoft.com/office/drawing/2014/main" id="{61EF7751-1A24-42E2-AAA9-9E2E28084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2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四角形: 角を丸くする 241">
                <a:extLst>
                  <a:ext uri="{FF2B5EF4-FFF2-40B4-BE49-F238E27FC236}">
                    <a16:creationId xmlns:a16="http://schemas.microsoft.com/office/drawing/2014/main" id="{D4DDB4AA-DA92-4D8A-9139-061F97B643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4000" y="5976000"/>
                <a:ext cx="360000" cy="360000"/>
              </a:xfrm>
              <a:prstGeom prst="roundRect">
                <a:avLst/>
              </a:prstGeom>
              <a:solidFill>
                <a:srgbClr val="EFFBFA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3" name="グループ化 242">
                <a:extLst>
                  <a:ext uri="{FF2B5EF4-FFF2-40B4-BE49-F238E27FC236}">
                    <a16:creationId xmlns:a16="http://schemas.microsoft.com/office/drawing/2014/main" id="{109C0981-FE5F-4A13-97BD-4F8E13E4D550}"/>
                  </a:ext>
                </a:extLst>
              </p:cNvPr>
              <p:cNvGrpSpPr/>
              <p:nvPr/>
            </p:nvGrpSpPr>
            <p:grpSpPr>
              <a:xfrm>
                <a:off x="288000" y="5796000"/>
                <a:ext cx="720000" cy="720000"/>
                <a:chOff x="6784192" y="911787"/>
                <a:chExt cx="720000" cy="720000"/>
              </a:xfrm>
              <a:solidFill>
                <a:srgbClr val="FDF1F5"/>
              </a:solidFill>
            </p:grpSpPr>
            <p:sp>
              <p:nvSpPr>
                <p:cNvPr id="244" name="四角形: 角を丸くする 243">
                  <a:extLst>
                    <a:ext uri="{FF2B5EF4-FFF2-40B4-BE49-F238E27FC236}">
                      <a16:creationId xmlns:a16="http://schemas.microsoft.com/office/drawing/2014/main" id="{4169A75B-D481-493D-920A-FFA98EA3B2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84192" y="911787"/>
                  <a:ext cx="720000" cy="720000"/>
                </a:xfrm>
                <a:prstGeom prst="roundRect">
                  <a:avLst/>
                </a:prstGeom>
                <a:solidFill>
                  <a:srgbClr val="EFFBFA"/>
                </a:solidFill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5" name="テキスト ボックス 244">
                  <a:extLst>
                    <a:ext uri="{FF2B5EF4-FFF2-40B4-BE49-F238E27FC236}">
                      <a16:creationId xmlns:a16="http://schemas.microsoft.com/office/drawing/2014/main" id="{30C37FA1-CFEC-4E6B-890A-450D63DD4258}"/>
                    </a:ext>
                  </a:extLst>
                </p:cNvPr>
                <p:cNvSpPr txBox="1"/>
                <p:nvPr/>
              </p:nvSpPr>
              <p:spPr>
                <a:xfrm>
                  <a:off x="6892192" y="1127787"/>
                  <a:ext cx="5357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160</a:t>
                  </a:r>
                  <a:endParaRPr kumimoji="1" lang="ja-JP" altLang="en-US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4FB3B1-7117-47BA-9C97-F16B982390A4}"/>
              </a:ext>
            </a:extLst>
          </p:cNvPr>
          <p:cNvSpPr txBox="1"/>
          <p:nvPr/>
        </p:nvSpPr>
        <p:spPr>
          <a:xfrm>
            <a:off x="2840729" y="182479"/>
            <a:ext cx="638181" cy="339133"/>
          </a:xfrm>
          <a:prstGeom prst="rect">
            <a:avLst/>
          </a:prstGeom>
          <a:noFill/>
          <a:ln w="34925"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Start!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EAD9091C-177C-47C5-87DA-2858BA70EE80}"/>
              </a:ext>
            </a:extLst>
          </p:cNvPr>
          <p:cNvSpPr txBox="1"/>
          <p:nvPr/>
        </p:nvSpPr>
        <p:spPr>
          <a:xfrm>
            <a:off x="8113114" y="4140000"/>
            <a:ext cx="1699504" cy="116955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  10</a:t>
            </a:r>
            <a:r>
              <a:rPr kumimoji="1" lang="ja-JP" altLang="en-US" sz="1000" dirty="0">
                <a:solidFill>
                  <a:schemeClr val="bg1"/>
                </a:solidFill>
              </a:rPr>
              <a:t>升　ごほうび券  </a:t>
            </a:r>
            <a:r>
              <a:rPr kumimoji="1" lang="en-US" altLang="ja-JP" sz="1000" dirty="0">
                <a:solidFill>
                  <a:schemeClr val="bg1"/>
                </a:solidFill>
              </a:rPr>
              <a:t>100Yeah</a:t>
            </a:r>
          </a:p>
          <a:p>
            <a:r>
              <a:rPr kumimoji="1" lang="en-US" altLang="ja-JP" sz="1000" dirty="0">
                <a:solidFill>
                  <a:schemeClr val="bg1"/>
                </a:solidFill>
              </a:rPr>
              <a:t>  20</a:t>
            </a:r>
            <a:r>
              <a:rPr kumimoji="1" lang="ja-JP" altLang="en-US" sz="1000" dirty="0">
                <a:solidFill>
                  <a:schemeClr val="bg1"/>
                </a:solidFill>
              </a:rPr>
              <a:t>升　ごほうび券  </a:t>
            </a:r>
            <a:r>
              <a:rPr kumimoji="1" lang="en-US" altLang="ja-JP" sz="1000" dirty="0">
                <a:solidFill>
                  <a:schemeClr val="bg1"/>
                </a:solidFill>
              </a:rPr>
              <a:t>200Yeah</a:t>
            </a:r>
          </a:p>
          <a:p>
            <a:r>
              <a:rPr kumimoji="1" lang="en-US" altLang="ja-JP" sz="1000" dirty="0">
                <a:solidFill>
                  <a:schemeClr val="bg1"/>
                </a:solidFill>
              </a:rPr>
              <a:t>  40</a:t>
            </a:r>
            <a:r>
              <a:rPr kumimoji="1" lang="ja-JP" altLang="en-US" sz="1000" dirty="0">
                <a:solidFill>
                  <a:schemeClr val="bg1"/>
                </a:solidFill>
              </a:rPr>
              <a:t>升　ごほうび券  </a:t>
            </a:r>
            <a:r>
              <a:rPr kumimoji="1" lang="en-US" altLang="ja-JP" sz="1000" dirty="0">
                <a:solidFill>
                  <a:schemeClr val="bg1"/>
                </a:solidFill>
              </a:rPr>
              <a:t>400Yeah</a:t>
            </a:r>
          </a:p>
          <a:p>
            <a:r>
              <a:rPr kumimoji="1" lang="en-US" altLang="ja-JP" sz="1000" dirty="0">
                <a:solidFill>
                  <a:schemeClr val="bg1"/>
                </a:solidFill>
              </a:rPr>
              <a:t>  70</a:t>
            </a:r>
            <a:r>
              <a:rPr kumimoji="1" lang="ja-JP" altLang="en-US" sz="1000" dirty="0">
                <a:solidFill>
                  <a:schemeClr val="bg1"/>
                </a:solidFill>
              </a:rPr>
              <a:t>升　ごほうび券  </a:t>
            </a:r>
            <a:r>
              <a:rPr kumimoji="1" lang="en-US" altLang="ja-JP" sz="1000" dirty="0">
                <a:solidFill>
                  <a:schemeClr val="bg1"/>
                </a:solidFill>
              </a:rPr>
              <a:t>750Yeah</a:t>
            </a:r>
          </a:p>
          <a:p>
            <a:r>
              <a:rPr kumimoji="1" lang="en-US" altLang="ja-JP" sz="1000" dirty="0">
                <a:solidFill>
                  <a:schemeClr val="bg1"/>
                </a:solidFill>
              </a:rPr>
              <a:t>100</a:t>
            </a:r>
            <a:r>
              <a:rPr kumimoji="1" lang="ja-JP" altLang="en-US" sz="1000" dirty="0">
                <a:solidFill>
                  <a:schemeClr val="bg1"/>
                </a:solidFill>
              </a:rPr>
              <a:t>升　ごほうび券</a:t>
            </a:r>
            <a:r>
              <a:rPr kumimoji="1" lang="en-US" altLang="ja-JP" sz="1000" dirty="0">
                <a:solidFill>
                  <a:schemeClr val="bg1"/>
                </a:solidFill>
              </a:rPr>
              <a:t>1100Yeah</a:t>
            </a:r>
          </a:p>
          <a:p>
            <a:r>
              <a:rPr kumimoji="1" lang="en-US" altLang="ja-JP" sz="1000" dirty="0">
                <a:solidFill>
                  <a:schemeClr val="bg1"/>
                </a:solidFill>
              </a:rPr>
              <a:t>120</a:t>
            </a:r>
            <a:r>
              <a:rPr kumimoji="1" lang="ja-JP" altLang="en-US" sz="1000" dirty="0">
                <a:solidFill>
                  <a:schemeClr val="bg1"/>
                </a:solidFill>
              </a:rPr>
              <a:t>升　ごほうび券</a:t>
            </a:r>
            <a:r>
              <a:rPr kumimoji="1" lang="en-US" altLang="ja-JP" sz="1000" dirty="0">
                <a:solidFill>
                  <a:schemeClr val="bg1"/>
                </a:solidFill>
              </a:rPr>
              <a:t>1400Yeah</a:t>
            </a:r>
          </a:p>
          <a:p>
            <a:r>
              <a:rPr kumimoji="1" lang="en-US" altLang="ja-JP" sz="1000" dirty="0">
                <a:solidFill>
                  <a:schemeClr val="bg1"/>
                </a:solidFill>
              </a:rPr>
              <a:t>160</a:t>
            </a:r>
            <a:r>
              <a:rPr kumimoji="1" lang="ja-JP" altLang="en-US" sz="1000" dirty="0">
                <a:solidFill>
                  <a:schemeClr val="bg1"/>
                </a:solidFill>
              </a:rPr>
              <a:t>升　ごほうび券</a:t>
            </a:r>
            <a:r>
              <a:rPr kumimoji="1" lang="en-US" altLang="ja-JP" sz="1000" dirty="0">
                <a:solidFill>
                  <a:schemeClr val="bg1"/>
                </a:solidFill>
              </a:rPr>
              <a:t>2000Yeah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E8F124E7-9F15-4AEC-9CD6-D2F4EFEFD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9" y="3817064"/>
            <a:ext cx="876272" cy="757975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644682F6-C88E-4657-91C3-553B953AE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66" y="4327156"/>
            <a:ext cx="1156737" cy="1000577"/>
          </a:xfrm>
          <a:prstGeom prst="rect">
            <a:avLst/>
          </a:prstGeom>
        </p:spPr>
      </p:pic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2CDA1614-E92B-4C3B-BBC1-6733D9A322FD}"/>
              </a:ext>
            </a:extLst>
          </p:cNvPr>
          <p:cNvGrpSpPr/>
          <p:nvPr/>
        </p:nvGrpSpPr>
        <p:grpSpPr>
          <a:xfrm>
            <a:off x="7756586" y="3254485"/>
            <a:ext cx="1854995" cy="887648"/>
            <a:chOff x="7473944" y="3176882"/>
            <a:chExt cx="1854995" cy="88764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22F0A2D-A8C7-4850-8EC0-E968A51043E1}"/>
                </a:ext>
              </a:extLst>
            </p:cNvPr>
            <p:cNvSpPr txBox="1"/>
            <p:nvPr/>
          </p:nvSpPr>
          <p:spPr>
            <a:xfrm>
              <a:off x="7473944" y="3233533"/>
              <a:ext cx="1854995" cy="830997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kumimoji="1" lang="en-US" altLang="ja-JP" sz="1600" dirty="0">
                  <a:solidFill>
                    <a:schemeClr val="bg1"/>
                  </a:solidFill>
                </a:rPr>
                <a:t>100</a:t>
              </a:r>
              <a:r>
                <a:rPr kumimoji="1" lang="ja-JP" altLang="en-US" sz="1600" dirty="0">
                  <a:solidFill>
                    <a:schemeClr val="bg1"/>
                  </a:solidFill>
                </a:rPr>
                <a:t>点　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2</a:t>
              </a:r>
              <a:r>
                <a:rPr kumimoji="1" lang="ja-JP" altLang="en-US" sz="1600" dirty="0">
                  <a:solidFill>
                    <a:schemeClr val="bg1"/>
                  </a:solidFill>
                </a:rPr>
                <a:t>升</a:t>
              </a:r>
              <a:endParaRPr kumimoji="1" lang="en-US" altLang="ja-JP" sz="1600" dirty="0">
                <a:solidFill>
                  <a:schemeClr val="bg1"/>
                </a:solidFill>
              </a:endParaRPr>
            </a:p>
            <a:p>
              <a:r>
                <a:rPr kumimoji="1" lang="en-US" altLang="ja-JP" sz="1600" dirty="0">
                  <a:solidFill>
                    <a:schemeClr val="bg1"/>
                  </a:solidFill>
                </a:rPr>
                <a:t>80</a:t>
              </a:r>
              <a:r>
                <a:rPr kumimoji="1" lang="ja-JP" altLang="en-US" sz="1600" dirty="0">
                  <a:solidFill>
                    <a:schemeClr val="bg1"/>
                  </a:solidFill>
                </a:rPr>
                <a:t>点以上　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1600" dirty="0">
                  <a:solidFill>
                    <a:schemeClr val="bg1"/>
                  </a:solidFill>
                </a:rPr>
                <a:t>升</a:t>
              </a:r>
              <a:endParaRPr kumimoji="1" lang="en-US" altLang="ja-JP" sz="1600" dirty="0">
                <a:solidFill>
                  <a:schemeClr val="bg1"/>
                </a:solidFill>
              </a:endParaRPr>
            </a:p>
            <a:p>
              <a:r>
                <a:rPr kumimoji="1" lang="ja-JP" altLang="en-US" sz="1600" dirty="0">
                  <a:solidFill>
                    <a:schemeClr val="bg1"/>
                  </a:solidFill>
                </a:rPr>
                <a:t>小テスト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100</a:t>
              </a:r>
              <a:r>
                <a:rPr kumimoji="1" lang="ja-JP" altLang="en-US" sz="1600" dirty="0">
                  <a:solidFill>
                    <a:schemeClr val="bg1"/>
                  </a:solidFill>
                </a:rPr>
                <a:t>点　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1600" dirty="0">
                  <a:solidFill>
                    <a:schemeClr val="bg1"/>
                  </a:solidFill>
                </a:rPr>
                <a:t>升</a:t>
              </a: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00197E1D-E9EE-490C-9E17-CDE77A027358}"/>
                </a:ext>
              </a:extLst>
            </p:cNvPr>
            <p:cNvSpPr/>
            <p:nvPr/>
          </p:nvSpPr>
          <p:spPr>
            <a:xfrm>
              <a:off x="8267361" y="3176882"/>
              <a:ext cx="32733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600" dirty="0">
                  <a:solidFill>
                    <a:schemeClr val="bg1"/>
                  </a:solidFill>
                </a:rPr>
                <a:t>ます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30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538745EE-4945-4B57-8A9E-C69618BD0D01}"/>
              </a:ext>
            </a:extLst>
          </p:cNvPr>
          <p:cNvGrpSpPr/>
          <p:nvPr/>
        </p:nvGrpSpPr>
        <p:grpSpPr>
          <a:xfrm>
            <a:off x="3921" y="-4659"/>
            <a:ext cx="9902079" cy="6858000"/>
            <a:chOff x="3921" y="-4659"/>
            <a:chExt cx="9902079" cy="6858000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EBCE58B2-FB42-445A-A4A7-DDB3C798DCE0}"/>
                </a:ext>
              </a:extLst>
            </p:cNvPr>
            <p:cNvGrpSpPr/>
            <p:nvPr/>
          </p:nvGrpSpPr>
          <p:grpSpPr>
            <a:xfrm>
              <a:off x="3921" y="-4659"/>
              <a:ext cx="3224863" cy="6858000"/>
              <a:chOff x="3921" y="0"/>
              <a:chExt cx="3224863" cy="6858000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6CF4ED76-E07D-46C8-8FE2-AEE29D09F86B}"/>
                  </a:ext>
                </a:extLst>
              </p:cNvPr>
              <p:cNvGrpSpPr/>
              <p:nvPr/>
            </p:nvGrpSpPr>
            <p:grpSpPr>
              <a:xfrm>
                <a:off x="3921" y="0"/>
                <a:ext cx="3224863" cy="2234565"/>
                <a:chOff x="2577447" y="1679198"/>
                <a:chExt cx="3224863" cy="2234565"/>
              </a:xfrm>
            </p:grpSpPr>
            <p:grpSp>
              <p:nvGrpSpPr>
                <p:cNvPr id="5" name="グループ化 4">
                  <a:extLst>
                    <a:ext uri="{FF2B5EF4-FFF2-40B4-BE49-F238E27FC236}">
                      <a16:creationId xmlns:a16="http://schemas.microsoft.com/office/drawing/2014/main" id="{4257507D-11B6-407E-B762-7336AA6C603A}"/>
                    </a:ext>
                  </a:extLst>
                </p:cNvPr>
                <p:cNvGrpSpPr/>
                <p:nvPr/>
              </p:nvGrpSpPr>
              <p:grpSpPr>
                <a:xfrm>
                  <a:off x="2577447" y="1679198"/>
                  <a:ext cx="3224863" cy="2234565"/>
                  <a:chOff x="3293065" y="864188"/>
                  <a:chExt cx="3224863" cy="2234565"/>
                </a:xfrm>
              </p:grpSpPr>
              <p:pic>
                <p:nvPicPr>
                  <p:cNvPr id="6" name="図 5">
                    <a:extLst>
                      <a:ext uri="{FF2B5EF4-FFF2-40B4-BE49-F238E27FC236}">
                        <a16:creationId xmlns:a16="http://schemas.microsoft.com/office/drawing/2014/main" id="{5D8CFCF3-CCCC-4ED6-9AD6-36BB9D6CC5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93065" y="864188"/>
                    <a:ext cx="3220940" cy="22345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2"/>
                    </a:solidFill>
                  </a:ln>
                </p:spPr>
              </p:pic>
              <p:grpSp>
                <p:nvGrpSpPr>
                  <p:cNvPr id="7" name="グループ化 6">
                    <a:extLst>
                      <a:ext uri="{FF2B5EF4-FFF2-40B4-BE49-F238E27FC236}">
                        <a16:creationId xmlns:a16="http://schemas.microsoft.com/office/drawing/2014/main" id="{3F7E3362-114A-4DE8-9DAC-9CDF358CDCA9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8" name="テキスト ボックス 7">
                      <a:extLst>
                        <a:ext uri="{FF2B5EF4-FFF2-40B4-BE49-F238E27FC236}">
                          <a16:creationId xmlns:a16="http://schemas.microsoft.com/office/drawing/2014/main" id="{1C021D61-AEBD-472B-93EC-DA68CB3A85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ごほうび券</a:t>
                      </a:r>
                    </a:p>
                  </p:txBody>
                </p:sp>
                <p:sp>
                  <p:nvSpPr>
                    <p:cNvPr id="9" name="テキスト ボックス 8">
                      <a:extLst>
                        <a:ext uri="{FF2B5EF4-FFF2-40B4-BE49-F238E27FC236}">
                          <a16:creationId xmlns:a16="http://schemas.microsoft.com/office/drawing/2014/main" id="{3FC7293E-098F-42F1-ACBF-D3FC5B64ED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2" y="922444"/>
                      <a:ext cx="163391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１００</a:t>
                      </a:r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10" name="テキスト ボックス 9">
                      <a:extLst>
                        <a:ext uri="{FF2B5EF4-FFF2-40B4-BE49-F238E27FC236}">
                          <a16:creationId xmlns:a16="http://schemas.microsoft.com/office/drawing/2014/main" id="{6F82936C-E9EF-4F87-8E67-5C42527F79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14" name="図 13">
                  <a:extLst>
                    <a:ext uri="{FF2B5EF4-FFF2-40B4-BE49-F238E27FC236}">
                      <a16:creationId xmlns:a16="http://schemas.microsoft.com/office/drawing/2014/main" id="{706CCBDF-4A5B-4DF0-8DFD-3B580BB95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713B042-CDE0-494B-A1C6-C98E6A5F8AD9}"/>
                  </a:ext>
                </a:extLst>
              </p:cNvPr>
              <p:cNvGrpSpPr/>
              <p:nvPr/>
            </p:nvGrpSpPr>
            <p:grpSpPr>
              <a:xfrm>
                <a:off x="3921" y="2311718"/>
                <a:ext cx="3224863" cy="2234565"/>
                <a:chOff x="2577447" y="1679198"/>
                <a:chExt cx="3224863" cy="2234565"/>
              </a:xfrm>
            </p:grpSpPr>
            <p:grpSp>
              <p:nvGrpSpPr>
                <p:cNvPr id="18" name="グループ化 17">
                  <a:extLst>
                    <a:ext uri="{FF2B5EF4-FFF2-40B4-BE49-F238E27FC236}">
                      <a16:creationId xmlns:a16="http://schemas.microsoft.com/office/drawing/2014/main" id="{CF3A9B88-516C-4EE0-9DFE-DEC2BCA54BA8}"/>
                    </a:ext>
                  </a:extLst>
                </p:cNvPr>
                <p:cNvGrpSpPr/>
                <p:nvPr/>
              </p:nvGrpSpPr>
              <p:grpSpPr>
                <a:xfrm>
                  <a:off x="2577447" y="1679198"/>
                  <a:ext cx="3224863" cy="2234565"/>
                  <a:chOff x="3293065" y="864188"/>
                  <a:chExt cx="3224863" cy="2234565"/>
                </a:xfrm>
              </p:grpSpPr>
              <p:pic>
                <p:nvPicPr>
                  <p:cNvPr id="20" name="図 19">
                    <a:extLst>
                      <a:ext uri="{FF2B5EF4-FFF2-40B4-BE49-F238E27FC236}">
                        <a16:creationId xmlns:a16="http://schemas.microsoft.com/office/drawing/2014/main" id="{48DCEBDA-862E-4F0C-B5CC-D26231FBE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93065" y="864188"/>
                    <a:ext cx="3220940" cy="22345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2"/>
                    </a:solidFill>
                  </a:ln>
                </p:spPr>
              </p:pic>
              <p:grpSp>
                <p:nvGrpSpPr>
                  <p:cNvPr id="21" name="グループ化 20">
                    <a:extLst>
                      <a:ext uri="{FF2B5EF4-FFF2-40B4-BE49-F238E27FC236}">
                        <a16:creationId xmlns:a16="http://schemas.microsoft.com/office/drawing/2014/main" id="{1FE04B9C-CF21-4247-BDE8-6EA8717DD552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22" name="テキスト ボックス 21">
                      <a:extLst>
                        <a:ext uri="{FF2B5EF4-FFF2-40B4-BE49-F238E27FC236}">
                          <a16:creationId xmlns:a16="http://schemas.microsoft.com/office/drawing/2014/main" id="{186984C9-E54A-447D-8686-64062F9B13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ごほうび券</a:t>
                      </a:r>
                    </a:p>
                  </p:txBody>
                </p:sp>
                <p:sp>
                  <p:nvSpPr>
                    <p:cNvPr id="23" name="テキスト ボックス 22">
                      <a:extLst>
                        <a:ext uri="{FF2B5EF4-FFF2-40B4-BE49-F238E27FC236}">
                          <a16:creationId xmlns:a16="http://schemas.microsoft.com/office/drawing/2014/main" id="{2719D443-41EE-4995-A263-893A285896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3" y="922444"/>
                      <a:ext cx="163390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２００</a:t>
                      </a:r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24" name="テキスト ボックス 23">
                      <a:extLst>
                        <a:ext uri="{FF2B5EF4-FFF2-40B4-BE49-F238E27FC236}">
                          <a16:creationId xmlns:a16="http://schemas.microsoft.com/office/drawing/2014/main" id="{E24A0856-8B14-42E9-B932-04D918C928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19" name="図 18">
                  <a:extLst>
                    <a:ext uri="{FF2B5EF4-FFF2-40B4-BE49-F238E27FC236}">
                      <a16:creationId xmlns:a16="http://schemas.microsoft.com/office/drawing/2014/main" id="{6637DBC1-45B2-4A9F-9960-7E94C942F9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A7C19521-09CB-4D1B-B788-AF3B1B15B6D9}"/>
                  </a:ext>
                </a:extLst>
              </p:cNvPr>
              <p:cNvGrpSpPr/>
              <p:nvPr/>
            </p:nvGrpSpPr>
            <p:grpSpPr>
              <a:xfrm>
                <a:off x="3921" y="4623435"/>
                <a:ext cx="3224863" cy="2234565"/>
                <a:chOff x="2577447" y="1679198"/>
                <a:chExt cx="3224863" cy="2234565"/>
              </a:xfrm>
            </p:grpSpPr>
            <p:grpSp>
              <p:nvGrpSpPr>
                <p:cNvPr id="26" name="グループ化 25">
                  <a:extLst>
                    <a:ext uri="{FF2B5EF4-FFF2-40B4-BE49-F238E27FC236}">
                      <a16:creationId xmlns:a16="http://schemas.microsoft.com/office/drawing/2014/main" id="{80AC9245-25A9-4E99-B16E-F67F76405180}"/>
                    </a:ext>
                  </a:extLst>
                </p:cNvPr>
                <p:cNvGrpSpPr/>
                <p:nvPr/>
              </p:nvGrpSpPr>
              <p:grpSpPr>
                <a:xfrm>
                  <a:off x="2577447" y="1679198"/>
                  <a:ext cx="3224863" cy="2234565"/>
                  <a:chOff x="3293065" y="864188"/>
                  <a:chExt cx="3224863" cy="2234565"/>
                </a:xfrm>
              </p:grpSpPr>
              <p:pic>
                <p:nvPicPr>
                  <p:cNvPr id="28" name="図 27">
                    <a:extLst>
                      <a:ext uri="{FF2B5EF4-FFF2-40B4-BE49-F238E27FC236}">
                        <a16:creationId xmlns:a16="http://schemas.microsoft.com/office/drawing/2014/main" id="{8798898A-2227-43FA-81D6-AF5FD4AF23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93065" y="864188"/>
                    <a:ext cx="3220940" cy="22345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2"/>
                    </a:solidFill>
                  </a:ln>
                </p:spPr>
              </p:pic>
              <p:grpSp>
                <p:nvGrpSpPr>
                  <p:cNvPr id="29" name="グループ化 28">
                    <a:extLst>
                      <a:ext uri="{FF2B5EF4-FFF2-40B4-BE49-F238E27FC236}">
                        <a16:creationId xmlns:a16="http://schemas.microsoft.com/office/drawing/2014/main" id="{A97404BF-630D-483C-9BCA-9E3347DB9230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30" name="テキスト ボックス 29">
                      <a:extLst>
                        <a:ext uri="{FF2B5EF4-FFF2-40B4-BE49-F238E27FC236}">
                          <a16:creationId xmlns:a16="http://schemas.microsoft.com/office/drawing/2014/main" id="{748934FD-62CF-4D7D-A07D-DC01EED918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ごほうび券</a:t>
                      </a:r>
                    </a:p>
                  </p:txBody>
                </p:sp>
                <p:sp>
                  <p:nvSpPr>
                    <p:cNvPr id="31" name="テキスト ボックス 30">
                      <a:extLst>
                        <a:ext uri="{FF2B5EF4-FFF2-40B4-BE49-F238E27FC236}">
                          <a16:creationId xmlns:a16="http://schemas.microsoft.com/office/drawing/2014/main" id="{0CE67B1A-8027-4861-BC84-B719B58C42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022" y="922444"/>
                      <a:ext cx="188077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１１００</a:t>
                      </a:r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7E18879A-C9AC-4763-ACD1-BC4C833DBB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27" name="図 26">
                  <a:extLst>
                    <a:ext uri="{FF2B5EF4-FFF2-40B4-BE49-F238E27FC236}">
                      <a16:creationId xmlns:a16="http://schemas.microsoft.com/office/drawing/2014/main" id="{BE56E0C5-2AA1-4558-B114-85200C1513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58A27581-6183-4B4E-BBC2-5E04F1DE1E4C}"/>
                </a:ext>
              </a:extLst>
            </p:cNvPr>
            <p:cNvGrpSpPr/>
            <p:nvPr/>
          </p:nvGrpSpPr>
          <p:grpSpPr>
            <a:xfrm>
              <a:off x="3342529" y="-4659"/>
              <a:ext cx="3224863" cy="6858000"/>
              <a:chOff x="3921" y="0"/>
              <a:chExt cx="3224863" cy="6858000"/>
            </a:xfrm>
          </p:grpSpPr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14FA98EB-E35C-4EC1-8808-1F58A258767B}"/>
                  </a:ext>
                </a:extLst>
              </p:cNvPr>
              <p:cNvGrpSpPr/>
              <p:nvPr/>
            </p:nvGrpSpPr>
            <p:grpSpPr>
              <a:xfrm>
                <a:off x="3921" y="0"/>
                <a:ext cx="3224863" cy="2234565"/>
                <a:chOff x="2577447" y="1679198"/>
                <a:chExt cx="3224863" cy="2234565"/>
              </a:xfrm>
            </p:grpSpPr>
            <p:grpSp>
              <p:nvGrpSpPr>
                <p:cNvPr id="52" name="グループ化 51">
                  <a:extLst>
                    <a:ext uri="{FF2B5EF4-FFF2-40B4-BE49-F238E27FC236}">
                      <a16:creationId xmlns:a16="http://schemas.microsoft.com/office/drawing/2014/main" id="{3427500A-007B-4AA1-BE7F-09033EA17158}"/>
                    </a:ext>
                  </a:extLst>
                </p:cNvPr>
                <p:cNvGrpSpPr/>
                <p:nvPr/>
              </p:nvGrpSpPr>
              <p:grpSpPr>
                <a:xfrm>
                  <a:off x="2577447" y="1679198"/>
                  <a:ext cx="3224863" cy="2234565"/>
                  <a:chOff x="3293065" y="864188"/>
                  <a:chExt cx="3224863" cy="2234565"/>
                </a:xfrm>
              </p:grpSpPr>
              <p:pic>
                <p:nvPicPr>
                  <p:cNvPr id="54" name="図 53">
                    <a:extLst>
                      <a:ext uri="{FF2B5EF4-FFF2-40B4-BE49-F238E27FC236}">
                        <a16:creationId xmlns:a16="http://schemas.microsoft.com/office/drawing/2014/main" id="{A7958511-C313-4738-9F20-21302E27D2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93065" y="864188"/>
                    <a:ext cx="3220940" cy="22345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2"/>
                    </a:solidFill>
                  </a:ln>
                </p:spPr>
              </p:pic>
              <p:grpSp>
                <p:nvGrpSpPr>
                  <p:cNvPr id="55" name="グループ化 54">
                    <a:extLst>
                      <a:ext uri="{FF2B5EF4-FFF2-40B4-BE49-F238E27FC236}">
                        <a16:creationId xmlns:a16="http://schemas.microsoft.com/office/drawing/2014/main" id="{4764422E-FE9E-48BF-B578-AB1B8C611772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56" name="テキスト ボックス 55">
                      <a:extLst>
                        <a:ext uri="{FF2B5EF4-FFF2-40B4-BE49-F238E27FC236}">
                          <a16:creationId xmlns:a16="http://schemas.microsoft.com/office/drawing/2014/main" id="{6C574B53-94D7-4128-9F6B-2D96855DE4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ごほうび券</a:t>
                      </a:r>
                    </a:p>
                  </p:txBody>
                </p:sp>
                <p:sp>
                  <p:nvSpPr>
                    <p:cNvPr id="57" name="テキスト ボックス 56">
                      <a:extLst>
                        <a:ext uri="{FF2B5EF4-FFF2-40B4-BE49-F238E27FC236}">
                          <a16:creationId xmlns:a16="http://schemas.microsoft.com/office/drawing/2014/main" id="{3A5B7620-4A5E-420A-A13A-A74706D8BC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2" y="922444"/>
                      <a:ext cx="163391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１００</a:t>
                      </a:r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58" name="テキスト ボックス 57">
                      <a:extLst>
                        <a:ext uri="{FF2B5EF4-FFF2-40B4-BE49-F238E27FC236}">
                          <a16:creationId xmlns:a16="http://schemas.microsoft.com/office/drawing/2014/main" id="{DE7954E5-1CE0-4884-A666-878BCE9943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53" name="図 52">
                  <a:extLst>
                    <a:ext uri="{FF2B5EF4-FFF2-40B4-BE49-F238E27FC236}">
                      <a16:creationId xmlns:a16="http://schemas.microsoft.com/office/drawing/2014/main" id="{EFE4DE80-9DDD-4DFA-8281-3CAD21448D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D5593F5A-2EC4-4B4B-A80A-FA751DDE7314}"/>
                  </a:ext>
                </a:extLst>
              </p:cNvPr>
              <p:cNvGrpSpPr/>
              <p:nvPr/>
            </p:nvGrpSpPr>
            <p:grpSpPr>
              <a:xfrm>
                <a:off x="3921" y="2311718"/>
                <a:ext cx="3224863" cy="2234565"/>
                <a:chOff x="2577447" y="1679198"/>
                <a:chExt cx="3224863" cy="2234565"/>
              </a:xfrm>
            </p:grpSpPr>
            <p:grpSp>
              <p:nvGrpSpPr>
                <p:cNvPr id="45" name="グループ化 44">
                  <a:extLst>
                    <a:ext uri="{FF2B5EF4-FFF2-40B4-BE49-F238E27FC236}">
                      <a16:creationId xmlns:a16="http://schemas.microsoft.com/office/drawing/2014/main" id="{46D2284F-3FAA-41E0-9ED3-C16013858058}"/>
                    </a:ext>
                  </a:extLst>
                </p:cNvPr>
                <p:cNvGrpSpPr/>
                <p:nvPr/>
              </p:nvGrpSpPr>
              <p:grpSpPr>
                <a:xfrm>
                  <a:off x="2577447" y="1679198"/>
                  <a:ext cx="3224863" cy="2234565"/>
                  <a:chOff x="3293065" y="864188"/>
                  <a:chExt cx="3224863" cy="2234565"/>
                </a:xfrm>
              </p:grpSpPr>
              <p:pic>
                <p:nvPicPr>
                  <p:cNvPr id="47" name="図 46">
                    <a:extLst>
                      <a:ext uri="{FF2B5EF4-FFF2-40B4-BE49-F238E27FC236}">
                        <a16:creationId xmlns:a16="http://schemas.microsoft.com/office/drawing/2014/main" id="{E75C2D13-C256-4525-A098-6FAF57DF89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93065" y="864188"/>
                    <a:ext cx="3220940" cy="22345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2"/>
                    </a:solidFill>
                  </a:ln>
                </p:spPr>
              </p:pic>
              <p:grpSp>
                <p:nvGrpSpPr>
                  <p:cNvPr id="48" name="グループ化 47">
                    <a:extLst>
                      <a:ext uri="{FF2B5EF4-FFF2-40B4-BE49-F238E27FC236}">
                        <a16:creationId xmlns:a16="http://schemas.microsoft.com/office/drawing/2014/main" id="{C59736C0-1275-4D54-AFE9-195381D15688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49" name="テキスト ボックス 48">
                      <a:extLst>
                        <a:ext uri="{FF2B5EF4-FFF2-40B4-BE49-F238E27FC236}">
                          <a16:creationId xmlns:a16="http://schemas.microsoft.com/office/drawing/2014/main" id="{251C80C0-9510-41AD-BE78-180DB04997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ごほうび券</a:t>
                      </a:r>
                    </a:p>
                  </p:txBody>
                </p:sp>
                <p:sp>
                  <p:nvSpPr>
                    <p:cNvPr id="50" name="テキスト ボックス 49">
                      <a:extLst>
                        <a:ext uri="{FF2B5EF4-FFF2-40B4-BE49-F238E27FC236}">
                          <a16:creationId xmlns:a16="http://schemas.microsoft.com/office/drawing/2014/main" id="{B6BA1D84-469A-4A4F-9455-CD01B88406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3" y="922444"/>
                      <a:ext cx="163390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４００</a:t>
                      </a:r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51" name="テキスト ボックス 50">
                      <a:extLst>
                        <a:ext uri="{FF2B5EF4-FFF2-40B4-BE49-F238E27FC236}">
                          <a16:creationId xmlns:a16="http://schemas.microsoft.com/office/drawing/2014/main" id="{B3039B99-6980-4DB1-B47F-93E3F7BB76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46" name="図 45">
                  <a:extLst>
                    <a:ext uri="{FF2B5EF4-FFF2-40B4-BE49-F238E27FC236}">
                      <a16:creationId xmlns:a16="http://schemas.microsoft.com/office/drawing/2014/main" id="{20EECA66-12EA-4828-B0D2-8A94AFAE7F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3057A674-D858-47E2-BBF7-9CAC5F478D1F}"/>
                  </a:ext>
                </a:extLst>
              </p:cNvPr>
              <p:cNvGrpSpPr/>
              <p:nvPr/>
            </p:nvGrpSpPr>
            <p:grpSpPr>
              <a:xfrm>
                <a:off x="3921" y="4623435"/>
                <a:ext cx="3224863" cy="2234565"/>
                <a:chOff x="2577447" y="1679198"/>
                <a:chExt cx="3224863" cy="2234565"/>
              </a:xfrm>
            </p:grpSpPr>
            <p:grpSp>
              <p:nvGrpSpPr>
                <p:cNvPr id="38" name="グループ化 37">
                  <a:extLst>
                    <a:ext uri="{FF2B5EF4-FFF2-40B4-BE49-F238E27FC236}">
                      <a16:creationId xmlns:a16="http://schemas.microsoft.com/office/drawing/2014/main" id="{E7795949-5DE4-41AC-AC1D-1339E590BC22}"/>
                    </a:ext>
                  </a:extLst>
                </p:cNvPr>
                <p:cNvGrpSpPr/>
                <p:nvPr/>
              </p:nvGrpSpPr>
              <p:grpSpPr>
                <a:xfrm>
                  <a:off x="2577447" y="1679198"/>
                  <a:ext cx="3224863" cy="2234565"/>
                  <a:chOff x="3293065" y="864188"/>
                  <a:chExt cx="3224863" cy="2234565"/>
                </a:xfrm>
              </p:grpSpPr>
              <p:pic>
                <p:nvPicPr>
                  <p:cNvPr id="40" name="図 39">
                    <a:extLst>
                      <a:ext uri="{FF2B5EF4-FFF2-40B4-BE49-F238E27FC236}">
                        <a16:creationId xmlns:a16="http://schemas.microsoft.com/office/drawing/2014/main" id="{3F5BD7A4-6FCC-4DF4-8954-FE302932D9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93065" y="864188"/>
                    <a:ext cx="3220940" cy="22345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2"/>
                    </a:solidFill>
                  </a:ln>
                </p:spPr>
              </p:pic>
              <p:grpSp>
                <p:nvGrpSpPr>
                  <p:cNvPr id="41" name="グループ化 40">
                    <a:extLst>
                      <a:ext uri="{FF2B5EF4-FFF2-40B4-BE49-F238E27FC236}">
                        <a16:creationId xmlns:a16="http://schemas.microsoft.com/office/drawing/2014/main" id="{A2159330-4C93-4647-8A73-1313F1766283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42" name="テキスト ボックス 41">
                      <a:extLst>
                        <a:ext uri="{FF2B5EF4-FFF2-40B4-BE49-F238E27FC236}">
                          <a16:creationId xmlns:a16="http://schemas.microsoft.com/office/drawing/2014/main" id="{B08E5594-4D80-4E79-B0F4-079F259FAC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ごほうび券</a:t>
                      </a:r>
                    </a:p>
                  </p:txBody>
                </p:sp>
                <p:sp>
                  <p:nvSpPr>
                    <p:cNvPr id="43" name="テキスト ボックス 42">
                      <a:extLst>
                        <a:ext uri="{FF2B5EF4-FFF2-40B4-BE49-F238E27FC236}">
                          <a16:creationId xmlns:a16="http://schemas.microsoft.com/office/drawing/2014/main" id="{1A4BEB9C-873A-4E91-871D-DE73200151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021" y="922444"/>
                      <a:ext cx="188077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１４００</a:t>
                      </a:r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44" name="テキスト ボックス 43">
                      <a:extLst>
                        <a:ext uri="{FF2B5EF4-FFF2-40B4-BE49-F238E27FC236}">
                          <a16:creationId xmlns:a16="http://schemas.microsoft.com/office/drawing/2014/main" id="{6EDFEB80-AC5E-4718-9E1D-1F20FFD299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39" name="図 38">
                  <a:extLst>
                    <a:ext uri="{FF2B5EF4-FFF2-40B4-BE49-F238E27FC236}">
                      <a16:creationId xmlns:a16="http://schemas.microsoft.com/office/drawing/2014/main" id="{C6699D61-DE96-4DA0-BEAB-15C43E17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EB4ECC0C-F879-4575-9A9D-76AEDDA7A51C}"/>
                </a:ext>
              </a:extLst>
            </p:cNvPr>
            <p:cNvGrpSpPr/>
            <p:nvPr/>
          </p:nvGrpSpPr>
          <p:grpSpPr>
            <a:xfrm>
              <a:off x="6681137" y="-4659"/>
              <a:ext cx="3224863" cy="6858000"/>
              <a:chOff x="3921" y="0"/>
              <a:chExt cx="3224863" cy="6858000"/>
            </a:xfrm>
          </p:grpSpPr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D43635BA-E6B4-4F70-A1BA-2BD06C218D6E}"/>
                  </a:ext>
                </a:extLst>
              </p:cNvPr>
              <p:cNvGrpSpPr/>
              <p:nvPr/>
            </p:nvGrpSpPr>
            <p:grpSpPr>
              <a:xfrm>
                <a:off x="3921" y="0"/>
                <a:ext cx="3224863" cy="2234565"/>
                <a:chOff x="2577447" y="1679198"/>
                <a:chExt cx="3224863" cy="2234565"/>
              </a:xfrm>
            </p:grpSpPr>
            <p:grpSp>
              <p:nvGrpSpPr>
                <p:cNvPr id="77" name="グループ化 76">
                  <a:extLst>
                    <a:ext uri="{FF2B5EF4-FFF2-40B4-BE49-F238E27FC236}">
                      <a16:creationId xmlns:a16="http://schemas.microsoft.com/office/drawing/2014/main" id="{13907749-A928-4AAA-8007-5C14912287D0}"/>
                    </a:ext>
                  </a:extLst>
                </p:cNvPr>
                <p:cNvGrpSpPr/>
                <p:nvPr/>
              </p:nvGrpSpPr>
              <p:grpSpPr>
                <a:xfrm>
                  <a:off x="2577447" y="1679198"/>
                  <a:ext cx="3224863" cy="2234565"/>
                  <a:chOff x="3293065" y="864188"/>
                  <a:chExt cx="3224863" cy="2234565"/>
                </a:xfrm>
              </p:grpSpPr>
              <p:pic>
                <p:nvPicPr>
                  <p:cNvPr id="79" name="図 78">
                    <a:extLst>
                      <a:ext uri="{FF2B5EF4-FFF2-40B4-BE49-F238E27FC236}">
                        <a16:creationId xmlns:a16="http://schemas.microsoft.com/office/drawing/2014/main" id="{F01F0DBD-F72F-4231-9832-1F4453FDEE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93065" y="864188"/>
                    <a:ext cx="3220940" cy="22345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2"/>
                    </a:solidFill>
                  </a:ln>
                </p:spPr>
              </p:pic>
              <p:grpSp>
                <p:nvGrpSpPr>
                  <p:cNvPr id="80" name="グループ化 79">
                    <a:extLst>
                      <a:ext uri="{FF2B5EF4-FFF2-40B4-BE49-F238E27FC236}">
                        <a16:creationId xmlns:a16="http://schemas.microsoft.com/office/drawing/2014/main" id="{FD907D53-A0B6-4825-8D4D-747638627296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81" name="テキスト ボックス 80">
                      <a:extLst>
                        <a:ext uri="{FF2B5EF4-FFF2-40B4-BE49-F238E27FC236}">
                          <a16:creationId xmlns:a16="http://schemas.microsoft.com/office/drawing/2014/main" id="{D7079759-7982-4636-929D-26D9A9A239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ごほうび券</a:t>
                      </a:r>
                    </a:p>
                  </p:txBody>
                </p:sp>
                <p:sp>
                  <p:nvSpPr>
                    <p:cNvPr id="82" name="テキスト ボックス 81">
                      <a:extLst>
                        <a:ext uri="{FF2B5EF4-FFF2-40B4-BE49-F238E27FC236}">
                          <a16:creationId xmlns:a16="http://schemas.microsoft.com/office/drawing/2014/main" id="{FE88F05D-0A9B-401F-9361-45A624BA2E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3" y="922444"/>
                      <a:ext cx="163390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１００</a:t>
                      </a:r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83" name="テキスト ボックス 82">
                      <a:extLst>
                        <a:ext uri="{FF2B5EF4-FFF2-40B4-BE49-F238E27FC236}">
                          <a16:creationId xmlns:a16="http://schemas.microsoft.com/office/drawing/2014/main" id="{7DEEC50E-7411-4FA1-8C9B-327EB0E3C8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78" name="図 77">
                  <a:extLst>
                    <a:ext uri="{FF2B5EF4-FFF2-40B4-BE49-F238E27FC236}">
                      <a16:creationId xmlns:a16="http://schemas.microsoft.com/office/drawing/2014/main" id="{B25DD5DA-5107-448D-9888-541DE76B9C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0C453D3B-75DC-4E19-8D6E-D19F4173E070}"/>
                  </a:ext>
                </a:extLst>
              </p:cNvPr>
              <p:cNvGrpSpPr/>
              <p:nvPr/>
            </p:nvGrpSpPr>
            <p:grpSpPr>
              <a:xfrm>
                <a:off x="3921" y="2311718"/>
                <a:ext cx="3224863" cy="2234565"/>
                <a:chOff x="2577447" y="1679198"/>
                <a:chExt cx="3224863" cy="2234565"/>
              </a:xfrm>
            </p:grpSpPr>
            <p:grpSp>
              <p:nvGrpSpPr>
                <p:cNvPr id="70" name="グループ化 69">
                  <a:extLst>
                    <a:ext uri="{FF2B5EF4-FFF2-40B4-BE49-F238E27FC236}">
                      <a16:creationId xmlns:a16="http://schemas.microsoft.com/office/drawing/2014/main" id="{0D64B607-35D9-47EA-93BF-1815E9F91495}"/>
                    </a:ext>
                  </a:extLst>
                </p:cNvPr>
                <p:cNvGrpSpPr/>
                <p:nvPr/>
              </p:nvGrpSpPr>
              <p:grpSpPr>
                <a:xfrm>
                  <a:off x="2577447" y="1679198"/>
                  <a:ext cx="3224863" cy="2234565"/>
                  <a:chOff x="3293065" y="864188"/>
                  <a:chExt cx="3224863" cy="2234565"/>
                </a:xfrm>
              </p:grpSpPr>
              <p:pic>
                <p:nvPicPr>
                  <p:cNvPr id="72" name="図 71">
                    <a:extLst>
                      <a:ext uri="{FF2B5EF4-FFF2-40B4-BE49-F238E27FC236}">
                        <a16:creationId xmlns:a16="http://schemas.microsoft.com/office/drawing/2014/main" id="{26776A1F-3980-43FC-B750-F808F8C5C9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93065" y="864188"/>
                    <a:ext cx="3220940" cy="22345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2"/>
                    </a:solidFill>
                  </a:ln>
                </p:spPr>
              </p:pic>
              <p:grpSp>
                <p:nvGrpSpPr>
                  <p:cNvPr id="73" name="グループ化 72">
                    <a:extLst>
                      <a:ext uri="{FF2B5EF4-FFF2-40B4-BE49-F238E27FC236}">
                        <a16:creationId xmlns:a16="http://schemas.microsoft.com/office/drawing/2014/main" id="{2C6BF015-5977-4002-ABFD-F6C1FE0AA63B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74" name="テキスト ボックス 73">
                      <a:extLst>
                        <a:ext uri="{FF2B5EF4-FFF2-40B4-BE49-F238E27FC236}">
                          <a16:creationId xmlns:a16="http://schemas.microsoft.com/office/drawing/2014/main" id="{5A13894C-9131-4586-8BA0-43C5A673A2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ごほうび券</a:t>
                      </a:r>
                    </a:p>
                  </p:txBody>
                </p:sp>
                <p:sp>
                  <p:nvSpPr>
                    <p:cNvPr id="75" name="テキスト ボックス 74">
                      <a:extLst>
                        <a:ext uri="{FF2B5EF4-FFF2-40B4-BE49-F238E27FC236}">
                          <a16:creationId xmlns:a16="http://schemas.microsoft.com/office/drawing/2014/main" id="{48D0CFD6-920A-404E-BAA6-5BF9DD036D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452" y="922444"/>
                      <a:ext cx="163390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７５０</a:t>
                      </a:r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76" name="テキスト ボックス 75">
                      <a:extLst>
                        <a:ext uri="{FF2B5EF4-FFF2-40B4-BE49-F238E27FC236}">
                          <a16:creationId xmlns:a16="http://schemas.microsoft.com/office/drawing/2014/main" id="{6BB37FAA-5434-4B13-AB7E-1BC0123534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71" name="図 70">
                  <a:extLst>
                    <a:ext uri="{FF2B5EF4-FFF2-40B4-BE49-F238E27FC236}">
                      <a16:creationId xmlns:a16="http://schemas.microsoft.com/office/drawing/2014/main" id="{58BED75B-9FEB-4745-82C5-48953FD47E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35A6D174-C825-40B8-8F6B-9F861CA5FEC1}"/>
                  </a:ext>
                </a:extLst>
              </p:cNvPr>
              <p:cNvGrpSpPr/>
              <p:nvPr/>
            </p:nvGrpSpPr>
            <p:grpSpPr>
              <a:xfrm>
                <a:off x="3921" y="4623435"/>
                <a:ext cx="3224863" cy="2234565"/>
                <a:chOff x="2577447" y="1679198"/>
                <a:chExt cx="3224863" cy="2234565"/>
              </a:xfrm>
            </p:grpSpPr>
            <p:grpSp>
              <p:nvGrpSpPr>
                <p:cNvPr id="63" name="グループ化 62">
                  <a:extLst>
                    <a:ext uri="{FF2B5EF4-FFF2-40B4-BE49-F238E27FC236}">
                      <a16:creationId xmlns:a16="http://schemas.microsoft.com/office/drawing/2014/main" id="{B38D7F24-BF85-42E5-BBB7-E1AD106A4A63}"/>
                    </a:ext>
                  </a:extLst>
                </p:cNvPr>
                <p:cNvGrpSpPr/>
                <p:nvPr/>
              </p:nvGrpSpPr>
              <p:grpSpPr>
                <a:xfrm>
                  <a:off x="2577447" y="1679198"/>
                  <a:ext cx="3224863" cy="2234565"/>
                  <a:chOff x="3293065" y="864188"/>
                  <a:chExt cx="3224863" cy="2234565"/>
                </a:xfrm>
              </p:grpSpPr>
              <p:pic>
                <p:nvPicPr>
                  <p:cNvPr id="65" name="図 64">
                    <a:extLst>
                      <a:ext uri="{FF2B5EF4-FFF2-40B4-BE49-F238E27FC236}">
                        <a16:creationId xmlns:a16="http://schemas.microsoft.com/office/drawing/2014/main" id="{40601202-F519-494C-8F23-7263C35C91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293065" y="864188"/>
                    <a:ext cx="3220940" cy="22345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2"/>
                    </a:solidFill>
                  </a:ln>
                </p:spPr>
              </p:pic>
              <p:grpSp>
                <p:nvGrpSpPr>
                  <p:cNvPr id="66" name="グループ化 65">
                    <a:extLst>
                      <a:ext uri="{FF2B5EF4-FFF2-40B4-BE49-F238E27FC236}">
                        <a16:creationId xmlns:a16="http://schemas.microsoft.com/office/drawing/2014/main" id="{66E71A36-2859-4F72-92EC-D48F8F4954CA}"/>
                      </a:ext>
                    </a:extLst>
                  </p:cNvPr>
                  <p:cNvGrpSpPr/>
                  <p:nvPr/>
                </p:nvGrpSpPr>
                <p:grpSpPr>
                  <a:xfrm>
                    <a:off x="3421238" y="1070313"/>
                    <a:ext cx="3096690" cy="2028440"/>
                    <a:chOff x="181110" y="277556"/>
                    <a:chExt cx="3096690" cy="2028440"/>
                  </a:xfrm>
                </p:grpSpPr>
                <p:sp>
                  <p:nvSpPr>
                    <p:cNvPr id="67" name="テキスト ボックス 66">
                      <a:extLst>
                        <a:ext uri="{FF2B5EF4-FFF2-40B4-BE49-F238E27FC236}">
                          <a16:creationId xmlns:a16="http://schemas.microsoft.com/office/drawing/2014/main" id="{DAFB5103-63C6-4F4B-AFF5-8327AFE7BD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110" y="277556"/>
                      <a:ext cx="12378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ごほうび券</a:t>
                      </a:r>
                    </a:p>
                  </p:txBody>
                </p:sp>
                <p:sp>
                  <p:nvSpPr>
                    <p:cNvPr id="68" name="テキスト ボックス 67">
                      <a:extLst>
                        <a:ext uri="{FF2B5EF4-FFF2-40B4-BE49-F238E27FC236}">
                          <a16:creationId xmlns:a16="http://schemas.microsoft.com/office/drawing/2014/main" id="{A8E67C8A-08E4-4848-AA4C-39CE158DE8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022" y="922444"/>
                      <a:ext cx="188077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２０００</a:t>
                      </a:r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Yeah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69" name="テキスト ボックス 68">
                      <a:extLst>
                        <a:ext uri="{FF2B5EF4-FFF2-40B4-BE49-F238E27FC236}">
                          <a16:creationId xmlns:a16="http://schemas.microsoft.com/office/drawing/2014/main" id="{06106861-1A8F-43FD-86F3-F70D6259AF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4005" y="2090552"/>
                      <a:ext cx="123379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ざっしーチケット</a:t>
                      </a:r>
                    </a:p>
                  </p:txBody>
                </p:sp>
              </p:grpSp>
            </p:grpSp>
            <p:pic>
              <p:nvPicPr>
                <p:cNvPr id="64" name="図 63">
                  <a:extLst>
                    <a:ext uri="{FF2B5EF4-FFF2-40B4-BE49-F238E27FC236}">
                      <a16:creationId xmlns:a16="http://schemas.microsoft.com/office/drawing/2014/main" id="{0A517DF1-1174-4723-B4C6-A7460E43FB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75472" y="2857988"/>
                  <a:ext cx="1043942" cy="990602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071106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TM03457452[[fn=天空]]</Template>
  <TotalTime>0</TotalTime>
  <Words>400</Words>
  <Application>Microsoft Office PowerPoint</Application>
  <PresentationFormat>A4 210 x 297 mm</PresentationFormat>
  <Paragraphs>138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Calibri Light</vt:lpstr>
      <vt:lpstr>Arial</vt:lpstr>
      <vt:lpstr>Calibri</vt:lpstr>
      <vt:lpstr>ＭＳ Ｐゴシック</vt:lpstr>
      <vt:lpstr>天空</vt:lpstr>
      <vt:lpstr>100点シート</vt:lpstr>
      <vt:lpstr>100点取ろう！</vt:lpstr>
      <vt:lpstr>PowerPoint プレゼンテーション</vt:lpstr>
      <vt:lpstr>100点取ろう！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2020-03-16T00:53:36Z</dcterms:created>
  <dcterms:modified xsi:type="dcterms:W3CDTF">2020-04-02T06:46:36Z</dcterms:modified>
</cp:coreProperties>
</file>