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71" r:id="rId4"/>
    <p:sldId id="267" r:id="rId5"/>
    <p:sldId id="282" r:id="rId6"/>
    <p:sldId id="272" r:id="rId7"/>
    <p:sldId id="274" r:id="rId8"/>
    <p:sldId id="275" r:id="rId9"/>
    <p:sldId id="276" r:id="rId10"/>
    <p:sldId id="281" r:id="rId11"/>
    <p:sldId id="278" r:id="rId12"/>
    <p:sldId id="280" r:id="rId13"/>
    <p:sldId id="283" r:id="rId14"/>
    <p:sldId id="284" r:id="rId15"/>
    <p:sldId id="273" r:id="rId16"/>
    <p:sldId id="285" r:id="rId17"/>
  </p:sldIdLst>
  <p:sldSz cx="9144000" cy="6858000" type="screen4x3"/>
  <p:notesSz cx="6858000" cy="9945688"/>
  <p:embeddedFontLst>
    <p:embeddedFont>
      <p:font typeface="HGS教科書体" panose="02020600000000000000" pitchFamily="18" charset="-128"/>
      <p:regular r:id="rId19"/>
    </p:embeddedFont>
    <p:embeddedFont>
      <p:font typeface="游ゴシック" panose="020B0400000000000000" pitchFamily="50" charset="-128"/>
      <p:regular r:id="rId20"/>
      <p:bold r:id="rId21"/>
    </p:embeddedFont>
    <p:embeddedFont>
      <p:font typeface="游ゴシック Light" panose="020B0300000000000000" pitchFamily="50" charset="-12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4">
          <p15:clr>
            <a:srgbClr val="A4A3A4"/>
          </p15:clr>
        </p15:guide>
        <p15:guide id="2" pos="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535"/>
    <a:srgbClr val="FFF42C"/>
    <a:srgbClr val="8F2825"/>
    <a:srgbClr val="E9483E"/>
    <a:srgbClr val="FACB6E"/>
    <a:srgbClr val="A6A6A6"/>
    <a:srgbClr val="FD5FF2"/>
    <a:srgbClr val="D9D9D9"/>
    <a:srgbClr val="984807"/>
    <a:srgbClr val="85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42" autoAdjust="0"/>
  </p:normalViewPr>
  <p:slideViewPr>
    <p:cSldViewPr snapToGrid="0">
      <p:cViewPr varScale="1">
        <p:scale>
          <a:sx n="103" d="100"/>
          <a:sy n="103" d="100"/>
        </p:scale>
        <p:origin x="732" y="102"/>
      </p:cViewPr>
      <p:guideLst>
        <p:guide orient="horz" pos="1984"/>
        <p:guide pos="8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089E8718-C953-45E7-BE62-F75CB926D87D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1" y="4724400"/>
            <a:ext cx="5486400" cy="4475163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7214"/>
            <a:ext cx="29718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7214"/>
            <a:ext cx="29718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526227CC-F990-452F-81AC-5295A19089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777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04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33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3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50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008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78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67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93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227CC-F990-452F-81AC-5295A19089CC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7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733F80-D53D-47B4-B135-3437170FB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10463BA-166D-4E04-B7EF-234E8554E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9C019A-0731-4C44-BB65-4DDEBB0D0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050915-705F-441F-AFB1-D7BABDFC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B8DC50-FA63-44BC-A1B0-682A901A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66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AB3832-7ACC-48B2-98B4-5DC05D659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43CF4D0-7118-4558-AD65-A0C920BAD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C0E2F1-F0D6-41F8-B528-9F6D98A07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1DDA61-2840-4FEF-B774-9F9C18C3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32C582-CEE8-4ABF-B239-A5D7A844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181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8C15BC-3D63-49FA-8DE6-337A89F40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A55403-E01C-41F5-B3E3-204FAFC91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022D15-876A-4AA5-A20B-5D6CC1E9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D6D8BA-9424-4B9F-8433-10740CB0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CC6115-7259-434C-BBC7-53ECFC45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228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56321-A6AB-4167-B2B9-240628E2F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64AF53-2BF5-4AA6-8561-A6A4CEBE6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AAE048B-E6CC-4191-9CEA-B92737EDB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AC9E871-9CB4-47C1-9366-13CC604D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17157D-D6CA-41F8-9527-1E93F24DA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31ACB66-9432-4EE7-973B-15EAA714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276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5C317F-5A04-45E1-8221-D6EDEE13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DC6EE00-BEE7-43D3-A4D6-0C0EEE91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8B7F78-23A2-4A5B-86E1-FB15C4528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CA553D7-E3A8-4A2B-8871-5C3F226D6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CEEC68A-2EF9-4F00-8B86-74DA99812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48BADB2-ECE4-414A-B5BD-620AB6C4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EB9C66D-D8B9-4541-92B6-B67D301F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EB2D3AB-FCFF-42D7-9937-A8141F3F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530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F5211C-FEC1-46C8-B596-6B62B29B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D0FFB6-6955-4294-822B-7B18E51E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B06DD2B-00A9-4909-B071-6CB85EE7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7D6A40-43F4-4A53-A54C-F34D0EC1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657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918192E-244B-43ED-BBDC-E409DFD9F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CF62CD7-68C8-4E7D-A06E-B4D8AA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B91882-621C-4D98-B62A-4C450143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616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11707A-2863-42AD-9D39-BBC3C700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7985DA-5E07-436F-99CD-988A6917D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B51D316-DF81-4F03-B15D-1E3A7CF16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DBEB43-EDE1-4795-9526-634EBF8F6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063B84E-EDF3-4823-8F1B-B7271D12A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AA5ECE-E9D7-4797-8101-5A879696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87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6D06EE-28C9-4A86-AAD4-8352394B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A0E63B9-EF46-445A-B787-547B35CF5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B2B1E6A-BD63-49CD-A022-A256FACC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68C965-B429-4BE3-8555-AD6133C4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BBBD494-16B5-4A58-91E8-2EFF947BC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06F418-CA58-4671-904B-B191AE7A7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255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5D7B9A-1420-45B7-8EAF-B8045076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5756758-4159-4C06-97E7-E30EE719B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602439-610C-40E9-AD0C-F869084E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952FDA-C8AD-486E-9CFE-4AE2BCB73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53ABA8-8DB9-49EB-9D0D-FE8E773F4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99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896E004-CA7A-435E-AD1A-894892749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423F65F-ED78-44DF-A6BF-7481648A0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2EE27B-CA14-4A76-9CAD-D5E7C778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8C9FE5-B06E-4995-A717-0D3414A22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0EF7ED-00CB-470D-B953-322E1BE96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82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852936"/>
            <a:ext cx="7772400" cy="1470025"/>
          </a:xfrm>
        </p:spPr>
        <p:txBody>
          <a:bodyPr/>
          <a:lstStyle>
            <a:lvl1pPr algn="ctr">
              <a:defRPr sz="4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620688"/>
            <a:ext cx="6400800" cy="1752600"/>
          </a:xfrm>
        </p:spPr>
        <p:txBody>
          <a:bodyPr anchor="b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フレーム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8905"/>
            </a:avLst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9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6064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524" y="0"/>
            <a:ext cx="8568952" cy="595900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8383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414598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1928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フレーム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8905"/>
            </a:avLst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17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一行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468313" y="836613"/>
            <a:ext cx="8207375" cy="57626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11665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列タイトル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468313" y="836613"/>
            <a:ext cx="4103687" cy="57626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テキスト プレースホルダー 10"/>
          <p:cNvSpPr>
            <a:spLocks noGrp="1"/>
          </p:cNvSpPr>
          <p:nvPr>
            <p:ph type="body" sz="quarter" idx="14"/>
          </p:nvPr>
        </p:nvSpPr>
        <p:spPr>
          <a:xfrm>
            <a:off x="4572000" y="836712"/>
            <a:ext cx="4103687" cy="57626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274109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行2列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468313" y="836613"/>
            <a:ext cx="4103687" cy="57626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2" name="テキスト プレースホルダー 10"/>
          <p:cNvSpPr>
            <a:spLocks noGrp="1"/>
          </p:cNvSpPr>
          <p:nvPr>
            <p:ph type="body" sz="quarter" idx="14"/>
          </p:nvPr>
        </p:nvSpPr>
        <p:spPr>
          <a:xfrm>
            <a:off x="4572000" y="836712"/>
            <a:ext cx="4103687" cy="57626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15"/>
          </p:nvPr>
        </p:nvSpPr>
        <p:spPr>
          <a:xfrm>
            <a:off x="468313" y="3716735"/>
            <a:ext cx="4103687" cy="57626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4" name="テキスト プレースホルダー 10"/>
          <p:cNvSpPr>
            <a:spLocks noGrp="1"/>
          </p:cNvSpPr>
          <p:nvPr>
            <p:ph type="body" sz="quarter" idx="16"/>
          </p:nvPr>
        </p:nvSpPr>
        <p:spPr>
          <a:xfrm>
            <a:off x="4572000" y="3716834"/>
            <a:ext cx="4103687" cy="57626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62600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76064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76064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287524" y="0"/>
            <a:ext cx="8568952" cy="60183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471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23528" y="836712"/>
            <a:ext cx="4172843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24545" y="1484784"/>
            <a:ext cx="4172843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008" y="836712"/>
            <a:ext cx="4176464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1484784"/>
            <a:ext cx="4176464" cy="51125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287524" y="0"/>
            <a:ext cx="8568952" cy="60183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7030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87524" y="0"/>
            <a:ext cx="8568952" cy="60183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3471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396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3491880" cy="1412776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633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4797152"/>
            <a:ext cx="9144000" cy="576064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027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87524" y="0"/>
            <a:ext cx="8568952" cy="595900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0989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7092280" y="0"/>
            <a:ext cx="2051720" cy="6858000"/>
          </a:xfrm>
          <a:prstGeom prst="rect">
            <a:avLst/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86600" y="260648"/>
            <a:ext cx="2057400" cy="5851525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1520" y="274638"/>
            <a:ext cx="6840760" cy="5851525"/>
          </a:xfrm>
        </p:spPr>
        <p:txBody>
          <a:bodyPr vert="eaVert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896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F87191E-4D50-4353-AF06-40A1F696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4470F9B-0B66-44E7-8ABC-78CCB69F7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C3D9CE-449B-482B-8E81-55DFF12E1D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EFB7A-6BBD-4661-B03D-A7183FE87594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A779A9-ED44-432D-957A-1016465C0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2FB1534-4032-4334-9708-284E5892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3F90A-AAE7-4AA2-AC9D-1939AF39DB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667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レーム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972"/>
            </a:avLst>
          </a:prstGeom>
          <a:solidFill>
            <a:srgbClr val="E7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87524" y="0"/>
            <a:ext cx="8568952" cy="60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8229600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2020/4/10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70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romi-free.net/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poromi-free.net/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/>
          <p:cNvSpPr txBox="1"/>
          <p:nvPr/>
        </p:nvSpPr>
        <p:spPr>
          <a:xfrm>
            <a:off x="5810039" y="640211"/>
            <a:ext cx="322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幼稚園ミニバス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35446" y="1001903"/>
            <a:ext cx="1481554" cy="21544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800" b="1" dirty="0">
                <a:solidFill>
                  <a:srgbClr val="0070C0"/>
                </a:solidFill>
              </a:rPr>
              <a:t>フォト光沢厚手紙用。</a:t>
            </a:r>
            <a:endParaRPr lang="en-US" altLang="ja-JP" sz="800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3264" y="5227075"/>
            <a:ext cx="1376363" cy="161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5656552" y="1457699"/>
            <a:ext cx="33804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kumimoji="1" lang="en-US" altLang="ja-JP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A5</a:t>
            </a:r>
            <a:r>
              <a:rPr kumimoji="1"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のフォト光沢紙に</a:t>
            </a:r>
            <a:r>
              <a:rPr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合わせて</a:t>
            </a:r>
            <a:r>
              <a:rPr kumimoji="1"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印刷します。</a:t>
            </a:r>
            <a:endParaRPr kumimoji="1" lang="en-US" altLang="ja-JP" sz="1000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  <a:p>
            <a:pPr marL="228600" indent="-228600">
              <a:buFont typeface="+mj-lt"/>
              <a:buAutoNum type="arabicPeriod"/>
            </a:pPr>
            <a:r>
              <a:rPr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輪郭の外側を切り取ります。</a:t>
            </a:r>
            <a:endParaRPr lang="en-US" altLang="ja-JP" sz="1000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  <a:p>
            <a:pPr marL="228600" indent="-228600">
              <a:buFont typeface="+mj-lt"/>
              <a:buAutoNum type="arabicPeriod"/>
            </a:pPr>
            <a:r>
              <a:rPr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線に沿って折り目をつけます。</a:t>
            </a:r>
            <a:endParaRPr lang="en-US" altLang="ja-JP" sz="1000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  <a:p>
            <a:pPr marL="228600" indent="-228600">
              <a:buFont typeface="+mj-lt"/>
              <a:buAutoNum type="arabicPeriod"/>
            </a:pPr>
            <a:r>
              <a:rPr kumimoji="1"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芯を作ります。トイレットペーパーの芯紙を縦に切り開き、内側の上半分に</a:t>
            </a:r>
            <a:r>
              <a:rPr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合わせて</a:t>
            </a:r>
            <a:r>
              <a:rPr kumimoji="1"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折ります。屋根の長さに合わせて前後を切ります。</a:t>
            </a:r>
            <a:endParaRPr kumimoji="1" lang="en-US" altLang="ja-JP" sz="1000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  <a:p>
            <a:pPr marL="228600" indent="-228600">
              <a:buFont typeface="+mj-lt"/>
              <a:buAutoNum type="arabicPeriod"/>
            </a:pPr>
            <a:r>
              <a:rPr kumimoji="1"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紙の裏側に木工用ボンドを薄くつけて乾かします。</a:t>
            </a:r>
            <a:endParaRPr kumimoji="1" lang="en-US" altLang="ja-JP" sz="1000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  <a:p>
            <a:pPr marL="228600" indent="-228600">
              <a:buFont typeface="+mj-lt"/>
              <a:buAutoNum type="arabicPeriod"/>
            </a:pPr>
            <a:r>
              <a:rPr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屋根の裏側に</a:t>
            </a:r>
            <a:r>
              <a:rPr lang="en-US" altLang="ja-JP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2</a:t>
            </a:r>
            <a:r>
              <a:rPr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の芯紙を貼ります。</a:t>
            </a:r>
            <a:endParaRPr lang="en-US" altLang="ja-JP" sz="1000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  <a:p>
            <a:pPr marL="228600" indent="-228600">
              <a:buFont typeface="+mj-lt"/>
              <a:buAutoNum type="arabicPeriod"/>
            </a:pPr>
            <a:r>
              <a:rPr lang="ja-JP" altLang="en-US" sz="1000" dirty="0">
                <a:latin typeface="HGS教科書体" panose="02020600000000000000" pitchFamily="18" charset="-128"/>
                <a:ea typeface="HGS教科書体" panose="02020600000000000000" pitchFamily="18" charset="-128"/>
              </a:rPr>
              <a:t>糊代に爪楊枝で糊を付けて貼ります。この時、タイヤがガタつかないか、左右でよれがないかに気を付けます。</a:t>
            </a:r>
            <a:endParaRPr lang="en-US" altLang="ja-JP" sz="1000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BC78DE9-B466-47AA-8A53-59D82FBA7229}"/>
              </a:ext>
            </a:extLst>
          </p:cNvPr>
          <p:cNvGrpSpPr/>
          <p:nvPr/>
        </p:nvGrpSpPr>
        <p:grpSpPr>
          <a:xfrm>
            <a:off x="202164" y="640211"/>
            <a:ext cx="5762104" cy="6139421"/>
            <a:chOff x="202164" y="640211"/>
            <a:chExt cx="5762104" cy="6139421"/>
          </a:xfrm>
        </p:grpSpPr>
        <p:grpSp>
          <p:nvGrpSpPr>
            <p:cNvPr id="90" name="グループ化 89"/>
            <p:cNvGrpSpPr/>
            <p:nvPr/>
          </p:nvGrpSpPr>
          <p:grpSpPr>
            <a:xfrm>
              <a:off x="1466154" y="1871134"/>
              <a:ext cx="485835" cy="4879847"/>
              <a:chOff x="3561363" y="1829439"/>
              <a:chExt cx="485835" cy="4879847"/>
            </a:xfrm>
          </p:grpSpPr>
          <p:sp>
            <p:nvSpPr>
              <p:cNvPr id="91" name="正方形/長方形 90"/>
              <p:cNvSpPr/>
              <p:nvPr/>
            </p:nvSpPr>
            <p:spPr>
              <a:xfrm>
                <a:off x="3561363" y="1829439"/>
                <a:ext cx="485835" cy="487984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ドーナツ 91"/>
              <p:cNvSpPr>
                <a:spLocks noChangeAspect="1"/>
              </p:cNvSpPr>
              <p:nvPr/>
            </p:nvSpPr>
            <p:spPr>
              <a:xfrm>
                <a:off x="3561364" y="1829439"/>
                <a:ext cx="485834" cy="485836"/>
              </a:xfrm>
              <a:prstGeom prst="donut">
                <a:avLst>
                  <a:gd name="adj" fmla="val 20150"/>
                </a:avLst>
              </a:prstGeom>
              <a:solidFill>
                <a:schemeClr val="tx1"/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ドーナツ 93"/>
              <p:cNvSpPr>
                <a:spLocks noChangeAspect="1"/>
              </p:cNvSpPr>
              <p:nvPr/>
            </p:nvSpPr>
            <p:spPr>
              <a:xfrm>
                <a:off x="3561363" y="6223450"/>
                <a:ext cx="485834" cy="485836"/>
              </a:xfrm>
              <a:prstGeom prst="donut">
                <a:avLst>
                  <a:gd name="adj" fmla="val 20150"/>
                </a:avLst>
              </a:prstGeom>
              <a:solidFill>
                <a:schemeClr val="tx1"/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グループ化 20"/>
            <p:cNvGrpSpPr/>
            <p:nvPr/>
          </p:nvGrpSpPr>
          <p:grpSpPr>
            <a:xfrm>
              <a:off x="3561363" y="1826590"/>
              <a:ext cx="485835" cy="4953042"/>
              <a:chOff x="3561363" y="1829439"/>
              <a:chExt cx="485835" cy="4953042"/>
            </a:xfrm>
          </p:grpSpPr>
          <p:sp>
            <p:nvSpPr>
              <p:cNvPr id="84" name="正方形/長方形 83"/>
              <p:cNvSpPr/>
              <p:nvPr/>
            </p:nvSpPr>
            <p:spPr>
              <a:xfrm>
                <a:off x="3561363" y="1829439"/>
                <a:ext cx="485835" cy="49530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ドーナツ 84"/>
              <p:cNvSpPr>
                <a:spLocks noChangeAspect="1"/>
              </p:cNvSpPr>
              <p:nvPr/>
            </p:nvSpPr>
            <p:spPr>
              <a:xfrm>
                <a:off x="3561364" y="1829439"/>
                <a:ext cx="485834" cy="485836"/>
              </a:xfrm>
              <a:prstGeom prst="donut">
                <a:avLst>
                  <a:gd name="adj" fmla="val 20150"/>
                </a:avLst>
              </a:prstGeom>
              <a:solidFill>
                <a:schemeClr val="tx1"/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ドーナツ 87"/>
              <p:cNvSpPr>
                <a:spLocks noChangeAspect="1"/>
              </p:cNvSpPr>
              <p:nvPr/>
            </p:nvSpPr>
            <p:spPr>
              <a:xfrm>
                <a:off x="3561363" y="6296645"/>
                <a:ext cx="485834" cy="485836"/>
              </a:xfrm>
              <a:prstGeom prst="donut">
                <a:avLst>
                  <a:gd name="adj" fmla="val 20150"/>
                </a:avLst>
              </a:prstGeom>
              <a:solidFill>
                <a:schemeClr val="tx1"/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4407438" y="3456520"/>
              <a:ext cx="1431849" cy="1681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グループ化 24"/>
            <p:cNvGrpSpPr/>
            <p:nvPr/>
          </p:nvGrpSpPr>
          <p:grpSpPr>
            <a:xfrm>
              <a:off x="2038881" y="640211"/>
              <a:ext cx="1490400" cy="5521650"/>
              <a:chOff x="1756708" y="843305"/>
              <a:chExt cx="986052" cy="4001195"/>
            </a:xfrm>
          </p:grpSpPr>
          <p:sp>
            <p:nvSpPr>
              <p:cNvPr id="148" name="正方形/長方形 147"/>
              <p:cNvSpPr/>
              <p:nvPr/>
            </p:nvSpPr>
            <p:spPr>
              <a:xfrm>
                <a:off x="1756708" y="843305"/>
                <a:ext cx="986051" cy="40011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1756710" y="1068897"/>
                <a:ext cx="986050" cy="90145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1000800" y="4723593"/>
              <a:ext cx="3510000" cy="1538153"/>
              <a:chOff x="991374" y="4723593"/>
              <a:chExt cx="3510000" cy="153815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8" t="4918" r="1646" b="3198"/>
              <a:stretch/>
            </p:blipFill>
            <p:spPr bwMode="auto">
              <a:xfrm>
                <a:off x="991374" y="4723593"/>
                <a:ext cx="3510000" cy="1538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C:\Users\ふみこ\Pictures\車\幼稚園バス\C07左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8779" b="98387" l="72732" r="86366">
                            <a14:foregroundMark x1="75480" y1="76613" x2="78123" y2="74539"/>
                            <a14:foregroundMark x1="78123" y1="74424" x2="81804" y2="74424"/>
                            <a14:foregroundMark x1="81804" y1="74424" x2="84292" y2="82258"/>
                            <a14:foregroundMark x1="84292" y1="82258" x2="84448" y2="90668"/>
                            <a14:foregroundMark x1="76205" y1="77074" x2="74028" y2="85369"/>
                            <a14:foregroundMark x1="74287" y1="85138" x2="75842" y2="92857"/>
                            <a14:foregroundMark x1="75842" y1="92857" x2="80249" y2="96313"/>
                            <a14:foregroundMark x1="83359" y1="73733" x2="85381" y2="81336"/>
                            <a14:foregroundMark x1="78123" y1="71544" x2="82167" y2="71889"/>
                            <a14:foregroundMark x1="75117" y1="73618" x2="84448" y2="72350"/>
                            <a14:foregroundMark x1="74650" y1="72696" x2="78590" y2="68894"/>
                            <a14:foregroundMark x1="80819" y1="69240" x2="84811" y2="72926"/>
                            <a14:foregroundMark x1="84552" y1="74194" x2="86366" y2="81452"/>
                            <a14:foregroundMark x1="74391" y1="74194" x2="72732" y2="84101"/>
                            <a14:foregroundMark x1="82167" y1="79493" x2="82633" y2="85138"/>
                            <a14:foregroundMark x1="79419" y1="94355" x2="79990" y2="98387"/>
                            <a14:backgroundMark x1="82167" y1="67512" x2="86522" y2="76843"/>
                            <a14:backgroundMark x1="77035" y1="66475" x2="72369" y2="77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58" t="70036" r="13993" b="2038"/>
              <a:stretch/>
            </p:blipFill>
            <p:spPr bwMode="auto">
              <a:xfrm>
                <a:off x="1460868" y="5784804"/>
                <a:ext cx="477556" cy="4670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正方形/長方形 2"/>
            <p:cNvSpPr/>
            <p:nvPr/>
          </p:nvSpPr>
          <p:spPr>
            <a:xfrm>
              <a:off x="1686050" y="4735531"/>
              <a:ext cx="2646978" cy="108391"/>
            </a:xfrm>
            <a:prstGeom prst="rect">
              <a:avLst/>
            </a:prstGeom>
            <a:solidFill>
              <a:srgbClr val="ADDB7B"/>
            </a:solidFill>
            <a:ln w="3175">
              <a:noFill/>
            </a:ln>
            <a:effectLst>
              <a:innerShdw blurRad="25400" dist="25400" dir="5400000">
                <a:srgbClr val="A6D86E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17" name="グループ化 16"/>
            <p:cNvGrpSpPr/>
            <p:nvPr/>
          </p:nvGrpSpPr>
          <p:grpSpPr>
            <a:xfrm>
              <a:off x="1000800" y="2336605"/>
              <a:ext cx="3499200" cy="1552354"/>
              <a:chOff x="991374" y="2336605"/>
              <a:chExt cx="3499200" cy="1552354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5" t="5449" r="4343" b="2016"/>
              <a:stretch/>
            </p:blipFill>
            <p:spPr bwMode="auto">
              <a:xfrm rot="10800000">
                <a:off x="991374" y="2336605"/>
                <a:ext cx="3499200" cy="15523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C:\Users\ふみこ\Pictures\車\幼稚園バス\C07左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8779" b="98387" l="72732" r="86366">
                            <a14:foregroundMark x1="75480" y1="76613" x2="78123" y2="74539"/>
                            <a14:foregroundMark x1="78123" y1="74424" x2="81804" y2="74424"/>
                            <a14:foregroundMark x1="81804" y1="74424" x2="84292" y2="82258"/>
                            <a14:foregroundMark x1="84292" y1="82258" x2="84448" y2="90668"/>
                            <a14:foregroundMark x1="76205" y1="77074" x2="74028" y2="85369"/>
                            <a14:foregroundMark x1="74287" y1="85138" x2="75842" y2="92857"/>
                            <a14:foregroundMark x1="75842" y1="92857" x2="80249" y2="96313"/>
                            <a14:foregroundMark x1="83359" y1="73733" x2="85381" y2="81336"/>
                            <a14:foregroundMark x1="78123" y1="71544" x2="82167" y2="71889"/>
                            <a14:foregroundMark x1="75117" y1="73618" x2="84448" y2="72350"/>
                            <a14:foregroundMark x1="74650" y1="72696" x2="78590" y2="68894"/>
                            <a14:foregroundMark x1="80819" y1="69240" x2="84811" y2="72926"/>
                            <a14:foregroundMark x1="84552" y1="74194" x2="86366" y2="81452"/>
                            <a14:foregroundMark x1="74391" y1="74194" x2="72732" y2="84101"/>
                            <a14:foregroundMark x1="82167" y1="79493" x2="82633" y2="85138"/>
                            <a14:foregroundMark x1="79419" y1="94355" x2="79990" y2="98387"/>
                            <a14:backgroundMark x1="82167" y1="67512" x2="86522" y2="76843"/>
                            <a14:backgroundMark x1="77035" y1="66475" x2="72369" y2="776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58" t="70036" r="13993" b="2038"/>
              <a:stretch/>
            </p:blipFill>
            <p:spPr bwMode="auto">
              <a:xfrm rot="10800000">
                <a:off x="1454070" y="2376637"/>
                <a:ext cx="477556" cy="4670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6" name="正方形/長方形 55"/>
            <p:cNvSpPr/>
            <p:nvPr/>
          </p:nvSpPr>
          <p:spPr>
            <a:xfrm flipV="1">
              <a:off x="1683898" y="3778126"/>
              <a:ext cx="2649131" cy="92039"/>
            </a:xfrm>
            <a:prstGeom prst="rect">
              <a:avLst/>
            </a:prstGeom>
            <a:solidFill>
              <a:srgbClr val="ADDB7B"/>
            </a:solidFill>
            <a:ln w="3175">
              <a:noFill/>
            </a:ln>
            <a:effectLst>
              <a:innerShdw blurRad="25400" dist="25400" dir="5400000">
                <a:srgbClr val="A6D86E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93" name="グループ化 92"/>
            <p:cNvGrpSpPr/>
            <p:nvPr/>
          </p:nvGrpSpPr>
          <p:grpSpPr>
            <a:xfrm>
              <a:off x="1553023" y="3778127"/>
              <a:ext cx="2780002" cy="1038434"/>
              <a:chOff x="3015659" y="3128992"/>
              <a:chExt cx="2127543" cy="792359"/>
            </a:xfrm>
          </p:grpSpPr>
          <p:sp>
            <p:nvSpPr>
              <p:cNvPr id="98" name="正方形/長方形 97"/>
              <p:cNvSpPr/>
              <p:nvPr/>
            </p:nvSpPr>
            <p:spPr>
              <a:xfrm>
                <a:off x="3015659" y="3128992"/>
                <a:ext cx="2127543" cy="792359"/>
              </a:xfrm>
              <a:custGeom>
                <a:avLst/>
                <a:gdLst>
                  <a:gd name="connsiteX0" fmla="*/ 0 w 2012112"/>
                  <a:gd name="connsiteY0" fmla="*/ 0 h 626289"/>
                  <a:gd name="connsiteX1" fmla="*/ 2012112 w 2012112"/>
                  <a:gd name="connsiteY1" fmla="*/ 0 h 626289"/>
                  <a:gd name="connsiteX2" fmla="*/ 2012112 w 2012112"/>
                  <a:gd name="connsiteY2" fmla="*/ 626289 h 626289"/>
                  <a:gd name="connsiteX3" fmla="*/ 0 w 2012112"/>
                  <a:gd name="connsiteY3" fmla="*/ 626289 h 626289"/>
                  <a:gd name="connsiteX4" fmla="*/ 0 w 2012112"/>
                  <a:gd name="connsiteY4" fmla="*/ 0 h 626289"/>
                  <a:gd name="connsiteX0" fmla="*/ 0 w 2012112"/>
                  <a:gd name="connsiteY0" fmla="*/ 0 h 626289"/>
                  <a:gd name="connsiteX1" fmla="*/ 426199 w 2012112"/>
                  <a:gd name="connsiteY1" fmla="*/ 2 h 626289"/>
                  <a:gd name="connsiteX2" fmla="*/ 2012112 w 2012112"/>
                  <a:gd name="connsiteY2" fmla="*/ 0 h 626289"/>
                  <a:gd name="connsiteX3" fmla="*/ 2012112 w 2012112"/>
                  <a:gd name="connsiteY3" fmla="*/ 626289 h 626289"/>
                  <a:gd name="connsiteX4" fmla="*/ 0 w 2012112"/>
                  <a:gd name="connsiteY4" fmla="*/ 626289 h 626289"/>
                  <a:gd name="connsiteX5" fmla="*/ 0 w 2012112"/>
                  <a:gd name="connsiteY5" fmla="*/ 0 h 626289"/>
                  <a:gd name="connsiteX0" fmla="*/ 0 w 2012112"/>
                  <a:gd name="connsiteY0" fmla="*/ 0 h 628652"/>
                  <a:gd name="connsiteX1" fmla="*/ 426199 w 2012112"/>
                  <a:gd name="connsiteY1" fmla="*/ 2 h 628652"/>
                  <a:gd name="connsiteX2" fmla="*/ 2012112 w 2012112"/>
                  <a:gd name="connsiteY2" fmla="*/ 0 h 628652"/>
                  <a:gd name="connsiteX3" fmla="*/ 2012112 w 2012112"/>
                  <a:gd name="connsiteY3" fmla="*/ 626289 h 628652"/>
                  <a:gd name="connsiteX4" fmla="*/ 428580 w 2012112"/>
                  <a:gd name="connsiteY4" fmla="*/ 628652 h 628652"/>
                  <a:gd name="connsiteX5" fmla="*/ 0 w 2012112"/>
                  <a:gd name="connsiteY5" fmla="*/ 626289 h 628652"/>
                  <a:gd name="connsiteX6" fmla="*/ 0 w 2012112"/>
                  <a:gd name="connsiteY6" fmla="*/ 0 h 628652"/>
                  <a:gd name="connsiteX0" fmla="*/ 0 w 2014494"/>
                  <a:gd name="connsiteY0" fmla="*/ 0 h 695327"/>
                  <a:gd name="connsiteX1" fmla="*/ 428581 w 2014494"/>
                  <a:gd name="connsiteY1" fmla="*/ 66677 h 695327"/>
                  <a:gd name="connsiteX2" fmla="*/ 2014494 w 2014494"/>
                  <a:gd name="connsiteY2" fmla="*/ 66675 h 695327"/>
                  <a:gd name="connsiteX3" fmla="*/ 2014494 w 2014494"/>
                  <a:gd name="connsiteY3" fmla="*/ 692964 h 695327"/>
                  <a:gd name="connsiteX4" fmla="*/ 430962 w 2014494"/>
                  <a:gd name="connsiteY4" fmla="*/ 695327 h 695327"/>
                  <a:gd name="connsiteX5" fmla="*/ 2382 w 2014494"/>
                  <a:gd name="connsiteY5" fmla="*/ 692964 h 695327"/>
                  <a:gd name="connsiteX6" fmla="*/ 0 w 2014494"/>
                  <a:gd name="connsiteY6" fmla="*/ 0 h 695327"/>
                  <a:gd name="connsiteX0" fmla="*/ 0 w 2014494"/>
                  <a:gd name="connsiteY0" fmla="*/ 0 h 752495"/>
                  <a:gd name="connsiteX1" fmla="*/ 428581 w 2014494"/>
                  <a:gd name="connsiteY1" fmla="*/ 66677 h 752495"/>
                  <a:gd name="connsiteX2" fmla="*/ 2014494 w 2014494"/>
                  <a:gd name="connsiteY2" fmla="*/ 66675 h 752495"/>
                  <a:gd name="connsiteX3" fmla="*/ 2014494 w 2014494"/>
                  <a:gd name="connsiteY3" fmla="*/ 692964 h 752495"/>
                  <a:gd name="connsiteX4" fmla="*/ 430962 w 2014494"/>
                  <a:gd name="connsiteY4" fmla="*/ 695327 h 752495"/>
                  <a:gd name="connsiteX5" fmla="*/ 1 w 2014494"/>
                  <a:gd name="connsiteY5" fmla="*/ 752495 h 752495"/>
                  <a:gd name="connsiteX6" fmla="*/ 0 w 2014494"/>
                  <a:gd name="connsiteY6" fmla="*/ 0 h 75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4494" h="752495">
                    <a:moveTo>
                      <a:pt x="0" y="0"/>
                    </a:moveTo>
                    <a:lnTo>
                      <a:pt x="428581" y="66677"/>
                    </a:lnTo>
                    <a:lnTo>
                      <a:pt x="2014494" y="66675"/>
                    </a:lnTo>
                    <a:lnTo>
                      <a:pt x="2014494" y="692964"/>
                    </a:lnTo>
                    <a:lnTo>
                      <a:pt x="430962" y="695327"/>
                    </a:lnTo>
                    <a:lnTo>
                      <a:pt x="1" y="752495"/>
                    </a:lnTo>
                    <a:cubicBezTo>
                      <a:pt x="1" y="501663"/>
                      <a:pt x="0" y="250832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EF096"/>
                  </a:gs>
                  <a:gs pos="12000">
                    <a:srgbClr val="A6D86E">
                      <a:lumMod val="81000"/>
                      <a:lumOff val="19000"/>
                    </a:srgbClr>
                  </a:gs>
                  <a:gs pos="100000">
                    <a:srgbClr val="A6D86E"/>
                  </a:gs>
                </a:gsLst>
                <a:lin ang="0" scaled="0"/>
              </a:gradFill>
              <a:ln w="3175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9" name="直線コネクタ 98"/>
              <p:cNvCxnSpPr/>
              <p:nvPr/>
            </p:nvCxnSpPr>
            <p:spPr>
              <a:xfrm flipH="1" flipV="1">
                <a:off x="3465539" y="3205996"/>
                <a:ext cx="0" cy="644418"/>
              </a:xfrm>
              <a:prstGeom prst="line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正方形/長方形 13"/>
            <p:cNvSpPr/>
            <p:nvPr/>
          </p:nvSpPr>
          <p:spPr>
            <a:xfrm>
              <a:off x="4333026" y="3870194"/>
              <a:ext cx="154116" cy="863194"/>
            </a:xfrm>
            <a:prstGeom prst="rect">
              <a:avLst/>
            </a:prstGeom>
            <a:solidFill>
              <a:srgbClr val="FBFBFB"/>
            </a:solidFill>
            <a:ln w="3175">
              <a:noFill/>
            </a:ln>
            <a:effectLst>
              <a:innerShdw blurRad="63500" dist="50800">
                <a:srgbClr val="F6F7F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フリーフォーム 32"/>
            <p:cNvSpPr/>
            <p:nvPr/>
          </p:nvSpPr>
          <p:spPr>
            <a:xfrm>
              <a:off x="4333026" y="4733388"/>
              <a:ext cx="378168" cy="1368535"/>
            </a:xfrm>
            <a:custGeom>
              <a:avLst/>
              <a:gdLst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45244 w 347663"/>
                <a:gd name="connsiteY5" fmla="*/ 540544 h 1176337"/>
                <a:gd name="connsiteX6" fmla="*/ 314325 w 347663"/>
                <a:gd name="connsiteY6" fmla="*/ 464344 h 1176337"/>
                <a:gd name="connsiteX7" fmla="*/ 245269 w 347663"/>
                <a:gd name="connsiteY7" fmla="*/ 152400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45244 w 347663"/>
                <a:gd name="connsiteY5" fmla="*/ 540544 h 1176337"/>
                <a:gd name="connsiteX6" fmla="*/ 314325 w 347663"/>
                <a:gd name="connsiteY6" fmla="*/ 464344 h 1176337"/>
                <a:gd name="connsiteX7" fmla="*/ 228600 w 347663"/>
                <a:gd name="connsiteY7" fmla="*/ 178594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45244 w 347663"/>
                <a:gd name="connsiteY5" fmla="*/ 540544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162809 w 347663"/>
                <a:gd name="connsiteY5" fmla="*/ 543810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39597 w 347663"/>
                <a:gd name="connsiteY1" fmla="*/ 602592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162809 w 347663"/>
                <a:gd name="connsiteY5" fmla="*/ 543810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39597 w 347663"/>
                <a:gd name="connsiteY1" fmla="*/ 602592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38712 w 347663"/>
                <a:gd name="connsiteY5" fmla="*/ 602592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602592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50704 w 359655"/>
                <a:gd name="connsiteY5" fmla="*/ 60259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602592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119760 w 359655"/>
                <a:gd name="connsiteY5" fmla="*/ 96454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119760 w 359655"/>
                <a:gd name="connsiteY5" fmla="*/ 96454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119760 w 359655"/>
                <a:gd name="connsiteY5" fmla="*/ 96454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48323 w 359655"/>
                <a:gd name="connsiteY5" fmla="*/ 902629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7273 w 359655"/>
                <a:gd name="connsiteY4" fmla="*/ 912018 h 1176337"/>
                <a:gd name="connsiteX5" fmla="*/ 48323 w 359655"/>
                <a:gd name="connsiteY5" fmla="*/ 902629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64417"/>
                <a:gd name="connsiteY0" fmla="*/ 0 h 1176337"/>
                <a:gd name="connsiteX1" fmla="*/ 51589 w 364417"/>
                <a:gd name="connsiteY1" fmla="*/ 902629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48323 w 364417"/>
                <a:gd name="connsiteY5" fmla="*/ 902629 h 1176337"/>
                <a:gd name="connsiteX6" fmla="*/ 364417 w 364417"/>
                <a:gd name="connsiteY6" fmla="*/ 838200 h 1176337"/>
                <a:gd name="connsiteX7" fmla="*/ 235830 w 364417"/>
                <a:gd name="connsiteY7" fmla="*/ 190501 h 1176337"/>
                <a:gd name="connsiteX8" fmla="*/ 0 w 364417"/>
                <a:gd name="connsiteY8" fmla="*/ 0 h 1176337"/>
                <a:gd name="connsiteX0" fmla="*/ 0 w 364417"/>
                <a:gd name="connsiteY0" fmla="*/ 0 h 1176337"/>
                <a:gd name="connsiteX1" fmla="*/ 51589 w 364417"/>
                <a:gd name="connsiteY1" fmla="*/ 902629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48323 w 364417"/>
                <a:gd name="connsiteY5" fmla="*/ 902629 h 1176337"/>
                <a:gd name="connsiteX6" fmla="*/ 364417 w 364417"/>
                <a:gd name="connsiteY6" fmla="*/ 838200 h 1176337"/>
                <a:gd name="connsiteX7" fmla="*/ 262024 w 364417"/>
                <a:gd name="connsiteY7" fmla="*/ 176214 h 1176337"/>
                <a:gd name="connsiteX8" fmla="*/ 0 w 364417"/>
                <a:gd name="connsiteY8" fmla="*/ 0 h 1176337"/>
                <a:gd name="connsiteX0" fmla="*/ 0 w 364417"/>
                <a:gd name="connsiteY0" fmla="*/ 0 h 1176337"/>
                <a:gd name="connsiteX1" fmla="*/ 51589 w 364417"/>
                <a:gd name="connsiteY1" fmla="*/ 902629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84741 w 364417"/>
                <a:gd name="connsiteY5" fmla="*/ 905430 h 1176337"/>
                <a:gd name="connsiteX6" fmla="*/ 364417 w 364417"/>
                <a:gd name="connsiteY6" fmla="*/ 838200 h 1176337"/>
                <a:gd name="connsiteX7" fmla="*/ 262024 w 364417"/>
                <a:gd name="connsiteY7" fmla="*/ 176214 h 1176337"/>
                <a:gd name="connsiteX8" fmla="*/ 0 w 364417"/>
                <a:gd name="connsiteY8" fmla="*/ 0 h 1176337"/>
                <a:gd name="connsiteX0" fmla="*/ 0 w 364417"/>
                <a:gd name="connsiteY0" fmla="*/ 0 h 1176337"/>
                <a:gd name="connsiteX1" fmla="*/ 23574 w 364417"/>
                <a:gd name="connsiteY1" fmla="*/ 647695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84741 w 364417"/>
                <a:gd name="connsiteY5" fmla="*/ 905430 h 1176337"/>
                <a:gd name="connsiteX6" fmla="*/ 364417 w 364417"/>
                <a:gd name="connsiteY6" fmla="*/ 838200 h 1176337"/>
                <a:gd name="connsiteX7" fmla="*/ 262024 w 364417"/>
                <a:gd name="connsiteY7" fmla="*/ 176214 h 1176337"/>
                <a:gd name="connsiteX8" fmla="*/ 0 w 364417"/>
                <a:gd name="connsiteY8" fmla="*/ 0 h 1176337"/>
                <a:gd name="connsiteX0" fmla="*/ 0 w 364417"/>
                <a:gd name="connsiteY0" fmla="*/ 0 h 1151123"/>
                <a:gd name="connsiteX1" fmla="*/ 23574 w 364417"/>
                <a:gd name="connsiteY1" fmla="*/ 647695 h 1151123"/>
                <a:gd name="connsiteX2" fmla="*/ 7649 w 364417"/>
                <a:gd name="connsiteY2" fmla="*/ 1151123 h 1151123"/>
                <a:gd name="connsiteX3" fmla="*/ 359655 w 364417"/>
                <a:gd name="connsiteY3" fmla="*/ 1062037 h 1151123"/>
                <a:gd name="connsiteX4" fmla="*/ 357273 w 364417"/>
                <a:gd name="connsiteY4" fmla="*/ 912018 h 1151123"/>
                <a:gd name="connsiteX5" fmla="*/ 84741 w 364417"/>
                <a:gd name="connsiteY5" fmla="*/ 905430 h 1151123"/>
                <a:gd name="connsiteX6" fmla="*/ 364417 w 364417"/>
                <a:gd name="connsiteY6" fmla="*/ 838200 h 1151123"/>
                <a:gd name="connsiteX7" fmla="*/ 262024 w 364417"/>
                <a:gd name="connsiteY7" fmla="*/ 176214 h 1151123"/>
                <a:gd name="connsiteX8" fmla="*/ 0 w 364417"/>
                <a:gd name="connsiteY8" fmla="*/ 0 h 1151123"/>
                <a:gd name="connsiteX0" fmla="*/ 0 w 359655"/>
                <a:gd name="connsiteY0" fmla="*/ 0 h 1151123"/>
                <a:gd name="connsiteX1" fmla="*/ 23574 w 359655"/>
                <a:gd name="connsiteY1" fmla="*/ 647695 h 1151123"/>
                <a:gd name="connsiteX2" fmla="*/ 7649 w 359655"/>
                <a:gd name="connsiteY2" fmla="*/ 1151123 h 1151123"/>
                <a:gd name="connsiteX3" fmla="*/ 359655 w 359655"/>
                <a:gd name="connsiteY3" fmla="*/ 1062037 h 1151123"/>
                <a:gd name="connsiteX4" fmla="*/ 357273 w 359655"/>
                <a:gd name="connsiteY4" fmla="*/ 912018 h 1151123"/>
                <a:gd name="connsiteX5" fmla="*/ 84741 w 359655"/>
                <a:gd name="connsiteY5" fmla="*/ 905430 h 1151123"/>
                <a:gd name="connsiteX6" fmla="*/ 319593 w 359655"/>
                <a:gd name="connsiteY6" fmla="*/ 541245 h 1151123"/>
                <a:gd name="connsiteX7" fmla="*/ 262024 w 359655"/>
                <a:gd name="connsiteY7" fmla="*/ 176214 h 1151123"/>
                <a:gd name="connsiteX8" fmla="*/ 0 w 359655"/>
                <a:gd name="connsiteY8" fmla="*/ 0 h 1151123"/>
                <a:gd name="connsiteX0" fmla="*/ 0 w 359655"/>
                <a:gd name="connsiteY0" fmla="*/ 0 h 1151123"/>
                <a:gd name="connsiteX1" fmla="*/ 23574 w 359655"/>
                <a:gd name="connsiteY1" fmla="*/ 647695 h 1151123"/>
                <a:gd name="connsiteX2" fmla="*/ 7649 w 359655"/>
                <a:gd name="connsiteY2" fmla="*/ 1151123 h 1151123"/>
                <a:gd name="connsiteX3" fmla="*/ 359655 w 359655"/>
                <a:gd name="connsiteY3" fmla="*/ 1062037 h 1151123"/>
                <a:gd name="connsiteX4" fmla="*/ 332058 w 359655"/>
                <a:gd name="connsiteY4" fmla="*/ 654284 h 1151123"/>
                <a:gd name="connsiteX5" fmla="*/ 84741 w 359655"/>
                <a:gd name="connsiteY5" fmla="*/ 905430 h 1151123"/>
                <a:gd name="connsiteX6" fmla="*/ 319593 w 359655"/>
                <a:gd name="connsiteY6" fmla="*/ 541245 h 1151123"/>
                <a:gd name="connsiteX7" fmla="*/ 262024 w 359655"/>
                <a:gd name="connsiteY7" fmla="*/ 176214 h 1151123"/>
                <a:gd name="connsiteX8" fmla="*/ 0 w 359655"/>
                <a:gd name="connsiteY8" fmla="*/ 0 h 1151123"/>
                <a:gd name="connsiteX0" fmla="*/ 0 w 359655"/>
                <a:gd name="connsiteY0" fmla="*/ 0 h 1151123"/>
                <a:gd name="connsiteX1" fmla="*/ 23574 w 359655"/>
                <a:gd name="connsiteY1" fmla="*/ 647695 h 1151123"/>
                <a:gd name="connsiteX2" fmla="*/ 7649 w 359655"/>
                <a:gd name="connsiteY2" fmla="*/ 1151123 h 1151123"/>
                <a:gd name="connsiteX3" fmla="*/ 359655 w 359655"/>
                <a:gd name="connsiteY3" fmla="*/ 1062037 h 1151123"/>
                <a:gd name="connsiteX4" fmla="*/ 332058 w 359655"/>
                <a:gd name="connsiteY4" fmla="*/ 654284 h 1151123"/>
                <a:gd name="connsiteX5" fmla="*/ 34314 w 359655"/>
                <a:gd name="connsiteY5" fmla="*/ 650498 h 1151123"/>
                <a:gd name="connsiteX6" fmla="*/ 319593 w 359655"/>
                <a:gd name="connsiteY6" fmla="*/ 541245 h 1151123"/>
                <a:gd name="connsiteX7" fmla="*/ 262024 w 359655"/>
                <a:gd name="connsiteY7" fmla="*/ 176214 h 1151123"/>
                <a:gd name="connsiteX8" fmla="*/ 0 w 359655"/>
                <a:gd name="connsiteY8" fmla="*/ 0 h 1151123"/>
                <a:gd name="connsiteX0" fmla="*/ 0 w 332135"/>
                <a:gd name="connsiteY0" fmla="*/ 0 h 1151123"/>
                <a:gd name="connsiteX1" fmla="*/ 23574 w 332135"/>
                <a:gd name="connsiteY1" fmla="*/ 647695 h 1151123"/>
                <a:gd name="connsiteX2" fmla="*/ 7649 w 332135"/>
                <a:gd name="connsiteY2" fmla="*/ 1151123 h 1151123"/>
                <a:gd name="connsiteX3" fmla="*/ 312030 w 332135"/>
                <a:gd name="connsiteY3" fmla="*/ 1078846 h 1151123"/>
                <a:gd name="connsiteX4" fmla="*/ 332058 w 332135"/>
                <a:gd name="connsiteY4" fmla="*/ 654284 h 1151123"/>
                <a:gd name="connsiteX5" fmla="*/ 34314 w 332135"/>
                <a:gd name="connsiteY5" fmla="*/ 650498 h 1151123"/>
                <a:gd name="connsiteX6" fmla="*/ 319593 w 332135"/>
                <a:gd name="connsiteY6" fmla="*/ 541245 h 1151123"/>
                <a:gd name="connsiteX7" fmla="*/ 262024 w 332135"/>
                <a:gd name="connsiteY7" fmla="*/ 176214 h 1151123"/>
                <a:gd name="connsiteX8" fmla="*/ 0 w 332135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34314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34314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34314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28712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078846"/>
                <a:gd name="connsiteX1" fmla="*/ 23574 w 319593"/>
                <a:gd name="connsiteY1" fmla="*/ 647695 h 1078846"/>
                <a:gd name="connsiteX2" fmla="*/ 13252 w 319593"/>
                <a:gd name="connsiteY2" fmla="*/ 1027859 h 1078846"/>
                <a:gd name="connsiteX3" fmla="*/ 312030 w 319593"/>
                <a:gd name="connsiteY3" fmla="*/ 1078846 h 1078846"/>
                <a:gd name="connsiteX4" fmla="*/ 312448 w 319593"/>
                <a:gd name="connsiteY4" fmla="*/ 665489 h 1078846"/>
                <a:gd name="connsiteX5" fmla="*/ 28712 w 319593"/>
                <a:gd name="connsiteY5" fmla="*/ 650498 h 1078846"/>
                <a:gd name="connsiteX6" fmla="*/ 319593 w 319593"/>
                <a:gd name="connsiteY6" fmla="*/ 541245 h 1078846"/>
                <a:gd name="connsiteX7" fmla="*/ 262024 w 319593"/>
                <a:gd name="connsiteY7" fmla="*/ 176214 h 1078846"/>
                <a:gd name="connsiteX8" fmla="*/ 0 w 319593"/>
                <a:gd name="connsiteY8" fmla="*/ 0 h 1078846"/>
                <a:gd name="connsiteX0" fmla="*/ 9161 w 328754"/>
                <a:gd name="connsiteY0" fmla="*/ 0 h 1170734"/>
                <a:gd name="connsiteX1" fmla="*/ 32735 w 328754"/>
                <a:gd name="connsiteY1" fmla="*/ 647695 h 1170734"/>
                <a:gd name="connsiteX2" fmla="*/ 1 w 328754"/>
                <a:gd name="connsiteY2" fmla="*/ 1170734 h 1170734"/>
                <a:gd name="connsiteX3" fmla="*/ 321191 w 328754"/>
                <a:gd name="connsiteY3" fmla="*/ 1078846 h 1170734"/>
                <a:gd name="connsiteX4" fmla="*/ 321609 w 328754"/>
                <a:gd name="connsiteY4" fmla="*/ 665489 h 1170734"/>
                <a:gd name="connsiteX5" fmla="*/ 37873 w 328754"/>
                <a:gd name="connsiteY5" fmla="*/ 650498 h 1170734"/>
                <a:gd name="connsiteX6" fmla="*/ 328754 w 328754"/>
                <a:gd name="connsiteY6" fmla="*/ 541245 h 1170734"/>
                <a:gd name="connsiteX7" fmla="*/ 271185 w 328754"/>
                <a:gd name="connsiteY7" fmla="*/ 176214 h 1170734"/>
                <a:gd name="connsiteX8" fmla="*/ 9161 w 328754"/>
                <a:gd name="connsiteY8" fmla="*/ 0 h 1170734"/>
                <a:gd name="connsiteX0" fmla="*/ 29903 w 349496"/>
                <a:gd name="connsiteY0" fmla="*/ 0 h 1170734"/>
                <a:gd name="connsiteX1" fmla="*/ 53477 w 349496"/>
                <a:gd name="connsiteY1" fmla="*/ 647695 h 1170734"/>
                <a:gd name="connsiteX2" fmla="*/ 32781 w 349496"/>
                <a:gd name="connsiteY2" fmla="*/ 1025403 h 1170734"/>
                <a:gd name="connsiteX3" fmla="*/ 20743 w 349496"/>
                <a:gd name="connsiteY3" fmla="*/ 1170734 h 1170734"/>
                <a:gd name="connsiteX4" fmla="*/ 341933 w 349496"/>
                <a:gd name="connsiteY4" fmla="*/ 1078846 h 1170734"/>
                <a:gd name="connsiteX5" fmla="*/ 342351 w 349496"/>
                <a:gd name="connsiteY5" fmla="*/ 665489 h 1170734"/>
                <a:gd name="connsiteX6" fmla="*/ 58615 w 349496"/>
                <a:gd name="connsiteY6" fmla="*/ 650498 h 1170734"/>
                <a:gd name="connsiteX7" fmla="*/ 349496 w 349496"/>
                <a:gd name="connsiteY7" fmla="*/ 541245 h 1170734"/>
                <a:gd name="connsiteX8" fmla="*/ 291927 w 349496"/>
                <a:gd name="connsiteY8" fmla="*/ 176214 h 1170734"/>
                <a:gd name="connsiteX9" fmla="*/ 29903 w 349496"/>
                <a:gd name="connsiteY9" fmla="*/ 0 h 1170734"/>
                <a:gd name="connsiteX0" fmla="*/ 9159 w 328752"/>
                <a:gd name="connsiteY0" fmla="*/ 0 h 1170734"/>
                <a:gd name="connsiteX1" fmla="*/ 32733 w 328752"/>
                <a:gd name="connsiteY1" fmla="*/ 647695 h 1170734"/>
                <a:gd name="connsiteX2" fmla="*/ 12037 w 328752"/>
                <a:gd name="connsiteY2" fmla="*/ 1025403 h 1170734"/>
                <a:gd name="connsiteX3" fmla="*/ -1 w 328752"/>
                <a:gd name="connsiteY3" fmla="*/ 1170734 h 1170734"/>
                <a:gd name="connsiteX4" fmla="*/ 321189 w 328752"/>
                <a:gd name="connsiteY4" fmla="*/ 1078846 h 1170734"/>
                <a:gd name="connsiteX5" fmla="*/ 321607 w 328752"/>
                <a:gd name="connsiteY5" fmla="*/ 665489 h 1170734"/>
                <a:gd name="connsiteX6" fmla="*/ 37871 w 328752"/>
                <a:gd name="connsiteY6" fmla="*/ 650498 h 1170734"/>
                <a:gd name="connsiteX7" fmla="*/ 328752 w 328752"/>
                <a:gd name="connsiteY7" fmla="*/ 541245 h 1170734"/>
                <a:gd name="connsiteX8" fmla="*/ 271183 w 328752"/>
                <a:gd name="connsiteY8" fmla="*/ 176214 h 1170734"/>
                <a:gd name="connsiteX9" fmla="*/ 9159 w 328752"/>
                <a:gd name="connsiteY9" fmla="*/ 0 h 1170734"/>
                <a:gd name="connsiteX0" fmla="*/ 9160 w 328753"/>
                <a:gd name="connsiteY0" fmla="*/ 0 h 1170734"/>
                <a:gd name="connsiteX1" fmla="*/ 32734 w 328753"/>
                <a:gd name="connsiteY1" fmla="*/ 647695 h 1170734"/>
                <a:gd name="connsiteX2" fmla="*/ 12037 w 328753"/>
                <a:gd name="connsiteY2" fmla="*/ 1031005 h 1170734"/>
                <a:gd name="connsiteX3" fmla="*/ 0 w 328753"/>
                <a:gd name="connsiteY3" fmla="*/ 1170734 h 1170734"/>
                <a:gd name="connsiteX4" fmla="*/ 321190 w 328753"/>
                <a:gd name="connsiteY4" fmla="*/ 1078846 h 1170734"/>
                <a:gd name="connsiteX5" fmla="*/ 321608 w 328753"/>
                <a:gd name="connsiteY5" fmla="*/ 665489 h 1170734"/>
                <a:gd name="connsiteX6" fmla="*/ 37872 w 328753"/>
                <a:gd name="connsiteY6" fmla="*/ 650498 h 1170734"/>
                <a:gd name="connsiteX7" fmla="*/ 328753 w 328753"/>
                <a:gd name="connsiteY7" fmla="*/ 541245 h 1170734"/>
                <a:gd name="connsiteX8" fmla="*/ 271184 w 328753"/>
                <a:gd name="connsiteY8" fmla="*/ 176214 h 1170734"/>
                <a:gd name="connsiteX9" fmla="*/ 9160 w 328753"/>
                <a:gd name="connsiteY9" fmla="*/ 0 h 1170734"/>
                <a:gd name="connsiteX0" fmla="*/ 9160 w 328753"/>
                <a:gd name="connsiteY0" fmla="*/ 0 h 1170734"/>
                <a:gd name="connsiteX1" fmla="*/ 32734 w 328753"/>
                <a:gd name="connsiteY1" fmla="*/ 647695 h 1170734"/>
                <a:gd name="connsiteX2" fmla="*/ 12037 w 328753"/>
                <a:gd name="connsiteY2" fmla="*/ 1031005 h 1170734"/>
                <a:gd name="connsiteX3" fmla="*/ 0 w 328753"/>
                <a:gd name="connsiteY3" fmla="*/ 1170734 h 1170734"/>
                <a:gd name="connsiteX4" fmla="*/ 321190 w 328753"/>
                <a:gd name="connsiteY4" fmla="*/ 1078846 h 1170734"/>
                <a:gd name="connsiteX5" fmla="*/ 321608 w 328753"/>
                <a:gd name="connsiteY5" fmla="*/ 665489 h 1170734"/>
                <a:gd name="connsiteX6" fmla="*/ 37872 w 328753"/>
                <a:gd name="connsiteY6" fmla="*/ 650498 h 1170734"/>
                <a:gd name="connsiteX7" fmla="*/ 328753 w 328753"/>
                <a:gd name="connsiteY7" fmla="*/ 541245 h 1170734"/>
                <a:gd name="connsiteX8" fmla="*/ 271184 w 328753"/>
                <a:gd name="connsiteY8" fmla="*/ 176214 h 1170734"/>
                <a:gd name="connsiteX9" fmla="*/ 9160 w 328753"/>
                <a:gd name="connsiteY9" fmla="*/ 0 h 1170734"/>
                <a:gd name="connsiteX0" fmla="*/ 45579 w 365172"/>
                <a:gd name="connsiteY0" fmla="*/ 0 h 1204352"/>
                <a:gd name="connsiteX1" fmla="*/ 69153 w 365172"/>
                <a:gd name="connsiteY1" fmla="*/ 647695 h 1204352"/>
                <a:gd name="connsiteX2" fmla="*/ 48456 w 365172"/>
                <a:gd name="connsiteY2" fmla="*/ 1031005 h 1204352"/>
                <a:gd name="connsiteX3" fmla="*/ 0 w 365172"/>
                <a:gd name="connsiteY3" fmla="*/ 1204352 h 1204352"/>
                <a:gd name="connsiteX4" fmla="*/ 357609 w 365172"/>
                <a:gd name="connsiteY4" fmla="*/ 1078846 h 1204352"/>
                <a:gd name="connsiteX5" fmla="*/ 358027 w 365172"/>
                <a:gd name="connsiteY5" fmla="*/ 665489 h 1204352"/>
                <a:gd name="connsiteX6" fmla="*/ 74291 w 365172"/>
                <a:gd name="connsiteY6" fmla="*/ 650498 h 1204352"/>
                <a:gd name="connsiteX7" fmla="*/ 365172 w 365172"/>
                <a:gd name="connsiteY7" fmla="*/ 541245 h 1204352"/>
                <a:gd name="connsiteX8" fmla="*/ 307603 w 365172"/>
                <a:gd name="connsiteY8" fmla="*/ 176214 h 1204352"/>
                <a:gd name="connsiteX9" fmla="*/ 45579 w 365172"/>
                <a:gd name="connsiteY9" fmla="*/ 0 h 1204352"/>
                <a:gd name="connsiteX0" fmla="*/ 45579 w 365172"/>
                <a:gd name="connsiteY0" fmla="*/ 0 h 1204352"/>
                <a:gd name="connsiteX1" fmla="*/ 69153 w 365172"/>
                <a:gd name="connsiteY1" fmla="*/ 647695 h 1204352"/>
                <a:gd name="connsiteX2" fmla="*/ 48456 w 365172"/>
                <a:gd name="connsiteY2" fmla="*/ 1031005 h 1204352"/>
                <a:gd name="connsiteX3" fmla="*/ 0 w 365172"/>
                <a:gd name="connsiteY3" fmla="*/ 1204352 h 1204352"/>
                <a:gd name="connsiteX4" fmla="*/ 357609 w 365172"/>
                <a:gd name="connsiteY4" fmla="*/ 1078846 h 1204352"/>
                <a:gd name="connsiteX5" fmla="*/ 358027 w 365172"/>
                <a:gd name="connsiteY5" fmla="*/ 665489 h 1204352"/>
                <a:gd name="connsiteX6" fmla="*/ 74291 w 365172"/>
                <a:gd name="connsiteY6" fmla="*/ 650498 h 1204352"/>
                <a:gd name="connsiteX7" fmla="*/ 365172 w 365172"/>
                <a:gd name="connsiteY7" fmla="*/ 541245 h 1204352"/>
                <a:gd name="connsiteX8" fmla="*/ 307603 w 365172"/>
                <a:gd name="connsiteY8" fmla="*/ 176214 h 1204352"/>
                <a:gd name="connsiteX9" fmla="*/ 45579 w 365172"/>
                <a:gd name="connsiteY9" fmla="*/ 0 h 1204352"/>
                <a:gd name="connsiteX0" fmla="*/ 45579 w 365172"/>
                <a:gd name="connsiteY0" fmla="*/ 0 h 1204352"/>
                <a:gd name="connsiteX1" fmla="*/ 69153 w 365172"/>
                <a:gd name="connsiteY1" fmla="*/ 647695 h 1204352"/>
                <a:gd name="connsiteX2" fmla="*/ 48456 w 365172"/>
                <a:gd name="connsiteY2" fmla="*/ 1031005 h 1204352"/>
                <a:gd name="connsiteX3" fmla="*/ 0 w 365172"/>
                <a:gd name="connsiteY3" fmla="*/ 1204352 h 1204352"/>
                <a:gd name="connsiteX4" fmla="*/ 357609 w 365172"/>
                <a:gd name="connsiteY4" fmla="*/ 1078846 h 1204352"/>
                <a:gd name="connsiteX5" fmla="*/ 358027 w 365172"/>
                <a:gd name="connsiteY5" fmla="*/ 665489 h 1204352"/>
                <a:gd name="connsiteX6" fmla="*/ 74291 w 365172"/>
                <a:gd name="connsiteY6" fmla="*/ 650498 h 1204352"/>
                <a:gd name="connsiteX7" fmla="*/ 365172 w 365172"/>
                <a:gd name="connsiteY7" fmla="*/ 541245 h 1204352"/>
                <a:gd name="connsiteX8" fmla="*/ 307603 w 365172"/>
                <a:gd name="connsiteY8" fmla="*/ 176214 h 1204352"/>
                <a:gd name="connsiteX9" fmla="*/ 45579 w 365172"/>
                <a:gd name="connsiteY9" fmla="*/ 0 h 1204352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358027 w 365172"/>
                <a:gd name="connsiteY5" fmla="*/ 665489 h 1216118"/>
                <a:gd name="connsiteX6" fmla="*/ 74291 w 365172"/>
                <a:gd name="connsiteY6" fmla="*/ 650498 h 1216118"/>
                <a:gd name="connsiteX7" fmla="*/ 365172 w 365172"/>
                <a:gd name="connsiteY7" fmla="*/ 541245 h 1216118"/>
                <a:gd name="connsiteX8" fmla="*/ 307603 w 365172"/>
                <a:gd name="connsiteY8" fmla="*/ 176214 h 1216118"/>
                <a:gd name="connsiteX9" fmla="*/ 45579 w 365172"/>
                <a:gd name="connsiteY9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146512 w 365172"/>
                <a:gd name="connsiteY5" fmla="*/ 1025402 h 1216118"/>
                <a:gd name="connsiteX6" fmla="*/ 358027 w 365172"/>
                <a:gd name="connsiteY6" fmla="*/ 665489 h 1216118"/>
                <a:gd name="connsiteX7" fmla="*/ 74291 w 365172"/>
                <a:gd name="connsiteY7" fmla="*/ 650498 h 1216118"/>
                <a:gd name="connsiteX8" fmla="*/ 365172 w 365172"/>
                <a:gd name="connsiteY8" fmla="*/ 541245 h 1216118"/>
                <a:gd name="connsiteX9" fmla="*/ 307603 w 365172"/>
                <a:gd name="connsiteY9" fmla="*/ 176214 h 1216118"/>
                <a:gd name="connsiteX10" fmla="*/ 45579 w 365172"/>
                <a:gd name="connsiteY10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146512 w 365172"/>
                <a:gd name="connsiteY5" fmla="*/ 1025402 h 1216118"/>
                <a:gd name="connsiteX6" fmla="*/ 358027 w 365172"/>
                <a:gd name="connsiteY6" fmla="*/ 665489 h 1216118"/>
                <a:gd name="connsiteX7" fmla="*/ 74291 w 365172"/>
                <a:gd name="connsiteY7" fmla="*/ 650498 h 1216118"/>
                <a:gd name="connsiteX8" fmla="*/ 365172 w 365172"/>
                <a:gd name="connsiteY8" fmla="*/ 541245 h 1216118"/>
                <a:gd name="connsiteX9" fmla="*/ 307603 w 365172"/>
                <a:gd name="connsiteY9" fmla="*/ 176214 h 1216118"/>
                <a:gd name="connsiteX10" fmla="*/ 45579 w 365172"/>
                <a:gd name="connsiteY10" fmla="*/ 0 h 1216118"/>
                <a:gd name="connsiteX0" fmla="*/ 45579 w 365676"/>
                <a:gd name="connsiteY0" fmla="*/ 0 h 1216118"/>
                <a:gd name="connsiteX1" fmla="*/ 69153 w 365676"/>
                <a:gd name="connsiteY1" fmla="*/ 647695 h 1216118"/>
                <a:gd name="connsiteX2" fmla="*/ 48456 w 365676"/>
                <a:gd name="connsiteY2" fmla="*/ 1031005 h 1216118"/>
                <a:gd name="connsiteX3" fmla="*/ 0 w 365676"/>
                <a:gd name="connsiteY3" fmla="*/ 1204352 h 1216118"/>
                <a:gd name="connsiteX4" fmla="*/ 343601 w 365676"/>
                <a:gd name="connsiteY4" fmla="*/ 1216118 h 1216118"/>
                <a:gd name="connsiteX5" fmla="*/ 227754 w 365676"/>
                <a:gd name="connsiteY5" fmla="*/ 1011395 h 1216118"/>
                <a:gd name="connsiteX6" fmla="*/ 358027 w 365676"/>
                <a:gd name="connsiteY6" fmla="*/ 665489 h 1216118"/>
                <a:gd name="connsiteX7" fmla="*/ 74291 w 365676"/>
                <a:gd name="connsiteY7" fmla="*/ 650498 h 1216118"/>
                <a:gd name="connsiteX8" fmla="*/ 365172 w 365676"/>
                <a:gd name="connsiteY8" fmla="*/ 541245 h 1216118"/>
                <a:gd name="connsiteX9" fmla="*/ 307603 w 365676"/>
                <a:gd name="connsiteY9" fmla="*/ 176214 h 1216118"/>
                <a:gd name="connsiteX10" fmla="*/ 45579 w 365676"/>
                <a:gd name="connsiteY10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45659 w 365172"/>
                <a:gd name="connsiteY5" fmla="*/ 1028203 h 1216118"/>
                <a:gd name="connsiteX6" fmla="*/ 358027 w 365172"/>
                <a:gd name="connsiteY6" fmla="*/ 665489 h 1216118"/>
                <a:gd name="connsiteX7" fmla="*/ 74291 w 365172"/>
                <a:gd name="connsiteY7" fmla="*/ 650498 h 1216118"/>
                <a:gd name="connsiteX8" fmla="*/ 365172 w 365172"/>
                <a:gd name="connsiteY8" fmla="*/ 541245 h 1216118"/>
                <a:gd name="connsiteX9" fmla="*/ 307603 w 365172"/>
                <a:gd name="connsiteY9" fmla="*/ 176214 h 1216118"/>
                <a:gd name="connsiteX10" fmla="*/ 45579 w 365172"/>
                <a:gd name="connsiteY10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45659 w 365172"/>
                <a:gd name="connsiteY5" fmla="*/ 1028203 h 1216118"/>
                <a:gd name="connsiteX6" fmla="*/ 149313 w 365172"/>
                <a:gd name="connsiteY6" fmla="*/ 893733 h 1216118"/>
                <a:gd name="connsiteX7" fmla="*/ 358027 w 365172"/>
                <a:gd name="connsiteY7" fmla="*/ 665489 h 1216118"/>
                <a:gd name="connsiteX8" fmla="*/ 74291 w 365172"/>
                <a:gd name="connsiteY8" fmla="*/ 650498 h 1216118"/>
                <a:gd name="connsiteX9" fmla="*/ 365172 w 365172"/>
                <a:gd name="connsiteY9" fmla="*/ 541245 h 1216118"/>
                <a:gd name="connsiteX10" fmla="*/ 307603 w 365172"/>
                <a:gd name="connsiteY10" fmla="*/ 176214 h 1216118"/>
                <a:gd name="connsiteX11" fmla="*/ 45579 w 365172"/>
                <a:gd name="connsiteY11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45659 w 370427"/>
                <a:gd name="connsiteY5" fmla="*/ 1028203 h 1216118"/>
                <a:gd name="connsiteX6" fmla="*/ 334210 w 370427"/>
                <a:gd name="connsiteY6" fmla="*/ 963770 h 1216118"/>
                <a:gd name="connsiteX7" fmla="*/ 358027 w 370427"/>
                <a:gd name="connsiteY7" fmla="*/ 665489 h 1216118"/>
                <a:gd name="connsiteX8" fmla="*/ 74291 w 370427"/>
                <a:gd name="connsiteY8" fmla="*/ 650498 h 1216118"/>
                <a:gd name="connsiteX9" fmla="*/ 365172 w 370427"/>
                <a:gd name="connsiteY9" fmla="*/ 541245 h 1216118"/>
                <a:gd name="connsiteX10" fmla="*/ 307603 w 370427"/>
                <a:gd name="connsiteY10" fmla="*/ 176214 h 1216118"/>
                <a:gd name="connsiteX11" fmla="*/ 45579 w 370427"/>
                <a:gd name="connsiteY11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25806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61781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3408 w 365172"/>
                <a:gd name="connsiteY2" fmla="*/ 1022408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3408 w 365172"/>
                <a:gd name="connsiteY2" fmla="*/ 1022408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58364 w 365172"/>
                <a:gd name="connsiteY6" fmla="*/ 1022471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3408 w 365172"/>
                <a:gd name="connsiteY2" fmla="*/ 1022408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58364 w 365172"/>
                <a:gd name="connsiteY6" fmla="*/ 1022471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68037 w 365172"/>
                <a:gd name="connsiteY9" fmla="*/ 653364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14203 w 333796"/>
                <a:gd name="connsiteY0" fmla="*/ 0 h 1258090"/>
                <a:gd name="connsiteX1" fmla="*/ 28395 w 333796"/>
                <a:gd name="connsiteY1" fmla="*/ 647695 h 1258090"/>
                <a:gd name="connsiteX2" fmla="*/ 22032 w 333796"/>
                <a:gd name="connsiteY2" fmla="*/ 1022408 h 1258090"/>
                <a:gd name="connsiteX3" fmla="*/ 0 w 333796"/>
                <a:gd name="connsiteY3" fmla="*/ 1257748 h 1258090"/>
                <a:gd name="connsiteX4" fmla="*/ 289813 w 333796"/>
                <a:gd name="connsiteY4" fmla="*/ 1218920 h 1258090"/>
                <a:gd name="connsiteX5" fmla="*/ 302833 w 333796"/>
                <a:gd name="connsiteY5" fmla="*/ 1095438 h 1258090"/>
                <a:gd name="connsiteX6" fmla="*/ 26988 w 333796"/>
                <a:gd name="connsiteY6" fmla="*/ 1022471 h 1258090"/>
                <a:gd name="connsiteX7" fmla="*/ 302834 w 333796"/>
                <a:gd name="connsiteY7" fmla="*/ 963770 h 1258090"/>
                <a:gd name="connsiteX8" fmla="*/ 326651 w 333796"/>
                <a:gd name="connsiteY8" fmla="*/ 665489 h 1258090"/>
                <a:gd name="connsiteX9" fmla="*/ 36661 w 333796"/>
                <a:gd name="connsiteY9" fmla="*/ 653364 h 1258090"/>
                <a:gd name="connsiteX10" fmla="*/ 333796 w 333796"/>
                <a:gd name="connsiteY10" fmla="*/ 541245 h 1258090"/>
                <a:gd name="connsiteX11" fmla="*/ 276227 w 333796"/>
                <a:gd name="connsiteY11" fmla="*/ 176214 h 1258090"/>
                <a:gd name="connsiteX12" fmla="*/ 14203 w 333796"/>
                <a:gd name="connsiteY12" fmla="*/ 0 h 1258090"/>
                <a:gd name="connsiteX0" fmla="*/ 14203 w 333796"/>
                <a:gd name="connsiteY0" fmla="*/ 0 h 1258090"/>
                <a:gd name="connsiteX1" fmla="*/ 28395 w 333796"/>
                <a:gd name="connsiteY1" fmla="*/ 647695 h 1258090"/>
                <a:gd name="connsiteX2" fmla="*/ 22032 w 333796"/>
                <a:gd name="connsiteY2" fmla="*/ 1022408 h 1258090"/>
                <a:gd name="connsiteX3" fmla="*/ 0 w 333796"/>
                <a:gd name="connsiteY3" fmla="*/ 1257748 h 1258090"/>
                <a:gd name="connsiteX4" fmla="*/ 289813 w 333796"/>
                <a:gd name="connsiteY4" fmla="*/ 1218920 h 1258090"/>
                <a:gd name="connsiteX5" fmla="*/ 302833 w 333796"/>
                <a:gd name="connsiteY5" fmla="*/ 1095438 h 1258090"/>
                <a:gd name="connsiteX6" fmla="*/ 26988 w 333796"/>
                <a:gd name="connsiteY6" fmla="*/ 1022471 h 1258090"/>
                <a:gd name="connsiteX7" fmla="*/ 302834 w 333796"/>
                <a:gd name="connsiteY7" fmla="*/ 963770 h 1258090"/>
                <a:gd name="connsiteX8" fmla="*/ 326651 w 333796"/>
                <a:gd name="connsiteY8" fmla="*/ 665489 h 1258090"/>
                <a:gd name="connsiteX9" fmla="*/ 36661 w 333796"/>
                <a:gd name="connsiteY9" fmla="*/ 653364 h 1258090"/>
                <a:gd name="connsiteX10" fmla="*/ 333796 w 333796"/>
                <a:gd name="connsiteY10" fmla="*/ 541245 h 1258090"/>
                <a:gd name="connsiteX11" fmla="*/ 276227 w 333796"/>
                <a:gd name="connsiteY11" fmla="*/ 176214 h 1258090"/>
                <a:gd name="connsiteX12" fmla="*/ 14203 w 333796"/>
                <a:gd name="connsiteY12" fmla="*/ 0 h 1258090"/>
                <a:gd name="connsiteX0" fmla="*/ 14203 w 333796"/>
                <a:gd name="connsiteY0" fmla="*/ 0 h 1257748"/>
                <a:gd name="connsiteX1" fmla="*/ 28395 w 333796"/>
                <a:gd name="connsiteY1" fmla="*/ 647695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28395 w 333796"/>
                <a:gd name="connsiteY1" fmla="*/ 647695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93991 w 333796"/>
                <a:gd name="connsiteY1" fmla="*/ 659716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111003 w 333796"/>
                <a:gd name="connsiteY9" fmla="*/ 593256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153806 w 333796"/>
                <a:gd name="connsiteY6" fmla="*/ 1018464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111003 w 333796"/>
                <a:gd name="connsiteY9" fmla="*/ 593256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105120 w 333796"/>
                <a:gd name="connsiteY2" fmla="*/ 1006379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153806 w 333796"/>
                <a:gd name="connsiteY6" fmla="*/ 1018464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111003 w 333796"/>
                <a:gd name="connsiteY9" fmla="*/ 593256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-1 w 319592"/>
                <a:gd name="connsiteY0" fmla="*/ 0 h 1220583"/>
                <a:gd name="connsiteX1" fmla="*/ 97279 w 319592"/>
                <a:gd name="connsiteY1" fmla="*/ 599608 h 1220583"/>
                <a:gd name="connsiteX2" fmla="*/ 90916 w 319592"/>
                <a:gd name="connsiteY2" fmla="*/ 1006379 h 1220583"/>
                <a:gd name="connsiteX3" fmla="*/ 64511 w 319592"/>
                <a:gd name="connsiteY3" fmla="*/ 1145547 h 1220583"/>
                <a:gd name="connsiteX4" fmla="*/ 275609 w 319592"/>
                <a:gd name="connsiteY4" fmla="*/ 1218920 h 1220583"/>
                <a:gd name="connsiteX5" fmla="*/ 288629 w 319592"/>
                <a:gd name="connsiteY5" fmla="*/ 1095438 h 1220583"/>
                <a:gd name="connsiteX6" fmla="*/ 139602 w 319592"/>
                <a:gd name="connsiteY6" fmla="*/ 1018464 h 1220583"/>
                <a:gd name="connsiteX7" fmla="*/ 288630 w 319592"/>
                <a:gd name="connsiteY7" fmla="*/ 963770 h 1220583"/>
                <a:gd name="connsiteX8" fmla="*/ 312447 w 319592"/>
                <a:gd name="connsiteY8" fmla="*/ 665489 h 1220583"/>
                <a:gd name="connsiteX9" fmla="*/ 96799 w 319592"/>
                <a:gd name="connsiteY9" fmla="*/ 593256 h 1220583"/>
                <a:gd name="connsiteX10" fmla="*/ 319592 w 319592"/>
                <a:gd name="connsiteY10" fmla="*/ 541245 h 1220583"/>
                <a:gd name="connsiteX11" fmla="*/ 262023 w 319592"/>
                <a:gd name="connsiteY11" fmla="*/ 176214 h 1220583"/>
                <a:gd name="connsiteX12" fmla="*/ -1 w 319592"/>
                <a:gd name="connsiteY12" fmla="*/ 0 h 1220583"/>
                <a:gd name="connsiteX0" fmla="*/ 0 w 319593"/>
                <a:gd name="connsiteY0" fmla="*/ 0 h 1220583"/>
                <a:gd name="connsiteX1" fmla="*/ 97280 w 319593"/>
                <a:gd name="connsiteY1" fmla="*/ 599608 h 1220583"/>
                <a:gd name="connsiteX2" fmla="*/ 90917 w 319593"/>
                <a:gd name="connsiteY2" fmla="*/ 1006379 h 1220583"/>
                <a:gd name="connsiteX3" fmla="*/ 64512 w 319593"/>
                <a:gd name="connsiteY3" fmla="*/ 1145547 h 1220583"/>
                <a:gd name="connsiteX4" fmla="*/ 275610 w 319593"/>
                <a:gd name="connsiteY4" fmla="*/ 1218920 h 1220583"/>
                <a:gd name="connsiteX5" fmla="*/ 288630 w 319593"/>
                <a:gd name="connsiteY5" fmla="*/ 1095438 h 1220583"/>
                <a:gd name="connsiteX6" fmla="*/ 139603 w 319593"/>
                <a:gd name="connsiteY6" fmla="*/ 1018464 h 1220583"/>
                <a:gd name="connsiteX7" fmla="*/ 288631 w 319593"/>
                <a:gd name="connsiteY7" fmla="*/ 963770 h 1220583"/>
                <a:gd name="connsiteX8" fmla="*/ 312448 w 319593"/>
                <a:gd name="connsiteY8" fmla="*/ 665489 h 1220583"/>
                <a:gd name="connsiteX9" fmla="*/ 96800 w 319593"/>
                <a:gd name="connsiteY9" fmla="*/ 593256 h 1220583"/>
                <a:gd name="connsiteX10" fmla="*/ 319593 w 319593"/>
                <a:gd name="connsiteY10" fmla="*/ 541245 h 1220583"/>
                <a:gd name="connsiteX11" fmla="*/ 262024 w 319593"/>
                <a:gd name="connsiteY11" fmla="*/ 176214 h 1220583"/>
                <a:gd name="connsiteX12" fmla="*/ 0 w 319593"/>
                <a:gd name="connsiteY12" fmla="*/ 0 h 1220583"/>
                <a:gd name="connsiteX0" fmla="*/ 0 w 319593"/>
                <a:gd name="connsiteY0" fmla="*/ 0 h 1221613"/>
                <a:gd name="connsiteX1" fmla="*/ 97280 w 319593"/>
                <a:gd name="connsiteY1" fmla="*/ 599608 h 1221613"/>
                <a:gd name="connsiteX2" fmla="*/ 90917 w 319593"/>
                <a:gd name="connsiteY2" fmla="*/ 1006379 h 1221613"/>
                <a:gd name="connsiteX3" fmla="*/ 64512 w 319593"/>
                <a:gd name="connsiteY3" fmla="*/ 1145547 h 1221613"/>
                <a:gd name="connsiteX4" fmla="*/ 275610 w 319593"/>
                <a:gd name="connsiteY4" fmla="*/ 1218920 h 1221613"/>
                <a:gd name="connsiteX5" fmla="*/ 288630 w 319593"/>
                <a:gd name="connsiteY5" fmla="*/ 1095438 h 1221613"/>
                <a:gd name="connsiteX6" fmla="*/ 139603 w 319593"/>
                <a:gd name="connsiteY6" fmla="*/ 1018464 h 1221613"/>
                <a:gd name="connsiteX7" fmla="*/ 288631 w 319593"/>
                <a:gd name="connsiteY7" fmla="*/ 963770 h 1221613"/>
                <a:gd name="connsiteX8" fmla="*/ 312448 w 319593"/>
                <a:gd name="connsiteY8" fmla="*/ 665489 h 1221613"/>
                <a:gd name="connsiteX9" fmla="*/ 96800 w 319593"/>
                <a:gd name="connsiteY9" fmla="*/ 593256 h 1221613"/>
                <a:gd name="connsiteX10" fmla="*/ 319593 w 319593"/>
                <a:gd name="connsiteY10" fmla="*/ 541245 h 1221613"/>
                <a:gd name="connsiteX11" fmla="*/ 262024 w 319593"/>
                <a:gd name="connsiteY11" fmla="*/ 176214 h 1221613"/>
                <a:gd name="connsiteX12" fmla="*/ 0 w 319593"/>
                <a:gd name="connsiteY12" fmla="*/ 0 h 1221613"/>
                <a:gd name="connsiteX0" fmla="*/ 0 w 319593"/>
                <a:gd name="connsiteY0" fmla="*/ 0 h 1221612"/>
                <a:gd name="connsiteX1" fmla="*/ 97280 w 319593"/>
                <a:gd name="connsiteY1" fmla="*/ 599608 h 1221612"/>
                <a:gd name="connsiteX2" fmla="*/ 90917 w 319593"/>
                <a:gd name="connsiteY2" fmla="*/ 1006379 h 1221612"/>
                <a:gd name="connsiteX3" fmla="*/ 64512 w 319593"/>
                <a:gd name="connsiteY3" fmla="*/ 1145547 h 1221612"/>
                <a:gd name="connsiteX4" fmla="*/ 275610 w 319593"/>
                <a:gd name="connsiteY4" fmla="*/ 1218920 h 1221612"/>
                <a:gd name="connsiteX5" fmla="*/ 288630 w 319593"/>
                <a:gd name="connsiteY5" fmla="*/ 1095438 h 1221612"/>
                <a:gd name="connsiteX6" fmla="*/ 139603 w 319593"/>
                <a:gd name="connsiteY6" fmla="*/ 1018464 h 1221612"/>
                <a:gd name="connsiteX7" fmla="*/ 288631 w 319593"/>
                <a:gd name="connsiteY7" fmla="*/ 963770 h 1221612"/>
                <a:gd name="connsiteX8" fmla="*/ 312448 w 319593"/>
                <a:gd name="connsiteY8" fmla="*/ 665489 h 1221612"/>
                <a:gd name="connsiteX9" fmla="*/ 96800 w 319593"/>
                <a:gd name="connsiteY9" fmla="*/ 593256 h 1221612"/>
                <a:gd name="connsiteX10" fmla="*/ 319593 w 319593"/>
                <a:gd name="connsiteY10" fmla="*/ 541245 h 1221612"/>
                <a:gd name="connsiteX11" fmla="*/ 262024 w 319593"/>
                <a:gd name="connsiteY11" fmla="*/ 176214 h 1221612"/>
                <a:gd name="connsiteX12" fmla="*/ 0 w 319593"/>
                <a:gd name="connsiteY12" fmla="*/ 0 h 1221612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29 w 319593"/>
                <a:gd name="connsiteY5" fmla="*/ 1071396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117193 w 319593"/>
                <a:gd name="connsiteY7" fmla="*/ 995970 h 1194877"/>
                <a:gd name="connsiteX8" fmla="*/ 288631 w 319593"/>
                <a:gd name="connsiteY8" fmla="*/ 963770 h 1194877"/>
                <a:gd name="connsiteX9" fmla="*/ 312448 w 319593"/>
                <a:gd name="connsiteY9" fmla="*/ 665489 h 1194877"/>
                <a:gd name="connsiteX10" fmla="*/ 96800 w 319593"/>
                <a:gd name="connsiteY10" fmla="*/ 593256 h 1194877"/>
                <a:gd name="connsiteX11" fmla="*/ 319593 w 319593"/>
                <a:gd name="connsiteY11" fmla="*/ 541245 h 1194877"/>
                <a:gd name="connsiteX12" fmla="*/ 262024 w 319593"/>
                <a:gd name="connsiteY12" fmla="*/ 176214 h 1194877"/>
                <a:gd name="connsiteX13" fmla="*/ 0 w 319593"/>
                <a:gd name="connsiteY13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65841 w 319593"/>
                <a:gd name="connsiteY6" fmla="*/ 1082579 h 1194877"/>
                <a:gd name="connsiteX7" fmla="*/ 117193 w 319593"/>
                <a:gd name="connsiteY7" fmla="*/ 995970 h 1194877"/>
                <a:gd name="connsiteX8" fmla="*/ 288631 w 319593"/>
                <a:gd name="connsiteY8" fmla="*/ 963770 h 1194877"/>
                <a:gd name="connsiteX9" fmla="*/ 312448 w 319593"/>
                <a:gd name="connsiteY9" fmla="*/ 665489 h 1194877"/>
                <a:gd name="connsiteX10" fmla="*/ 96800 w 319593"/>
                <a:gd name="connsiteY10" fmla="*/ 593256 h 1194877"/>
                <a:gd name="connsiteX11" fmla="*/ 319593 w 319593"/>
                <a:gd name="connsiteY11" fmla="*/ 541245 h 1194877"/>
                <a:gd name="connsiteX12" fmla="*/ 262024 w 319593"/>
                <a:gd name="connsiteY12" fmla="*/ 176214 h 1194877"/>
                <a:gd name="connsiteX13" fmla="*/ 0 w 319593"/>
                <a:gd name="connsiteY13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17193 w 319593"/>
                <a:gd name="connsiteY6" fmla="*/ 995970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17193 w 319593"/>
                <a:gd name="connsiteY6" fmla="*/ 995970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49276 w 319593"/>
                <a:gd name="connsiteY9" fmla="*/ 60527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75415 w 319593"/>
                <a:gd name="connsiteY1" fmla="*/ 607622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49276 w 319593"/>
                <a:gd name="connsiteY9" fmla="*/ 60527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75415 w 319593"/>
                <a:gd name="connsiteY1" fmla="*/ 607622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74935 w 319593"/>
                <a:gd name="connsiteY9" fmla="*/ 609285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75415 w 319593"/>
                <a:gd name="connsiteY1" fmla="*/ 607622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05751 w 319593"/>
                <a:gd name="connsiteY9" fmla="*/ 58874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05751 w 319593"/>
                <a:gd name="connsiteY9" fmla="*/ 58874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7750"/>
                <a:gd name="connsiteX1" fmla="*/ 83819 w 319593"/>
                <a:gd name="connsiteY1" fmla="*/ 594787 h 1197750"/>
                <a:gd name="connsiteX2" fmla="*/ 82512 w 319593"/>
                <a:gd name="connsiteY2" fmla="*/ 1057720 h 1197750"/>
                <a:gd name="connsiteX3" fmla="*/ 25292 w 319593"/>
                <a:gd name="connsiteY3" fmla="*/ 1137845 h 1197750"/>
                <a:gd name="connsiteX4" fmla="*/ 100932 w 319593"/>
                <a:gd name="connsiteY4" fmla="*/ 1162957 h 1197750"/>
                <a:gd name="connsiteX5" fmla="*/ 279982 w 319593"/>
                <a:gd name="connsiteY5" fmla="*/ 1194877 h 1197750"/>
                <a:gd name="connsiteX6" fmla="*/ 288629 w 319593"/>
                <a:gd name="connsiteY6" fmla="*/ 1071396 h 1197750"/>
                <a:gd name="connsiteX7" fmla="*/ 105304 w 319593"/>
                <a:gd name="connsiteY7" fmla="*/ 1055326 h 1197750"/>
                <a:gd name="connsiteX8" fmla="*/ 288631 w 319593"/>
                <a:gd name="connsiteY8" fmla="*/ 963770 h 1197750"/>
                <a:gd name="connsiteX9" fmla="*/ 312448 w 319593"/>
                <a:gd name="connsiteY9" fmla="*/ 665489 h 1197750"/>
                <a:gd name="connsiteX10" fmla="*/ 88941 w 319593"/>
                <a:gd name="connsiteY10" fmla="*/ 596449 h 1197750"/>
                <a:gd name="connsiteX11" fmla="*/ 319593 w 319593"/>
                <a:gd name="connsiteY11" fmla="*/ 541245 h 1197750"/>
                <a:gd name="connsiteX12" fmla="*/ 262024 w 319593"/>
                <a:gd name="connsiteY12" fmla="*/ 176214 h 1197750"/>
                <a:gd name="connsiteX13" fmla="*/ 0 w 319593"/>
                <a:gd name="connsiteY13" fmla="*/ 0 h 1197750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274"/>
                <a:gd name="connsiteX1" fmla="*/ 83819 w 319593"/>
                <a:gd name="connsiteY1" fmla="*/ 594787 h 1196274"/>
                <a:gd name="connsiteX2" fmla="*/ 82512 w 319593"/>
                <a:gd name="connsiteY2" fmla="*/ 1057720 h 1196274"/>
                <a:gd name="connsiteX3" fmla="*/ 25292 w 319593"/>
                <a:gd name="connsiteY3" fmla="*/ 1137845 h 1196274"/>
                <a:gd name="connsiteX4" fmla="*/ 279982 w 319593"/>
                <a:gd name="connsiteY4" fmla="*/ 1194877 h 1196274"/>
                <a:gd name="connsiteX5" fmla="*/ 288629 w 319593"/>
                <a:gd name="connsiteY5" fmla="*/ 1071396 h 1196274"/>
                <a:gd name="connsiteX6" fmla="*/ 105304 w 319593"/>
                <a:gd name="connsiteY6" fmla="*/ 1055326 h 1196274"/>
                <a:gd name="connsiteX7" fmla="*/ 288631 w 319593"/>
                <a:gd name="connsiteY7" fmla="*/ 963770 h 1196274"/>
                <a:gd name="connsiteX8" fmla="*/ 312448 w 319593"/>
                <a:gd name="connsiteY8" fmla="*/ 665489 h 1196274"/>
                <a:gd name="connsiteX9" fmla="*/ 88941 w 319593"/>
                <a:gd name="connsiteY9" fmla="*/ 596449 h 1196274"/>
                <a:gd name="connsiteX10" fmla="*/ 319593 w 319593"/>
                <a:gd name="connsiteY10" fmla="*/ 541245 h 1196274"/>
                <a:gd name="connsiteX11" fmla="*/ 262024 w 319593"/>
                <a:gd name="connsiteY11" fmla="*/ 176214 h 1196274"/>
                <a:gd name="connsiteX12" fmla="*/ 0 w 319593"/>
                <a:gd name="connsiteY12" fmla="*/ 0 h 1196274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88629 w 319593"/>
                <a:gd name="connsiteY5" fmla="*/ 1071396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69207"/>
                <a:gd name="connsiteX1" fmla="*/ 83819 w 319593"/>
                <a:gd name="connsiteY1" fmla="*/ 594787 h 1169207"/>
                <a:gd name="connsiteX2" fmla="*/ 82512 w 319593"/>
                <a:gd name="connsiteY2" fmla="*/ 1057720 h 1169207"/>
                <a:gd name="connsiteX3" fmla="*/ 25292 w 319593"/>
                <a:gd name="connsiteY3" fmla="*/ 1137845 h 1169207"/>
                <a:gd name="connsiteX4" fmla="*/ 215548 w 319593"/>
                <a:gd name="connsiteY4" fmla="*/ 1169207 h 1169207"/>
                <a:gd name="connsiteX5" fmla="*/ 260615 w 319593"/>
                <a:gd name="connsiteY5" fmla="*/ 1073964 h 1169207"/>
                <a:gd name="connsiteX6" fmla="*/ 105304 w 319593"/>
                <a:gd name="connsiteY6" fmla="*/ 1055326 h 1169207"/>
                <a:gd name="connsiteX7" fmla="*/ 288631 w 319593"/>
                <a:gd name="connsiteY7" fmla="*/ 963770 h 1169207"/>
                <a:gd name="connsiteX8" fmla="*/ 312448 w 319593"/>
                <a:gd name="connsiteY8" fmla="*/ 665489 h 1169207"/>
                <a:gd name="connsiteX9" fmla="*/ 88941 w 319593"/>
                <a:gd name="connsiteY9" fmla="*/ 596449 h 1169207"/>
                <a:gd name="connsiteX10" fmla="*/ 319593 w 319593"/>
                <a:gd name="connsiteY10" fmla="*/ 541245 h 1169207"/>
                <a:gd name="connsiteX11" fmla="*/ 262024 w 319593"/>
                <a:gd name="connsiteY11" fmla="*/ 176214 h 1169207"/>
                <a:gd name="connsiteX12" fmla="*/ 0 w 319593"/>
                <a:gd name="connsiteY12" fmla="*/ 0 h 1169207"/>
                <a:gd name="connsiteX0" fmla="*/ 0 w 319593"/>
                <a:gd name="connsiteY0" fmla="*/ 0 h 1169207"/>
                <a:gd name="connsiteX1" fmla="*/ 83819 w 319593"/>
                <a:gd name="connsiteY1" fmla="*/ 594787 h 1169207"/>
                <a:gd name="connsiteX2" fmla="*/ 82512 w 319593"/>
                <a:gd name="connsiteY2" fmla="*/ 1057720 h 1169207"/>
                <a:gd name="connsiteX3" fmla="*/ 25292 w 319593"/>
                <a:gd name="connsiteY3" fmla="*/ 1137845 h 1169207"/>
                <a:gd name="connsiteX4" fmla="*/ 215548 w 319593"/>
                <a:gd name="connsiteY4" fmla="*/ 1169207 h 1169207"/>
                <a:gd name="connsiteX5" fmla="*/ 260615 w 319593"/>
                <a:gd name="connsiteY5" fmla="*/ 1073964 h 1169207"/>
                <a:gd name="connsiteX6" fmla="*/ 105304 w 319593"/>
                <a:gd name="connsiteY6" fmla="*/ 1055326 h 1169207"/>
                <a:gd name="connsiteX7" fmla="*/ 288631 w 319593"/>
                <a:gd name="connsiteY7" fmla="*/ 963770 h 1169207"/>
                <a:gd name="connsiteX8" fmla="*/ 312448 w 319593"/>
                <a:gd name="connsiteY8" fmla="*/ 665489 h 1169207"/>
                <a:gd name="connsiteX9" fmla="*/ 88941 w 319593"/>
                <a:gd name="connsiteY9" fmla="*/ 596449 h 1169207"/>
                <a:gd name="connsiteX10" fmla="*/ 319593 w 319593"/>
                <a:gd name="connsiteY10" fmla="*/ 541245 h 1169207"/>
                <a:gd name="connsiteX11" fmla="*/ 262024 w 319593"/>
                <a:gd name="connsiteY11" fmla="*/ 176214 h 1169207"/>
                <a:gd name="connsiteX12" fmla="*/ 0 w 319593"/>
                <a:gd name="connsiteY12" fmla="*/ 0 h 1169207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60615 w 319593"/>
                <a:gd name="connsiteY5" fmla="*/ 1073964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82892 w 319593"/>
                <a:gd name="connsiteY6" fmla="*/ 1052758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82892 w 319593"/>
                <a:gd name="connsiteY6" fmla="*/ 1052758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312448 w 322394"/>
                <a:gd name="connsiteY8" fmla="*/ 665489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116129 w 322394"/>
                <a:gd name="connsiteY2" fmla="*/ 949903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116129 w 322394"/>
                <a:gd name="connsiteY2" fmla="*/ 949903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38922 w 322394"/>
                <a:gd name="connsiteY6" fmla="*/ 926970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116129 w 322394"/>
                <a:gd name="connsiteY2" fmla="*/ 949903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38922 w 322394"/>
                <a:gd name="connsiteY6" fmla="*/ 926970 h 1197445"/>
                <a:gd name="connsiteX7" fmla="*/ 302639 w 322394"/>
                <a:gd name="connsiteY7" fmla="*/ 904726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116129 w 322394"/>
                <a:gd name="connsiteY2" fmla="*/ 949903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38922 w 322394"/>
                <a:gd name="connsiteY6" fmla="*/ 926970 h 1197445"/>
                <a:gd name="connsiteX7" fmla="*/ 302639 w 322394"/>
                <a:gd name="connsiteY7" fmla="*/ 904726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41755"/>
                <a:gd name="connsiteX1" fmla="*/ 137047 w 322394"/>
                <a:gd name="connsiteY1" fmla="*/ 540878 h 1141755"/>
                <a:gd name="connsiteX2" fmla="*/ 116129 w 322394"/>
                <a:gd name="connsiteY2" fmla="*/ 949903 h 1141755"/>
                <a:gd name="connsiteX3" fmla="*/ 25292 w 322394"/>
                <a:gd name="connsiteY3" fmla="*/ 1137845 h 1141755"/>
                <a:gd name="connsiteX4" fmla="*/ 235159 w 322394"/>
                <a:gd name="connsiteY4" fmla="*/ 1094761 h 1141755"/>
                <a:gd name="connsiteX5" fmla="*/ 271822 w 322394"/>
                <a:gd name="connsiteY5" fmla="*/ 1009786 h 1141755"/>
                <a:gd name="connsiteX6" fmla="*/ 138922 w 322394"/>
                <a:gd name="connsiteY6" fmla="*/ 926970 h 1141755"/>
                <a:gd name="connsiteX7" fmla="*/ 302639 w 322394"/>
                <a:gd name="connsiteY7" fmla="*/ 904726 h 1141755"/>
                <a:gd name="connsiteX8" fmla="*/ 320853 w 322394"/>
                <a:gd name="connsiteY8" fmla="*/ 609012 h 1141755"/>
                <a:gd name="connsiteX9" fmla="*/ 147772 w 322394"/>
                <a:gd name="connsiteY9" fmla="*/ 539974 h 1141755"/>
                <a:gd name="connsiteX10" fmla="*/ 322394 w 322394"/>
                <a:gd name="connsiteY10" fmla="*/ 489903 h 1141755"/>
                <a:gd name="connsiteX11" fmla="*/ 267626 w 322394"/>
                <a:gd name="connsiteY11" fmla="*/ 153111 h 1141755"/>
                <a:gd name="connsiteX12" fmla="*/ 0 w 322394"/>
                <a:gd name="connsiteY12" fmla="*/ 0 h 1141755"/>
                <a:gd name="connsiteX0" fmla="*/ 0 w 322394"/>
                <a:gd name="connsiteY0" fmla="*/ 0 h 1141755"/>
                <a:gd name="connsiteX1" fmla="*/ 137047 w 322394"/>
                <a:gd name="connsiteY1" fmla="*/ 540878 h 1141755"/>
                <a:gd name="connsiteX2" fmla="*/ 116129 w 322394"/>
                <a:gd name="connsiteY2" fmla="*/ 949903 h 1141755"/>
                <a:gd name="connsiteX3" fmla="*/ 25292 w 322394"/>
                <a:gd name="connsiteY3" fmla="*/ 1137845 h 1141755"/>
                <a:gd name="connsiteX4" fmla="*/ 235159 w 322394"/>
                <a:gd name="connsiteY4" fmla="*/ 1094761 h 1141755"/>
                <a:gd name="connsiteX5" fmla="*/ 271822 w 322394"/>
                <a:gd name="connsiteY5" fmla="*/ 1009786 h 1141755"/>
                <a:gd name="connsiteX6" fmla="*/ 138922 w 322394"/>
                <a:gd name="connsiteY6" fmla="*/ 926970 h 1141755"/>
                <a:gd name="connsiteX7" fmla="*/ 302639 w 322394"/>
                <a:gd name="connsiteY7" fmla="*/ 904726 h 1141755"/>
                <a:gd name="connsiteX8" fmla="*/ 320853 w 322394"/>
                <a:gd name="connsiteY8" fmla="*/ 609012 h 1141755"/>
                <a:gd name="connsiteX9" fmla="*/ 147772 w 322394"/>
                <a:gd name="connsiteY9" fmla="*/ 539974 h 1141755"/>
                <a:gd name="connsiteX10" fmla="*/ 322394 w 322394"/>
                <a:gd name="connsiteY10" fmla="*/ 489903 h 1141755"/>
                <a:gd name="connsiteX11" fmla="*/ 267626 w 322394"/>
                <a:gd name="connsiteY11" fmla="*/ 153111 h 1141755"/>
                <a:gd name="connsiteX12" fmla="*/ 0 w 322394"/>
                <a:gd name="connsiteY12" fmla="*/ 0 h 1141755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16129 w 322394"/>
                <a:gd name="connsiteY2" fmla="*/ 949903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16129 w 322394"/>
                <a:gd name="connsiteY2" fmla="*/ 949903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81926"/>
                <a:gd name="connsiteX1" fmla="*/ 137047 w 322394"/>
                <a:gd name="connsiteY1" fmla="*/ 540878 h 1081926"/>
                <a:gd name="connsiteX2" fmla="*/ 132938 w 322394"/>
                <a:gd name="connsiteY2" fmla="*/ 924232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71822 w 322394"/>
                <a:gd name="connsiteY5" fmla="*/ 1009786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40878 h 1081926"/>
                <a:gd name="connsiteX2" fmla="*/ 132938 w 322394"/>
                <a:gd name="connsiteY2" fmla="*/ 924232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32938 w 322394"/>
                <a:gd name="connsiteY2" fmla="*/ 924232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32938 w 322394"/>
                <a:gd name="connsiteY2" fmla="*/ 924232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2168 w 322394"/>
                <a:gd name="connsiteY9" fmla="*/ 532272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2168 w 322394"/>
                <a:gd name="connsiteY9" fmla="*/ 542541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40879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2168 w 322394"/>
                <a:gd name="connsiteY9" fmla="*/ 542541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40879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41722 w 322394"/>
                <a:gd name="connsiteY6" fmla="*/ 921835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2168 w 322394"/>
                <a:gd name="connsiteY9" fmla="*/ 542541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394" h="1069090">
                  <a:moveTo>
                    <a:pt x="0" y="0"/>
                  </a:moveTo>
                  <a:lnTo>
                    <a:pt x="137047" y="540879"/>
                  </a:lnTo>
                  <a:cubicBezTo>
                    <a:pt x="134992" y="737690"/>
                    <a:pt x="139194" y="726137"/>
                    <a:pt x="141342" y="921665"/>
                  </a:cubicBezTo>
                  <a:cubicBezTo>
                    <a:pt x="138687" y="960298"/>
                    <a:pt x="135506" y="968403"/>
                    <a:pt x="128946" y="1014626"/>
                  </a:cubicBezTo>
                  <a:cubicBezTo>
                    <a:pt x="170262" y="1029786"/>
                    <a:pt x="194071" y="1049360"/>
                    <a:pt x="246365" y="1069090"/>
                  </a:cubicBezTo>
                  <a:cubicBezTo>
                    <a:pt x="263312" y="1034355"/>
                    <a:pt x="273163" y="1028835"/>
                    <a:pt x="288630" y="981549"/>
                  </a:cubicBezTo>
                  <a:lnTo>
                    <a:pt x="141722" y="921835"/>
                  </a:lnTo>
                  <a:lnTo>
                    <a:pt x="302639" y="904726"/>
                  </a:lnTo>
                  <a:cubicBezTo>
                    <a:pt x="311746" y="756869"/>
                    <a:pt x="316547" y="697176"/>
                    <a:pt x="320853" y="609012"/>
                  </a:cubicBezTo>
                  <a:lnTo>
                    <a:pt x="142168" y="542541"/>
                  </a:lnTo>
                  <a:lnTo>
                    <a:pt x="322394" y="489903"/>
                  </a:lnTo>
                  <a:lnTo>
                    <a:pt x="267626" y="15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 w="3175" cap="rnd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フリーフォーム 71"/>
            <p:cNvSpPr/>
            <p:nvPr/>
          </p:nvSpPr>
          <p:spPr>
            <a:xfrm flipV="1">
              <a:off x="4333025" y="2499028"/>
              <a:ext cx="378168" cy="1371168"/>
            </a:xfrm>
            <a:custGeom>
              <a:avLst/>
              <a:gdLst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45244 w 347663"/>
                <a:gd name="connsiteY5" fmla="*/ 540544 h 1176337"/>
                <a:gd name="connsiteX6" fmla="*/ 314325 w 347663"/>
                <a:gd name="connsiteY6" fmla="*/ 464344 h 1176337"/>
                <a:gd name="connsiteX7" fmla="*/ 245269 w 347663"/>
                <a:gd name="connsiteY7" fmla="*/ 152400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45244 w 347663"/>
                <a:gd name="connsiteY5" fmla="*/ 540544 h 1176337"/>
                <a:gd name="connsiteX6" fmla="*/ 314325 w 347663"/>
                <a:gd name="connsiteY6" fmla="*/ 464344 h 1176337"/>
                <a:gd name="connsiteX7" fmla="*/ 228600 w 347663"/>
                <a:gd name="connsiteY7" fmla="*/ 178594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45244 w 347663"/>
                <a:gd name="connsiteY5" fmla="*/ 540544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162809 w 347663"/>
                <a:gd name="connsiteY5" fmla="*/ 543810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39597 w 347663"/>
                <a:gd name="connsiteY1" fmla="*/ 602592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162809 w 347663"/>
                <a:gd name="connsiteY5" fmla="*/ 543810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39597 w 347663"/>
                <a:gd name="connsiteY1" fmla="*/ 602592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38712 w 347663"/>
                <a:gd name="connsiteY5" fmla="*/ 602592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602592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50704 w 359655"/>
                <a:gd name="connsiteY5" fmla="*/ 60259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602592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119760 w 359655"/>
                <a:gd name="connsiteY5" fmla="*/ 96454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119760 w 359655"/>
                <a:gd name="connsiteY5" fmla="*/ 96454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119760 w 359655"/>
                <a:gd name="connsiteY5" fmla="*/ 96454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48323 w 359655"/>
                <a:gd name="connsiteY5" fmla="*/ 902629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7273 w 359655"/>
                <a:gd name="connsiteY4" fmla="*/ 912018 h 1176337"/>
                <a:gd name="connsiteX5" fmla="*/ 48323 w 359655"/>
                <a:gd name="connsiteY5" fmla="*/ 902629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64417"/>
                <a:gd name="connsiteY0" fmla="*/ 0 h 1176337"/>
                <a:gd name="connsiteX1" fmla="*/ 51589 w 364417"/>
                <a:gd name="connsiteY1" fmla="*/ 902629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48323 w 364417"/>
                <a:gd name="connsiteY5" fmla="*/ 902629 h 1176337"/>
                <a:gd name="connsiteX6" fmla="*/ 364417 w 364417"/>
                <a:gd name="connsiteY6" fmla="*/ 838200 h 1176337"/>
                <a:gd name="connsiteX7" fmla="*/ 235830 w 364417"/>
                <a:gd name="connsiteY7" fmla="*/ 190501 h 1176337"/>
                <a:gd name="connsiteX8" fmla="*/ 0 w 364417"/>
                <a:gd name="connsiteY8" fmla="*/ 0 h 1176337"/>
                <a:gd name="connsiteX0" fmla="*/ 0 w 364417"/>
                <a:gd name="connsiteY0" fmla="*/ 0 h 1176337"/>
                <a:gd name="connsiteX1" fmla="*/ 51589 w 364417"/>
                <a:gd name="connsiteY1" fmla="*/ 902629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48323 w 364417"/>
                <a:gd name="connsiteY5" fmla="*/ 902629 h 1176337"/>
                <a:gd name="connsiteX6" fmla="*/ 364417 w 364417"/>
                <a:gd name="connsiteY6" fmla="*/ 838200 h 1176337"/>
                <a:gd name="connsiteX7" fmla="*/ 262024 w 364417"/>
                <a:gd name="connsiteY7" fmla="*/ 176214 h 1176337"/>
                <a:gd name="connsiteX8" fmla="*/ 0 w 364417"/>
                <a:gd name="connsiteY8" fmla="*/ 0 h 1176337"/>
                <a:gd name="connsiteX0" fmla="*/ 0 w 364417"/>
                <a:gd name="connsiteY0" fmla="*/ 0 h 1176337"/>
                <a:gd name="connsiteX1" fmla="*/ 51589 w 364417"/>
                <a:gd name="connsiteY1" fmla="*/ 902629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84741 w 364417"/>
                <a:gd name="connsiteY5" fmla="*/ 905430 h 1176337"/>
                <a:gd name="connsiteX6" fmla="*/ 364417 w 364417"/>
                <a:gd name="connsiteY6" fmla="*/ 838200 h 1176337"/>
                <a:gd name="connsiteX7" fmla="*/ 262024 w 364417"/>
                <a:gd name="connsiteY7" fmla="*/ 176214 h 1176337"/>
                <a:gd name="connsiteX8" fmla="*/ 0 w 364417"/>
                <a:gd name="connsiteY8" fmla="*/ 0 h 1176337"/>
                <a:gd name="connsiteX0" fmla="*/ 0 w 364417"/>
                <a:gd name="connsiteY0" fmla="*/ 0 h 1176337"/>
                <a:gd name="connsiteX1" fmla="*/ 23574 w 364417"/>
                <a:gd name="connsiteY1" fmla="*/ 647695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84741 w 364417"/>
                <a:gd name="connsiteY5" fmla="*/ 905430 h 1176337"/>
                <a:gd name="connsiteX6" fmla="*/ 364417 w 364417"/>
                <a:gd name="connsiteY6" fmla="*/ 838200 h 1176337"/>
                <a:gd name="connsiteX7" fmla="*/ 262024 w 364417"/>
                <a:gd name="connsiteY7" fmla="*/ 176214 h 1176337"/>
                <a:gd name="connsiteX8" fmla="*/ 0 w 364417"/>
                <a:gd name="connsiteY8" fmla="*/ 0 h 1176337"/>
                <a:gd name="connsiteX0" fmla="*/ 0 w 364417"/>
                <a:gd name="connsiteY0" fmla="*/ 0 h 1151123"/>
                <a:gd name="connsiteX1" fmla="*/ 23574 w 364417"/>
                <a:gd name="connsiteY1" fmla="*/ 647695 h 1151123"/>
                <a:gd name="connsiteX2" fmla="*/ 7649 w 364417"/>
                <a:gd name="connsiteY2" fmla="*/ 1151123 h 1151123"/>
                <a:gd name="connsiteX3" fmla="*/ 359655 w 364417"/>
                <a:gd name="connsiteY3" fmla="*/ 1062037 h 1151123"/>
                <a:gd name="connsiteX4" fmla="*/ 357273 w 364417"/>
                <a:gd name="connsiteY4" fmla="*/ 912018 h 1151123"/>
                <a:gd name="connsiteX5" fmla="*/ 84741 w 364417"/>
                <a:gd name="connsiteY5" fmla="*/ 905430 h 1151123"/>
                <a:gd name="connsiteX6" fmla="*/ 364417 w 364417"/>
                <a:gd name="connsiteY6" fmla="*/ 838200 h 1151123"/>
                <a:gd name="connsiteX7" fmla="*/ 262024 w 364417"/>
                <a:gd name="connsiteY7" fmla="*/ 176214 h 1151123"/>
                <a:gd name="connsiteX8" fmla="*/ 0 w 364417"/>
                <a:gd name="connsiteY8" fmla="*/ 0 h 1151123"/>
                <a:gd name="connsiteX0" fmla="*/ 0 w 359655"/>
                <a:gd name="connsiteY0" fmla="*/ 0 h 1151123"/>
                <a:gd name="connsiteX1" fmla="*/ 23574 w 359655"/>
                <a:gd name="connsiteY1" fmla="*/ 647695 h 1151123"/>
                <a:gd name="connsiteX2" fmla="*/ 7649 w 359655"/>
                <a:gd name="connsiteY2" fmla="*/ 1151123 h 1151123"/>
                <a:gd name="connsiteX3" fmla="*/ 359655 w 359655"/>
                <a:gd name="connsiteY3" fmla="*/ 1062037 h 1151123"/>
                <a:gd name="connsiteX4" fmla="*/ 357273 w 359655"/>
                <a:gd name="connsiteY4" fmla="*/ 912018 h 1151123"/>
                <a:gd name="connsiteX5" fmla="*/ 84741 w 359655"/>
                <a:gd name="connsiteY5" fmla="*/ 905430 h 1151123"/>
                <a:gd name="connsiteX6" fmla="*/ 319593 w 359655"/>
                <a:gd name="connsiteY6" fmla="*/ 541245 h 1151123"/>
                <a:gd name="connsiteX7" fmla="*/ 262024 w 359655"/>
                <a:gd name="connsiteY7" fmla="*/ 176214 h 1151123"/>
                <a:gd name="connsiteX8" fmla="*/ 0 w 359655"/>
                <a:gd name="connsiteY8" fmla="*/ 0 h 1151123"/>
                <a:gd name="connsiteX0" fmla="*/ 0 w 359655"/>
                <a:gd name="connsiteY0" fmla="*/ 0 h 1151123"/>
                <a:gd name="connsiteX1" fmla="*/ 23574 w 359655"/>
                <a:gd name="connsiteY1" fmla="*/ 647695 h 1151123"/>
                <a:gd name="connsiteX2" fmla="*/ 7649 w 359655"/>
                <a:gd name="connsiteY2" fmla="*/ 1151123 h 1151123"/>
                <a:gd name="connsiteX3" fmla="*/ 359655 w 359655"/>
                <a:gd name="connsiteY3" fmla="*/ 1062037 h 1151123"/>
                <a:gd name="connsiteX4" fmla="*/ 332058 w 359655"/>
                <a:gd name="connsiteY4" fmla="*/ 654284 h 1151123"/>
                <a:gd name="connsiteX5" fmla="*/ 84741 w 359655"/>
                <a:gd name="connsiteY5" fmla="*/ 905430 h 1151123"/>
                <a:gd name="connsiteX6" fmla="*/ 319593 w 359655"/>
                <a:gd name="connsiteY6" fmla="*/ 541245 h 1151123"/>
                <a:gd name="connsiteX7" fmla="*/ 262024 w 359655"/>
                <a:gd name="connsiteY7" fmla="*/ 176214 h 1151123"/>
                <a:gd name="connsiteX8" fmla="*/ 0 w 359655"/>
                <a:gd name="connsiteY8" fmla="*/ 0 h 1151123"/>
                <a:gd name="connsiteX0" fmla="*/ 0 w 359655"/>
                <a:gd name="connsiteY0" fmla="*/ 0 h 1151123"/>
                <a:gd name="connsiteX1" fmla="*/ 23574 w 359655"/>
                <a:gd name="connsiteY1" fmla="*/ 647695 h 1151123"/>
                <a:gd name="connsiteX2" fmla="*/ 7649 w 359655"/>
                <a:gd name="connsiteY2" fmla="*/ 1151123 h 1151123"/>
                <a:gd name="connsiteX3" fmla="*/ 359655 w 359655"/>
                <a:gd name="connsiteY3" fmla="*/ 1062037 h 1151123"/>
                <a:gd name="connsiteX4" fmla="*/ 332058 w 359655"/>
                <a:gd name="connsiteY4" fmla="*/ 654284 h 1151123"/>
                <a:gd name="connsiteX5" fmla="*/ 34314 w 359655"/>
                <a:gd name="connsiteY5" fmla="*/ 650498 h 1151123"/>
                <a:gd name="connsiteX6" fmla="*/ 319593 w 359655"/>
                <a:gd name="connsiteY6" fmla="*/ 541245 h 1151123"/>
                <a:gd name="connsiteX7" fmla="*/ 262024 w 359655"/>
                <a:gd name="connsiteY7" fmla="*/ 176214 h 1151123"/>
                <a:gd name="connsiteX8" fmla="*/ 0 w 359655"/>
                <a:gd name="connsiteY8" fmla="*/ 0 h 1151123"/>
                <a:gd name="connsiteX0" fmla="*/ 0 w 332135"/>
                <a:gd name="connsiteY0" fmla="*/ 0 h 1151123"/>
                <a:gd name="connsiteX1" fmla="*/ 23574 w 332135"/>
                <a:gd name="connsiteY1" fmla="*/ 647695 h 1151123"/>
                <a:gd name="connsiteX2" fmla="*/ 7649 w 332135"/>
                <a:gd name="connsiteY2" fmla="*/ 1151123 h 1151123"/>
                <a:gd name="connsiteX3" fmla="*/ 312030 w 332135"/>
                <a:gd name="connsiteY3" fmla="*/ 1078846 h 1151123"/>
                <a:gd name="connsiteX4" fmla="*/ 332058 w 332135"/>
                <a:gd name="connsiteY4" fmla="*/ 654284 h 1151123"/>
                <a:gd name="connsiteX5" fmla="*/ 34314 w 332135"/>
                <a:gd name="connsiteY5" fmla="*/ 650498 h 1151123"/>
                <a:gd name="connsiteX6" fmla="*/ 319593 w 332135"/>
                <a:gd name="connsiteY6" fmla="*/ 541245 h 1151123"/>
                <a:gd name="connsiteX7" fmla="*/ 262024 w 332135"/>
                <a:gd name="connsiteY7" fmla="*/ 176214 h 1151123"/>
                <a:gd name="connsiteX8" fmla="*/ 0 w 332135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34314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34314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34314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28712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078846"/>
                <a:gd name="connsiteX1" fmla="*/ 23574 w 319593"/>
                <a:gd name="connsiteY1" fmla="*/ 647695 h 1078846"/>
                <a:gd name="connsiteX2" fmla="*/ 13252 w 319593"/>
                <a:gd name="connsiteY2" fmla="*/ 1027859 h 1078846"/>
                <a:gd name="connsiteX3" fmla="*/ 312030 w 319593"/>
                <a:gd name="connsiteY3" fmla="*/ 1078846 h 1078846"/>
                <a:gd name="connsiteX4" fmla="*/ 312448 w 319593"/>
                <a:gd name="connsiteY4" fmla="*/ 665489 h 1078846"/>
                <a:gd name="connsiteX5" fmla="*/ 28712 w 319593"/>
                <a:gd name="connsiteY5" fmla="*/ 650498 h 1078846"/>
                <a:gd name="connsiteX6" fmla="*/ 319593 w 319593"/>
                <a:gd name="connsiteY6" fmla="*/ 541245 h 1078846"/>
                <a:gd name="connsiteX7" fmla="*/ 262024 w 319593"/>
                <a:gd name="connsiteY7" fmla="*/ 176214 h 1078846"/>
                <a:gd name="connsiteX8" fmla="*/ 0 w 319593"/>
                <a:gd name="connsiteY8" fmla="*/ 0 h 1078846"/>
                <a:gd name="connsiteX0" fmla="*/ 9161 w 328754"/>
                <a:gd name="connsiteY0" fmla="*/ 0 h 1170734"/>
                <a:gd name="connsiteX1" fmla="*/ 32735 w 328754"/>
                <a:gd name="connsiteY1" fmla="*/ 647695 h 1170734"/>
                <a:gd name="connsiteX2" fmla="*/ 1 w 328754"/>
                <a:gd name="connsiteY2" fmla="*/ 1170734 h 1170734"/>
                <a:gd name="connsiteX3" fmla="*/ 321191 w 328754"/>
                <a:gd name="connsiteY3" fmla="*/ 1078846 h 1170734"/>
                <a:gd name="connsiteX4" fmla="*/ 321609 w 328754"/>
                <a:gd name="connsiteY4" fmla="*/ 665489 h 1170734"/>
                <a:gd name="connsiteX5" fmla="*/ 37873 w 328754"/>
                <a:gd name="connsiteY5" fmla="*/ 650498 h 1170734"/>
                <a:gd name="connsiteX6" fmla="*/ 328754 w 328754"/>
                <a:gd name="connsiteY6" fmla="*/ 541245 h 1170734"/>
                <a:gd name="connsiteX7" fmla="*/ 271185 w 328754"/>
                <a:gd name="connsiteY7" fmla="*/ 176214 h 1170734"/>
                <a:gd name="connsiteX8" fmla="*/ 9161 w 328754"/>
                <a:gd name="connsiteY8" fmla="*/ 0 h 1170734"/>
                <a:gd name="connsiteX0" fmla="*/ 29903 w 349496"/>
                <a:gd name="connsiteY0" fmla="*/ 0 h 1170734"/>
                <a:gd name="connsiteX1" fmla="*/ 53477 w 349496"/>
                <a:gd name="connsiteY1" fmla="*/ 647695 h 1170734"/>
                <a:gd name="connsiteX2" fmla="*/ 32781 w 349496"/>
                <a:gd name="connsiteY2" fmla="*/ 1025403 h 1170734"/>
                <a:gd name="connsiteX3" fmla="*/ 20743 w 349496"/>
                <a:gd name="connsiteY3" fmla="*/ 1170734 h 1170734"/>
                <a:gd name="connsiteX4" fmla="*/ 341933 w 349496"/>
                <a:gd name="connsiteY4" fmla="*/ 1078846 h 1170734"/>
                <a:gd name="connsiteX5" fmla="*/ 342351 w 349496"/>
                <a:gd name="connsiteY5" fmla="*/ 665489 h 1170734"/>
                <a:gd name="connsiteX6" fmla="*/ 58615 w 349496"/>
                <a:gd name="connsiteY6" fmla="*/ 650498 h 1170734"/>
                <a:gd name="connsiteX7" fmla="*/ 349496 w 349496"/>
                <a:gd name="connsiteY7" fmla="*/ 541245 h 1170734"/>
                <a:gd name="connsiteX8" fmla="*/ 291927 w 349496"/>
                <a:gd name="connsiteY8" fmla="*/ 176214 h 1170734"/>
                <a:gd name="connsiteX9" fmla="*/ 29903 w 349496"/>
                <a:gd name="connsiteY9" fmla="*/ 0 h 1170734"/>
                <a:gd name="connsiteX0" fmla="*/ 9159 w 328752"/>
                <a:gd name="connsiteY0" fmla="*/ 0 h 1170734"/>
                <a:gd name="connsiteX1" fmla="*/ 32733 w 328752"/>
                <a:gd name="connsiteY1" fmla="*/ 647695 h 1170734"/>
                <a:gd name="connsiteX2" fmla="*/ 12037 w 328752"/>
                <a:gd name="connsiteY2" fmla="*/ 1025403 h 1170734"/>
                <a:gd name="connsiteX3" fmla="*/ -1 w 328752"/>
                <a:gd name="connsiteY3" fmla="*/ 1170734 h 1170734"/>
                <a:gd name="connsiteX4" fmla="*/ 321189 w 328752"/>
                <a:gd name="connsiteY4" fmla="*/ 1078846 h 1170734"/>
                <a:gd name="connsiteX5" fmla="*/ 321607 w 328752"/>
                <a:gd name="connsiteY5" fmla="*/ 665489 h 1170734"/>
                <a:gd name="connsiteX6" fmla="*/ 37871 w 328752"/>
                <a:gd name="connsiteY6" fmla="*/ 650498 h 1170734"/>
                <a:gd name="connsiteX7" fmla="*/ 328752 w 328752"/>
                <a:gd name="connsiteY7" fmla="*/ 541245 h 1170734"/>
                <a:gd name="connsiteX8" fmla="*/ 271183 w 328752"/>
                <a:gd name="connsiteY8" fmla="*/ 176214 h 1170734"/>
                <a:gd name="connsiteX9" fmla="*/ 9159 w 328752"/>
                <a:gd name="connsiteY9" fmla="*/ 0 h 1170734"/>
                <a:gd name="connsiteX0" fmla="*/ 9160 w 328753"/>
                <a:gd name="connsiteY0" fmla="*/ 0 h 1170734"/>
                <a:gd name="connsiteX1" fmla="*/ 32734 w 328753"/>
                <a:gd name="connsiteY1" fmla="*/ 647695 h 1170734"/>
                <a:gd name="connsiteX2" fmla="*/ 12037 w 328753"/>
                <a:gd name="connsiteY2" fmla="*/ 1031005 h 1170734"/>
                <a:gd name="connsiteX3" fmla="*/ 0 w 328753"/>
                <a:gd name="connsiteY3" fmla="*/ 1170734 h 1170734"/>
                <a:gd name="connsiteX4" fmla="*/ 321190 w 328753"/>
                <a:gd name="connsiteY4" fmla="*/ 1078846 h 1170734"/>
                <a:gd name="connsiteX5" fmla="*/ 321608 w 328753"/>
                <a:gd name="connsiteY5" fmla="*/ 665489 h 1170734"/>
                <a:gd name="connsiteX6" fmla="*/ 37872 w 328753"/>
                <a:gd name="connsiteY6" fmla="*/ 650498 h 1170734"/>
                <a:gd name="connsiteX7" fmla="*/ 328753 w 328753"/>
                <a:gd name="connsiteY7" fmla="*/ 541245 h 1170734"/>
                <a:gd name="connsiteX8" fmla="*/ 271184 w 328753"/>
                <a:gd name="connsiteY8" fmla="*/ 176214 h 1170734"/>
                <a:gd name="connsiteX9" fmla="*/ 9160 w 328753"/>
                <a:gd name="connsiteY9" fmla="*/ 0 h 1170734"/>
                <a:gd name="connsiteX0" fmla="*/ 9160 w 328753"/>
                <a:gd name="connsiteY0" fmla="*/ 0 h 1170734"/>
                <a:gd name="connsiteX1" fmla="*/ 32734 w 328753"/>
                <a:gd name="connsiteY1" fmla="*/ 647695 h 1170734"/>
                <a:gd name="connsiteX2" fmla="*/ 12037 w 328753"/>
                <a:gd name="connsiteY2" fmla="*/ 1031005 h 1170734"/>
                <a:gd name="connsiteX3" fmla="*/ 0 w 328753"/>
                <a:gd name="connsiteY3" fmla="*/ 1170734 h 1170734"/>
                <a:gd name="connsiteX4" fmla="*/ 321190 w 328753"/>
                <a:gd name="connsiteY4" fmla="*/ 1078846 h 1170734"/>
                <a:gd name="connsiteX5" fmla="*/ 321608 w 328753"/>
                <a:gd name="connsiteY5" fmla="*/ 665489 h 1170734"/>
                <a:gd name="connsiteX6" fmla="*/ 37872 w 328753"/>
                <a:gd name="connsiteY6" fmla="*/ 650498 h 1170734"/>
                <a:gd name="connsiteX7" fmla="*/ 328753 w 328753"/>
                <a:gd name="connsiteY7" fmla="*/ 541245 h 1170734"/>
                <a:gd name="connsiteX8" fmla="*/ 271184 w 328753"/>
                <a:gd name="connsiteY8" fmla="*/ 176214 h 1170734"/>
                <a:gd name="connsiteX9" fmla="*/ 9160 w 328753"/>
                <a:gd name="connsiteY9" fmla="*/ 0 h 1170734"/>
                <a:gd name="connsiteX0" fmla="*/ 45579 w 365172"/>
                <a:gd name="connsiteY0" fmla="*/ 0 h 1204352"/>
                <a:gd name="connsiteX1" fmla="*/ 69153 w 365172"/>
                <a:gd name="connsiteY1" fmla="*/ 647695 h 1204352"/>
                <a:gd name="connsiteX2" fmla="*/ 48456 w 365172"/>
                <a:gd name="connsiteY2" fmla="*/ 1031005 h 1204352"/>
                <a:gd name="connsiteX3" fmla="*/ 0 w 365172"/>
                <a:gd name="connsiteY3" fmla="*/ 1204352 h 1204352"/>
                <a:gd name="connsiteX4" fmla="*/ 357609 w 365172"/>
                <a:gd name="connsiteY4" fmla="*/ 1078846 h 1204352"/>
                <a:gd name="connsiteX5" fmla="*/ 358027 w 365172"/>
                <a:gd name="connsiteY5" fmla="*/ 665489 h 1204352"/>
                <a:gd name="connsiteX6" fmla="*/ 74291 w 365172"/>
                <a:gd name="connsiteY6" fmla="*/ 650498 h 1204352"/>
                <a:gd name="connsiteX7" fmla="*/ 365172 w 365172"/>
                <a:gd name="connsiteY7" fmla="*/ 541245 h 1204352"/>
                <a:gd name="connsiteX8" fmla="*/ 307603 w 365172"/>
                <a:gd name="connsiteY8" fmla="*/ 176214 h 1204352"/>
                <a:gd name="connsiteX9" fmla="*/ 45579 w 365172"/>
                <a:gd name="connsiteY9" fmla="*/ 0 h 1204352"/>
                <a:gd name="connsiteX0" fmla="*/ 45579 w 365172"/>
                <a:gd name="connsiteY0" fmla="*/ 0 h 1204352"/>
                <a:gd name="connsiteX1" fmla="*/ 69153 w 365172"/>
                <a:gd name="connsiteY1" fmla="*/ 647695 h 1204352"/>
                <a:gd name="connsiteX2" fmla="*/ 48456 w 365172"/>
                <a:gd name="connsiteY2" fmla="*/ 1031005 h 1204352"/>
                <a:gd name="connsiteX3" fmla="*/ 0 w 365172"/>
                <a:gd name="connsiteY3" fmla="*/ 1204352 h 1204352"/>
                <a:gd name="connsiteX4" fmla="*/ 357609 w 365172"/>
                <a:gd name="connsiteY4" fmla="*/ 1078846 h 1204352"/>
                <a:gd name="connsiteX5" fmla="*/ 358027 w 365172"/>
                <a:gd name="connsiteY5" fmla="*/ 665489 h 1204352"/>
                <a:gd name="connsiteX6" fmla="*/ 74291 w 365172"/>
                <a:gd name="connsiteY6" fmla="*/ 650498 h 1204352"/>
                <a:gd name="connsiteX7" fmla="*/ 365172 w 365172"/>
                <a:gd name="connsiteY7" fmla="*/ 541245 h 1204352"/>
                <a:gd name="connsiteX8" fmla="*/ 307603 w 365172"/>
                <a:gd name="connsiteY8" fmla="*/ 176214 h 1204352"/>
                <a:gd name="connsiteX9" fmla="*/ 45579 w 365172"/>
                <a:gd name="connsiteY9" fmla="*/ 0 h 1204352"/>
                <a:gd name="connsiteX0" fmla="*/ 45579 w 365172"/>
                <a:gd name="connsiteY0" fmla="*/ 0 h 1204352"/>
                <a:gd name="connsiteX1" fmla="*/ 69153 w 365172"/>
                <a:gd name="connsiteY1" fmla="*/ 647695 h 1204352"/>
                <a:gd name="connsiteX2" fmla="*/ 48456 w 365172"/>
                <a:gd name="connsiteY2" fmla="*/ 1031005 h 1204352"/>
                <a:gd name="connsiteX3" fmla="*/ 0 w 365172"/>
                <a:gd name="connsiteY3" fmla="*/ 1204352 h 1204352"/>
                <a:gd name="connsiteX4" fmla="*/ 357609 w 365172"/>
                <a:gd name="connsiteY4" fmla="*/ 1078846 h 1204352"/>
                <a:gd name="connsiteX5" fmla="*/ 358027 w 365172"/>
                <a:gd name="connsiteY5" fmla="*/ 665489 h 1204352"/>
                <a:gd name="connsiteX6" fmla="*/ 74291 w 365172"/>
                <a:gd name="connsiteY6" fmla="*/ 650498 h 1204352"/>
                <a:gd name="connsiteX7" fmla="*/ 365172 w 365172"/>
                <a:gd name="connsiteY7" fmla="*/ 541245 h 1204352"/>
                <a:gd name="connsiteX8" fmla="*/ 307603 w 365172"/>
                <a:gd name="connsiteY8" fmla="*/ 176214 h 1204352"/>
                <a:gd name="connsiteX9" fmla="*/ 45579 w 365172"/>
                <a:gd name="connsiteY9" fmla="*/ 0 h 1204352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358027 w 365172"/>
                <a:gd name="connsiteY5" fmla="*/ 665489 h 1216118"/>
                <a:gd name="connsiteX6" fmla="*/ 74291 w 365172"/>
                <a:gd name="connsiteY6" fmla="*/ 650498 h 1216118"/>
                <a:gd name="connsiteX7" fmla="*/ 365172 w 365172"/>
                <a:gd name="connsiteY7" fmla="*/ 541245 h 1216118"/>
                <a:gd name="connsiteX8" fmla="*/ 307603 w 365172"/>
                <a:gd name="connsiteY8" fmla="*/ 176214 h 1216118"/>
                <a:gd name="connsiteX9" fmla="*/ 45579 w 365172"/>
                <a:gd name="connsiteY9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146512 w 365172"/>
                <a:gd name="connsiteY5" fmla="*/ 1025402 h 1216118"/>
                <a:gd name="connsiteX6" fmla="*/ 358027 w 365172"/>
                <a:gd name="connsiteY6" fmla="*/ 665489 h 1216118"/>
                <a:gd name="connsiteX7" fmla="*/ 74291 w 365172"/>
                <a:gd name="connsiteY7" fmla="*/ 650498 h 1216118"/>
                <a:gd name="connsiteX8" fmla="*/ 365172 w 365172"/>
                <a:gd name="connsiteY8" fmla="*/ 541245 h 1216118"/>
                <a:gd name="connsiteX9" fmla="*/ 307603 w 365172"/>
                <a:gd name="connsiteY9" fmla="*/ 176214 h 1216118"/>
                <a:gd name="connsiteX10" fmla="*/ 45579 w 365172"/>
                <a:gd name="connsiteY10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146512 w 365172"/>
                <a:gd name="connsiteY5" fmla="*/ 1025402 h 1216118"/>
                <a:gd name="connsiteX6" fmla="*/ 358027 w 365172"/>
                <a:gd name="connsiteY6" fmla="*/ 665489 h 1216118"/>
                <a:gd name="connsiteX7" fmla="*/ 74291 w 365172"/>
                <a:gd name="connsiteY7" fmla="*/ 650498 h 1216118"/>
                <a:gd name="connsiteX8" fmla="*/ 365172 w 365172"/>
                <a:gd name="connsiteY8" fmla="*/ 541245 h 1216118"/>
                <a:gd name="connsiteX9" fmla="*/ 307603 w 365172"/>
                <a:gd name="connsiteY9" fmla="*/ 176214 h 1216118"/>
                <a:gd name="connsiteX10" fmla="*/ 45579 w 365172"/>
                <a:gd name="connsiteY10" fmla="*/ 0 h 1216118"/>
                <a:gd name="connsiteX0" fmla="*/ 45579 w 365676"/>
                <a:gd name="connsiteY0" fmla="*/ 0 h 1216118"/>
                <a:gd name="connsiteX1" fmla="*/ 69153 w 365676"/>
                <a:gd name="connsiteY1" fmla="*/ 647695 h 1216118"/>
                <a:gd name="connsiteX2" fmla="*/ 48456 w 365676"/>
                <a:gd name="connsiteY2" fmla="*/ 1031005 h 1216118"/>
                <a:gd name="connsiteX3" fmla="*/ 0 w 365676"/>
                <a:gd name="connsiteY3" fmla="*/ 1204352 h 1216118"/>
                <a:gd name="connsiteX4" fmla="*/ 343601 w 365676"/>
                <a:gd name="connsiteY4" fmla="*/ 1216118 h 1216118"/>
                <a:gd name="connsiteX5" fmla="*/ 227754 w 365676"/>
                <a:gd name="connsiteY5" fmla="*/ 1011395 h 1216118"/>
                <a:gd name="connsiteX6" fmla="*/ 358027 w 365676"/>
                <a:gd name="connsiteY6" fmla="*/ 665489 h 1216118"/>
                <a:gd name="connsiteX7" fmla="*/ 74291 w 365676"/>
                <a:gd name="connsiteY7" fmla="*/ 650498 h 1216118"/>
                <a:gd name="connsiteX8" fmla="*/ 365172 w 365676"/>
                <a:gd name="connsiteY8" fmla="*/ 541245 h 1216118"/>
                <a:gd name="connsiteX9" fmla="*/ 307603 w 365676"/>
                <a:gd name="connsiteY9" fmla="*/ 176214 h 1216118"/>
                <a:gd name="connsiteX10" fmla="*/ 45579 w 365676"/>
                <a:gd name="connsiteY10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45659 w 365172"/>
                <a:gd name="connsiteY5" fmla="*/ 1028203 h 1216118"/>
                <a:gd name="connsiteX6" fmla="*/ 358027 w 365172"/>
                <a:gd name="connsiteY6" fmla="*/ 665489 h 1216118"/>
                <a:gd name="connsiteX7" fmla="*/ 74291 w 365172"/>
                <a:gd name="connsiteY7" fmla="*/ 650498 h 1216118"/>
                <a:gd name="connsiteX8" fmla="*/ 365172 w 365172"/>
                <a:gd name="connsiteY8" fmla="*/ 541245 h 1216118"/>
                <a:gd name="connsiteX9" fmla="*/ 307603 w 365172"/>
                <a:gd name="connsiteY9" fmla="*/ 176214 h 1216118"/>
                <a:gd name="connsiteX10" fmla="*/ 45579 w 365172"/>
                <a:gd name="connsiteY10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45659 w 365172"/>
                <a:gd name="connsiteY5" fmla="*/ 1028203 h 1216118"/>
                <a:gd name="connsiteX6" fmla="*/ 149313 w 365172"/>
                <a:gd name="connsiteY6" fmla="*/ 893733 h 1216118"/>
                <a:gd name="connsiteX7" fmla="*/ 358027 w 365172"/>
                <a:gd name="connsiteY7" fmla="*/ 665489 h 1216118"/>
                <a:gd name="connsiteX8" fmla="*/ 74291 w 365172"/>
                <a:gd name="connsiteY8" fmla="*/ 650498 h 1216118"/>
                <a:gd name="connsiteX9" fmla="*/ 365172 w 365172"/>
                <a:gd name="connsiteY9" fmla="*/ 541245 h 1216118"/>
                <a:gd name="connsiteX10" fmla="*/ 307603 w 365172"/>
                <a:gd name="connsiteY10" fmla="*/ 176214 h 1216118"/>
                <a:gd name="connsiteX11" fmla="*/ 45579 w 365172"/>
                <a:gd name="connsiteY11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45659 w 370427"/>
                <a:gd name="connsiteY5" fmla="*/ 1028203 h 1216118"/>
                <a:gd name="connsiteX6" fmla="*/ 334210 w 370427"/>
                <a:gd name="connsiteY6" fmla="*/ 963770 h 1216118"/>
                <a:gd name="connsiteX7" fmla="*/ 358027 w 370427"/>
                <a:gd name="connsiteY7" fmla="*/ 665489 h 1216118"/>
                <a:gd name="connsiteX8" fmla="*/ 74291 w 370427"/>
                <a:gd name="connsiteY8" fmla="*/ 650498 h 1216118"/>
                <a:gd name="connsiteX9" fmla="*/ 365172 w 370427"/>
                <a:gd name="connsiteY9" fmla="*/ 541245 h 1216118"/>
                <a:gd name="connsiteX10" fmla="*/ 307603 w 370427"/>
                <a:gd name="connsiteY10" fmla="*/ 176214 h 1216118"/>
                <a:gd name="connsiteX11" fmla="*/ 45579 w 370427"/>
                <a:gd name="connsiteY11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25806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61781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3408 w 365172"/>
                <a:gd name="connsiteY2" fmla="*/ 1022408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3408 w 365172"/>
                <a:gd name="connsiteY2" fmla="*/ 1022408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58364 w 365172"/>
                <a:gd name="connsiteY6" fmla="*/ 1022471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3408 w 365172"/>
                <a:gd name="connsiteY2" fmla="*/ 1022408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58364 w 365172"/>
                <a:gd name="connsiteY6" fmla="*/ 1022471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68037 w 365172"/>
                <a:gd name="connsiteY9" fmla="*/ 653364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14203 w 333796"/>
                <a:gd name="connsiteY0" fmla="*/ 0 h 1258090"/>
                <a:gd name="connsiteX1" fmla="*/ 28395 w 333796"/>
                <a:gd name="connsiteY1" fmla="*/ 647695 h 1258090"/>
                <a:gd name="connsiteX2" fmla="*/ 22032 w 333796"/>
                <a:gd name="connsiteY2" fmla="*/ 1022408 h 1258090"/>
                <a:gd name="connsiteX3" fmla="*/ 0 w 333796"/>
                <a:gd name="connsiteY3" fmla="*/ 1257748 h 1258090"/>
                <a:gd name="connsiteX4" fmla="*/ 289813 w 333796"/>
                <a:gd name="connsiteY4" fmla="*/ 1218920 h 1258090"/>
                <a:gd name="connsiteX5" fmla="*/ 302833 w 333796"/>
                <a:gd name="connsiteY5" fmla="*/ 1095438 h 1258090"/>
                <a:gd name="connsiteX6" fmla="*/ 26988 w 333796"/>
                <a:gd name="connsiteY6" fmla="*/ 1022471 h 1258090"/>
                <a:gd name="connsiteX7" fmla="*/ 302834 w 333796"/>
                <a:gd name="connsiteY7" fmla="*/ 963770 h 1258090"/>
                <a:gd name="connsiteX8" fmla="*/ 326651 w 333796"/>
                <a:gd name="connsiteY8" fmla="*/ 665489 h 1258090"/>
                <a:gd name="connsiteX9" fmla="*/ 36661 w 333796"/>
                <a:gd name="connsiteY9" fmla="*/ 653364 h 1258090"/>
                <a:gd name="connsiteX10" fmla="*/ 333796 w 333796"/>
                <a:gd name="connsiteY10" fmla="*/ 541245 h 1258090"/>
                <a:gd name="connsiteX11" fmla="*/ 276227 w 333796"/>
                <a:gd name="connsiteY11" fmla="*/ 176214 h 1258090"/>
                <a:gd name="connsiteX12" fmla="*/ 14203 w 333796"/>
                <a:gd name="connsiteY12" fmla="*/ 0 h 1258090"/>
                <a:gd name="connsiteX0" fmla="*/ 14203 w 333796"/>
                <a:gd name="connsiteY0" fmla="*/ 0 h 1258090"/>
                <a:gd name="connsiteX1" fmla="*/ 28395 w 333796"/>
                <a:gd name="connsiteY1" fmla="*/ 647695 h 1258090"/>
                <a:gd name="connsiteX2" fmla="*/ 22032 w 333796"/>
                <a:gd name="connsiteY2" fmla="*/ 1022408 h 1258090"/>
                <a:gd name="connsiteX3" fmla="*/ 0 w 333796"/>
                <a:gd name="connsiteY3" fmla="*/ 1257748 h 1258090"/>
                <a:gd name="connsiteX4" fmla="*/ 289813 w 333796"/>
                <a:gd name="connsiteY4" fmla="*/ 1218920 h 1258090"/>
                <a:gd name="connsiteX5" fmla="*/ 302833 w 333796"/>
                <a:gd name="connsiteY5" fmla="*/ 1095438 h 1258090"/>
                <a:gd name="connsiteX6" fmla="*/ 26988 w 333796"/>
                <a:gd name="connsiteY6" fmla="*/ 1022471 h 1258090"/>
                <a:gd name="connsiteX7" fmla="*/ 302834 w 333796"/>
                <a:gd name="connsiteY7" fmla="*/ 963770 h 1258090"/>
                <a:gd name="connsiteX8" fmla="*/ 326651 w 333796"/>
                <a:gd name="connsiteY8" fmla="*/ 665489 h 1258090"/>
                <a:gd name="connsiteX9" fmla="*/ 36661 w 333796"/>
                <a:gd name="connsiteY9" fmla="*/ 653364 h 1258090"/>
                <a:gd name="connsiteX10" fmla="*/ 333796 w 333796"/>
                <a:gd name="connsiteY10" fmla="*/ 541245 h 1258090"/>
                <a:gd name="connsiteX11" fmla="*/ 276227 w 333796"/>
                <a:gd name="connsiteY11" fmla="*/ 176214 h 1258090"/>
                <a:gd name="connsiteX12" fmla="*/ 14203 w 333796"/>
                <a:gd name="connsiteY12" fmla="*/ 0 h 1258090"/>
                <a:gd name="connsiteX0" fmla="*/ 14203 w 333796"/>
                <a:gd name="connsiteY0" fmla="*/ 0 h 1257748"/>
                <a:gd name="connsiteX1" fmla="*/ 28395 w 333796"/>
                <a:gd name="connsiteY1" fmla="*/ 647695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28395 w 333796"/>
                <a:gd name="connsiteY1" fmla="*/ 647695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93991 w 333796"/>
                <a:gd name="connsiteY1" fmla="*/ 659716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111003 w 333796"/>
                <a:gd name="connsiteY9" fmla="*/ 593256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153806 w 333796"/>
                <a:gd name="connsiteY6" fmla="*/ 1018464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111003 w 333796"/>
                <a:gd name="connsiteY9" fmla="*/ 593256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105120 w 333796"/>
                <a:gd name="connsiteY2" fmla="*/ 1006379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153806 w 333796"/>
                <a:gd name="connsiteY6" fmla="*/ 1018464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111003 w 333796"/>
                <a:gd name="connsiteY9" fmla="*/ 593256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-1 w 319592"/>
                <a:gd name="connsiteY0" fmla="*/ 0 h 1220583"/>
                <a:gd name="connsiteX1" fmla="*/ 97279 w 319592"/>
                <a:gd name="connsiteY1" fmla="*/ 599608 h 1220583"/>
                <a:gd name="connsiteX2" fmla="*/ 90916 w 319592"/>
                <a:gd name="connsiteY2" fmla="*/ 1006379 h 1220583"/>
                <a:gd name="connsiteX3" fmla="*/ 64511 w 319592"/>
                <a:gd name="connsiteY3" fmla="*/ 1145547 h 1220583"/>
                <a:gd name="connsiteX4" fmla="*/ 275609 w 319592"/>
                <a:gd name="connsiteY4" fmla="*/ 1218920 h 1220583"/>
                <a:gd name="connsiteX5" fmla="*/ 288629 w 319592"/>
                <a:gd name="connsiteY5" fmla="*/ 1095438 h 1220583"/>
                <a:gd name="connsiteX6" fmla="*/ 139602 w 319592"/>
                <a:gd name="connsiteY6" fmla="*/ 1018464 h 1220583"/>
                <a:gd name="connsiteX7" fmla="*/ 288630 w 319592"/>
                <a:gd name="connsiteY7" fmla="*/ 963770 h 1220583"/>
                <a:gd name="connsiteX8" fmla="*/ 312447 w 319592"/>
                <a:gd name="connsiteY8" fmla="*/ 665489 h 1220583"/>
                <a:gd name="connsiteX9" fmla="*/ 96799 w 319592"/>
                <a:gd name="connsiteY9" fmla="*/ 593256 h 1220583"/>
                <a:gd name="connsiteX10" fmla="*/ 319592 w 319592"/>
                <a:gd name="connsiteY10" fmla="*/ 541245 h 1220583"/>
                <a:gd name="connsiteX11" fmla="*/ 262023 w 319592"/>
                <a:gd name="connsiteY11" fmla="*/ 176214 h 1220583"/>
                <a:gd name="connsiteX12" fmla="*/ -1 w 319592"/>
                <a:gd name="connsiteY12" fmla="*/ 0 h 1220583"/>
                <a:gd name="connsiteX0" fmla="*/ 0 w 319593"/>
                <a:gd name="connsiteY0" fmla="*/ 0 h 1220583"/>
                <a:gd name="connsiteX1" fmla="*/ 97280 w 319593"/>
                <a:gd name="connsiteY1" fmla="*/ 599608 h 1220583"/>
                <a:gd name="connsiteX2" fmla="*/ 90917 w 319593"/>
                <a:gd name="connsiteY2" fmla="*/ 1006379 h 1220583"/>
                <a:gd name="connsiteX3" fmla="*/ 64512 w 319593"/>
                <a:gd name="connsiteY3" fmla="*/ 1145547 h 1220583"/>
                <a:gd name="connsiteX4" fmla="*/ 275610 w 319593"/>
                <a:gd name="connsiteY4" fmla="*/ 1218920 h 1220583"/>
                <a:gd name="connsiteX5" fmla="*/ 288630 w 319593"/>
                <a:gd name="connsiteY5" fmla="*/ 1095438 h 1220583"/>
                <a:gd name="connsiteX6" fmla="*/ 139603 w 319593"/>
                <a:gd name="connsiteY6" fmla="*/ 1018464 h 1220583"/>
                <a:gd name="connsiteX7" fmla="*/ 288631 w 319593"/>
                <a:gd name="connsiteY7" fmla="*/ 963770 h 1220583"/>
                <a:gd name="connsiteX8" fmla="*/ 312448 w 319593"/>
                <a:gd name="connsiteY8" fmla="*/ 665489 h 1220583"/>
                <a:gd name="connsiteX9" fmla="*/ 96800 w 319593"/>
                <a:gd name="connsiteY9" fmla="*/ 593256 h 1220583"/>
                <a:gd name="connsiteX10" fmla="*/ 319593 w 319593"/>
                <a:gd name="connsiteY10" fmla="*/ 541245 h 1220583"/>
                <a:gd name="connsiteX11" fmla="*/ 262024 w 319593"/>
                <a:gd name="connsiteY11" fmla="*/ 176214 h 1220583"/>
                <a:gd name="connsiteX12" fmla="*/ 0 w 319593"/>
                <a:gd name="connsiteY12" fmla="*/ 0 h 1220583"/>
                <a:gd name="connsiteX0" fmla="*/ 0 w 319593"/>
                <a:gd name="connsiteY0" fmla="*/ 0 h 1221613"/>
                <a:gd name="connsiteX1" fmla="*/ 97280 w 319593"/>
                <a:gd name="connsiteY1" fmla="*/ 599608 h 1221613"/>
                <a:gd name="connsiteX2" fmla="*/ 90917 w 319593"/>
                <a:gd name="connsiteY2" fmla="*/ 1006379 h 1221613"/>
                <a:gd name="connsiteX3" fmla="*/ 64512 w 319593"/>
                <a:gd name="connsiteY3" fmla="*/ 1145547 h 1221613"/>
                <a:gd name="connsiteX4" fmla="*/ 275610 w 319593"/>
                <a:gd name="connsiteY4" fmla="*/ 1218920 h 1221613"/>
                <a:gd name="connsiteX5" fmla="*/ 288630 w 319593"/>
                <a:gd name="connsiteY5" fmla="*/ 1095438 h 1221613"/>
                <a:gd name="connsiteX6" fmla="*/ 139603 w 319593"/>
                <a:gd name="connsiteY6" fmla="*/ 1018464 h 1221613"/>
                <a:gd name="connsiteX7" fmla="*/ 288631 w 319593"/>
                <a:gd name="connsiteY7" fmla="*/ 963770 h 1221613"/>
                <a:gd name="connsiteX8" fmla="*/ 312448 w 319593"/>
                <a:gd name="connsiteY8" fmla="*/ 665489 h 1221613"/>
                <a:gd name="connsiteX9" fmla="*/ 96800 w 319593"/>
                <a:gd name="connsiteY9" fmla="*/ 593256 h 1221613"/>
                <a:gd name="connsiteX10" fmla="*/ 319593 w 319593"/>
                <a:gd name="connsiteY10" fmla="*/ 541245 h 1221613"/>
                <a:gd name="connsiteX11" fmla="*/ 262024 w 319593"/>
                <a:gd name="connsiteY11" fmla="*/ 176214 h 1221613"/>
                <a:gd name="connsiteX12" fmla="*/ 0 w 319593"/>
                <a:gd name="connsiteY12" fmla="*/ 0 h 1221613"/>
                <a:gd name="connsiteX0" fmla="*/ 0 w 319593"/>
                <a:gd name="connsiteY0" fmla="*/ 0 h 1221612"/>
                <a:gd name="connsiteX1" fmla="*/ 97280 w 319593"/>
                <a:gd name="connsiteY1" fmla="*/ 599608 h 1221612"/>
                <a:gd name="connsiteX2" fmla="*/ 90917 w 319593"/>
                <a:gd name="connsiteY2" fmla="*/ 1006379 h 1221612"/>
                <a:gd name="connsiteX3" fmla="*/ 64512 w 319593"/>
                <a:gd name="connsiteY3" fmla="*/ 1145547 h 1221612"/>
                <a:gd name="connsiteX4" fmla="*/ 275610 w 319593"/>
                <a:gd name="connsiteY4" fmla="*/ 1218920 h 1221612"/>
                <a:gd name="connsiteX5" fmla="*/ 288630 w 319593"/>
                <a:gd name="connsiteY5" fmla="*/ 1095438 h 1221612"/>
                <a:gd name="connsiteX6" fmla="*/ 139603 w 319593"/>
                <a:gd name="connsiteY6" fmla="*/ 1018464 h 1221612"/>
                <a:gd name="connsiteX7" fmla="*/ 288631 w 319593"/>
                <a:gd name="connsiteY7" fmla="*/ 963770 h 1221612"/>
                <a:gd name="connsiteX8" fmla="*/ 312448 w 319593"/>
                <a:gd name="connsiteY8" fmla="*/ 665489 h 1221612"/>
                <a:gd name="connsiteX9" fmla="*/ 96800 w 319593"/>
                <a:gd name="connsiteY9" fmla="*/ 593256 h 1221612"/>
                <a:gd name="connsiteX10" fmla="*/ 319593 w 319593"/>
                <a:gd name="connsiteY10" fmla="*/ 541245 h 1221612"/>
                <a:gd name="connsiteX11" fmla="*/ 262024 w 319593"/>
                <a:gd name="connsiteY11" fmla="*/ 176214 h 1221612"/>
                <a:gd name="connsiteX12" fmla="*/ 0 w 319593"/>
                <a:gd name="connsiteY12" fmla="*/ 0 h 1221612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29 w 319593"/>
                <a:gd name="connsiteY5" fmla="*/ 1071396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117193 w 319593"/>
                <a:gd name="connsiteY7" fmla="*/ 995970 h 1194877"/>
                <a:gd name="connsiteX8" fmla="*/ 288631 w 319593"/>
                <a:gd name="connsiteY8" fmla="*/ 963770 h 1194877"/>
                <a:gd name="connsiteX9" fmla="*/ 312448 w 319593"/>
                <a:gd name="connsiteY9" fmla="*/ 665489 h 1194877"/>
                <a:gd name="connsiteX10" fmla="*/ 96800 w 319593"/>
                <a:gd name="connsiteY10" fmla="*/ 593256 h 1194877"/>
                <a:gd name="connsiteX11" fmla="*/ 319593 w 319593"/>
                <a:gd name="connsiteY11" fmla="*/ 541245 h 1194877"/>
                <a:gd name="connsiteX12" fmla="*/ 262024 w 319593"/>
                <a:gd name="connsiteY12" fmla="*/ 176214 h 1194877"/>
                <a:gd name="connsiteX13" fmla="*/ 0 w 319593"/>
                <a:gd name="connsiteY13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65841 w 319593"/>
                <a:gd name="connsiteY6" fmla="*/ 1082579 h 1194877"/>
                <a:gd name="connsiteX7" fmla="*/ 117193 w 319593"/>
                <a:gd name="connsiteY7" fmla="*/ 995970 h 1194877"/>
                <a:gd name="connsiteX8" fmla="*/ 288631 w 319593"/>
                <a:gd name="connsiteY8" fmla="*/ 963770 h 1194877"/>
                <a:gd name="connsiteX9" fmla="*/ 312448 w 319593"/>
                <a:gd name="connsiteY9" fmla="*/ 665489 h 1194877"/>
                <a:gd name="connsiteX10" fmla="*/ 96800 w 319593"/>
                <a:gd name="connsiteY10" fmla="*/ 593256 h 1194877"/>
                <a:gd name="connsiteX11" fmla="*/ 319593 w 319593"/>
                <a:gd name="connsiteY11" fmla="*/ 541245 h 1194877"/>
                <a:gd name="connsiteX12" fmla="*/ 262024 w 319593"/>
                <a:gd name="connsiteY12" fmla="*/ 176214 h 1194877"/>
                <a:gd name="connsiteX13" fmla="*/ 0 w 319593"/>
                <a:gd name="connsiteY13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17193 w 319593"/>
                <a:gd name="connsiteY6" fmla="*/ 995970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17193 w 319593"/>
                <a:gd name="connsiteY6" fmla="*/ 995970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49276 w 319593"/>
                <a:gd name="connsiteY9" fmla="*/ 60527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75415 w 319593"/>
                <a:gd name="connsiteY1" fmla="*/ 607622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49276 w 319593"/>
                <a:gd name="connsiteY9" fmla="*/ 60527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75415 w 319593"/>
                <a:gd name="connsiteY1" fmla="*/ 607622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74935 w 319593"/>
                <a:gd name="connsiteY9" fmla="*/ 609285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75415 w 319593"/>
                <a:gd name="connsiteY1" fmla="*/ 607622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05751 w 319593"/>
                <a:gd name="connsiteY9" fmla="*/ 58874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05751 w 319593"/>
                <a:gd name="connsiteY9" fmla="*/ 58874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7750"/>
                <a:gd name="connsiteX1" fmla="*/ 83819 w 319593"/>
                <a:gd name="connsiteY1" fmla="*/ 594787 h 1197750"/>
                <a:gd name="connsiteX2" fmla="*/ 82512 w 319593"/>
                <a:gd name="connsiteY2" fmla="*/ 1057720 h 1197750"/>
                <a:gd name="connsiteX3" fmla="*/ 25292 w 319593"/>
                <a:gd name="connsiteY3" fmla="*/ 1137845 h 1197750"/>
                <a:gd name="connsiteX4" fmla="*/ 100932 w 319593"/>
                <a:gd name="connsiteY4" fmla="*/ 1162957 h 1197750"/>
                <a:gd name="connsiteX5" fmla="*/ 279982 w 319593"/>
                <a:gd name="connsiteY5" fmla="*/ 1194877 h 1197750"/>
                <a:gd name="connsiteX6" fmla="*/ 288629 w 319593"/>
                <a:gd name="connsiteY6" fmla="*/ 1071396 h 1197750"/>
                <a:gd name="connsiteX7" fmla="*/ 105304 w 319593"/>
                <a:gd name="connsiteY7" fmla="*/ 1055326 h 1197750"/>
                <a:gd name="connsiteX8" fmla="*/ 288631 w 319593"/>
                <a:gd name="connsiteY8" fmla="*/ 963770 h 1197750"/>
                <a:gd name="connsiteX9" fmla="*/ 312448 w 319593"/>
                <a:gd name="connsiteY9" fmla="*/ 665489 h 1197750"/>
                <a:gd name="connsiteX10" fmla="*/ 88941 w 319593"/>
                <a:gd name="connsiteY10" fmla="*/ 596449 h 1197750"/>
                <a:gd name="connsiteX11" fmla="*/ 319593 w 319593"/>
                <a:gd name="connsiteY11" fmla="*/ 541245 h 1197750"/>
                <a:gd name="connsiteX12" fmla="*/ 262024 w 319593"/>
                <a:gd name="connsiteY12" fmla="*/ 176214 h 1197750"/>
                <a:gd name="connsiteX13" fmla="*/ 0 w 319593"/>
                <a:gd name="connsiteY13" fmla="*/ 0 h 1197750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274"/>
                <a:gd name="connsiteX1" fmla="*/ 83819 w 319593"/>
                <a:gd name="connsiteY1" fmla="*/ 594787 h 1196274"/>
                <a:gd name="connsiteX2" fmla="*/ 82512 w 319593"/>
                <a:gd name="connsiteY2" fmla="*/ 1057720 h 1196274"/>
                <a:gd name="connsiteX3" fmla="*/ 25292 w 319593"/>
                <a:gd name="connsiteY3" fmla="*/ 1137845 h 1196274"/>
                <a:gd name="connsiteX4" fmla="*/ 279982 w 319593"/>
                <a:gd name="connsiteY4" fmla="*/ 1194877 h 1196274"/>
                <a:gd name="connsiteX5" fmla="*/ 288629 w 319593"/>
                <a:gd name="connsiteY5" fmla="*/ 1071396 h 1196274"/>
                <a:gd name="connsiteX6" fmla="*/ 105304 w 319593"/>
                <a:gd name="connsiteY6" fmla="*/ 1055326 h 1196274"/>
                <a:gd name="connsiteX7" fmla="*/ 288631 w 319593"/>
                <a:gd name="connsiteY7" fmla="*/ 963770 h 1196274"/>
                <a:gd name="connsiteX8" fmla="*/ 312448 w 319593"/>
                <a:gd name="connsiteY8" fmla="*/ 665489 h 1196274"/>
                <a:gd name="connsiteX9" fmla="*/ 88941 w 319593"/>
                <a:gd name="connsiteY9" fmla="*/ 596449 h 1196274"/>
                <a:gd name="connsiteX10" fmla="*/ 319593 w 319593"/>
                <a:gd name="connsiteY10" fmla="*/ 541245 h 1196274"/>
                <a:gd name="connsiteX11" fmla="*/ 262024 w 319593"/>
                <a:gd name="connsiteY11" fmla="*/ 176214 h 1196274"/>
                <a:gd name="connsiteX12" fmla="*/ 0 w 319593"/>
                <a:gd name="connsiteY12" fmla="*/ 0 h 1196274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88629 w 319593"/>
                <a:gd name="connsiteY5" fmla="*/ 1071396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69207"/>
                <a:gd name="connsiteX1" fmla="*/ 83819 w 319593"/>
                <a:gd name="connsiteY1" fmla="*/ 594787 h 1169207"/>
                <a:gd name="connsiteX2" fmla="*/ 82512 w 319593"/>
                <a:gd name="connsiteY2" fmla="*/ 1057720 h 1169207"/>
                <a:gd name="connsiteX3" fmla="*/ 25292 w 319593"/>
                <a:gd name="connsiteY3" fmla="*/ 1137845 h 1169207"/>
                <a:gd name="connsiteX4" fmla="*/ 215548 w 319593"/>
                <a:gd name="connsiteY4" fmla="*/ 1169207 h 1169207"/>
                <a:gd name="connsiteX5" fmla="*/ 260615 w 319593"/>
                <a:gd name="connsiteY5" fmla="*/ 1073964 h 1169207"/>
                <a:gd name="connsiteX6" fmla="*/ 105304 w 319593"/>
                <a:gd name="connsiteY6" fmla="*/ 1055326 h 1169207"/>
                <a:gd name="connsiteX7" fmla="*/ 288631 w 319593"/>
                <a:gd name="connsiteY7" fmla="*/ 963770 h 1169207"/>
                <a:gd name="connsiteX8" fmla="*/ 312448 w 319593"/>
                <a:gd name="connsiteY8" fmla="*/ 665489 h 1169207"/>
                <a:gd name="connsiteX9" fmla="*/ 88941 w 319593"/>
                <a:gd name="connsiteY9" fmla="*/ 596449 h 1169207"/>
                <a:gd name="connsiteX10" fmla="*/ 319593 w 319593"/>
                <a:gd name="connsiteY10" fmla="*/ 541245 h 1169207"/>
                <a:gd name="connsiteX11" fmla="*/ 262024 w 319593"/>
                <a:gd name="connsiteY11" fmla="*/ 176214 h 1169207"/>
                <a:gd name="connsiteX12" fmla="*/ 0 w 319593"/>
                <a:gd name="connsiteY12" fmla="*/ 0 h 1169207"/>
                <a:gd name="connsiteX0" fmla="*/ 0 w 319593"/>
                <a:gd name="connsiteY0" fmla="*/ 0 h 1169207"/>
                <a:gd name="connsiteX1" fmla="*/ 83819 w 319593"/>
                <a:gd name="connsiteY1" fmla="*/ 594787 h 1169207"/>
                <a:gd name="connsiteX2" fmla="*/ 82512 w 319593"/>
                <a:gd name="connsiteY2" fmla="*/ 1057720 h 1169207"/>
                <a:gd name="connsiteX3" fmla="*/ 25292 w 319593"/>
                <a:gd name="connsiteY3" fmla="*/ 1137845 h 1169207"/>
                <a:gd name="connsiteX4" fmla="*/ 215548 w 319593"/>
                <a:gd name="connsiteY4" fmla="*/ 1169207 h 1169207"/>
                <a:gd name="connsiteX5" fmla="*/ 260615 w 319593"/>
                <a:gd name="connsiteY5" fmla="*/ 1073964 h 1169207"/>
                <a:gd name="connsiteX6" fmla="*/ 105304 w 319593"/>
                <a:gd name="connsiteY6" fmla="*/ 1055326 h 1169207"/>
                <a:gd name="connsiteX7" fmla="*/ 288631 w 319593"/>
                <a:gd name="connsiteY7" fmla="*/ 963770 h 1169207"/>
                <a:gd name="connsiteX8" fmla="*/ 312448 w 319593"/>
                <a:gd name="connsiteY8" fmla="*/ 665489 h 1169207"/>
                <a:gd name="connsiteX9" fmla="*/ 88941 w 319593"/>
                <a:gd name="connsiteY9" fmla="*/ 596449 h 1169207"/>
                <a:gd name="connsiteX10" fmla="*/ 319593 w 319593"/>
                <a:gd name="connsiteY10" fmla="*/ 541245 h 1169207"/>
                <a:gd name="connsiteX11" fmla="*/ 262024 w 319593"/>
                <a:gd name="connsiteY11" fmla="*/ 176214 h 1169207"/>
                <a:gd name="connsiteX12" fmla="*/ 0 w 319593"/>
                <a:gd name="connsiteY12" fmla="*/ 0 h 1169207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60615 w 319593"/>
                <a:gd name="connsiteY5" fmla="*/ 1073964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82892 w 319593"/>
                <a:gd name="connsiteY6" fmla="*/ 1052758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82892 w 319593"/>
                <a:gd name="connsiteY6" fmla="*/ 1052758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312448 w 322394"/>
                <a:gd name="connsiteY8" fmla="*/ 665489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33319 w 322394"/>
                <a:gd name="connsiteY6" fmla="*/ 939806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88630 w 322394"/>
                <a:gd name="connsiteY7" fmla="*/ 96377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295640 w 322394"/>
                <a:gd name="connsiteY8" fmla="*/ 668055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116129 w 322394"/>
                <a:gd name="connsiteY2" fmla="*/ 949903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41723 w 322394"/>
                <a:gd name="connsiteY6" fmla="*/ 934671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116129 w 322394"/>
                <a:gd name="connsiteY2" fmla="*/ 949903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38922 w 322394"/>
                <a:gd name="connsiteY6" fmla="*/ 926970 h 1197445"/>
                <a:gd name="connsiteX7" fmla="*/ 291433 w 322394"/>
                <a:gd name="connsiteY7" fmla="*/ 920130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116129 w 322394"/>
                <a:gd name="connsiteY2" fmla="*/ 949903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38922 w 322394"/>
                <a:gd name="connsiteY6" fmla="*/ 926970 h 1197445"/>
                <a:gd name="connsiteX7" fmla="*/ 302639 w 322394"/>
                <a:gd name="connsiteY7" fmla="*/ 904726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137047 w 322394"/>
                <a:gd name="connsiteY1" fmla="*/ 540878 h 1197445"/>
                <a:gd name="connsiteX2" fmla="*/ 116129 w 322394"/>
                <a:gd name="connsiteY2" fmla="*/ 949903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71822 w 322394"/>
                <a:gd name="connsiteY5" fmla="*/ 1009786 h 1197445"/>
                <a:gd name="connsiteX6" fmla="*/ 138922 w 322394"/>
                <a:gd name="connsiteY6" fmla="*/ 926970 h 1197445"/>
                <a:gd name="connsiteX7" fmla="*/ 302639 w 322394"/>
                <a:gd name="connsiteY7" fmla="*/ 904726 h 1197445"/>
                <a:gd name="connsiteX8" fmla="*/ 320853 w 322394"/>
                <a:gd name="connsiteY8" fmla="*/ 609012 h 1197445"/>
                <a:gd name="connsiteX9" fmla="*/ 147772 w 322394"/>
                <a:gd name="connsiteY9" fmla="*/ 539974 h 1197445"/>
                <a:gd name="connsiteX10" fmla="*/ 322394 w 322394"/>
                <a:gd name="connsiteY10" fmla="*/ 489903 h 1197445"/>
                <a:gd name="connsiteX11" fmla="*/ 267626 w 322394"/>
                <a:gd name="connsiteY11" fmla="*/ 153111 h 1197445"/>
                <a:gd name="connsiteX12" fmla="*/ 0 w 322394"/>
                <a:gd name="connsiteY12" fmla="*/ 0 h 1197445"/>
                <a:gd name="connsiteX0" fmla="*/ 0 w 322394"/>
                <a:gd name="connsiteY0" fmla="*/ 0 h 1141755"/>
                <a:gd name="connsiteX1" fmla="*/ 137047 w 322394"/>
                <a:gd name="connsiteY1" fmla="*/ 540878 h 1141755"/>
                <a:gd name="connsiteX2" fmla="*/ 116129 w 322394"/>
                <a:gd name="connsiteY2" fmla="*/ 949903 h 1141755"/>
                <a:gd name="connsiteX3" fmla="*/ 25292 w 322394"/>
                <a:gd name="connsiteY3" fmla="*/ 1137845 h 1141755"/>
                <a:gd name="connsiteX4" fmla="*/ 235159 w 322394"/>
                <a:gd name="connsiteY4" fmla="*/ 1094761 h 1141755"/>
                <a:gd name="connsiteX5" fmla="*/ 271822 w 322394"/>
                <a:gd name="connsiteY5" fmla="*/ 1009786 h 1141755"/>
                <a:gd name="connsiteX6" fmla="*/ 138922 w 322394"/>
                <a:gd name="connsiteY6" fmla="*/ 926970 h 1141755"/>
                <a:gd name="connsiteX7" fmla="*/ 302639 w 322394"/>
                <a:gd name="connsiteY7" fmla="*/ 904726 h 1141755"/>
                <a:gd name="connsiteX8" fmla="*/ 320853 w 322394"/>
                <a:gd name="connsiteY8" fmla="*/ 609012 h 1141755"/>
                <a:gd name="connsiteX9" fmla="*/ 147772 w 322394"/>
                <a:gd name="connsiteY9" fmla="*/ 539974 h 1141755"/>
                <a:gd name="connsiteX10" fmla="*/ 322394 w 322394"/>
                <a:gd name="connsiteY10" fmla="*/ 489903 h 1141755"/>
                <a:gd name="connsiteX11" fmla="*/ 267626 w 322394"/>
                <a:gd name="connsiteY11" fmla="*/ 153111 h 1141755"/>
                <a:gd name="connsiteX12" fmla="*/ 0 w 322394"/>
                <a:gd name="connsiteY12" fmla="*/ 0 h 1141755"/>
                <a:gd name="connsiteX0" fmla="*/ 0 w 322394"/>
                <a:gd name="connsiteY0" fmla="*/ 0 h 1141755"/>
                <a:gd name="connsiteX1" fmla="*/ 137047 w 322394"/>
                <a:gd name="connsiteY1" fmla="*/ 540878 h 1141755"/>
                <a:gd name="connsiteX2" fmla="*/ 116129 w 322394"/>
                <a:gd name="connsiteY2" fmla="*/ 949903 h 1141755"/>
                <a:gd name="connsiteX3" fmla="*/ 25292 w 322394"/>
                <a:gd name="connsiteY3" fmla="*/ 1137845 h 1141755"/>
                <a:gd name="connsiteX4" fmla="*/ 235159 w 322394"/>
                <a:gd name="connsiteY4" fmla="*/ 1094761 h 1141755"/>
                <a:gd name="connsiteX5" fmla="*/ 271822 w 322394"/>
                <a:gd name="connsiteY5" fmla="*/ 1009786 h 1141755"/>
                <a:gd name="connsiteX6" fmla="*/ 138922 w 322394"/>
                <a:gd name="connsiteY6" fmla="*/ 926970 h 1141755"/>
                <a:gd name="connsiteX7" fmla="*/ 302639 w 322394"/>
                <a:gd name="connsiteY7" fmla="*/ 904726 h 1141755"/>
                <a:gd name="connsiteX8" fmla="*/ 320853 w 322394"/>
                <a:gd name="connsiteY8" fmla="*/ 609012 h 1141755"/>
                <a:gd name="connsiteX9" fmla="*/ 147772 w 322394"/>
                <a:gd name="connsiteY9" fmla="*/ 539974 h 1141755"/>
                <a:gd name="connsiteX10" fmla="*/ 322394 w 322394"/>
                <a:gd name="connsiteY10" fmla="*/ 489903 h 1141755"/>
                <a:gd name="connsiteX11" fmla="*/ 267626 w 322394"/>
                <a:gd name="connsiteY11" fmla="*/ 153111 h 1141755"/>
                <a:gd name="connsiteX12" fmla="*/ 0 w 322394"/>
                <a:gd name="connsiteY12" fmla="*/ 0 h 1141755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16129 w 322394"/>
                <a:gd name="connsiteY2" fmla="*/ 949903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16129 w 322394"/>
                <a:gd name="connsiteY2" fmla="*/ 949903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3892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95328 w 322394"/>
                <a:gd name="connsiteY3" fmla="*/ 1037729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94761"/>
                <a:gd name="connsiteX1" fmla="*/ 137047 w 322394"/>
                <a:gd name="connsiteY1" fmla="*/ 540878 h 1094761"/>
                <a:gd name="connsiteX2" fmla="*/ 132938 w 322394"/>
                <a:gd name="connsiteY2" fmla="*/ 924232 h 1094761"/>
                <a:gd name="connsiteX3" fmla="*/ 128946 w 322394"/>
                <a:gd name="connsiteY3" fmla="*/ 1014626 h 1094761"/>
                <a:gd name="connsiteX4" fmla="*/ 235159 w 322394"/>
                <a:gd name="connsiteY4" fmla="*/ 1094761 h 1094761"/>
                <a:gd name="connsiteX5" fmla="*/ 271822 w 322394"/>
                <a:gd name="connsiteY5" fmla="*/ 1009786 h 1094761"/>
                <a:gd name="connsiteX6" fmla="*/ 158532 w 322394"/>
                <a:gd name="connsiteY6" fmla="*/ 926970 h 1094761"/>
                <a:gd name="connsiteX7" fmla="*/ 302639 w 322394"/>
                <a:gd name="connsiteY7" fmla="*/ 904726 h 1094761"/>
                <a:gd name="connsiteX8" fmla="*/ 320853 w 322394"/>
                <a:gd name="connsiteY8" fmla="*/ 609012 h 1094761"/>
                <a:gd name="connsiteX9" fmla="*/ 147772 w 322394"/>
                <a:gd name="connsiteY9" fmla="*/ 539974 h 1094761"/>
                <a:gd name="connsiteX10" fmla="*/ 322394 w 322394"/>
                <a:gd name="connsiteY10" fmla="*/ 489903 h 1094761"/>
                <a:gd name="connsiteX11" fmla="*/ 267626 w 322394"/>
                <a:gd name="connsiteY11" fmla="*/ 153111 h 1094761"/>
                <a:gd name="connsiteX12" fmla="*/ 0 w 322394"/>
                <a:gd name="connsiteY12" fmla="*/ 0 h 1094761"/>
                <a:gd name="connsiteX0" fmla="*/ 0 w 322394"/>
                <a:gd name="connsiteY0" fmla="*/ 0 h 1081926"/>
                <a:gd name="connsiteX1" fmla="*/ 137047 w 322394"/>
                <a:gd name="connsiteY1" fmla="*/ 540878 h 1081926"/>
                <a:gd name="connsiteX2" fmla="*/ 132938 w 322394"/>
                <a:gd name="connsiteY2" fmla="*/ 924232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71822 w 322394"/>
                <a:gd name="connsiteY5" fmla="*/ 1009786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40878 h 1081926"/>
                <a:gd name="connsiteX2" fmla="*/ 132938 w 322394"/>
                <a:gd name="connsiteY2" fmla="*/ 924232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32938 w 322394"/>
                <a:gd name="connsiteY2" fmla="*/ 924232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32938 w 322394"/>
                <a:gd name="connsiteY2" fmla="*/ 924232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81926"/>
                <a:gd name="connsiteX1" fmla="*/ 137047 w 322394"/>
                <a:gd name="connsiteY1" fmla="*/ 530610 h 1081926"/>
                <a:gd name="connsiteX2" fmla="*/ 141342 w 322394"/>
                <a:gd name="connsiteY2" fmla="*/ 921665 h 1081926"/>
                <a:gd name="connsiteX3" fmla="*/ 128946 w 322394"/>
                <a:gd name="connsiteY3" fmla="*/ 1014626 h 1081926"/>
                <a:gd name="connsiteX4" fmla="*/ 246365 w 322394"/>
                <a:gd name="connsiteY4" fmla="*/ 1081926 h 1081926"/>
                <a:gd name="connsiteX5" fmla="*/ 288630 w 322394"/>
                <a:gd name="connsiteY5" fmla="*/ 981549 h 1081926"/>
                <a:gd name="connsiteX6" fmla="*/ 158532 w 322394"/>
                <a:gd name="connsiteY6" fmla="*/ 926970 h 1081926"/>
                <a:gd name="connsiteX7" fmla="*/ 302639 w 322394"/>
                <a:gd name="connsiteY7" fmla="*/ 904726 h 1081926"/>
                <a:gd name="connsiteX8" fmla="*/ 320853 w 322394"/>
                <a:gd name="connsiteY8" fmla="*/ 609012 h 1081926"/>
                <a:gd name="connsiteX9" fmla="*/ 147772 w 322394"/>
                <a:gd name="connsiteY9" fmla="*/ 539974 h 1081926"/>
                <a:gd name="connsiteX10" fmla="*/ 322394 w 322394"/>
                <a:gd name="connsiteY10" fmla="*/ 489903 h 1081926"/>
                <a:gd name="connsiteX11" fmla="*/ 267626 w 322394"/>
                <a:gd name="connsiteY11" fmla="*/ 153111 h 1081926"/>
                <a:gd name="connsiteX12" fmla="*/ 0 w 322394"/>
                <a:gd name="connsiteY12" fmla="*/ 0 h 1081926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7772 w 322394"/>
                <a:gd name="connsiteY9" fmla="*/ 539974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2168 w 322394"/>
                <a:gd name="connsiteY9" fmla="*/ 532272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30610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2168 w 322394"/>
                <a:gd name="connsiteY9" fmla="*/ 542541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40879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58532 w 322394"/>
                <a:gd name="connsiteY6" fmla="*/ 926970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2168 w 322394"/>
                <a:gd name="connsiteY9" fmla="*/ 542541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  <a:gd name="connsiteX0" fmla="*/ 0 w 322394"/>
                <a:gd name="connsiteY0" fmla="*/ 0 h 1069090"/>
                <a:gd name="connsiteX1" fmla="*/ 137047 w 322394"/>
                <a:gd name="connsiteY1" fmla="*/ 540879 h 1069090"/>
                <a:gd name="connsiteX2" fmla="*/ 141342 w 322394"/>
                <a:gd name="connsiteY2" fmla="*/ 921665 h 1069090"/>
                <a:gd name="connsiteX3" fmla="*/ 128946 w 322394"/>
                <a:gd name="connsiteY3" fmla="*/ 1014626 h 1069090"/>
                <a:gd name="connsiteX4" fmla="*/ 246365 w 322394"/>
                <a:gd name="connsiteY4" fmla="*/ 1069090 h 1069090"/>
                <a:gd name="connsiteX5" fmla="*/ 288630 w 322394"/>
                <a:gd name="connsiteY5" fmla="*/ 981549 h 1069090"/>
                <a:gd name="connsiteX6" fmla="*/ 141722 w 322394"/>
                <a:gd name="connsiteY6" fmla="*/ 921835 h 1069090"/>
                <a:gd name="connsiteX7" fmla="*/ 302639 w 322394"/>
                <a:gd name="connsiteY7" fmla="*/ 904726 h 1069090"/>
                <a:gd name="connsiteX8" fmla="*/ 320853 w 322394"/>
                <a:gd name="connsiteY8" fmla="*/ 609012 h 1069090"/>
                <a:gd name="connsiteX9" fmla="*/ 142168 w 322394"/>
                <a:gd name="connsiteY9" fmla="*/ 542541 h 1069090"/>
                <a:gd name="connsiteX10" fmla="*/ 322394 w 322394"/>
                <a:gd name="connsiteY10" fmla="*/ 489903 h 1069090"/>
                <a:gd name="connsiteX11" fmla="*/ 267626 w 322394"/>
                <a:gd name="connsiteY11" fmla="*/ 153111 h 1069090"/>
                <a:gd name="connsiteX12" fmla="*/ 0 w 322394"/>
                <a:gd name="connsiteY12" fmla="*/ 0 h 106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394" h="1069090">
                  <a:moveTo>
                    <a:pt x="0" y="0"/>
                  </a:moveTo>
                  <a:lnTo>
                    <a:pt x="137047" y="540879"/>
                  </a:lnTo>
                  <a:cubicBezTo>
                    <a:pt x="134992" y="737690"/>
                    <a:pt x="139194" y="726137"/>
                    <a:pt x="141342" y="921665"/>
                  </a:cubicBezTo>
                  <a:cubicBezTo>
                    <a:pt x="138687" y="960298"/>
                    <a:pt x="135506" y="968403"/>
                    <a:pt x="128946" y="1014626"/>
                  </a:cubicBezTo>
                  <a:cubicBezTo>
                    <a:pt x="170262" y="1029786"/>
                    <a:pt x="194071" y="1049360"/>
                    <a:pt x="246365" y="1069090"/>
                  </a:cubicBezTo>
                  <a:cubicBezTo>
                    <a:pt x="263312" y="1034355"/>
                    <a:pt x="273163" y="1028835"/>
                    <a:pt x="288630" y="981549"/>
                  </a:cubicBezTo>
                  <a:lnTo>
                    <a:pt x="141722" y="921835"/>
                  </a:lnTo>
                  <a:lnTo>
                    <a:pt x="302639" y="904726"/>
                  </a:lnTo>
                  <a:cubicBezTo>
                    <a:pt x="311746" y="756869"/>
                    <a:pt x="316547" y="697176"/>
                    <a:pt x="320853" y="609012"/>
                  </a:cubicBezTo>
                  <a:lnTo>
                    <a:pt x="142168" y="542541"/>
                  </a:lnTo>
                  <a:lnTo>
                    <a:pt x="322394" y="489903"/>
                  </a:lnTo>
                  <a:lnTo>
                    <a:pt x="267626" y="15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 w="3175" cap="rnd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810907" y="4737413"/>
              <a:ext cx="1339363" cy="1298860"/>
            </a:xfrm>
            <a:custGeom>
              <a:avLst/>
              <a:gdLst>
                <a:gd name="connsiteX0" fmla="*/ 449225 w 449225"/>
                <a:gd name="connsiteY0" fmla="*/ 0 h 1318437"/>
                <a:gd name="connsiteX1" fmla="*/ 364165 w 449225"/>
                <a:gd name="connsiteY1" fmla="*/ 71769 h 1318437"/>
                <a:gd name="connsiteX2" fmla="*/ 172779 w 449225"/>
                <a:gd name="connsiteY2" fmla="*/ 778834 h 1318437"/>
                <a:gd name="connsiteX3" fmla="*/ 178095 w 449225"/>
                <a:gd name="connsiteY3" fmla="*/ 1071230 h 1318437"/>
                <a:gd name="connsiteX4" fmla="*/ 276446 w 449225"/>
                <a:gd name="connsiteY4" fmla="*/ 1172239 h 1318437"/>
                <a:gd name="connsiteX5" fmla="*/ 148856 w 449225"/>
                <a:gd name="connsiteY5" fmla="*/ 1318437 h 1318437"/>
                <a:gd name="connsiteX6" fmla="*/ 58479 w 449225"/>
                <a:gd name="connsiteY6" fmla="*/ 1225402 h 1318437"/>
                <a:gd name="connsiteX7" fmla="*/ 178095 w 449225"/>
                <a:gd name="connsiteY7" fmla="*/ 1073888 h 1318437"/>
                <a:gd name="connsiteX8" fmla="*/ 0 w 449225"/>
                <a:gd name="connsiteY8" fmla="*/ 1071230 h 1318437"/>
                <a:gd name="connsiteX9" fmla="*/ 2658 w 449225"/>
                <a:gd name="connsiteY9" fmla="*/ 855921 h 1318437"/>
                <a:gd name="connsiteX10" fmla="*/ 175437 w 449225"/>
                <a:gd name="connsiteY10" fmla="*/ 778834 h 1318437"/>
                <a:gd name="connsiteX11" fmla="*/ 31897 w 449225"/>
                <a:gd name="connsiteY11" fmla="*/ 688458 h 1318437"/>
                <a:gd name="connsiteX12" fmla="*/ 209993 w 449225"/>
                <a:gd name="connsiteY12" fmla="*/ 71769 h 1318437"/>
                <a:gd name="connsiteX13" fmla="*/ 369481 w 449225"/>
                <a:gd name="connsiteY13" fmla="*/ 71769 h 1318437"/>
                <a:gd name="connsiteX14" fmla="*/ 380114 w 449225"/>
                <a:gd name="connsiteY14" fmla="*/ 5316 h 1318437"/>
                <a:gd name="connsiteX15" fmla="*/ 449225 w 449225"/>
                <a:gd name="connsiteY15" fmla="*/ 0 h 1318437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69481 w 449225"/>
                <a:gd name="connsiteY13" fmla="*/ 69110 h 1315778"/>
                <a:gd name="connsiteX14" fmla="*/ 380114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69481 w 449225"/>
                <a:gd name="connsiteY13" fmla="*/ 69110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53532 w 449225"/>
                <a:gd name="connsiteY13" fmla="*/ 6379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53532 w 449225"/>
                <a:gd name="connsiteY13" fmla="*/ 6379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45557 w 449225"/>
                <a:gd name="connsiteY13" fmla="*/ 7708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93035 w 449225"/>
                <a:gd name="connsiteY6" fmla="*/ 1182871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45557 w 449225"/>
                <a:gd name="connsiteY13" fmla="*/ 7708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262615"/>
                <a:gd name="connsiteX1" fmla="*/ 348216 w 449225"/>
                <a:gd name="connsiteY1" fmla="*/ 79743 h 1262615"/>
                <a:gd name="connsiteX2" fmla="*/ 172779 w 449225"/>
                <a:gd name="connsiteY2" fmla="*/ 776175 h 1262615"/>
                <a:gd name="connsiteX3" fmla="*/ 178095 w 449225"/>
                <a:gd name="connsiteY3" fmla="*/ 1068571 h 1262615"/>
                <a:gd name="connsiteX4" fmla="*/ 276446 w 449225"/>
                <a:gd name="connsiteY4" fmla="*/ 1169580 h 1262615"/>
                <a:gd name="connsiteX5" fmla="*/ 180753 w 449225"/>
                <a:gd name="connsiteY5" fmla="*/ 1262615 h 1262615"/>
                <a:gd name="connsiteX6" fmla="*/ 93035 w 449225"/>
                <a:gd name="connsiteY6" fmla="*/ 1182871 h 1262615"/>
                <a:gd name="connsiteX7" fmla="*/ 178095 w 449225"/>
                <a:gd name="connsiteY7" fmla="*/ 1071229 h 1262615"/>
                <a:gd name="connsiteX8" fmla="*/ 0 w 449225"/>
                <a:gd name="connsiteY8" fmla="*/ 1068571 h 1262615"/>
                <a:gd name="connsiteX9" fmla="*/ 2658 w 449225"/>
                <a:gd name="connsiteY9" fmla="*/ 853262 h 1262615"/>
                <a:gd name="connsiteX10" fmla="*/ 175437 w 449225"/>
                <a:gd name="connsiteY10" fmla="*/ 776175 h 1262615"/>
                <a:gd name="connsiteX11" fmla="*/ 31897 w 449225"/>
                <a:gd name="connsiteY11" fmla="*/ 685799 h 1262615"/>
                <a:gd name="connsiteX12" fmla="*/ 209993 w 449225"/>
                <a:gd name="connsiteY12" fmla="*/ 69110 h 1262615"/>
                <a:gd name="connsiteX13" fmla="*/ 345557 w 449225"/>
                <a:gd name="connsiteY13" fmla="*/ 77084 h 1262615"/>
                <a:gd name="connsiteX14" fmla="*/ 372139 w 449225"/>
                <a:gd name="connsiteY14" fmla="*/ 2657 h 1262615"/>
                <a:gd name="connsiteX15" fmla="*/ 449225 w 449225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73788 w 446567"/>
                <a:gd name="connsiteY4" fmla="*/ 11695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73788 w 446567"/>
                <a:gd name="connsiteY4" fmla="*/ 11695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4610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5488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4610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5488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0038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6631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0038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6631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6134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558079 w 558079"/>
                <a:gd name="connsiteY0" fmla="*/ 0 h 1262615"/>
                <a:gd name="connsiteX1" fmla="*/ 345558 w 558079"/>
                <a:gd name="connsiteY1" fmla="*/ 79743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42899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45558 w 558079"/>
                <a:gd name="connsiteY1" fmla="*/ 79743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13028 w 558079"/>
                <a:gd name="connsiteY10" fmla="*/ 642454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04534 w 558079"/>
                <a:gd name="connsiteY3" fmla="*/ 1050915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04534 w 558079"/>
                <a:gd name="connsiteY3" fmla="*/ 1050915 h 1262615"/>
                <a:gd name="connsiteX4" fmla="*/ 173056 w 558079"/>
                <a:gd name="connsiteY4" fmla="*/ 111847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06859"/>
                <a:gd name="connsiteX1" fmla="*/ 367860 w 558079"/>
                <a:gd name="connsiteY1" fmla="*/ 76026 h 1206859"/>
                <a:gd name="connsiteX2" fmla="*/ 114272 w 558079"/>
                <a:gd name="connsiteY2" fmla="*/ 634927 h 1206859"/>
                <a:gd name="connsiteX3" fmla="*/ 104534 w 558079"/>
                <a:gd name="connsiteY3" fmla="*/ 1050915 h 1206859"/>
                <a:gd name="connsiteX4" fmla="*/ 173056 w 558079"/>
                <a:gd name="connsiteY4" fmla="*/ 1118470 h 1206859"/>
                <a:gd name="connsiteX5" fmla="*/ 155793 w 558079"/>
                <a:gd name="connsiteY5" fmla="*/ 1206859 h 1206859"/>
                <a:gd name="connsiteX6" fmla="*/ 90377 w 558079"/>
                <a:gd name="connsiteY6" fmla="*/ 1182871 h 1206859"/>
                <a:gd name="connsiteX7" fmla="*/ 85948 w 558079"/>
                <a:gd name="connsiteY7" fmla="*/ 1060821 h 1206859"/>
                <a:gd name="connsiteX8" fmla="*/ 5316 w 558079"/>
                <a:gd name="connsiteY8" fmla="*/ 1041989 h 1206859"/>
                <a:gd name="connsiteX9" fmla="*/ 0 w 558079"/>
                <a:gd name="connsiteY9" fmla="*/ 671125 h 1206859"/>
                <a:gd name="connsiteX10" fmla="*/ 113028 w 558079"/>
                <a:gd name="connsiteY10" fmla="*/ 642454 h 1206859"/>
                <a:gd name="connsiteX11" fmla="*/ 25522 w 558079"/>
                <a:gd name="connsiteY11" fmla="*/ 503662 h 1206859"/>
                <a:gd name="connsiteX12" fmla="*/ 207335 w 558079"/>
                <a:gd name="connsiteY12" fmla="*/ 69110 h 1206859"/>
                <a:gd name="connsiteX13" fmla="*/ 372636 w 558079"/>
                <a:gd name="connsiteY13" fmla="*/ 77084 h 1206859"/>
                <a:gd name="connsiteX14" fmla="*/ 369481 w 558079"/>
                <a:gd name="connsiteY14" fmla="*/ 2657 h 1206859"/>
                <a:gd name="connsiteX15" fmla="*/ 558079 w 558079"/>
                <a:gd name="connsiteY15" fmla="*/ 0 h 1206859"/>
                <a:gd name="connsiteX0" fmla="*/ 558079 w 558079"/>
                <a:gd name="connsiteY0" fmla="*/ 0 h 1206859"/>
                <a:gd name="connsiteX1" fmla="*/ 367860 w 558079"/>
                <a:gd name="connsiteY1" fmla="*/ 76026 h 1206859"/>
                <a:gd name="connsiteX2" fmla="*/ 114272 w 558079"/>
                <a:gd name="connsiteY2" fmla="*/ 634927 h 1206859"/>
                <a:gd name="connsiteX3" fmla="*/ 104534 w 558079"/>
                <a:gd name="connsiteY3" fmla="*/ 1050915 h 1206859"/>
                <a:gd name="connsiteX4" fmla="*/ 173056 w 558079"/>
                <a:gd name="connsiteY4" fmla="*/ 1118470 h 1206859"/>
                <a:gd name="connsiteX5" fmla="*/ 155793 w 558079"/>
                <a:gd name="connsiteY5" fmla="*/ 1206859 h 1206859"/>
                <a:gd name="connsiteX6" fmla="*/ 79226 w 558079"/>
                <a:gd name="connsiteY6" fmla="*/ 1153135 h 1206859"/>
                <a:gd name="connsiteX7" fmla="*/ 85948 w 558079"/>
                <a:gd name="connsiteY7" fmla="*/ 1060821 h 1206859"/>
                <a:gd name="connsiteX8" fmla="*/ 5316 w 558079"/>
                <a:gd name="connsiteY8" fmla="*/ 1041989 h 1206859"/>
                <a:gd name="connsiteX9" fmla="*/ 0 w 558079"/>
                <a:gd name="connsiteY9" fmla="*/ 671125 h 1206859"/>
                <a:gd name="connsiteX10" fmla="*/ 113028 w 558079"/>
                <a:gd name="connsiteY10" fmla="*/ 642454 h 1206859"/>
                <a:gd name="connsiteX11" fmla="*/ 25522 w 558079"/>
                <a:gd name="connsiteY11" fmla="*/ 503662 h 1206859"/>
                <a:gd name="connsiteX12" fmla="*/ 207335 w 558079"/>
                <a:gd name="connsiteY12" fmla="*/ 69110 h 1206859"/>
                <a:gd name="connsiteX13" fmla="*/ 372636 w 558079"/>
                <a:gd name="connsiteY13" fmla="*/ 77084 h 1206859"/>
                <a:gd name="connsiteX14" fmla="*/ 369481 w 558079"/>
                <a:gd name="connsiteY14" fmla="*/ 2657 h 1206859"/>
                <a:gd name="connsiteX15" fmla="*/ 558079 w 558079"/>
                <a:gd name="connsiteY15" fmla="*/ 0 h 1206859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79226 w 558079"/>
                <a:gd name="connsiteY6" fmla="*/ 1153135 h 1195708"/>
                <a:gd name="connsiteX7" fmla="*/ 85948 w 558079"/>
                <a:gd name="connsiteY7" fmla="*/ 1060821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79226 w 558079"/>
                <a:gd name="connsiteY6" fmla="*/ 1153135 h 1195708"/>
                <a:gd name="connsiteX7" fmla="*/ 108250 w 558079"/>
                <a:gd name="connsiteY7" fmla="*/ 1049670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49489 w 558079"/>
                <a:gd name="connsiteY6" fmla="*/ 1134549 h 1195708"/>
                <a:gd name="connsiteX7" fmla="*/ 108250 w 558079"/>
                <a:gd name="connsiteY7" fmla="*/ 1049670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77122"/>
                <a:gd name="connsiteX1" fmla="*/ 367860 w 558079"/>
                <a:gd name="connsiteY1" fmla="*/ 76026 h 1177122"/>
                <a:gd name="connsiteX2" fmla="*/ 114272 w 558079"/>
                <a:gd name="connsiteY2" fmla="*/ 634927 h 1177122"/>
                <a:gd name="connsiteX3" fmla="*/ 104534 w 558079"/>
                <a:gd name="connsiteY3" fmla="*/ 1050915 h 1177122"/>
                <a:gd name="connsiteX4" fmla="*/ 173056 w 558079"/>
                <a:gd name="connsiteY4" fmla="*/ 1118470 h 1177122"/>
                <a:gd name="connsiteX5" fmla="*/ 114906 w 558079"/>
                <a:gd name="connsiteY5" fmla="*/ 1177122 h 1177122"/>
                <a:gd name="connsiteX6" fmla="*/ 49489 w 558079"/>
                <a:gd name="connsiteY6" fmla="*/ 1134549 h 1177122"/>
                <a:gd name="connsiteX7" fmla="*/ 108250 w 558079"/>
                <a:gd name="connsiteY7" fmla="*/ 1049670 h 1177122"/>
                <a:gd name="connsiteX8" fmla="*/ 5316 w 558079"/>
                <a:gd name="connsiteY8" fmla="*/ 1041989 h 1177122"/>
                <a:gd name="connsiteX9" fmla="*/ 0 w 558079"/>
                <a:gd name="connsiteY9" fmla="*/ 671125 h 1177122"/>
                <a:gd name="connsiteX10" fmla="*/ 113028 w 558079"/>
                <a:gd name="connsiteY10" fmla="*/ 642454 h 1177122"/>
                <a:gd name="connsiteX11" fmla="*/ 25522 w 558079"/>
                <a:gd name="connsiteY11" fmla="*/ 503662 h 1177122"/>
                <a:gd name="connsiteX12" fmla="*/ 207335 w 558079"/>
                <a:gd name="connsiteY12" fmla="*/ 69110 h 1177122"/>
                <a:gd name="connsiteX13" fmla="*/ 372636 w 558079"/>
                <a:gd name="connsiteY13" fmla="*/ 77084 h 1177122"/>
                <a:gd name="connsiteX14" fmla="*/ 369481 w 558079"/>
                <a:gd name="connsiteY14" fmla="*/ 2657 h 1177122"/>
                <a:gd name="connsiteX15" fmla="*/ 558079 w 558079"/>
                <a:gd name="connsiteY15" fmla="*/ 0 h 1177122"/>
                <a:gd name="connsiteX0" fmla="*/ 558079 w 558079"/>
                <a:gd name="connsiteY0" fmla="*/ 0 h 1177122"/>
                <a:gd name="connsiteX1" fmla="*/ 367860 w 558079"/>
                <a:gd name="connsiteY1" fmla="*/ 76026 h 1177122"/>
                <a:gd name="connsiteX2" fmla="*/ 114272 w 558079"/>
                <a:gd name="connsiteY2" fmla="*/ 634927 h 1177122"/>
                <a:gd name="connsiteX3" fmla="*/ 104534 w 558079"/>
                <a:gd name="connsiteY3" fmla="*/ 1050915 h 1177122"/>
                <a:gd name="connsiteX4" fmla="*/ 173056 w 558079"/>
                <a:gd name="connsiteY4" fmla="*/ 1118470 h 1177122"/>
                <a:gd name="connsiteX5" fmla="*/ 114906 w 558079"/>
                <a:gd name="connsiteY5" fmla="*/ 1177122 h 1177122"/>
                <a:gd name="connsiteX6" fmla="*/ 68075 w 558079"/>
                <a:gd name="connsiteY6" fmla="*/ 1138267 h 1177122"/>
                <a:gd name="connsiteX7" fmla="*/ 108250 w 558079"/>
                <a:gd name="connsiteY7" fmla="*/ 1049670 h 1177122"/>
                <a:gd name="connsiteX8" fmla="*/ 5316 w 558079"/>
                <a:gd name="connsiteY8" fmla="*/ 1041989 h 1177122"/>
                <a:gd name="connsiteX9" fmla="*/ 0 w 558079"/>
                <a:gd name="connsiteY9" fmla="*/ 671125 h 1177122"/>
                <a:gd name="connsiteX10" fmla="*/ 113028 w 558079"/>
                <a:gd name="connsiteY10" fmla="*/ 642454 h 1177122"/>
                <a:gd name="connsiteX11" fmla="*/ 25522 w 558079"/>
                <a:gd name="connsiteY11" fmla="*/ 503662 h 1177122"/>
                <a:gd name="connsiteX12" fmla="*/ 207335 w 558079"/>
                <a:gd name="connsiteY12" fmla="*/ 69110 h 1177122"/>
                <a:gd name="connsiteX13" fmla="*/ 372636 w 558079"/>
                <a:gd name="connsiteY13" fmla="*/ 77084 h 1177122"/>
                <a:gd name="connsiteX14" fmla="*/ 369481 w 558079"/>
                <a:gd name="connsiteY14" fmla="*/ 2657 h 1177122"/>
                <a:gd name="connsiteX15" fmla="*/ 558079 w 558079"/>
                <a:gd name="connsiteY15" fmla="*/ 0 h 1177122"/>
                <a:gd name="connsiteX0" fmla="*/ 575065 w 575065"/>
                <a:gd name="connsiteY0" fmla="*/ 0 h 1177122"/>
                <a:gd name="connsiteX1" fmla="*/ 384846 w 575065"/>
                <a:gd name="connsiteY1" fmla="*/ 76026 h 1177122"/>
                <a:gd name="connsiteX2" fmla="*/ 131258 w 575065"/>
                <a:gd name="connsiteY2" fmla="*/ 634927 h 1177122"/>
                <a:gd name="connsiteX3" fmla="*/ 121520 w 575065"/>
                <a:gd name="connsiteY3" fmla="*/ 1050915 h 1177122"/>
                <a:gd name="connsiteX4" fmla="*/ 190042 w 575065"/>
                <a:gd name="connsiteY4" fmla="*/ 1118470 h 1177122"/>
                <a:gd name="connsiteX5" fmla="*/ 131892 w 575065"/>
                <a:gd name="connsiteY5" fmla="*/ 1177122 h 1177122"/>
                <a:gd name="connsiteX6" fmla="*/ 85061 w 575065"/>
                <a:gd name="connsiteY6" fmla="*/ 1138267 h 1177122"/>
                <a:gd name="connsiteX7" fmla="*/ 125236 w 575065"/>
                <a:gd name="connsiteY7" fmla="*/ 1049670 h 1177122"/>
                <a:gd name="connsiteX8" fmla="*/ 0 w 575065"/>
                <a:gd name="connsiteY8" fmla="*/ 1034555 h 1177122"/>
                <a:gd name="connsiteX9" fmla="*/ 16986 w 575065"/>
                <a:gd name="connsiteY9" fmla="*/ 671125 h 1177122"/>
                <a:gd name="connsiteX10" fmla="*/ 130014 w 575065"/>
                <a:gd name="connsiteY10" fmla="*/ 642454 h 1177122"/>
                <a:gd name="connsiteX11" fmla="*/ 42508 w 575065"/>
                <a:gd name="connsiteY11" fmla="*/ 503662 h 1177122"/>
                <a:gd name="connsiteX12" fmla="*/ 224321 w 575065"/>
                <a:gd name="connsiteY12" fmla="*/ 69110 h 1177122"/>
                <a:gd name="connsiteX13" fmla="*/ 389622 w 575065"/>
                <a:gd name="connsiteY13" fmla="*/ 77084 h 1177122"/>
                <a:gd name="connsiteX14" fmla="*/ 386467 w 575065"/>
                <a:gd name="connsiteY14" fmla="*/ 2657 h 1177122"/>
                <a:gd name="connsiteX15" fmla="*/ 575065 w 575065"/>
                <a:gd name="connsiteY15" fmla="*/ 0 h 1177122"/>
                <a:gd name="connsiteX0" fmla="*/ 575065 w 575065"/>
                <a:gd name="connsiteY0" fmla="*/ 0 h 1177122"/>
                <a:gd name="connsiteX1" fmla="*/ 384846 w 575065"/>
                <a:gd name="connsiteY1" fmla="*/ 76026 h 1177122"/>
                <a:gd name="connsiteX2" fmla="*/ 131258 w 575065"/>
                <a:gd name="connsiteY2" fmla="*/ 634927 h 1177122"/>
                <a:gd name="connsiteX3" fmla="*/ 121520 w 575065"/>
                <a:gd name="connsiteY3" fmla="*/ 1050915 h 1177122"/>
                <a:gd name="connsiteX4" fmla="*/ 190042 w 575065"/>
                <a:gd name="connsiteY4" fmla="*/ 1118470 h 1177122"/>
                <a:gd name="connsiteX5" fmla="*/ 131892 w 575065"/>
                <a:gd name="connsiteY5" fmla="*/ 1177122 h 1177122"/>
                <a:gd name="connsiteX6" fmla="*/ 66475 w 575065"/>
                <a:gd name="connsiteY6" fmla="*/ 1156852 h 1177122"/>
                <a:gd name="connsiteX7" fmla="*/ 125236 w 575065"/>
                <a:gd name="connsiteY7" fmla="*/ 1049670 h 1177122"/>
                <a:gd name="connsiteX8" fmla="*/ 0 w 575065"/>
                <a:gd name="connsiteY8" fmla="*/ 1034555 h 1177122"/>
                <a:gd name="connsiteX9" fmla="*/ 16986 w 575065"/>
                <a:gd name="connsiteY9" fmla="*/ 671125 h 1177122"/>
                <a:gd name="connsiteX10" fmla="*/ 130014 w 575065"/>
                <a:gd name="connsiteY10" fmla="*/ 642454 h 1177122"/>
                <a:gd name="connsiteX11" fmla="*/ 42508 w 575065"/>
                <a:gd name="connsiteY11" fmla="*/ 503662 h 1177122"/>
                <a:gd name="connsiteX12" fmla="*/ 224321 w 575065"/>
                <a:gd name="connsiteY12" fmla="*/ 69110 h 1177122"/>
                <a:gd name="connsiteX13" fmla="*/ 389622 w 575065"/>
                <a:gd name="connsiteY13" fmla="*/ 77084 h 1177122"/>
                <a:gd name="connsiteX14" fmla="*/ 386467 w 575065"/>
                <a:gd name="connsiteY14" fmla="*/ 2657 h 1177122"/>
                <a:gd name="connsiteX15" fmla="*/ 575065 w 575065"/>
                <a:gd name="connsiteY15" fmla="*/ 0 h 1177122"/>
                <a:gd name="connsiteX0" fmla="*/ 575065 w 575065"/>
                <a:gd name="connsiteY0" fmla="*/ 0 h 1203142"/>
                <a:gd name="connsiteX1" fmla="*/ 384846 w 575065"/>
                <a:gd name="connsiteY1" fmla="*/ 76026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89622 w 575065"/>
                <a:gd name="connsiteY13" fmla="*/ 77084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84846 w 575065"/>
                <a:gd name="connsiteY1" fmla="*/ 76026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81264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72877 w 575065"/>
                <a:gd name="connsiteY10" fmla="*/ 551966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96661 w 575065"/>
                <a:gd name="connsiteY7" fmla="*/ 1061576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38189 w 575065"/>
                <a:gd name="connsiteY3" fmla="*/ 998527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96661 w 575065"/>
                <a:gd name="connsiteY7" fmla="*/ 1061576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38189 w 575065"/>
                <a:gd name="connsiteY3" fmla="*/ 998527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32380 w 575065"/>
                <a:gd name="connsiteY7" fmla="*/ 1002045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0302 w 570302"/>
                <a:gd name="connsiteY0" fmla="*/ 0 h 1203142"/>
                <a:gd name="connsiteX1" fmla="*/ 372649 w 570302"/>
                <a:gd name="connsiteY1" fmla="*/ 98328 h 1203142"/>
                <a:gd name="connsiteX2" fmla="*/ 169357 w 570302"/>
                <a:gd name="connsiteY2" fmla="*/ 551583 h 1203142"/>
                <a:gd name="connsiteX3" fmla="*/ 133426 w 570302"/>
                <a:gd name="connsiteY3" fmla="*/ 998527 h 1203142"/>
                <a:gd name="connsiteX4" fmla="*/ 185279 w 570302"/>
                <a:gd name="connsiteY4" fmla="*/ 1118470 h 1203142"/>
                <a:gd name="connsiteX5" fmla="*/ 123412 w 570302"/>
                <a:gd name="connsiteY5" fmla="*/ 1203142 h 1203142"/>
                <a:gd name="connsiteX6" fmla="*/ 61712 w 570302"/>
                <a:gd name="connsiteY6" fmla="*/ 1156852 h 1203142"/>
                <a:gd name="connsiteX7" fmla="*/ 127617 w 570302"/>
                <a:gd name="connsiteY7" fmla="*/ 1002045 h 1203142"/>
                <a:gd name="connsiteX8" fmla="*/ 0 w 570302"/>
                <a:gd name="connsiteY8" fmla="*/ 982167 h 1203142"/>
                <a:gd name="connsiteX9" fmla="*/ 33655 w 570302"/>
                <a:gd name="connsiteY9" fmla="*/ 585400 h 1203142"/>
                <a:gd name="connsiteX10" fmla="*/ 168114 w 570302"/>
                <a:gd name="connsiteY10" fmla="*/ 551966 h 1203142"/>
                <a:gd name="connsiteX11" fmla="*/ 42507 w 570302"/>
                <a:gd name="connsiteY11" fmla="*/ 470325 h 1203142"/>
                <a:gd name="connsiteX12" fmla="*/ 219558 w 570302"/>
                <a:gd name="connsiteY12" fmla="*/ 69110 h 1203142"/>
                <a:gd name="connsiteX13" fmla="*/ 369990 w 570302"/>
                <a:gd name="connsiteY13" fmla="*/ 103103 h 1203142"/>
                <a:gd name="connsiteX14" fmla="*/ 381704 w 570302"/>
                <a:gd name="connsiteY14" fmla="*/ 2657 h 1203142"/>
                <a:gd name="connsiteX15" fmla="*/ 570302 w 570302"/>
                <a:gd name="connsiteY15" fmla="*/ 0 h 1203142"/>
                <a:gd name="connsiteX0" fmla="*/ 570302 w 570302"/>
                <a:gd name="connsiteY0" fmla="*/ 0 h 1203142"/>
                <a:gd name="connsiteX1" fmla="*/ 372649 w 570302"/>
                <a:gd name="connsiteY1" fmla="*/ 98328 h 1203142"/>
                <a:gd name="connsiteX2" fmla="*/ 169357 w 570302"/>
                <a:gd name="connsiteY2" fmla="*/ 551583 h 1203142"/>
                <a:gd name="connsiteX3" fmla="*/ 133426 w 570302"/>
                <a:gd name="connsiteY3" fmla="*/ 998527 h 1203142"/>
                <a:gd name="connsiteX4" fmla="*/ 185279 w 570302"/>
                <a:gd name="connsiteY4" fmla="*/ 1118470 h 1203142"/>
                <a:gd name="connsiteX5" fmla="*/ 123412 w 570302"/>
                <a:gd name="connsiteY5" fmla="*/ 1203142 h 1203142"/>
                <a:gd name="connsiteX6" fmla="*/ 56949 w 570302"/>
                <a:gd name="connsiteY6" fmla="*/ 1099702 h 1203142"/>
                <a:gd name="connsiteX7" fmla="*/ 127617 w 570302"/>
                <a:gd name="connsiteY7" fmla="*/ 1002045 h 1203142"/>
                <a:gd name="connsiteX8" fmla="*/ 0 w 570302"/>
                <a:gd name="connsiteY8" fmla="*/ 982167 h 1203142"/>
                <a:gd name="connsiteX9" fmla="*/ 33655 w 570302"/>
                <a:gd name="connsiteY9" fmla="*/ 585400 h 1203142"/>
                <a:gd name="connsiteX10" fmla="*/ 168114 w 570302"/>
                <a:gd name="connsiteY10" fmla="*/ 551966 h 1203142"/>
                <a:gd name="connsiteX11" fmla="*/ 42507 w 570302"/>
                <a:gd name="connsiteY11" fmla="*/ 470325 h 1203142"/>
                <a:gd name="connsiteX12" fmla="*/ 219558 w 570302"/>
                <a:gd name="connsiteY12" fmla="*/ 69110 h 1203142"/>
                <a:gd name="connsiteX13" fmla="*/ 369990 w 570302"/>
                <a:gd name="connsiteY13" fmla="*/ 103103 h 1203142"/>
                <a:gd name="connsiteX14" fmla="*/ 381704 w 570302"/>
                <a:gd name="connsiteY14" fmla="*/ 2657 h 1203142"/>
                <a:gd name="connsiteX15" fmla="*/ 570302 w 570302"/>
                <a:gd name="connsiteY15" fmla="*/ 0 h 1203142"/>
                <a:gd name="connsiteX0" fmla="*/ 570302 w 570302"/>
                <a:gd name="connsiteY0" fmla="*/ 0 h 1162661"/>
                <a:gd name="connsiteX1" fmla="*/ 372649 w 570302"/>
                <a:gd name="connsiteY1" fmla="*/ 98328 h 1162661"/>
                <a:gd name="connsiteX2" fmla="*/ 169357 w 570302"/>
                <a:gd name="connsiteY2" fmla="*/ 551583 h 1162661"/>
                <a:gd name="connsiteX3" fmla="*/ 133426 w 570302"/>
                <a:gd name="connsiteY3" fmla="*/ 998527 h 1162661"/>
                <a:gd name="connsiteX4" fmla="*/ 185279 w 570302"/>
                <a:gd name="connsiteY4" fmla="*/ 1118470 h 1162661"/>
                <a:gd name="connsiteX5" fmla="*/ 104362 w 570302"/>
                <a:gd name="connsiteY5" fmla="*/ 1162661 h 1162661"/>
                <a:gd name="connsiteX6" fmla="*/ 56949 w 570302"/>
                <a:gd name="connsiteY6" fmla="*/ 1099702 h 1162661"/>
                <a:gd name="connsiteX7" fmla="*/ 127617 w 570302"/>
                <a:gd name="connsiteY7" fmla="*/ 1002045 h 1162661"/>
                <a:gd name="connsiteX8" fmla="*/ 0 w 570302"/>
                <a:gd name="connsiteY8" fmla="*/ 982167 h 1162661"/>
                <a:gd name="connsiteX9" fmla="*/ 33655 w 570302"/>
                <a:gd name="connsiteY9" fmla="*/ 585400 h 1162661"/>
                <a:gd name="connsiteX10" fmla="*/ 168114 w 570302"/>
                <a:gd name="connsiteY10" fmla="*/ 551966 h 1162661"/>
                <a:gd name="connsiteX11" fmla="*/ 42507 w 570302"/>
                <a:gd name="connsiteY11" fmla="*/ 470325 h 1162661"/>
                <a:gd name="connsiteX12" fmla="*/ 219558 w 570302"/>
                <a:gd name="connsiteY12" fmla="*/ 69110 h 1162661"/>
                <a:gd name="connsiteX13" fmla="*/ 369990 w 570302"/>
                <a:gd name="connsiteY13" fmla="*/ 103103 h 1162661"/>
                <a:gd name="connsiteX14" fmla="*/ 381704 w 570302"/>
                <a:gd name="connsiteY14" fmla="*/ 2657 h 1162661"/>
                <a:gd name="connsiteX15" fmla="*/ 570302 w 570302"/>
                <a:gd name="connsiteY15" fmla="*/ 0 h 1162661"/>
                <a:gd name="connsiteX0" fmla="*/ 570302 w 570302"/>
                <a:gd name="connsiteY0" fmla="*/ 0 h 1162661"/>
                <a:gd name="connsiteX1" fmla="*/ 372649 w 570302"/>
                <a:gd name="connsiteY1" fmla="*/ 98328 h 1162661"/>
                <a:gd name="connsiteX2" fmla="*/ 169357 w 570302"/>
                <a:gd name="connsiteY2" fmla="*/ 551583 h 1162661"/>
                <a:gd name="connsiteX3" fmla="*/ 133426 w 570302"/>
                <a:gd name="connsiteY3" fmla="*/ 998527 h 1162661"/>
                <a:gd name="connsiteX4" fmla="*/ 178135 w 570302"/>
                <a:gd name="connsiteY4" fmla="*/ 1085133 h 1162661"/>
                <a:gd name="connsiteX5" fmla="*/ 104362 w 570302"/>
                <a:gd name="connsiteY5" fmla="*/ 1162661 h 1162661"/>
                <a:gd name="connsiteX6" fmla="*/ 56949 w 570302"/>
                <a:gd name="connsiteY6" fmla="*/ 1099702 h 1162661"/>
                <a:gd name="connsiteX7" fmla="*/ 127617 w 570302"/>
                <a:gd name="connsiteY7" fmla="*/ 1002045 h 1162661"/>
                <a:gd name="connsiteX8" fmla="*/ 0 w 570302"/>
                <a:gd name="connsiteY8" fmla="*/ 982167 h 1162661"/>
                <a:gd name="connsiteX9" fmla="*/ 33655 w 570302"/>
                <a:gd name="connsiteY9" fmla="*/ 585400 h 1162661"/>
                <a:gd name="connsiteX10" fmla="*/ 168114 w 570302"/>
                <a:gd name="connsiteY10" fmla="*/ 551966 h 1162661"/>
                <a:gd name="connsiteX11" fmla="*/ 42507 w 570302"/>
                <a:gd name="connsiteY11" fmla="*/ 470325 h 1162661"/>
                <a:gd name="connsiteX12" fmla="*/ 219558 w 570302"/>
                <a:gd name="connsiteY12" fmla="*/ 69110 h 1162661"/>
                <a:gd name="connsiteX13" fmla="*/ 369990 w 570302"/>
                <a:gd name="connsiteY13" fmla="*/ 103103 h 1162661"/>
                <a:gd name="connsiteX14" fmla="*/ 381704 w 570302"/>
                <a:gd name="connsiteY14" fmla="*/ 2657 h 1162661"/>
                <a:gd name="connsiteX15" fmla="*/ 570302 w 570302"/>
                <a:gd name="connsiteY15" fmla="*/ 0 h 1162661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27617 w 570302"/>
                <a:gd name="connsiteY7" fmla="*/ 1002045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49919 w 570302"/>
                <a:gd name="connsiteY7" fmla="*/ 99832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44577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85569 w 570302"/>
                <a:gd name="connsiteY4" fmla="*/ 1107435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8124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8124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59780 w 570302"/>
                <a:gd name="connsiteY7" fmla="*/ 986563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59780 w 570302"/>
                <a:gd name="connsiteY7" fmla="*/ 986563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57332 w 570302"/>
                <a:gd name="connsiteY10" fmla="*/ 562042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715558 w 715558"/>
                <a:gd name="connsiteY0" fmla="*/ 0 h 1141229"/>
                <a:gd name="connsiteX1" fmla="*/ 372649 w 715558"/>
                <a:gd name="connsiteY1" fmla="*/ 98328 h 1141229"/>
                <a:gd name="connsiteX2" fmla="*/ 163120 w 715558"/>
                <a:gd name="connsiteY2" fmla="*/ 561537 h 1141229"/>
                <a:gd name="connsiteX3" fmla="*/ 160643 w 715558"/>
                <a:gd name="connsiteY3" fmla="*/ 991093 h 1141229"/>
                <a:gd name="connsiteX4" fmla="*/ 196720 w 715558"/>
                <a:gd name="connsiteY4" fmla="*/ 1096284 h 1141229"/>
                <a:gd name="connsiteX5" fmla="*/ 87694 w 715558"/>
                <a:gd name="connsiteY5" fmla="*/ 1141229 h 1141229"/>
                <a:gd name="connsiteX6" fmla="*/ 56949 w 715558"/>
                <a:gd name="connsiteY6" fmla="*/ 1099702 h 1141229"/>
                <a:gd name="connsiteX7" fmla="*/ 159780 w 715558"/>
                <a:gd name="connsiteY7" fmla="*/ 986563 h 1141229"/>
                <a:gd name="connsiteX8" fmla="*/ 0 w 715558"/>
                <a:gd name="connsiteY8" fmla="*/ 982167 h 1141229"/>
                <a:gd name="connsiteX9" fmla="*/ 33655 w 715558"/>
                <a:gd name="connsiteY9" fmla="*/ 585400 h 1141229"/>
                <a:gd name="connsiteX10" fmla="*/ 157332 w 715558"/>
                <a:gd name="connsiteY10" fmla="*/ 562042 h 1141229"/>
                <a:gd name="connsiteX11" fmla="*/ 42507 w 715558"/>
                <a:gd name="connsiteY11" fmla="*/ 470325 h 1141229"/>
                <a:gd name="connsiteX12" fmla="*/ 219558 w 715558"/>
                <a:gd name="connsiteY12" fmla="*/ 69110 h 1141229"/>
                <a:gd name="connsiteX13" fmla="*/ 369990 w 715558"/>
                <a:gd name="connsiteY13" fmla="*/ 103103 h 1141229"/>
                <a:gd name="connsiteX14" fmla="*/ 381704 w 715558"/>
                <a:gd name="connsiteY14" fmla="*/ 2657 h 1141229"/>
                <a:gd name="connsiteX15" fmla="*/ 715558 w 715558"/>
                <a:gd name="connsiteY15" fmla="*/ 0 h 1141229"/>
                <a:gd name="connsiteX0" fmla="*/ 715558 w 715558"/>
                <a:gd name="connsiteY0" fmla="*/ 0 h 1141229"/>
                <a:gd name="connsiteX1" fmla="*/ 372649 w 715558"/>
                <a:gd name="connsiteY1" fmla="*/ 98328 h 1141229"/>
                <a:gd name="connsiteX2" fmla="*/ 163120 w 715558"/>
                <a:gd name="connsiteY2" fmla="*/ 561537 h 1141229"/>
                <a:gd name="connsiteX3" fmla="*/ 160643 w 715558"/>
                <a:gd name="connsiteY3" fmla="*/ 991093 h 1141229"/>
                <a:gd name="connsiteX4" fmla="*/ 196720 w 715558"/>
                <a:gd name="connsiteY4" fmla="*/ 1096284 h 1141229"/>
                <a:gd name="connsiteX5" fmla="*/ 87694 w 715558"/>
                <a:gd name="connsiteY5" fmla="*/ 1141229 h 1141229"/>
                <a:gd name="connsiteX6" fmla="*/ 56949 w 715558"/>
                <a:gd name="connsiteY6" fmla="*/ 1099702 h 1141229"/>
                <a:gd name="connsiteX7" fmla="*/ 159780 w 715558"/>
                <a:gd name="connsiteY7" fmla="*/ 986563 h 1141229"/>
                <a:gd name="connsiteX8" fmla="*/ 0 w 715558"/>
                <a:gd name="connsiteY8" fmla="*/ 982167 h 1141229"/>
                <a:gd name="connsiteX9" fmla="*/ 33655 w 715558"/>
                <a:gd name="connsiteY9" fmla="*/ 585400 h 1141229"/>
                <a:gd name="connsiteX10" fmla="*/ 43032 w 715558"/>
                <a:gd name="connsiteY10" fmla="*/ 545373 h 1141229"/>
                <a:gd name="connsiteX11" fmla="*/ 42507 w 715558"/>
                <a:gd name="connsiteY11" fmla="*/ 470325 h 1141229"/>
                <a:gd name="connsiteX12" fmla="*/ 219558 w 715558"/>
                <a:gd name="connsiteY12" fmla="*/ 69110 h 1141229"/>
                <a:gd name="connsiteX13" fmla="*/ 369990 w 715558"/>
                <a:gd name="connsiteY13" fmla="*/ 103103 h 1141229"/>
                <a:gd name="connsiteX14" fmla="*/ 381704 w 715558"/>
                <a:gd name="connsiteY14" fmla="*/ 2657 h 1141229"/>
                <a:gd name="connsiteX15" fmla="*/ 715558 w 715558"/>
                <a:gd name="connsiteY15" fmla="*/ 0 h 1141229"/>
                <a:gd name="connsiteX0" fmla="*/ 769134 w 769134"/>
                <a:gd name="connsiteY0" fmla="*/ 0 h 1141229"/>
                <a:gd name="connsiteX1" fmla="*/ 426225 w 769134"/>
                <a:gd name="connsiteY1" fmla="*/ 98328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73134 w 769134"/>
                <a:gd name="connsiteY12" fmla="*/ 69110 h 1141229"/>
                <a:gd name="connsiteX13" fmla="*/ 423566 w 769134"/>
                <a:gd name="connsiteY13" fmla="*/ 103103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769134 w 769134"/>
                <a:gd name="connsiteY0" fmla="*/ 0 h 1141229"/>
                <a:gd name="connsiteX1" fmla="*/ 426225 w 769134"/>
                <a:gd name="connsiteY1" fmla="*/ 98328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73134 w 769134"/>
                <a:gd name="connsiteY12" fmla="*/ 69110 h 1141229"/>
                <a:gd name="connsiteX13" fmla="*/ 411660 w 769134"/>
                <a:gd name="connsiteY13" fmla="*/ 79290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769134 w 769134"/>
                <a:gd name="connsiteY0" fmla="*/ 0 h 1141229"/>
                <a:gd name="connsiteX1" fmla="*/ 435750 w 769134"/>
                <a:gd name="connsiteY1" fmla="*/ 172147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73134 w 769134"/>
                <a:gd name="connsiteY12" fmla="*/ 69110 h 1141229"/>
                <a:gd name="connsiteX13" fmla="*/ 411660 w 769134"/>
                <a:gd name="connsiteY13" fmla="*/ 79290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769134 w 769134"/>
                <a:gd name="connsiteY0" fmla="*/ 0 h 1141229"/>
                <a:gd name="connsiteX1" fmla="*/ 435750 w 769134"/>
                <a:gd name="connsiteY1" fmla="*/ 172147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73134 w 769134"/>
                <a:gd name="connsiteY12" fmla="*/ 69110 h 1141229"/>
                <a:gd name="connsiteX13" fmla="*/ 437854 w 769134"/>
                <a:gd name="connsiteY13" fmla="*/ 169778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769134 w 769134"/>
                <a:gd name="connsiteY0" fmla="*/ 0 h 1141229"/>
                <a:gd name="connsiteX1" fmla="*/ 435750 w 769134"/>
                <a:gd name="connsiteY1" fmla="*/ 172147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01696 w 769134"/>
                <a:gd name="connsiteY12" fmla="*/ 150073 h 1141229"/>
                <a:gd name="connsiteX13" fmla="*/ 437854 w 769134"/>
                <a:gd name="connsiteY13" fmla="*/ 169778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879695 w 879695"/>
                <a:gd name="connsiteY0" fmla="*/ 0 h 1141229"/>
                <a:gd name="connsiteX1" fmla="*/ 546311 w 879695"/>
                <a:gd name="connsiteY1" fmla="*/ 172147 h 1141229"/>
                <a:gd name="connsiteX2" fmla="*/ 110563 w 879695"/>
                <a:gd name="connsiteY2" fmla="*/ 499624 h 1141229"/>
                <a:gd name="connsiteX3" fmla="*/ 324780 w 879695"/>
                <a:gd name="connsiteY3" fmla="*/ 991093 h 1141229"/>
                <a:gd name="connsiteX4" fmla="*/ 360857 w 879695"/>
                <a:gd name="connsiteY4" fmla="*/ 1096284 h 1141229"/>
                <a:gd name="connsiteX5" fmla="*/ 251831 w 879695"/>
                <a:gd name="connsiteY5" fmla="*/ 1141229 h 1141229"/>
                <a:gd name="connsiteX6" fmla="*/ 221086 w 879695"/>
                <a:gd name="connsiteY6" fmla="*/ 1099702 h 1141229"/>
                <a:gd name="connsiteX7" fmla="*/ 323917 w 879695"/>
                <a:gd name="connsiteY7" fmla="*/ 986563 h 1141229"/>
                <a:gd name="connsiteX8" fmla="*/ 164137 w 879695"/>
                <a:gd name="connsiteY8" fmla="*/ 982167 h 1141229"/>
                <a:gd name="connsiteX9" fmla="*/ 197792 w 879695"/>
                <a:gd name="connsiteY9" fmla="*/ 585400 h 1141229"/>
                <a:gd name="connsiteX10" fmla="*/ 0 w 879695"/>
                <a:gd name="connsiteY10" fmla="*/ 492985 h 1141229"/>
                <a:gd name="connsiteX11" fmla="*/ 206644 w 879695"/>
                <a:gd name="connsiteY11" fmla="*/ 470325 h 1141229"/>
                <a:gd name="connsiteX12" fmla="*/ 312257 w 879695"/>
                <a:gd name="connsiteY12" fmla="*/ 150073 h 1141229"/>
                <a:gd name="connsiteX13" fmla="*/ 548415 w 879695"/>
                <a:gd name="connsiteY13" fmla="*/ 169778 h 1141229"/>
                <a:gd name="connsiteX14" fmla="*/ 545841 w 879695"/>
                <a:gd name="connsiteY14" fmla="*/ 2657 h 1141229"/>
                <a:gd name="connsiteX15" fmla="*/ 879695 w 879695"/>
                <a:gd name="connsiteY15" fmla="*/ 0 h 1141229"/>
                <a:gd name="connsiteX0" fmla="*/ 879695 w 879695"/>
                <a:gd name="connsiteY0" fmla="*/ 0 h 1141229"/>
                <a:gd name="connsiteX1" fmla="*/ 546311 w 879695"/>
                <a:gd name="connsiteY1" fmla="*/ 172147 h 1141229"/>
                <a:gd name="connsiteX2" fmla="*/ 110563 w 879695"/>
                <a:gd name="connsiteY2" fmla="*/ 499624 h 1141229"/>
                <a:gd name="connsiteX3" fmla="*/ 324780 w 879695"/>
                <a:gd name="connsiteY3" fmla="*/ 991093 h 1141229"/>
                <a:gd name="connsiteX4" fmla="*/ 360857 w 879695"/>
                <a:gd name="connsiteY4" fmla="*/ 1096284 h 1141229"/>
                <a:gd name="connsiteX5" fmla="*/ 251831 w 879695"/>
                <a:gd name="connsiteY5" fmla="*/ 1141229 h 1141229"/>
                <a:gd name="connsiteX6" fmla="*/ 221086 w 879695"/>
                <a:gd name="connsiteY6" fmla="*/ 1099702 h 1141229"/>
                <a:gd name="connsiteX7" fmla="*/ 323917 w 879695"/>
                <a:gd name="connsiteY7" fmla="*/ 986563 h 1141229"/>
                <a:gd name="connsiteX8" fmla="*/ 164137 w 879695"/>
                <a:gd name="connsiteY8" fmla="*/ 982167 h 1141229"/>
                <a:gd name="connsiteX9" fmla="*/ 197792 w 879695"/>
                <a:gd name="connsiteY9" fmla="*/ 585400 h 1141229"/>
                <a:gd name="connsiteX10" fmla="*/ 0 w 879695"/>
                <a:gd name="connsiteY10" fmla="*/ 492985 h 1141229"/>
                <a:gd name="connsiteX11" fmla="*/ 116156 w 879695"/>
                <a:gd name="connsiteY11" fmla="*/ 327450 h 1141229"/>
                <a:gd name="connsiteX12" fmla="*/ 312257 w 879695"/>
                <a:gd name="connsiteY12" fmla="*/ 150073 h 1141229"/>
                <a:gd name="connsiteX13" fmla="*/ 548415 w 879695"/>
                <a:gd name="connsiteY13" fmla="*/ 169778 h 1141229"/>
                <a:gd name="connsiteX14" fmla="*/ 545841 w 879695"/>
                <a:gd name="connsiteY14" fmla="*/ 2657 h 1141229"/>
                <a:gd name="connsiteX15" fmla="*/ 879695 w 879695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273325 w 931934"/>
                <a:gd name="connsiteY6" fmla="*/ 1099702 h 1141229"/>
                <a:gd name="connsiteX7" fmla="*/ 376156 w 931934"/>
                <a:gd name="connsiteY7" fmla="*/ 986563 h 1141229"/>
                <a:gd name="connsiteX8" fmla="*/ 216376 w 931934"/>
                <a:gd name="connsiteY8" fmla="*/ 982167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273325 w 931934"/>
                <a:gd name="connsiteY6" fmla="*/ 1099702 h 1141229"/>
                <a:gd name="connsiteX7" fmla="*/ 376156 w 931934"/>
                <a:gd name="connsiteY7" fmla="*/ 986563 h 1141229"/>
                <a:gd name="connsiteX8" fmla="*/ 216376 w 931934"/>
                <a:gd name="connsiteY8" fmla="*/ 982167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273325 w 931934"/>
                <a:gd name="connsiteY6" fmla="*/ 1099702 h 1141229"/>
                <a:gd name="connsiteX7" fmla="*/ 309481 w 931934"/>
                <a:gd name="connsiteY7" fmla="*/ 1007994 h 1141229"/>
                <a:gd name="connsiteX8" fmla="*/ 216376 w 931934"/>
                <a:gd name="connsiteY8" fmla="*/ 982167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273325 w 931934"/>
                <a:gd name="connsiteY6" fmla="*/ 1099702 h 1141229"/>
                <a:gd name="connsiteX7" fmla="*/ 309481 w 931934"/>
                <a:gd name="connsiteY7" fmla="*/ 1007994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309481 w 931934"/>
                <a:gd name="connsiteY7" fmla="*/ 1007994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161843 w 931934"/>
                <a:gd name="connsiteY7" fmla="*/ 1010375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161843 w 931934"/>
                <a:gd name="connsiteY7" fmla="*/ 1010375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100794 w 931934"/>
                <a:gd name="connsiteY3" fmla="*/ 922037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161843 w 931934"/>
                <a:gd name="connsiteY7" fmla="*/ 1010375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100794 w 931934"/>
                <a:gd name="connsiteY3" fmla="*/ 922037 h 1141229"/>
                <a:gd name="connsiteX4" fmla="*/ 227359 w 931934"/>
                <a:gd name="connsiteY4" fmla="*/ 955790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161843 w 931934"/>
                <a:gd name="connsiteY7" fmla="*/ 1010375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100794 w 931934"/>
                <a:gd name="connsiteY3" fmla="*/ 922037 h 1141229"/>
                <a:gd name="connsiteX4" fmla="*/ 227359 w 931934"/>
                <a:gd name="connsiteY4" fmla="*/ 955790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99930 w 931934"/>
                <a:gd name="connsiteY7" fmla="*/ 1003231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1003689 w 1003689"/>
                <a:gd name="connsiteY0" fmla="*/ 0 h 1141229"/>
                <a:gd name="connsiteX1" fmla="*/ 670305 w 1003689"/>
                <a:gd name="connsiteY1" fmla="*/ 172147 h 1141229"/>
                <a:gd name="connsiteX2" fmla="*/ 234557 w 1003689"/>
                <a:gd name="connsiteY2" fmla="*/ 499624 h 1141229"/>
                <a:gd name="connsiteX3" fmla="*/ 172549 w 1003689"/>
                <a:gd name="connsiteY3" fmla="*/ 922037 h 1141229"/>
                <a:gd name="connsiteX4" fmla="*/ 299114 w 1003689"/>
                <a:gd name="connsiteY4" fmla="*/ 955790 h 1141229"/>
                <a:gd name="connsiteX5" fmla="*/ 375825 w 1003689"/>
                <a:gd name="connsiteY5" fmla="*/ 1141229 h 1141229"/>
                <a:gd name="connsiteX6" fmla="*/ 190299 w 1003689"/>
                <a:gd name="connsiteY6" fmla="*/ 1113990 h 1141229"/>
                <a:gd name="connsiteX7" fmla="*/ 171685 w 1003689"/>
                <a:gd name="connsiteY7" fmla="*/ 1003231 h 1141229"/>
                <a:gd name="connsiteX8" fmla="*/ 0 w 1003689"/>
                <a:gd name="connsiteY8" fmla="*/ 929780 h 1141229"/>
                <a:gd name="connsiteX9" fmla="*/ 71755 w 1003689"/>
                <a:gd name="connsiteY9" fmla="*/ 673506 h 1141229"/>
                <a:gd name="connsiteX10" fmla="*/ 123994 w 1003689"/>
                <a:gd name="connsiteY10" fmla="*/ 492985 h 1141229"/>
                <a:gd name="connsiteX11" fmla="*/ 240150 w 1003689"/>
                <a:gd name="connsiteY11" fmla="*/ 327450 h 1141229"/>
                <a:gd name="connsiteX12" fmla="*/ 436251 w 1003689"/>
                <a:gd name="connsiteY12" fmla="*/ 150073 h 1141229"/>
                <a:gd name="connsiteX13" fmla="*/ 672409 w 1003689"/>
                <a:gd name="connsiteY13" fmla="*/ 169778 h 1141229"/>
                <a:gd name="connsiteX14" fmla="*/ 669835 w 1003689"/>
                <a:gd name="connsiteY14" fmla="*/ 2657 h 1141229"/>
                <a:gd name="connsiteX15" fmla="*/ 1003689 w 1003689"/>
                <a:gd name="connsiteY15" fmla="*/ 0 h 1141229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34557 w 1003689"/>
                <a:gd name="connsiteY2" fmla="*/ 499624 h 1136466"/>
                <a:gd name="connsiteX3" fmla="*/ 172549 w 1003689"/>
                <a:gd name="connsiteY3" fmla="*/ 922037 h 1136466"/>
                <a:gd name="connsiteX4" fmla="*/ 299114 w 1003689"/>
                <a:gd name="connsiteY4" fmla="*/ 955790 h 1136466"/>
                <a:gd name="connsiteX5" fmla="*/ 268669 w 1003689"/>
                <a:gd name="connsiteY5" fmla="*/ 1136466 h 1136466"/>
                <a:gd name="connsiteX6" fmla="*/ 190299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34557 w 1003689"/>
                <a:gd name="connsiteY2" fmla="*/ 499624 h 1136466"/>
                <a:gd name="connsiteX3" fmla="*/ 172549 w 1003689"/>
                <a:gd name="connsiteY3" fmla="*/ 922037 h 1136466"/>
                <a:gd name="connsiteX4" fmla="*/ 299114 w 1003689"/>
                <a:gd name="connsiteY4" fmla="*/ 955790 h 1136466"/>
                <a:gd name="connsiteX5" fmla="*/ 268669 w 1003689"/>
                <a:gd name="connsiteY5" fmla="*/ 1136466 h 1136466"/>
                <a:gd name="connsiteX6" fmla="*/ 97430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34557 w 1003689"/>
                <a:gd name="connsiteY2" fmla="*/ 499624 h 1136466"/>
                <a:gd name="connsiteX3" fmla="*/ 208268 w 1003689"/>
                <a:gd name="connsiteY3" fmla="*/ 679149 h 1136466"/>
                <a:gd name="connsiteX4" fmla="*/ 299114 w 1003689"/>
                <a:gd name="connsiteY4" fmla="*/ 955790 h 1136466"/>
                <a:gd name="connsiteX5" fmla="*/ 268669 w 1003689"/>
                <a:gd name="connsiteY5" fmla="*/ 1136466 h 1136466"/>
                <a:gd name="connsiteX6" fmla="*/ 97430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27413 w 1003689"/>
                <a:gd name="connsiteY2" fmla="*/ 509149 h 1136466"/>
                <a:gd name="connsiteX3" fmla="*/ 208268 w 1003689"/>
                <a:gd name="connsiteY3" fmla="*/ 679149 h 1136466"/>
                <a:gd name="connsiteX4" fmla="*/ 299114 w 1003689"/>
                <a:gd name="connsiteY4" fmla="*/ 955790 h 1136466"/>
                <a:gd name="connsiteX5" fmla="*/ 268669 w 1003689"/>
                <a:gd name="connsiteY5" fmla="*/ 1136466 h 1136466"/>
                <a:gd name="connsiteX6" fmla="*/ 97430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27413 w 1003689"/>
                <a:gd name="connsiteY2" fmla="*/ 509149 h 1136466"/>
                <a:gd name="connsiteX3" fmla="*/ 208268 w 1003689"/>
                <a:gd name="connsiteY3" fmla="*/ 679149 h 1136466"/>
                <a:gd name="connsiteX4" fmla="*/ 168145 w 1003689"/>
                <a:gd name="connsiteY4" fmla="*/ 720046 h 1136466"/>
                <a:gd name="connsiteX5" fmla="*/ 268669 w 1003689"/>
                <a:gd name="connsiteY5" fmla="*/ 1136466 h 1136466"/>
                <a:gd name="connsiteX6" fmla="*/ 97430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13990"/>
                <a:gd name="connsiteX1" fmla="*/ 670305 w 1003689"/>
                <a:gd name="connsiteY1" fmla="*/ 172147 h 1113990"/>
                <a:gd name="connsiteX2" fmla="*/ 227413 w 1003689"/>
                <a:gd name="connsiteY2" fmla="*/ 509149 h 1113990"/>
                <a:gd name="connsiteX3" fmla="*/ 208268 w 1003689"/>
                <a:gd name="connsiteY3" fmla="*/ 679149 h 1113990"/>
                <a:gd name="connsiteX4" fmla="*/ 168145 w 1003689"/>
                <a:gd name="connsiteY4" fmla="*/ 720046 h 1113990"/>
                <a:gd name="connsiteX5" fmla="*/ 166275 w 1003689"/>
                <a:gd name="connsiteY5" fmla="*/ 919772 h 1113990"/>
                <a:gd name="connsiteX6" fmla="*/ 97430 w 1003689"/>
                <a:gd name="connsiteY6" fmla="*/ 1113990 h 1113990"/>
                <a:gd name="connsiteX7" fmla="*/ 171685 w 1003689"/>
                <a:gd name="connsiteY7" fmla="*/ 1003231 h 1113990"/>
                <a:gd name="connsiteX8" fmla="*/ 0 w 1003689"/>
                <a:gd name="connsiteY8" fmla="*/ 929780 h 1113990"/>
                <a:gd name="connsiteX9" fmla="*/ 71755 w 1003689"/>
                <a:gd name="connsiteY9" fmla="*/ 673506 h 1113990"/>
                <a:gd name="connsiteX10" fmla="*/ 123994 w 1003689"/>
                <a:gd name="connsiteY10" fmla="*/ 492985 h 1113990"/>
                <a:gd name="connsiteX11" fmla="*/ 240150 w 1003689"/>
                <a:gd name="connsiteY11" fmla="*/ 327450 h 1113990"/>
                <a:gd name="connsiteX12" fmla="*/ 436251 w 1003689"/>
                <a:gd name="connsiteY12" fmla="*/ 150073 h 1113990"/>
                <a:gd name="connsiteX13" fmla="*/ 672409 w 1003689"/>
                <a:gd name="connsiteY13" fmla="*/ 169778 h 1113990"/>
                <a:gd name="connsiteX14" fmla="*/ 669835 w 1003689"/>
                <a:gd name="connsiteY14" fmla="*/ 2657 h 1113990"/>
                <a:gd name="connsiteX15" fmla="*/ 1003689 w 1003689"/>
                <a:gd name="connsiteY15" fmla="*/ 0 h 1113990"/>
                <a:gd name="connsiteX0" fmla="*/ 1003689 w 1003689"/>
                <a:gd name="connsiteY0" fmla="*/ 0 h 1113990"/>
                <a:gd name="connsiteX1" fmla="*/ 670305 w 1003689"/>
                <a:gd name="connsiteY1" fmla="*/ 172147 h 1113990"/>
                <a:gd name="connsiteX2" fmla="*/ 227413 w 1003689"/>
                <a:gd name="connsiteY2" fmla="*/ 509149 h 1113990"/>
                <a:gd name="connsiteX3" fmla="*/ 208268 w 1003689"/>
                <a:gd name="connsiteY3" fmla="*/ 679149 h 1113990"/>
                <a:gd name="connsiteX4" fmla="*/ 168145 w 1003689"/>
                <a:gd name="connsiteY4" fmla="*/ 720046 h 1113990"/>
                <a:gd name="connsiteX5" fmla="*/ 166275 w 1003689"/>
                <a:gd name="connsiteY5" fmla="*/ 919772 h 1113990"/>
                <a:gd name="connsiteX6" fmla="*/ 97430 w 1003689"/>
                <a:gd name="connsiteY6" fmla="*/ 1113990 h 1113990"/>
                <a:gd name="connsiteX7" fmla="*/ 40716 w 1003689"/>
                <a:gd name="connsiteY7" fmla="*/ 969894 h 1113990"/>
                <a:gd name="connsiteX8" fmla="*/ 0 w 1003689"/>
                <a:gd name="connsiteY8" fmla="*/ 929780 h 1113990"/>
                <a:gd name="connsiteX9" fmla="*/ 71755 w 1003689"/>
                <a:gd name="connsiteY9" fmla="*/ 673506 h 1113990"/>
                <a:gd name="connsiteX10" fmla="*/ 123994 w 1003689"/>
                <a:gd name="connsiteY10" fmla="*/ 492985 h 1113990"/>
                <a:gd name="connsiteX11" fmla="*/ 240150 w 1003689"/>
                <a:gd name="connsiteY11" fmla="*/ 327450 h 1113990"/>
                <a:gd name="connsiteX12" fmla="*/ 436251 w 1003689"/>
                <a:gd name="connsiteY12" fmla="*/ 150073 h 1113990"/>
                <a:gd name="connsiteX13" fmla="*/ 672409 w 1003689"/>
                <a:gd name="connsiteY13" fmla="*/ 169778 h 1113990"/>
                <a:gd name="connsiteX14" fmla="*/ 669835 w 1003689"/>
                <a:gd name="connsiteY14" fmla="*/ 2657 h 1113990"/>
                <a:gd name="connsiteX15" fmla="*/ 1003689 w 1003689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69373 w 1001307"/>
                <a:gd name="connsiteY9" fmla="*/ 673506 h 1113990"/>
                <a:gd name="connsiteX10" fmla="*/ 121612 w 1001307"/>
                <a:gd name="connsiteY10" fmla="*/ 492985 h 1113990"/>
                <a:gd name="connsiteX11" fmla="*/ 237768 w 1001307"/>
                <a:gd name="connsiteY11" fmla="*/ 327450 h 1113990"/>
                <a:gd name="connsiteX12" fmla="*/ 433869 w 1001307"/>
                <a:gd name="connsiteY12" fmla="*/ 150073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83660 w 1001307"/>
                <a:gd name="connsiteY9" fmla="*/ 528249 h 1113990"/>
                <a:gd name="connsiteX10" fmla="*/ 121612 w 1001307"/>
                <a:gd name="connsiteY10" fmla="*/ 492985 h 1113990"/>
                <a:gd name="connsiteX11" fmla="*/ 237768 w 1001307"/>
                <a:gd name="connsiteY11" fmla="*/ 327450 h 1113990"/>
                <a:gd name="connsiteX12" fmla="*/ 433869 w 1001307"/>
                <a:gd name="connsiteY12" fmla="*/ 150073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83660 w 1001307"/>
                <a:gd name="connsiteY9" fmla="*/ 528249 h 1113990"/>
                <a:gd name="connsiteX10" fmla="*/ 121612 w 1001307"/>
                <a:gd name="connsiteY10" fmla="*/ 492985 h 1113990"/>
                <a:gd name="connsiteX11" fmla="*/ 237768 w 1001307"/>
                <a:gd name="connsiteY11" fmla="*/ 327450 h 1113990"/>
                <a:gd name="connsiteX12" fmla="*/ 598176 w 1001307"/>
                <a:gd name="connsiteY12" fmla="*/ 81016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83660 w 1001307"/>
                <a:gd name="connsiteY9" fmla="*/ 528249 h 1113990"/>
                <a:gd name="connsiteX10" fmla="*/ 121612 w 1001307"/>
                <a:gd name="connsiteY10" fmla="*/ 492985 h 1113990"/>
                <a:gd name="connsiteX11" fmla="*/ 185380 w 1001307"/>
                <a:gd name="connsiteY11" fmla="*/ 367931 h 1113990"/>
                <a:gd name="connsiteX12" fmla="*/ 598176 w 1001307"/>
                <a:gd name="connsiteY12" fmla="*/ 81016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83660 w 1001307"/>
                <a:gd name="connsiteY9" fmla="*/ 528249 h 1113990"/>
                <a:gd name="connsiteX10" fmla="*/ 219244 w 1001307"/>
                <a:gd name="connsiteY10" fmla="*/ 500129 h 1113990"/>
                <a:gd name="connsiteX11" fmla="*/ 185380 w 1001307"/>
                <a:gd name="connsiteY11" fmla="*/ 367931 h 1113990"/>
                <a:gd name="connsiteX12" fmla="*/ 598176 w 1001307"/>
                <a:gd name="connsiteY12" fmla="*/ 81016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2616 w 965589"/>
                <a:gd name="connsiteY7" fmla="*/ 969894 h 1113990"/>
                <a:gd name="connsiteX8" fmla="*/ 0 w 965589"/>
                <a:gd name="connsiteY8" fmla="*/ 644030 h 1113990"/>
                <a:gd name="connsiteX9" fmla="*/ 47942 w 965589"/>
                <a:gd name="connsiteY9" fmla="*/ 528249 h 1113990"/>
                <a:gd name="connsiteX10" fmla="*/ 183526 w 965589"/>
                <a:gd name="connsiteY10" fmla="*/ 500129 h 1113990"/>
                <a:gd name="connsiteX11" fmla="*/ 149662 w 965589"/>
                <a:gd name="connsiteY11" fmla="*/ 367931 h 1113990"/>
                <a:gd name="connsiteX12" fmla="*/ 562458 w 965589"/>
                <a:gd name="connsiteY12" fmla="*/ 81016 h 1113990"/>
                <a:gd name="connsiteX13" fmla="*/ 634309 w 965589"/>
                <a:gd name="connsiteY13" fmla="*/ 169778 h 1113990"/>
                <a:gd name="connsiteX14" fmla="*/ 631735 w 965589"/>
                <a:gd name="connsiteY14" fmla="*/ 2657 h 1113990"/>
                <a:gd name="connsiteX15" fmla="*/ 965589 w 965589"/>
                <a:gd name="connsiteY15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13646 w 965589"/>
                <a:gd name="connsiteY7" fmla="*/ 790808 h 1113990"/>
                <a:gd name="connsiteX8" fmla="*/ 2616 w 965589"/>
                <a:gd name="connsiteY8" fmla="*/ 969894 h 1113990"/>
                <a:gd name="connsiteX9" fmla="*/ 0 w 965589"/>
                <a:gd name="connsiteY9" fmla="*/ 644030 h 1113990"/>
                <a:gd name="connsiteX10" fmla="*/ 47942 w 965589"/>
                <a:gd name="connsiteY10" fmla="*/ 528249 h 1113990"/>
                <a:gd name="connsiteX11" fmla="*/ 183526 w 965589"/>
                <a:gd name="connsiteY11" fmla="*/ 500129 h 1113990"/>
                <a:gd name="connsiteX12" fmla="*/ 149662 w 965589"/>
                <a:gd name="connsiteY12" fmla="*/ 367931 h 1113990"/>
                <a:gd name="connsiteX13" fmla="*/ 562458 w 965589"/>
                <a:gd name="connsiteY13" fmla="*/ 81016 h 1113990"/>
                <a:gd name="connsiteX14" fmla="*/ 634309 w 965589"/>
                <a:gd name="connsiteY14" fmla="*/ 169778 h 1113990"/>
                <a:gd name="connsiteX15" fmla="*/ 631735 w 965589"/>
                <a:gd name="connsiteY15" fmla="*/ 2657 h 1113990"/>
                <a:gd name="connsiteX16" fmla="*/ 965589 w 965589"/>
                <a:gd name="connsiteY16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13646 w 965589"/>
                <a:gd name="connsiteY7" fmla="*/ 790808 h 1113990"/>
                <a:gd name="connsiteX8" fmla="*/ 171685 w 965589"/>
                <a:gd name="connsiteY8" fmla="*/ 677000 h 1113990"/>
                <a:gd name="connsiteX9" fmla="*/ 0 w 965589"/>
                <a:gd name="connsiteY9" fmla="*/ 644030 h 1113990"/>
                <a:gd name="connsiteX10" fmla="*/ 47942 w 965589"/>
                <a:gd name="connsiteY10" fmla="*/ 528249 h 1113990"/>
                <a:gd name="connsiteX11" fmla="*/ 183526 w 965589"/>
                <a:gd name="connsiteY11" fmla="*/ 500129 h 1113990"/>
                <a:gd name="connsiteX12" fmla="*/ 149662 w 965589"/>
                <a:gd name="connsiteY12" fmla="*/ 367931 h 1113990"/>
                <a:gd name="connsiteX13" fmla="*/ 562458 w 965589"/>
                <a:gd name="connsiteY13" fmla="*/ 81016 h 1113990"/>
                <a:gd name="connsiteX14" fmla="*/ 634309 w 965589"/>
                <a:gd name="connsiteY14" fmla="*/ 169778 h 1113990"/>
                <a:gd name="connsiteX15" fmla="*/ 631735 w 965589"/>
                <a:gd name="connsiteY15" fmla="*/ 2657 h 1113990"/>
                <a:gd name="connsiteX16" fmla="*/ 965589 w 965589"/>
                <a:gd name="connsiteY16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18408 w 965589"/>
                <a:gd name="connsiteY7" fmla="*/ 681271 h 1113990"/>
                <a:gd name="connsiteX8" fmla="*/ 171685 w 965589"/>
                <a:gd name="connsiteY8" fmla="*/ 677000 h 1113990"/>
                <a:gd name="connsiteX9" fmla="*/ 0 w 965589"/>
                <a:gd name="connsiteY9" fmla="*/ 644030 h 1113990"/>
                <a:gd name="connsiteX10" fmla="*/ 47942 w 965589"/>
                <a:gd name="connsiteY10" fmla="*/ 528249 h 1113990"/>
                <a:gd name="connsiteX11" fmla="*/ 183526 w 965589"/>
                <a:gd name="connsiteY11" fmla="*/ 500129 h 1113990"/>
                <a:gd name="connsiteX12" fmla="*/ 149662 w 965589"/>
                <a:gd name="connsiteY12" fmla="*/ 367931 h 1113990"/>
                <a:gd name="connsiteX13" fmla="*/ 562458 w 965589"/>
                <a:gd name="connsiteY13" fmla="*/ 81016 h 1113990"/>
                <a:gd name="connsiteX14" fmla="*/ 634309 w 965589"/>
                <a:gd name="connsiteY14" fmla="*/ 169778 h 1113990"/>
                <a:gd name="connsiteX15" fmla="*/ 631735 w 965589"/>
                <a:gd name="connsiteY15" fmla="*/ 2657 h 1113990"/>
                <a:gd name="connsiteX16" fmla="*/ 965589 w 965589"/>
                <a:gd name="connsiteY16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18408 w 965589"/>
                <a:gd name="connsiteY7" fmla="*/ 681271 h 1113990"/>
                <a:gd name="connsiteX8" fmla="*/ 171685 w 965589"/>
                <a:gd name="connsiteY8" fmla="*/ 677000 h 1113990"/>
                <a:gd name="connsiteX9" fmla="*/ 0 w 965589"/>
                <a:gd name="connsiteY9" fmla="*/ 644030 h 1113990"/>
                <a:gd name="connsiteX10" fmla="*/ 47942 w 965589"/>
                <a:gd name="connsiteY10" fmla="*/ 528249 h 1113990"/>
                <a:gd name="connsiteX11" fmla="*/ 183526 w 965589"/>
                <a:gd name="connsiteY11" fmla="*/ 500129 h 1113990"/>
                <a:gd name="connsiteX12" fmla="*/ 149662 w 965589"/>
                <a:gd name="connsiteY12" fmla="*/ 367931 h 1113990"/>
                <a:gd name="connsiteX13" fmla="*/ 562458 w 965589"/>
                <a:gd name="connsiteY13" fmla="*/ 81016 h 1113990"/>
                <a:gd name="connsiteX14" fmla="*/ 634309 w 965589"/>
                <a:gd name="connsiteY14" fmla="*/ 169778 h 1113990"/>
                <a:gd name="connsiteX15" fmla="*/ 631735 w 965589"/>
                <a:gd name="connsiteY15" fmla="*/ 2657 h 1113990"/>
                <a:gd name="connsiteX16" fmla="*/ 965589 w 965589"/>
                <a:gd name="connsiteY16" fmla="*/ 0 h 1113990"/>
                <a:gd name="connsiteX0" fmla="*/ 965589 w 965589"/>
                <a:gd name="connsiteY0" fmla="*/ 0 h 985402"/>
                <a:gd name="connsiteX1" fmla="*/ 632205 w 965589"/>
                <a:gd name="connsiteY1" fmla="*/ 172147 h 985402"/>
                <a:gd name="connsiteX2" fmla="*/ 189313 w 965589"/>
                <a:gd name="connsiteY2" fmla="*/ 509149 h 985402"/>
                <a:gd name="connsiteX3" fmla="*/ 170168 w 965589"/>
                <a:gd name="connsiteY3" fmla="*/ 679149 h 985402"/>
                <a:gd name="connsiteX4" fmla="*/ 130045 w 965589"/>
                <a:gd name="connsiteY4" fmla="*/ 720046 h 985402"/>
                <a:gd name="connsiteX5" fmla="*/ 128175 w 965589"/>
                <a:gd name="connsiteY5" fmla="*/ 919772 h 985402"/>
                <a:gd name="connsiteX6" fmla="*/ 9324 w 965589"/>
                <a:gd name="connsiteY6" fmla="*/ 985402 h 985402"/>
                <a:gd name="connsiteX7" fmla="*/ 18408 w 965589"/>
                <a:gd name="connsiteY7" fmla="*/ 681271 h 985402"/>
                <a:gd name="connsiteX8" fmla="*/ 171685 w 965589"/>
                <a:gd name="connsiteY8" fmla="*/ 677000 h 985402"/>
                <a:gd name="connsiteX9" fmla="*/ 0 w 965589"/>
                <a:gd name="connsiteY9" fmla="*/ 644030 h 985402"/>
                <a:gd name="connsiteX10" fmla="*/ 47942 w 965589"/>
                <a:gd name="connsiteY10" fmla="*/ 528249 h 985402"/>
                <a:gd name="connsiteX11" fmla="*/ 183526 w 965589"/>
                <a:gd name="connsiteY11" fmla="*/ 500129 h 985402"/>
                <a:gd name="connsiteX12" fmla="*/ 149662 w 965589"/>
                <a:gd name="connsiteY12" fmla="*/ 367931 h 985402"/>
                <a:gd name="connsiteX13" fmla="*/ 562458 w 965589"/>
                <a:gd name="connsiteY13" fmla="*/ 81016 h 985402"/>
                <a:gd name="connsiteX14" fmla="*/ 634309 w 965589"/>
                <a:gd name="connsiteY14" fmla="*/ 169778 h 985402"/>
                <a:gd name="connsiteX15" fmla="*/ 631735 w 965589"/>
                <a:gd name="connsiteY15" fmla="*/ 2657 h 985402"/>
                <a:gd name="connsiteX16" fmla="*/ 965589 w 965589"/>
                <a:gd name="connsiteY16" fmla="*/ 0 h 985402"/>
                <a:gd name="connsiteX0" fmla="*/ 965589 w 965589"/>
                <a:gd name="connsiteY0" fmla="*/ 0 h 985402"/>
                <a:gd name="connsiteX1" fmla="*/ 632205 w 965589"/>
                <a:gd name="connsiteY1" fmla="*/ 172147 h 985402"/>
                <a:gd name="connsiteX2" fmla="*/ 189313 w 965589"/>
                <a:gd name="connsiteY2" fmla="*/ 509149 h 985402"/>
                <a:gd name="connsiteX3" fmla="*/ 170168 w 965589"/>
                <a:gd name="connsiteY3" fmla="*/ 679149 h 985402"/>
                <a:gd name="connsiteX4" fmla="*/ 130045 w 965589"/>
                <a:gd name="connsiteY4" fmla="*/ 720046 h 985402"/>
                <a:gd name="connsiteX5" fmla="*/ 128175 w 965589"/>
                <a:gd name="connsiteY5" fmla="*/ 919772 h 985402"/>
                <a:gd name="connsiteX6" fmla="*/ 9324 w 965589"/>
                <a:gd name="connsiteY6" fmla="*/ 985402 h 985402"/>
                <a:gd name="connsiteX7" fmla="*/ 18408 w 965589"/>
                <a:gd name="connsiteY7" fmla="*/ 681271 h 985402"/>
                <a:gd name="connsiteX8" fmla="*/ 171685 w 965589"/>
                <a:gd name="connsiteY8" fmla="*/ 677000 h 985402"/>
                <a:gd name="connsiteX9" fmla="*/ 0 w 965589"/>
                <a:gd name="connsiteY9" fmla="*/ 644030 h 985402"/>
                <a:gd name="connsiteX10" fmla="*/ 47942 w 965589"/>
                <a:gd name="connsiteY10" fmla="*/ 528249 h 985402"/>
                <a:gd name="connsiteX11" fmla="*/ 183526 w 965589"/>
                <a:gd name="connsiteY11" fmla="*/ 500129 h 985402"/>
                <a:gd name="connsiteX12" fmla="*/ 149662 w 965589"/>
                <a:gd name="connsiteY12" fmla="*/ 367931 h 985402"/>
                <a:gd name="connsiteX13" fmla="*/ 562458 w 965589"/>
                <a:gd name="connsiteY13" fmla="*/ 81016 h 985402"/>
                <a:gd name="connsiteX14" fmla="*/ 634309 w 965589"/>
                <a:gd name="connsiteY14" fmla="*/ 169778 h 985402"/>
                <a:gd name="connsiteX15" fmla="*/ 631735 w 965589"/>
                <a:gd name="connsiteY15" fmla="*/ 2657 h 985402"/>
                <a:gd name="connsiteX16" fmla="*/ 965589 w 965589"/>
                <a:gd name="connsiteY16" fmla="*/ 0 h 985402"/>
                <a:gd name="connsiteX0" fmla="*/ 965589 w 965589"/>
                <a:gd name="connsiteY0" fmla="*/ 0 h 985402"/>
                <a:gd name="connsiteX1" fmla="*/ 632205 w 965589"/>
                <a:gd name="connsiteY1" fmla="*/ 172147 h 985402"/>
                <a:gd name="connsiteX2" fmla="*/ 189313 w 965589"/>
                <a:gd name="connsiteY2" fmla="*/ 509149 h 985402"/>
                <a:gd name="connsiteX3" fmla="*/ 170168 w 965589"/>
                <a:gd name="connsiteY3" fmla="*/ 679149 h 985402"/>
                <a:gd name="connsiteX4" fmla="*/ 130045 w 965589"/>
                <a:gd name="connsiteY4" fmla="*/ 720046 h 985402"/>
                <a:gd name="connsiteX5" fmla="*/ 128175 w 965589"/>
                <a:gd name="connsiteY5" fmla="*/ 919772 h 985402"/>
                <a:gd name="connsiteX6" fmla="*/ 9324 w 965589"/>
                <a:gd name="connsiteY6" fmla="*/ 985402 h 985402"/>
                <a:gd name="connsiteX7" fmla="*/ 18408 w 965589"/>
                <a:gd name="connsiteY7" fmla="*/ 681271 h 985402"/>
                <a:gd name="connsiteX8" fmla="*/ 171685 w 965589"/>
                <a:gd name="connsiteY8" fmla="*/ 677000 h 985402"/>
                <a:gd name="connsiteX9" fmla="*/ 0 w 965589"/>
                <a:gd name="connsiteY9" fmla="*/ 644030 h 985402"/>
                <a:gd name="connsiteX10" fmla="*/ 47942 w 965589"/>
                <a:gd name="connsiteY10" fmla="*/ 528249 h 985402"/>
                <a:gd name="connsiteX11" fmla="*/ 183526 w 965589"/>
                <a:gd name="connsiteY11" fmla="*/ 500129 h 985402"/>
                <a:gd name="connsiteX12" fmla="*/ 149662 w 965589"/>
                <a:gd name="connsiteY12" fmla="*/ 367931 h 985402"/>
                <a:gd name="connsiteX13" fmla="*/ 562458 w 965589"/>
                <a:gd name="connsiteY13" fmla="*/ 81016 h 985402"/>
                <a:gd name="connsiteX14" fmla="*/ 634309 w 965589"/>
                <a:gd name="connsiteY14" fmla="*/ 169778 h 985402"/>
                <a:gd name="connsiteX15" fmla="*/ 631735 w 965589"/>
                <a:gd name="connsiteY15" fmla="*/ 2657 h 985402"/>
                <a:gd name="connsiteX16" fmla="*/ 965589 w 965589"/>
                <a:gd name="connsiteY16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9084 w 956265"/>
                <a:gd name="connsiteY7" fmla="*/ 681271 h 985402"/>
                <a:gd name="connsiteX8" fmla="*/ 162361 w 956265"/>
                <a:gd name="connsiteY8" fmla="*/ 677000 h 985402"/>
                <a:gd name="connsiteX9" fmla="*/ 24014 w 956265"/>
                <a:gd name="connsiteY9" fmla="*/ 610693 h 985402"/>
                <a:gd name="connsiteX10" fmla="*/ 38618 w 956265"/>
                <a:gd name="connsiteY10" fmla="*/ 528249 h 985402"/>
                <a:gd name="connsiteX11" fmla="*/ 174202 w 956265"/>
                <a:gd name="connsiteY11" fmla="*/ 500129 h 985402"/>
                <a:gd name="connsiteX12" fmla="*/ 140338 w 956265"/>
                <a:gd name="connsiteY12" fmla="*/ 367931 h 985402"/>
                <a:gd name="connsiteX13" fmla="*/ 553134 w 956265"/>
                <a:gd name="connsiteY13" fmla="*/ 81016 h 985402"/>
                <a:gd name="connsiteX14" fmla="*/ 624985 w 956265"/>
                <a:gd name="connsiteY14" fmla="*/ 169778 h 985402"/>
                <a:gd name="connsiteX15" fmla="*/ 622411 w 956265"/>
                <a:gd name="connsiteY15" fmla="*/ 2657 h 985402"/>
                <a:gd name="connsiteX16" fmla="*/ 956265 w 956265"/>
                <a:gd name="connsiteY16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9084 w 956265"/>
                <a:gd name="connsiteY8" fmla="*/ 681271 h 985402"/>
                <a:gd name="connsiteX9" fmla="*/ 162361 w 956265"/>
                <a:gd name="connsiteY9" fmla="*/ 677000 h 985402"/>
                <a:gd name="connsiteX10" fmla="*/ 24014 w 956265"/>
                <a:gd name="connsiteY10" fmla="*/ 610693 h 985402"/>
                <a:gd name="connsiteX11" fmla="*/ 38618 w 956265"/>
                <a:gd name="connsiteY11" fmla="*/ 528249 h 985402"/>
                <a:gd name="connsiteX12" fmla="*/ 174202 w 956265"/>
                <a:gd name="connsiteY12" fmla="*/ 500129 h 985402"/>
                <a:gd name="connsiteX13" fmla="*/ 140338 w 956265"/>
                <a:gd name="connsiteY13" fmla="*/ 367931 h 985402"/>
                <a:gd name="connsiteX14" fmla="*/ 553134 w 956265"/>
                <a:gd name="connsiteY14" fmla="*/ 81016 h 985402"/>
                <a:gd name="connsiteX15" fmla="*/ 624985 w 956265"/>
                <a:gd name="connsiteY15" fmla="*/ 169778 h 985402"/>
                <a:gd name="connsiteX16" fmla="*/ 622411 w 956265"/>
                <a:gd name="connsiteY16" fmla="*/ 2657 h 985402"/>
                <a:gd name="connsiteX17" fmla="*/ 956265 w 956265"/>
                <a:gd name="connsiteY17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81271 h 985402"/>
                <a:gd name="connsiteX10" fmla="*/ 162361 w 956265"/>
                <a:gd name="connsiteY10" fmla="*/ 677000 h 985402"/>
                <a:gd name="connsiteX11" fmla="*/ 24014 w 956265"/>
                <a:gd name="connsiteY11" fmla="*/ 610693 h 985402"/>
                <a:gd name="connsiteX12" fmla="*/ 38618 w 956265"/>
                <a:gd name="connsiteY12" fmla="*/ 528249 h 985402"/>
                <a:gd name="connsiteX13" fmla="*/ 174202 w 956265"/>
                <a:gd name="connsiteY13" fmla="*/ 500129 h 985402"/>
                <a:gd name="connsiteX14" fmla="*/ 140338 w 956265"/>
                <a:gd name="connsiteY14" fmla="*/ 367931 h 985402"/>
                <a:gd name="connsiteX15" fmla="*/ 553134 w 956265"/>
                <a:gd name="connsiteY15" fmla="*/ 81016 h 985402"/>
                <a:gd name="connsiteX16" fmla="*/ 624985 w 956265"/>
                <a:gd name="connsiteY16" fmla="*/ 169778 h 985402"/>
                <a:gd name="connsiteX17" fmla="*/ 622411 w 956265"/>
                <a:gd name="connsiteY17" fmla="*/ 2657 h 985402"/>
                <a:gd name="connsiteX18" fmla="*/ 956265 w 956265"/>
                <a:gd name="connsiteY18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1940 w 956265"/>
                <a:gd name="connsiteY9" fmla="*/ 731277 h 985402"/>
                <a:gd name="connsiteX10" fmla="*/ 9084 w 956265"/>
                <a:gd name="connsiteY10" fmla="*/ 681271 h 985402"/>
                <a:gd name="connsiteX11" fmla="*/ 162361 w 956265"/>
                <a:gd name="connsiteY11" fmla="*/ 677000 h 985402"/>
                <a:gd name="connsiteX12" fmla="*/ 24014 w 956265"/>
                <a:gd name="connsiteY12" fmla="*/ 610693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1940 w 956265"/>
                <a:gd name="connsiteY9" fmla="*/ 731277 h 985402"/>
                <a:gd name="connsiteX10" fmla="*/ 16228 w 956265"/>
                <a:gd name="connsiteY10" fmla="*/ 645552 h 985402"/>
                <a:gd name="connsiteX11" fmla="*/ 162361 w 956265"/>
                <a:gd name="connsiteY11" fmla="*/ 677000 h 985402"/>
                <a:gd name="connsiteX12" fmla="*/ 24014 w 956265"/>
                <a:gd name="connsiteY12" fmla="*/ 610693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93177 h 985402"/>
                <a:gd name="connsiteX10" fmla="*/ 16228 w 956265"/>
                <a:gd name="connsiteY10" fmla="*/ 645552 h 985402"/>
                <a:gd name="connsiteX11" fmla="*/ 162361 w 956265"/>
                <a:gd name="connsiteY11" fmla="*/ 677000 h 985402"/>
                <a:gd name="connsiteX12" fmla="*/ 24014 w 956265"/>
                <a:gd name="connsiteY12" fmla="*/ 610693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93177 h 985402"/>
                <a:gd name="connsiteX10" fmla="*/ 11466 w 956265"/>
                <a:gd name="connsiteY10" fmla="*/ 666983 h 985402"/>
                <a:gd name="connsiteX11" fmla="*/ 162361 w 956265"/>
                <a:gd name="connsiteY11" fmla="*/ 677000 h 985402"/>
                <a:gd name="connsiteX12" fmla="*/ 24014 w 956265"/>
                <a:gd name="connsiteY12" fmla="*/ 610693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93177 h 985402"/>
                <a:gd name="connsiteX10" fmla="*/ 11466 w 956265"/>
                <a:gd name="connsiteY10" fmla="*/ 666983 h 985402"/>
                <a:gd name="connsiteX11" fmla="*/ 162361 w 956265"/>
                <a:gd name="connsiteY11" fmla="*/ 677000 h 985402"/>
                <a:gd name="connsiteX12" fmla="*/ 26395 w 956265"/>
                <a:gd name="connsiteY12" fmla="*/ 598787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93177 h 985402"/>
                <a:gd name="connsiteX10" fmla="*/ 11466 w 956265"/>
                <a:gd name="connsiteY10" fmla="*/ 666983 h 985402"/>
                <a:gd name="connsiteX11" fmla="*/ 162361 w 956265"/>
                <a:gd name="connsiteY11" fmla="*/ 677000 h 985402"/>
                <a:gd name="connsiteX12" fmla="*/ 26395 w 956265"/>
                <a:gd name="connsiteY12" fmla="*/ 598787 h 985402"/>
                <a:gd name="connsiteX13" fmla="*/ 38618 w 956265"/>
                <a:gd name="connsiteY13" fmla="*/ 528249 h 985402"/>
                <a:gd name="connsiteX14" fmla="*/ 176584 w 956265"/>
                <a:gd name="connsiteY14" fmla="*/ 509654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1751 h 985402"/>
                <a:gd name="connsiteX9" fmla="*/ 9084 w 956265"/>
                <a:gd name="connsiteY9" fmla="*/ 693177 h 985402"/>
                <a:gd name="connsiteX10" fmla="*/ 11466 w 956265"/>
                <a:gd name="connsiteY10" fmla="*/ 666983 h 985402"/>
                <a:gd name="connsiteX11" fmla="*/ 162361 w 956265"/>
                <a:gd name="connsiteY11" fmla="*/ 677000 h 985402"/>
                <a:gd name="connsiteX12" fmla="*/ 26395 w 956265"/>
                <a:gd name="connsiteY12" fmla="*/ 598787 h 985402"/>
                <a:gd name="connsiteX13" fmla="*/ 38618 w 956265"/>
                <a:gd name="connsiteY13" fmla="*/ 528249 h 985402"/>
                <a:gd name="connsiteX14" fmla="*/ 176584 w 956265"/>
                <a:gd name="connsiteY14" fmla="*/ 509654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68815 w 968815"/>
                <a:gd name="connsiteY0" fmla="*/ 0 h 985402"/>
                <a:gd name="connsiteX1" fmla="*/ 635431 w 968815"/>
                <a:gd name="connsiteY1" fmla="*/ 172147 h 985402"/>
                <a:gd name="connsiteX2" fmla="*/ 192539 w 968815"/>
                <a:gd name="connsiteY2" fmla="*/ 509149 h 985402"/>
                <a:gd name="connsiteX3" fmla="*/ 173394 w 968815"/>
                <a:gd name="connsiteY3" fmla="*/ 679149 h 985402"/>
                <a:gd name="connsiteX4" fmla="*/ 133271 w 968815"/>
                <a:gd name="connsiteY4" fmla="*/ 720046 h 985402"/>
                <a:gd name="connsiteX5" fmla="*/ 131401 w 968815"/>
                <a:gd name="connsiteY5" fmla="*/ 919772 h 985402"/>
                <a:gd name="connsiteX6" fmla="*/ 12550 w 968815"/>
                <a:gd name="connsiteY6" fmla="*/ 985402 h 985402"/>
                <a:gd name="connsiteX7" fmla="*/ 204 w 968815"/>
                <a:gd name="connsiteY7" fmla="*/ 747945 h 985402"/>
                <a:gd name="connsiteX8" fmla="*/ 131172 w 968815"/>
                <a:gd name="connsiteY8" fmla="*/ 721751 h 985402"/>
                <a:gd name="connsiteX9" fmla="*/ 21634 w 968815"/>
                <a:gd name="connsiteY9" fmla="*/ 693177 h 985402"/>
                <a:gd name="connsiteX10" fmla="*/ 24016 w 968815"/>
                <a:gd name="connsiteY10" fmla="*/ 666983 h 985402"/>
                <a:gd name="connsiteX11" fmla="*/ 174911 w 968815"/>
                <a:gd name="connsiteY11" fmla="*/ 677000 h 985402"/>
                <a:gd name="connsiteX12" fmla="*/ 38945 w 968815"/>
                <a:gd name="connsiteY12" fmla="*/ 598787 h 985402"/>
                <a:gd name="connsiteX13" fmla="*/ 51168 w 968815"/>
                <a:gd name="connsiteY13" fmla="*/ 528249 h 985402"/>
                <a:gd name="connsiteX14" fmla="*/ 189134 w 968815"/>
                <a:gd name="connsiteY14" fmla="*/ 509654 h 985402"/>
                <a:gd name="connsiteX15" fmla="*/ 152888 w 968815"/>
                <a:gd name="connsiteY15" fmla="*/ 367931 h 985402"/>
                <a:gd name="connsiteX16" fmla="*/ 565684 w 968815"/>
                <a:gd name="connsiteY16" fmla="*/ 81016 h 985402"/>
                <a:gd name="connsiteX17" fmla="*/ 637535 w 968815"/>
                <a:gd name="connsiteY17" fmla="*/ 169778 h 985402"/>
                <a:gd name="connsiteX18" fmla="*/ 634961 w 968815"/>
                <a:gd name="connsiteY18" fmla="*/ 2657 h 985402"/>
                <a:gd name="connsiteX19" fmla="*/ 968815 w 968815"/>
                <a:gd name="connsiteY19" fmla="*/ 0 h 98540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35291 w 972934"/>
                <a:gd name="connsiteY8" fmla="*/ 721751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35291 w 972934"/>
                <a:gd name="connsiteY8" fmla="*/ 721751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35291 w 972934"/>
                <a:gd name="connsiteY8" fmla="*/ 721751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35291 w 972934"/>
                <a:gd name="connsiteY8" fmla="*/ 721751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6703 w 972934"/>
                <a:gd name="connsiteY10" fmla="*/ 662220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6703 w 972934"/>
                <a:gd name="connsiteY10" fmla="*/ 66222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6703 w 972934"/>
                <a:gd name="connsiteY10" fmla="*/ 66222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45519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64569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93603 w 972934"/>
                <a:gd name="connsiteY16" fmla="*/ 150073 h 919772"/>
                <a:gd name="connsiteX17" fmla="*/ 641654 w 972934"/>
                <a:gd name="connsiteY17" fmla="*/ 169778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93603 w 972934"/>
                <a:gd name="connsiteY16" fmla="*/ 150073 h 919772"/>
                <a:gd name="connsiteX17" fmla="*/ 582122 w 972934"/>
                <a:gd name="connsiteY17" fmla="*/ 193590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93603 w 972934"/>
                <a:gd name="connsiteY16" fmla="*/ 150073 h 919772"/>
                <a:gd name="connsiteX17" fmla="*/ 582122 w 972934"/>
                <a:gd name="connsiteY17" fmla="*/ 193590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74553 w 972934"/>
                <a:gd name="connsiteY16" fmla="*/ 164360 h 919772"/>
                <a:gd name="connsiteX17" fmla="*/ 582122 w 972934"/>
                <a:gd name="connsiteY17" fmla="*/ 193590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74553 w 972934"/>
                <a:gd name="connsiteY16" fmla="*/ 164360 h 919772"/>
                <a:gd name="connsiteX17" fmla="*/ 582122 w 972934"/>
                <a:gd name="connsiteY17" fmla="*/ 193590 h 919772"/>
                <a:gd name="connsiteX18" fmla="*/ 598599 w 972934"/>
                <a:gd name="connsiteY18" fmla="*/ 66950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55503 w 972934"/>
                <a:gd name="connsiteY16" fmla="*/ 123879 h 919772"/>
                <a:gd name="connsiteX17" fmla="*/ 582122 w 972934"/>
                <a:gd name="connsiteY17" fmla="*/ 193590 h 919772"/>
                <a:gd name="connsiteX18" fmla="*/ 598599 w 972934"/>
                <a:gd name="connsiteY18" fmla="*/ 66950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37957 w 972934"/>
                <a:gd name="connsiteY15" fmla="*/ 334593 h 919772"/>
                <a:gd name="connsiteX16" fmla="*/ 455503 w 972934"/>
                <a:gd name="connsiteY16" fmla="*/ 123879 h 919772"/>
                <a:gd name="connsiteX17" fmla="*/ 582122 w 972934"/>
                <a:gd name="connsiteY17" fmla="*/ 193590 h 919772"/>
                <a:gd name="connsiteX18" fmla="*/ 598599 w 972934"/>
                <a:gd name="connsiteY18" fmla="*/ 66950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37957 w 972934"/>
                <a:gd name="connsiteY15" fmla="*/ 334593 h 919772"/>
                <a:gd name="connsiteX16" fmla="*/ 455503 w 972934"/>
                <a:gd name="connsiteY16" fmla="*/ 123879 h 919772"/>
                <a:gd name="connsiteX17" fmla="*/ 582122 w 972934"/>
                <a:gd name="connsiteY17" fmla="*/ 219784 h 919772"/>
                <a:gd name="connsiteX18" fmla="*/ 598599 w 972934"/>
                <a:gd name="connsiteY18" fmla="*/ 66950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16228 w 972934"/>
                <a:gd name="connsiteY9" fmla="*/ 605070 h 919772"/>
                <a:gd name="connsiteX10" fmla="*/ 179030 w 972934"/>
                <a:gd name="connsiteY10" fmla="*/ 677000 h 919772"/>
                <a:gd name="connsiteX11" fmla="*/ 21633 w 972934"/>
                <a:gd name="connsiteY11" fmla="*/ 594024 h 919772"/>
                <a:gd name="connsiteX12" fmla="*/ 48143 w 972934"/>
                <a:gd name="connsiteY12" fmla="*/ 509199 h 919772"/>
                <a:gd name="connsiteX13" fmla="*/ 193253 w 972934"/>
                <a:gd name="connsiteY13" fmla="*/ 509654 h 919772"/>
                <a:gd name="connsiteX14" fmla="*/ 137957 w 972934"/>
                <a:gd name="connsiteY14" fmla="*/ 334593 h 919772"/>
                <a:gd name="connsiteX15" fmla="*/ 455503 w 972934"/>
                <a:gd name="connsiteY15" fmla="*/ 123879 h 919772"/>
                <a:gd name="connsiteX16" fmla="*/ 582122 w 972934"/>
                <a:gd name="connsiteY16" fmla="*/ 219784 h 919772"/>
                <a:gd name="connsiteX17" fmla="*/ 598599 w 972934"/>
                <a:gd name="connsiteY17" fmla="*/ 66950 h 919772"/>
                <a:gd name="connsiteX18" fmla="*/ 972934 w 972934"/>
                <a:gd name="connsiteY18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179030 w 972934"/>
                <a:gd name="connsiteY9" fmla="*/ 677000 h 919772"/>
                <a:gd name="connsiteX10" fmla="*/ 21633 w 972934"/>
                <a:gd name="connsiteY10" fmla="*/ 594024 h 919772"/>
                <a:gd name="connsiteX11" fmla="*/ 48143 w 972934"/>
                <a:gd name="connsiteY11" fmla="*/ 509199 h 919772"/>
                <a:gd name="connsiteX12" fmla="*/ 193253 w 972934"/>
                <a:gd name="connsiteY12" fmla="*/ 509654 h 919772"/>
                <a:gd name="connsiteX13" fmla="*/ 137957 w 972934"/>
                <a:gd name="connsiteY13" fmla="*/ 334593 h 919772"/>
                <a:gd name="connsiteX14" fmla="*/ 455503 w 972934"/>
                <a:gd name="connsiteY14" fmla="*/ 123879 h 919772"/>
                <a:gd name="connsiteX15" fmla="*/ 582122 w 972934"/>
                <a:gd name="connsiteY15" fmla="*/ 219784 h 919772"/>
                <a:gd name="connsiteX16" fmla="*/ 598599 w 972934"/>
                <a:gd name="connsiteY16" fmla="*/ 66950 h 919772"/>
                <a:gd name="connsiteX17" fmla="*/ 972934 w 972934"/>
                <a:gd name="connsiteY17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79030 w 972934"/>
                <a:gd name="connsiteY8" fmla="*/ 677000 h 919772"/>
                <a:gd name="connsiteX9" fmla="*/ 21633 w 972934"/>
                <a:gd name="connsiteY9" fmla="*/ 594024 h 919772"/>
                <a:gd name="connsiteX10" fmla="*/ 48143 w 972934"/>
                <a:gd name="connsiteY10" fmla="*/ 509199 h 919772"/>
                <a:gd name="connsiteX11" fmla="*/ 193253 w 972934"/>
                <a:gd name="connsiteY11" fmla="*/ 509654 h 919772"/>
                <a:gd name="connsiteX12" fmla="*/ 137957 w 972934"/>
                <a:gd name="connsiteY12" fmla="*/ 334593 h 919772"/>
                <a:gd name="connsiteX13" fmla="*/ 455503 w 972934"/>
                <a:gd name="connsiteY13" fmla="*/ 123879 h 919772"/>
                <a:gd name="connsiteX14" fmla="*/ 582122 w 972934"/>
                <a:gd name="connsiteY14" fmla="*/ 219784 h 919772"/>
                <a:gd name="connsiteX15" fmla="*/ 598599 w 972934"/>
                <a:gd name="connsiteY15" fmla="*/ 66950 h 919772"/>
                <a:gd name="connsiteX16" fmla="*/ 972934 w 972934"/>
                <a:gd name="connsiteY16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21633 w 972934"/>
                <a:gd name="connsiteY8" fmla="*/ 594024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21633 w 972934"/>
                <a:gd name="connsiteY8" fmla="*/ 594024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21633 w 972934"/>
                <a:gd name="connsiteY8" fmla="*/ 594024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81346 w 972934"/>
                <a:gd name="connsiteY10" fmla="*/ 521560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87133 w 972934"/>
                <a:gd name="connsiteY2" fmla="*/ 523436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81346 w 972934"/>
                <a:gd name="connsiteY10" fmla="*/ 521560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87133 w 972934"/>
                <a:gd name="connsiteY2" fmla="*/ 523436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44176 w 972934"/>
                <a:gd name="connsiteY3" fmla="*/ 707724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77513 w 972934"/>
                <a:gd name="connsiteY3" fmla="*/ 700580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77513 w 972934"/>
                <a:gd name="connsiteY3" fmla="*/ 700580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29 w 972934"/>
                <a:gd name="connsiteY7" fmla="*/ 703193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77513 w 972934"/>
                <a:gd name="connsiteY3" fmla="*/ 700580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29 w 972934"/>
                <a:gd name="connsiteY7" fmla="*/ 703193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5634 w 972934"/>
                <a:gd name="connsiteY10" fmla="*/ 521559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31678"/>
                <a:gd name="connsiteX1" fmla="*/ 580018 w 972934"/>
                <a:gd name="connsiteY1" fmla="*/ 219772 h 931678"/>
                <a:gd name="connsiteX2" fmla="*/ 196658 w 972934"/>
                <a:gd name="connsiteY2" fmla="*/ 521055 h 931678"/>
                <a:gd name="connsiteX3" fmla="*/ 177513 w 972934"/>
                <a:gd name="connsiteY3" fmla="*/ 700580 h 931678"/>
                <a:gd name="connsiteX4" fmla="*/ 147426 w 972934"/>
                <a:gd name="connsiteY4" fmla="*/ 931678 h 931678"/>
                <a:gd name="connsiteX5" fmla="*/ 0 w 972934"/>
                <a:gd name="connsiteY5" fmla="*/ 909202 h 931678"/>
                <a:gd name="connsiteX6" fmla="*/ 4323 w 972934"/>
                <a:gd name="connsiteY6" fmla="*/ 747945 h 931678"/>
                <a:gd name="connsiteX7" fmla="*/ 179029 w 972934"/>
                <a:gd name="connsiteY7" fmla="*/ 703193 h 931678"/>
                <a:gd name="connsiteX8" fmla="*/ 4965 w 972934"/>
                <a:gd name="connsiteY8" fmla="*/ 615455 h 931678"/>
                <a:gd name="connsiteX9" fmla="*/ 52905 w 972934"/>
                <a:gd name="connsiteY9" fmla="*/ 456812 h 931678"/>
                <a:gd name="connsiteX10" fmla="*/ 195634 w 972934"/>
                <a:gd name="connsiteY10" fmla="*/ 521559 h 931678"/>
                <a:gd name="connsiteX11" fmla="*/ 116525 w 972934"/>
                <a:gd name="connsiteY11" fmla="*/ 346499 h 931678"/>
                <a:gd name="connsiteX12" fmla="*/ 450741 w 972934"/>
                <a:gd name="connsiteY12" fmla="*/ 114354 h 931678"/>
                <a:gd name="connsiteX13" fmla="*/ 582122 w 972934"/>
                <a:gd name="connsiteY13" fmla="*/ 219784 h 931678"/>
                <a:gd name="connsiteX14" fmla="*/ 598599 w 972934"/>
                <a:gd name="connsiteY14" fmla="*/ 66950 h 931678"/>
                <a:gd name="connsiteX15" fmla="*/ 972934 w 972934"/>
                <a:gd name="connsiteY15" fmla="*/ 0 h 931678"/>
                <a:gd name="connsiteX0" fmla="*/ 972934 w 972934"/>
                <a:gd name="connsiteY0" fmla="*/ 0 h 931678"/>
                <a:gd name="connsiteX1" fmla="*/ 580018 w 972934"/>
                <a:gd name="connsiteY1" fmla="*/ 219772 h 931678"/>
                <a:gd name="connsiteX2" fmla="*/ 196658 w 972934"/>
                <a:gd name="connsiteY2" fmla="*/ 521055 h 931678"/>
                <a:gd name="connsiteX3" fmla="*/ 177513 w 972934"/>
                <a:gd name="connsiteY3" fmla="*/ 700580 h 931678"/>
                <a:gd name="connsiteX4" fmla="*/ 147426 w 972934"/>
                <a:gd name="connsiteY4" fmla="*/ 931678 h 931678"/>
                <a:gd name="connsiteX5" fmla="*/ 0 w 972934"/>
                <a:gd name="connsiteY5" fmla="*/ 909202 h 931678"/>
                <a:gd name="connsiteX6" fmla="*/ 4323 w 972934"/>
                <a:gd name="connsiteY6" fmla="*/ 747945 h 931678"/>
                <a:gd name="connsiteX7" fmla="*/ 4965 w 972934"/>
                <a:gd name="connsiteY7" fmla="*/ 615455 h 931678"/>
                <a:gd name="connsiteX8" fmla="*/ 52905 w 972934"/>
                <a:gd name="connsiteY8" fmla="*/ 456812 h 931678"/>
                <a:gd name="connsiteX9" fmla="*/ 195634 w 972934"/>
                <a:gd name="connsiteY9" fmla="*/ 521559 h 931678"/>
                <a:gd name="connsiteX10" fmla="*/ 116525 w 972934"/>
                <a:gd name="connsiteY10" fmla="*/ 346499 h 931678"/>
                <a:gd name="connsiteX11" fmla="*/ 450741 w 972934"/>
                <a:gd name="connsiteY11" fmla="*/ 114354 h 931678"/>
                <a:gd name="connsiteX12" fmla="*/ 582122 w 972934"/>
                <a:gd name="connsiteY12" fmla="*/ 219784 h 931678"/>
                <a:gd name="connsiteX13" fmla="*/ 598599 w 972934"/>
                <a:gd name="connsiteY13" fmla="*/ 66950 h 931678"/>
                <a:gd name="connsiteX14" fmla="*/ 972934 w 972934"/>
                <a:gd name="connsiteY14" fmla="*/ 0 h 931678"/>
                <a:gd name="connsiteX0" fmla="*/ 972934 w 972934"/>
                <a:gd name="connsiteY0" fmla="*/ 0 h 931678"/>
                <a:gd name="connsiteX1" fmla="*/ 580018 w 972934"/>
                <a:gd name="connsiteY1" fmla="*/ 219772 h 931678"/>
                <a:gd name="connsiteX2" fmla="*/ 196658 w 972934"/>
                <a:gd name="connsiteY2" fmla="*/ 521055 h 931678"/>
                <a:gd name="connsiteX3" fmla="*/ 147426 w 972934"/>
                <a:gd name="connsiteY3" fmla="*/ 931678 h 931678"/>
                <a:gd name="connsiteX4" fmla="*/ 0 w 972934"/>
                <a:gd name="connsiteY4" fmla="*/ 909202 h 931678"/>
                <a:gd name="connsiteX5" fmla="*/ 4323 w 972934"/>
                <a:gd name="connsiteY5" fmla="*/ 747945 h 931678"/>
                <a:gd name="connsiteX6" fmla="*/ 4965 w 972934"/>
                <a:gd name="connsiteY6" fmla="*/ 615455 h 931678"/>
                <a:gd name="connsiteX7" fmla="*/ 52905 w 972934"/>
                <a:gd name="connsiteY7" fmla="*/ 456812 h 931678"/>
                <a:gd name="connsiteX8" fmla="*/ 195634 w 972934"/>
                <a:gd name="connsiteY8" fmla="*/ 521559 h 931678"/>
                <a:gd name="connsiteX9" fmla="*/ 116525 w 972934"/>
                <a:gd name="connsiteY9" fmla="*/ 346499 h 931678"/>
                <a:gd name="connsiteX10" fmla="*/ 450741 w 972934"/>
                <a:gd name="connsiteY10" fmla="*/ 114354 h 931678"/>
                <a:gd name="connsiteX11" fmla="*/ 582122 w 972934"/>
                <a:gd name="connsiteY11" fmla="*/ 219784 h 931678"/>
                <a:gd name="connsiteX12" fmla="*/ 598599 w 972934"/>
                <a:gd name="connsiteY12" fmla="*/ 66950 h 931678"/>
                <a:gd name="connsiteX13" fmla="*/ 972934 w 972934"/>
                <a:gd name="connsiteY13" fmla="*/ 0 h 931678"/>
                <a:gd name="connsiteX0" fmla="*/ 972934 w 972934"/>
                <a:gd name="connsiteY0" fmla="*/ 0 h 931678"/>
                <a:gd name="connsiteX1" fmla="*/ 580018 w 972934"/>
                <a:gd name="connsiteY1" fmla="*/ 219772 h 931678"/>
                <a:gd name="connsiteX2" fmla="*/ 196658 w 972934"/>
                <a:gd name="connsiteY2" fmla="*/ 521055 h 931678"/>
                <a:gd name="connsiteX3" fmla="*/ 147426 w 972934"/>
                <a:gd name="connsiteY3" fmla="*/ 931678 h 931678"/>
                <a:gd name="connsiteX4" fmla="*/ 0 w 972934"/>
                <a:gd name="connsiteY4" fmla="*/ 909202 h 931678"/>
                <a:gd name="connsiteX5" fmla="*/ 4323 w 972934"/>
                <a:gd name="connsiteY5" fmla="*/ 747945 h 931678"/>
                <a:gd name="connsiteX6" fmla="*/ 52905 w 972934"/>
                <a:gd name="connsiteY6" fmla="*/ 456812 h 931678"/>
                <a:gd name="connsiteX7" fmla="*/ 195634 w 972934"/>
                <a:gd name="connsiteY7" fmla="*/ 521559 h 931678"/>
                <a:gd name="connsiteX8" fmla="*/ 116525 w 972934"/>
                <a:gd name="connsiteY8" fmla="*/ 346499 h 931678"/>
                <a:gd name="connsiteX9" fmla="*/ 450741 w 972934"/>
                <a:gd name="connsiteY9" fmla="*/ 114354 h 931678"/>
                <a:gd name="connsiteX10" fmla="*/ 582122 w 972934"/>
                <a:gd name="connsiteY10" fmla="*/ 219784 h 931678"/>
                <a:gd name="connsiteX11" fmla="*/ 598599 w 972934"/>
                <a:gd name="connsiteY11" fmla="*/ 66950 h 931678"/>
                <a:gd name="connsiteX12" fmla="*/ 972934 w 972934"/>
                <a:gd name="connsiteY12" fmla="*/ 0 h 931678"/>
                <a:gd name="connsiteX0" fmla="*/ 976749 w 976749"/>
                <a:gd name="connsiteY0" fmla="*/ 0 h 931678"/>
                <a:gd name="connsiteX1" fmla="*/ 583833 w 976749"/>
                <a:gd name="connsiteY1" fmla="*/ 219772 h 931678"/>
                <a:gd name="connsiteX2" fmla="*/ 200473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99449 w 976749"/>
                <a:gd name="connsiteY6" fmla="*/ 521559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5937 w 976749"/>
                <a:gd name="connsiteY9" fmla="*/ 219784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31678"/>
                <a:gd name="connsiteX1" fmla="*/ 583833 w 976749"/>
                <a:gd name="connsiteY1" fmla="*/ 219772 h 931678"/>
                <a:gd name="connsiteX2" fmla="*/ 200473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85162 w 976749"/>
                <a:gd name="connsiteY6" fmla="*/ 504890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5937 w 976749"/>
                <a:gd name="connsiteY9" fmla="*/ 219784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31678"/>
                <a:gd name="connsiteX1" fmla="*/ 583833 w 976749"/>
                <a:gd name="connsiteY1" fmla="*/ 219772 h 931678"/>
                <a:gd name="connsiteX2" fmla="*/ 224286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85162 w 976749"/>
                <a:gd name="connsiteY6" fmla="*/ 504890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5937 w 976749"/>
                <a:gd name="connsiteY9" fmla="*/ 219784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31678"/>
                <a:gd name="connsiteX1" fmla="*/ 583833 w 976749"/>
                <a:gd name="connsiteY1" fmla="*/ 219772 h 931678"/>
                <a:gd name="connsiteX2" fmla="*/ 224286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85162 w 976749"/>
                <a:gd name="connsiteY6" fmla="*/ 504890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3556 w 976749"/>
                <a:gd name="connsiteY9" fmla="*/ 203115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31678"/>
                <a:gd name="connsiteX1" fmla="*/ 590977 w 976749"/>
                <a:gd name="connsiteY1" fmla="*/ 229297 h 931678"/>
                <a:gd name="connsiteX2" fmla="*/ 224286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85162 w 976749"/>
                <a:gd name="connsiteY6" fmla="*/ 504890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3556 w 976749"/>
                <a:gd name="connsiteY9" fmla="*/ 203115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41203"/>
                <a:gd name="connsiteX1" fmla="*/ 590977 w 976749"/>
                <a:gd name="connsiteY1" fmla="*/ 229297 h 941203"/>
                <a:gd name="connsiteX2" fmla="*/ 224286 w 976749"/>
                <a:gd name="connsiteY2" fmla="*/ 521055 h 941203"/>
                <a:gd name="connsiteX3" fmla="*/ 189341 w 976749"/>
                <a:gd name="connsiteY3" fmla="*/ 941203 h 941203"/>
                <a:gd name="connsiteX4" fmla="*/ 3815 w 976749"/>
                <a:gd name="connsiteY4" fmla="*/ 909202 h 941203"/>
                <a:gd name="connsiteX5" fmla="*/ 56720 w 976749"/>
                <a:gd name="connsiteY5" fmla="*/ 456812 h 941203"/>
                <a:gd name="connsiteX6" fmla="*/ 185162 w 976749"/>
                <a:gd name="connsiteY6" fmla="*/ 504890 h 941203"/>
                <a:gd name="connsiteX7" fmla="*/ 120340 w 976749"/>
                <a:gd name="connsiteY7" fmla="*/ 346499 h 941203"/>
                <a:gd name="connsiteX8" fmla="*/ 454556 w 976749"/>
                <a:gd name="connsiteY8" fmla="*/ 114354 h 941203"/>
                <a:gd name="connsiteX9" fmla="*/ 583556 w 976749"/>
                <a:gd name="connsiteY9" fmla="*/ 203115 h 941203"/>
                <a:gd name="connsiteX10" fmla="*/ 602414 w 976749"/>
                <a:gd name="connsiteY10" fmla="*/ 66950 h 941203"/>
                <a:gd name="connsiteX11" fmla="*/ 976749 w 976749"/>
                <a:gd name="connsiteY11" fmla="*/ 0 h 941203"/>
                <a:gd name="connsiteX0" fmla="*/ 976749 w 976749"/>
                <a:gd name="connsiteY0" fmla="*/ 0 h 941203"/>
                <a:gd name="connsiteX1" fmla="*/ 590977 w 976749"/>
                <a:gd name="connsiteY1" fmla="*/ 229297 h 941203"/>
                <a:gd name="connsiteX2" fmla="*/ 224286 w 976749"/>
                <a:gd name="connsiteY2" fmla="*/ 521055 h 941203"/>
                <a:gd name="connsiteX3" fmla="*/ 189341 w 976749"/>
                <a:gd name="connsiteY3" fmla="*/ 941203 h 941203"/>
                <a:gd name="connsiteX4" fmla="*/ 3815 w 976749"/>
                <a:gd name="connsiteY4" fmla="*/ 909202 h 941203"/>
                <a:gd name="connsiteX5" fmla="*/ 56720 w 976749"/>
                <a:gd name="connsiteY5" fmla="*/ 456812 h 941203"/>
                <a:gd name="connsiteX6" fmla="*/ 185162 w 976749"/>
                <a:gd name="connsiteY6" fmla="*/ 504890 h 941203"/>
                <a:gd name="connsiteX7" fmla="*/ 120340 w 976749"/>
                <a:gd name="connsiteY7" fmla="*/ 346499 h 941203"/>
                <a:gd name="connsiteX8" fmla="*/ 454556 w 976749"/>
                <a:gd name="connsiteY8" fmla="*/ 114354 h 941203"/>
                <a:gd name="connsiteX9" fmla="*/ 588319 w 976749"/>
                <a:gd name="connsiteY9" fmla="*/ 229309 h 941203"/>
                <a:gd name="connsiteX10" fmla="*/ 602414 w 976749"/>
                <a:gd name="connsiteY10" fmla="*/ 66950 h 941203"/>
                <a:gd name="connsiteX11" fmla="*/ 976749 w 976749"/>
                <a:gd name="connsiteY11" fmla="*/ 0 h 941203"/>
                <a:gd name="connsiteX0" fmla="*/ 976749 w 976749"/>
                <a:gd name="connsiteY0" fmla="*/ 0 h 941203"/>
                <a:gd name="connsiteX1" fmla="*/ 590977 w 976749"/>
                <a:gd name="connsiteY1" fmla="*/ 229297 h 941203"/>
                <a:gd name="connsiteX2" fmla="*/ 224286 w 976749"/>
                <a:gd name="connsiteY2" fmla="*/ 521055 h 941203"/>
                <a:gd name="connsiteX3" fmla="*/ 189341 w 976749"/>
                <a:gd name="connsiteY3" fmla="*/ 941203 h 941203"/>
                <a:gd name="connsiteX4" fmla="*/ 3815 w 976749"/>
                <a:gd name="connsiteY4" fmla="*/ 909202 h 941203"/>
                <a:gd name="connsiteX5" fmla="*/ 56720 w 976749"/>
                <a:gd name="connsiteY5" fmla="*/ 456812 h 941203"/>
                <a:gd name="connsiteX6" fmla="*/ 223262 w 976749"/>
                <a:gd name="connsiteY6" fmla="*/ 523940 h 941203"/>
                <a:gd name="connsiteX7" fmla="*/ 120340 w 976749"/>
                <a:gd name="connsiteY7" fmla="*/ 346499 h 941203"/>
                <a:gd name="connsiteX8" fmla="*/ 454556 w 976749"/>
                <a:gd name="connsiteY8" fmla="*/ 114354 h 941203"/>
                <a:gd name="connsiteX9" fmla="*/ 588319 w 976749"/>
                <a:gd name="connsiteY9" fmla="*/ 229309 h 941203"/>
                <a:gd name="connsiteX10" fmla="*/ 602414 w 976749"/>
                <a:gd name="connsiteY10" fmla="*/ 66950 h 941203"/>
                <a:gd name="connsiteX11" fmla="*/ 976749 w 976749"/>
                <a:gd name="connsiteY11" fmla="*/ 0 h 941203"/>
                <a:gd name="connsiteX0" fmla="*/ 975741 w 975741"/>
                <a:gd name="connsiteY0" fmla="*/ 0 h 941203"/>
                <a:gd name="connsiteX1" fmla="*/ 589969 w 975741"/>
                <a:gd name="connsiteY1" fmla="*/ 229297 h 941203"/>
                <a:gd name="connsiteX2" fmla="*/ 223278 w 975741"/>
                <a:gd name="connsiteY2" fmla="*/ 521055 h 941203"/>
                <a:gd name="connsiteX3" fmla="*/ 188333 w 975741"/>
                <a:gd name="connsiteY3" fmla="*/ 941203 h 941203"/>
                <a:gd name="connsiteX4" fmla="*/ 2807 w 975741"/>
                <a:gd name="connsiteY4" fmla="*/ 909202 h 941203"/>
                <a:gd name="connsiteX5" fmla="*/ 55712 w 975741"/>
                <a:gd name="connsiteY5" fmla="*/ 456812 h 941203"/>
                <a:gd name="connsiteX6" fmla="*/ 222254 w 975741"/>
                <a:gd name="connsiteY6" fmla="*/ 523940 h 941203"/>
                <a:gd name="connsiteX7" fmla="*/ 119332 w 975741"/>
                <a:gd name="connsiteY7" fmla="*/ 346499 h 941203"/>
                <a:gd name="connsiteX8" fmla="*/ 453548 w 975741"/>
                <a:gd name="connsiteY8" fmla="*/ 114354 h 941203"/>
                <a:gd name="connsiteX9" fmla="*/ 587311 w 975741"/>
                <a:gd name="connsiteY9" fmla="*/ 229309 h 941203"/>
                <a:gd name="connsiteX10" fmla="*/ 601406 w 975741"/>
                <a:gd name="connsiteY10" fmla="*/ 66950 h 941203"/>
                <a:gd name="connsiteX11" fmla="*/ 975741 w 975741"/>
                <a:gd name="connsiteY11" fmla="*/ 0 h 941203"/>
                <a:gd name="connsiteX0" fmla="*/ 972934 w 972934"/>
                <a:gd name="connsiteY0" fmla="*/ 0 h 941203"/>
                <a:gd name="connsiteX1" fmla="*/ 587162 w 972934"/>
                <a:gd name="connsiteY1" fmla="*/ 229297 h 941203"/>
                <a:gd name="connsiteX2" fmla="*/ 220471 w 972934"/>
                <a:gd name="connsiteY2" fmla="*/ 521055 h 941203"/>
                <a:gd name="connsiteX3" fmla="*/ 185526 w 972934"/>
                <a:gd name="connsiteY3" fmla="*/ 941203 h 941203"/>
                <a:gd name="connsiteX4" fmla="*/ 0 w 972934"/>
                <a:gd name="connsiteY4" fmla="*/ 909202 h 941203"/>
                <a:gd name="connsiteX5" fmla="*/ 52905 w 972934"/>
                <a:gd name="connsiteY5" fmla="*/ 456812 h 941203"/>
                <a:gd name="connsiteX6" fmla="*/ 219447 w 972934"/>
                <a:gd name="connsiteY6" fmla="*/ 523940 h 941203"/>
                <a:gd name="connsiteX7" fmla="*/ 116525 w 972934"/>
                <a:gd name="connsiteY7" fmla="*/ 346499 h 941203"/>
                <a:gd name="connsiteX8" fmla="*/ 450741 w 972934"/>
                <a:gd name="connsiteY8" fmla="*/ 114354 h 941203"/>
                <a:gd name="connsiteX9" fmla="*/ 584504 w 972934"/>
                <a:gd name="connsiteY9" fmla="*/ 229309 h 941203"/>
                <a:gd name="connsiteX10" fmla="*/ 598599 w 972934"/>
                <a:gd name="connsiteY10" fmla="*/ 66950 h 941203"/>
                <a:gd name="connsiteX11" fmla="*/ 972934 w 972934"/>
                <a:gd name="connsiteY11" fmla="*/ 0 h 941203"/>
                <a:gd name="connsiteX0" fmla="*/ 970553 w 970553"/>
                <a:gd name="connsiteY0" fmla="*/ 0 h 941203"/>
                <a:gd name="connsiteX1" fmla="*/ 584781 w 970553"/>
                <a:gd name="connsiteY1" fmla="*/ 229297 h 941203"/>
                <a:gd name="connsiteX2" fmla="*/ 218090 w 970553"/>
                <a:gd name="connsiteY2" fmla="*/ 521055 h 941203"/>
                <a:gd name="connsiteX3" fmla="*/ 183145 w 970553"/>
                <a:gd name="connsiteY3" fmla="*/ 941203 h 941203"/>
                <a:gd name="connsiteX4" fmla="*/ 0 w 970553"/>
                <a:gd name="connsiteY4" fmla="*/ 892533 h 941203"/>
                <a:gd name="connsiteX5" fmla="*/ 50524 w 970553"/>
                <a:gd name="connsiteY5" fmla="*/ 456812 h 941203"/>
                <a:gd name="connsiteX6" fmla="*/ 217066 w 970553"/>
                <a:gd name="connsiteY6" fmla="*/ 523940 h 941203"/>
                <a:gd name="connsiteX7" fmla="*/ 114144 w 970553"/>
                <a:gd name="connsiteY7" fmla="*/ 346499 h 941203"/>
                <a:gd name="connsiteX8" fmla="*/ 448360 w 970553"/>
                <a:gd name="connsiteY8" fmla="*/ 114354 h 941203"/>
                <a:gd name="connsiteX9" fmla="*/ 582123 w 970553"/>
                <a:gd name="connsiteY9" fmla="*/ 229309 h 941203"/>
                <a:gd name="connsiteX10" fmla="*/ 596218 w 970553"/>
                <a:gd name="connsiteY10" fmla="*/ 66950 h 941203"/>
                <a:gd name="connsiteX11" fmla="*/ 970553 w 970553"/>
                <a:gd name="connsiteY11" fmla="*/ 0 h 941203"/>
                <a:gd name="connsiteX0" fmla="*/ 970553 w 970553"/>
                <a:gd name="connsiteY0" fmla="*/ 0 h 941203"/>
                <a:gd name="connsiteX1" fmla="*/ 584781 w 970553"/>
                <a:gd name="connsiteY1" fmla="*/ 229297 h 941203"/>
                <a:gd name="connsiteX2" fmla="*/ 218090 w 970553"/>
                <a:gd name="connsiteY2" fmla="*/ 521055 h 941203"/>
                <a:gd name="connsiteX3" fmla="*/ 183145 w 970553"/>
                <a:gd name="connsiteY3" fmla="*/ 941203 h 941203"/>
                <a:gd name="connsiteX4" fmla="*/ 0 w 970553"/>
                <a:gd name="connsiteY4" fmla="*/ 892533 h 941203"/>
                <a:gd name="connsiteX5" fmla="*/ 48143 w 970553"/>
                <a:gd name="connsiteY5" fmla="*/ 499675 h 941203"/>
                <a:gd name="connsiteX6" fmla="*/ 217066 w 970553"/>
                <a:gd name="connsiteY6" fmla="*/ 523940 h 941203"/>
                <a:gd name="connsiteX7" fmla="*/ 114144 w 970553"/>
                <a:gd name="connsiteY7" fmla="*/ 346499 h 941203"/>
                <a:gd name="connsiteX8" fmla="*/ 448360 w 970553"/>
                <a:gd name="connsiteY8" fmla="*/ 114354 h 941203"/>
                <a:gd name="connsiteX9" fmla="*/ 582123 w 970553"/>
                <a:gd name="connsiteY9" fmla="*/ 229309 h 941203"/>
                <a:gd name="connsiteX10" fmla="*/ 596218 w 970553"/>
                <a:gd name="connsiteY10" fmla="*/ 66950 h 941203"/>
                <a:gd name="connsiteX11" fmla="*/ 970553 w 970553"/>
                <a:gd name="connsiteY11" fmla="*/ 0 h 941203"/>
                <a:gd name="connsiteX0" fmla="*/ 970553 w 970553"/>
                <a:gd name="connsiteY0" fmla="*/ 0 h 941203"/>
                <a:gd name="connsiteX1" fmla="*/ 584781 w 970553"/>
                <a:gd name="connsiteY1" fmla="*/ 229297 h 941203"/>
                <a:gd name="connsiteX2" fmla="*/ 218090 w 970553"/>
                <a:gd name="connsiteY2" fmla="*/ 521055 h 941203"/>
                <a:gd name="connsiteX3" fmla="*/ 183145 w 970553"/>
                <a:gd name="connsiteY3" fmla="*/ 941203 h 941203"/>
                <a:gd name="connsiteX4" fmla="*/ 0 w 970553"/>
                <a:gd name="connsiteY4" fmla="*/ 892533 h 941203"/>
                <a:gd name="connsiteX5" fmla="*/ 40999 w 970553"/>
                <a:gd name="connsiteY5" fmla="*/ 544919 h 941203"/>
                <a:gd name="connsiteX6" fmla="*/ 217066 w 970553"/>
                <a:gd name="connsiteY6" fmla="*/ 523940 h 941203"/>
                <a:gd name="connsiteX7" fmla="*/ 114144 w 970553"/>
                <a:gd name="connsiteY7" fmla="*/ 346499 h 941203"/>
                <a:gd name="connsiteX8" fmla="*/ 448360 w 970553"/>
                <a:gd name="connsiteY8" fmla="*/ 114354 h 941203"/>
                <a:gd name="connsiteX9" fmla="*/ 582123 w 970553"/>
                <a:gd name="connsiteY9" fmla="*/ 229309 h 941203"/>
                <a:gd name="connsiteX10" fmla="*/ 596218 w 970553"/>
                <a:gd name="connsiteY10" fmla="*/ 66950 h 941203"/>
                <a:gd name="connsiteX11" fmla="*/ 970553 w 970553"/>
                <a:gd name="connsiteY11" fmla="*/ 0 h 94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0553" h="941203">
                  <a:moveTo>
                    <a:pt x="970553" y="0"/>
                  </a:moveTo>
                  <a:lnTo>
                    <a:pt x="584781" y="229297"/>
                  </a:lnTo>
                  <a:lnTo>
                    <a:pt x="218090" y="521055"/>
                  </a:lnTo>
                  <a:lnTo>
                    <a:pt x="183145" y="941203"/>
                  </a:lnTo>
                  <a:lnTo>
                    <a:pt x="0" y="892533"/>
                  </a:lnTo>
                  <a:cubicBezTo>
                    <a:pt x="8059" y="813389"/>
                    <a:pt x="27443" y="623813"/>
                    <a:pt x="40999" y="544919"/>
                  </a:cubicBezTo>
                  <a:lnTo>
                    <a:pt x="217066" y="523940"/>
                  </a:lnTo>
                  <a:lnTo>
                    <a:pt x="114144" y="346499"/>
                  </a:lnTo>
                  <a:lnTo>
                    <a:pt x="448360" y="114354"/>
                  </a:lnTo>
                  <a:lnTo>
                    <a:pt x="582123" y="229309"/>
                  </a:lnTo>
                  <a:lnTo>
                    <a:pt x="596218" y="66950"/>
                  </a:lnTo>
                  <a:lnTo>
                    <a:pt x="970553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 w="3175" cap="rnd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フリーフォーム 42"/>
            <p:cNvSpPr/>
            <p:nvPr/>
          </p:nvSpPr>
          <p:spPr>
            <a:xfrm flipV="1">
              <a:off x="810622" y="2572908"/>
              <a:ext cx="1339363" cy="1296648"/>
            </a:xfrm>
            <a:custGeom>
              <a:avLst/>
              <a:gdLst>
                <a:gd name="connsiteX0" fmla="*/ 449225 w 449225"/>
                <a:gd name="connsiteY0" fmla="*/ 0 h 1318437"/>
                <a:gd name="connsiteX1" fmla="*/ 364165 w 449225"/>
                <a:gd name="connsiteY1" fmla="*/ 71769 h 1318437"/>
                <a:gd name="connsiteX2" fmla="*/ 172779 w 449225"/>
                <a:gd name="connsiteY2" fmla="*/ 778834 h 1318437"/>
                <a:gd name="connsiteX3" fmla="*/ 178095 w 449225"/>
                <a:gd name="connsiteY3" fmla="*/ 1071230 h 1318437"/>
                <a:gd name="connsiteX4" fmla="*/ 276446 w 449225"/>
                <a:gd name="connsiteY4" fmla="*/ 1172239 h 1318437"/>
                <a:gd name="connsiteX5" fmla="*/ 148856 w 449225"/>
                <a:gd name="connsiteY5" fmla="*/ 1318437 h 1318437"/>
                <a:gd name="connsiteX6" fmla="*/ 58479 w 449225"/>
                <a:gd name="connsiteY6" fmla="*/ 1225402 h 1318437"/>
                <a:gd name="connsiteX7" fmla="*/ 178095 w 449225"/>
                <a:gd name="connsiteY7" fmla="*/ 1073888 h 1318437"/>
                <a:gd name="connsiteX8" fmla="*/ 0 w 449225"/>
                <a:gd name="connsiteY8" fmla="*/ 1071230 h 1318437"/>
                <a:gd name="connsiteX9" fmla="*/ 2658 w 449225"/>
                <a:gd name="connsiteY9" fmla="*/ 855921 h 1318437"/>
                <a:gd name="connsiteX10" fmla="*/ 175437 w 449225"/>
                <a:gd name="connsiteY10" fmla="*/ 778834 h 1318437"/>
                <a:gd name="connsiteX11" fmla="*/ 31897 w 449225"/>
                <a:gd name="connsiteY11" fmla="*/ 688458 h 1318437"/>
                <a:gd name="connsiteX12" fmla="*/ 209993 w 449225"/>
                <a:gd name="connsiteY12" fmla="*/ 71769 h 1318437"/>
                <a:gd name="connsiteX13" fmla="*/ 369481 w 449225"/>
                <a:gd name="connsiteY13" fmla="*/ 71769 h 1318437"/>
                <a:gd name="connsiteX14" fmla="*/ 380114 w 449225"/>
                <a:gd name="connsiteY14" fmla="*/ 5316 h 1318437"/>
                <a:gd name="connsiteX15" fmla="*/ 449225 w 449225"/>
                <a:gd name="connsiteY15" fmla="*/ 0 h 1318437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69481 w 449225"/>
                <a:gd name="connsiteY13" fmla="*/ 69110 h 1315778"/>
                <a:gd name="connsiteX14" fmla="*/ 380114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69481 w 449225"/>
                <a:gd name="connsiteY13" fmla="*/ 69110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53532 w 449225"/>
                <a:gd name="connsiteY13" fmla="*/ 6379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53532 w 449225"/>
                <a:gd name="connsiteY13" fmla="*/ 6379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45557 w 449225"/>
                <a:gd name="connsiteY13" fmla="*/ 7708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93035 w 449225"/>
                <a:gd name="connsiteY6" fmla="*/ 1182871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45557 w 449225"/>
                <a:gd name="connsiteY13" fmla="*/ 7708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262615"/>
                <a:gd name="connsiteX1" fmla="*/ 348216 w 449225"/>
                <a:gd name="connsiteY1" fmla="*/ 79743 h 1262615"/>
                <a:gd name="connsiteX2" fmla="*/ 172779 w 449225"/>
                <a:gd name="connsiteY2" fmla="*/ 776175 h 1262615"/>
                <a:gd name="connsiteX3" fmla="*/ 178095 w 449225"/>
                <a:gd name="connsiteY3" fmla="*/ 1068571 h 1262615"/>
                <a:gd name="connsiteX4" fmla="*/ 276446 w 449225"/>
                <a:gd name="connsiteY4" fmla="*/ 1169580 h 1262615"/>
                <a:gd name="connsiteX5" fmla="*/ 180753 w 449225"/>
                <a:gd name="connsiteY5" fmla="*/ 1262615 h 1262615"/>
                <a:gd name="connsiteX6" fmla="*/ 93035 w 449225"/>
                <a:gd name="connsiteY6" fmla="*/ 1182871 h 1262615"/>
                <a:gd name="connsiteX7" fmla="*/ 178095 w 449225"/>
                <a:gd name="connsiteY7" fmla="*/ 1071229 h 1262615"/>
                <a:gd name="connsiteX8" fmla="*/ 0 w 449225"/>
                <a:gd name="connsiteY8" fmla="*/ 1068571 h 1262615"/>
                <a:gd name="connsiteX9" fmla="*/ 2658 w 449225"/>
                <a:gd name="connsiteY9" fmla="*/ 853262 h 1262615"/>
                <a:gd name="connsiteX10" fmla="*/ 175437 w 449225"/>
                <a:gd name="connsiteY10" fmla="*/ 776175 h 1262615"/>
                <a:gd name="connsiteX11" fmla="*/ 31897 w 449225"/>
                <a:gd name="connsiteY11" fmla="*/ 685799 h 1262615"/>
                <a:gd name="connsiteX12" fmla="*/ 209993 w 449225"/>
                <a:gd name="connsiteY12" fmla="*/ 69110 h 1262615"/>
                <a:gd name="connsiteX13" fmla="*/ 345557 w 449225"/>
                <a:gd name="connsiteY13" fmla="*/ 77084 h 1262615"/>
                <a:gd name="connsiteX14" fmla="*/ 372139 w 449225"/>
                <a:gd name="connsiteY14" fmla="*/ 2657 h 1262615"/>
                <a:gd name="connsiteX15" fmla="*/ 449225 w 449225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73788 w 446567"/>
                <a:gd name="connsiteY4" fmla="*/ 11695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73788 w 446567"/>
                <a:gd name="connsiteY4" fmla="*/ 11695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4610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5488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4610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5488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0038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6631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0038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6631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6134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558079 w 558079"/>
                <a:gd name="connsiteY0" fmla="*/ 0 h 1262615"/>
                <a:gd name="connsiteX1" fmla="*/ 345558 w 558079"/>
                <a:gd name="connsiteY1" fmla="*/ 79743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42899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45558 w 558079"/>
                <a:gd name="connsiteY1" fmla="*/ 79743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13028 w 558079"/>
                <a:gd name="connsiteY10" fmla="*/ 642454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04534 w 558079"/>
                <a:gd name="connsiteY3" fmla="*/ 1050915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04534 w 558079"/>
                <a:gd name="connsiteY3" fmla="*/ 1050915 h 1262615"/>
                <a:gd name="connsiteX4" fmla="*/ 173056 w 558079"/>
                <a:gd name="connsiteY4" fmla="*/ 111847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06859"/>
                <a:gd name="connsiteX1" fmla="*/ 367860 w 558079"/>
                <a:gd name="connsiteY1" fmla="*/ 76026 h 1206859"/>
                <a:gd name="connsiteX2" fmla="*/ 114272 w 558079"/>
                <a:gd name="connsiteY2" fmla="*/ 634927 h 1206859"/>
                <a:gd name="connsiteX3" fmla="*/ 104534 w 558079"/>
                <a:gd name="connsiteY3" fmla="*/ 1050915 h 1206859"/>
                <a:gd name="connsiteX4" fmla="*/ 173056 w 558079"/>
                <a:gd name="connsiteY4" fmla="*/ 1118470 h 1206859"/>
                <a:gd name="connsiteX5" fmla="*/ 155793 w 558079"/>
                <a:gd name="connsiteY5" fmla="*/ 1206859 h 1206859"/>
                <a:gd name="connsiteX6" fmla="*/ 90377 w 558079"/>
                <a:gd name="connsiteY6" fmla="*/ 1182871 h 1206859"/>
                <a:gd name="connsiteX7" fmla="*/ 85948 w 558079"/>
                <a:gd name="connsiteY7" fmla="*/ 1060821 h 1206859"/>
                <a:gd name="connsiteX8" fmla="*/ 5316 w 558079"/>
                <a:gd name="connsiteY8" fmla="*/ 1041989 h 1206859"/>
                <a:gd name="connsiteX9" fmla="*/ 0 w 558079"/>
                <a:gd name="connsiteY9" fmla="*/ 671125 h 1206859"/>
                <a:gd name="connsiteX10" fmla="*/ 113028 w 558079"/>
                <a:gd name="connsiteY10" fmla="*/ 642454 h 1206859"/>
                <a:gd name="connsiteX11" fmla="*/ 25522 w 558079"/>
                <a:gd name="connsiteY11" fmla="*/ 503662 h 1206859"/>
                <a:gd name="connsiteX12" fmla="*/ 207335 w 558079"/>
                <a:gd name="connsiteY12" fmla="*/ 69110 h 1206859"/>
                <a:gd name="connsiteX13" fmla="*/ 372636 w 558079"/>
                <a:gd name="connsiteY13" fmla="*/ 77084 h 1206859"/>
                <a:gd name="connsiteX14" fmla="*/ 369481 w 558079"/>
                <a:gd name="connsiteY14" fmla="*/ 2657 h 1206859"/>
                <a:gd name="connsiteX15" fmla="*/ 558079 w 558079"/>
                <a:gd name="connsiteY15" fmla="*/ 0 h 1206859"/>
                <a:gd name="connsiteX0" fmla="*/ 558079 w 558079"/>
                <a:gd name="connsiteY0" fmla="*/ 0 h 1206859"/>
                <a:gd name="connsiteX1" fmla="*/ 367860 w 558079"/>
                <a:gd name="connsiteY1" fmla="*/ 76026 h 1206859"/>
                <a:gd name="connsiteX2" fmla="*/ 114272 w 558079"/>
                <a:gd name="connsiteY2" fmla="*/ 634927 h 1206859"/>
                <a:gd name="connsiteX3" fmla="*/ 104534 w 558079"/>
                <a:gd name="connsiteY3" fmla="*/ 1050915 h 1206859"/>
                <a:gd name="connsiteX4" fmla="*/ 173056 w 558079"/>
                <a:gd name="connsiteY4" fmla="*/ 1118470 h 1206859"/>
                <a:gd name="connsiteX5" fmla="*/ 155793 w 558079"/>
                <a:gd name="connsiteY5" fmla="*/ 1206859 h 1206859"/>
                <a:gd name="connsiteX6" fmla="*/ 79226 w 558079"/>
                <a:gd name="connsiteY6" fmla="*/ 1153135 h 1206859"/>
                <a:gd name="connsiteX7" fmla="*/ 85948 w 558079"/>
                <a:gd name="connsiteY7" fmla="*/ 1060821 h 1206859"/>
                <a:gd name="connsiteX8" fmla="*/ 5316 w 558079"/>
                <a:gd name="connsiteY8" fmla="*/ 1041989 h 1206859"/>
                <a:gd name="connsiteX9" fmla="*/ 0 w 558079"/>
                <a:gd name="connsiteY9" fmla="*/ 671125 h 1206859"/>
                <a:gd name="connsiteX10" fmla="*/ 113028 w 558079"/>
                <a:gd name="connsiteY10" fmla="*/ 642454 h 1206859"/>
                <a:gd name="connsiteX11" fmla="*/ 25522 w 558079"/>
                <a:gd name="connsiteY11" fmla="*/ 503662 h 1206859"/>
                <a:gd name="connsiteX12" fmla="*/ 207335 w 558079"/>
                <a:gd name="connsiteY12" fmla="*/ 69110 h 1206859"/>
                <a:gd name="connsiteX13" fmla="*/ 372636 w 558079"/>
                <a:gd name="connsiteY13" fmla="*/ 77084 h 1206859"/>
                <a:gd name="connsiteX14" fmla="*/ 369481 w 558079"/>
                <a:gd name="connsiteY14" fmla="*/ 2657 h 1206859"/>
                <a:gd name="connsiteX15" fmla="*/ 558079 w 558079"/>
                <a:gd name="connsiteY15" fmla="*/ 0 h 1206859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79226 w 558079"/>
                <a:gd name="connsiteY6" fmla="*/ 1153135 h 1195708"/>
                <a:gd name="connsiteX7" fmla="*/ 85948 w 558079"/>
                <a:gd name="connsiteY7" fmla="*/ 1060821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79226 w 558079"/>
                <a:gd name="connsiteY6" fmla="*/ 1153135 h 1195708"/>
                <a:gd name="connsiteX7" fmla="*/ 108250 w 558079"/>
                <a:gd name="connsiteY7" fmla="*/ 1049670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49489 w 558079"/>
                <a:gd name="connsiteY6" fmla="*/ 1134549 h 1195708"/>
                <a:gd name="connsiteX7" fmla="*/ 108250 w 558079"/>
                <a:gd name="connsiteY7" fmla="*/ 1049670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77122"/>
                <a:gd name="connsiteX1" fmla="*/ 367860 w 558079"/>
                <a:gd name="connsiteY1" fmla="*/ 76026 h 1177122"/>
                <a:gd name="connsiteX2" fmla="*/ 114272 w 558079"/>
                <a:gd name="connsiteY2" fmla="*/ 634927 h 1177122"/>
                <a:gd name="connsiteX3" fmla="*/ 104534 w 558079"/>
                <a:gd name="connsiteY3" fmla="*/ 1050915 h 1177122"/>
                <a:gd name="connsiteX4" fmla="*/ 173056 w 558079"/>
                <a:gd name="connsiteY4" fmla="*/ 1118470 h 1177122"/>
                <a:gd name="connsiteX5" fmla="*/ 114906 w 558079"/>
                <a:gd name="connsiteY5" fmla="*/ 1177122 h 1177122"/>
                <a:gd name="connsiteX6" fmla="*/ 49489 w 558079"/>
                <a:gd name="connsiteY6" fmla="*/ 1134549 h 1177122"/>
                <a:gd name="connsiteX7" fmla="*/ 108250 w 558079"/>
                <a:gd name="connsiteY7" fmla="*/ 1049670 h 1177122"/>
                <a:gd name="connsiteX8" fmla="*/ 5316 w 558079"/>
                <a:gd name="connsiteY8" fmla="*/ 1041989 h 1177122"/>
                <a:gd name="connsiteX9" fmla="*/ 0 w 558079"/>
                <a:gd name="connsiteY9" fmla="*/ 671125 h 1177122"/>
                <a:gd name="connsiteX10" fmla="*/ 113028 w 558079"/>
                <a:gd name="connsiteY10" fmla="*/ 642454 h 1177122"/>
                <a:gd name="connsiteX11" fmla="*/ 25522 w 558079"/>
                <a:gd name="connsiteY11" fmla="*/ 503662 h 1177122"/>
                <a:gd name="connsiteX12" fmla="*/ 207335 w 558079"/>
                <a:gd name="connsiteY12" fmla="*/ 69110 h 1177122"/>
                <a:gd name="connsiteX13" fmla="*/ 372636 w 558079"/>
                <a:gd name="connsiteY13" fmla="*/ 77084 h 1177122"/>
                <a:gd name="connsiteX14" fmla="*/ 369481 w 558079"/>
                <a:gd name="connsiteY14" fmla="*/ 2657 h 1177122"/>
                <a:gd name="connsiteX15" fmla="*/ 558079 w 558079"/>
                <a:gd name="connsiteY15" fmla="*/ 0 h 1177122"/>
                <a:gd name="connsiteX0" fmla="*/ 558079 w 558079"/>
                <a:gd name="connsiteY0" fmla="*/ 0 h 1177122"/>
                <a:gd name="connsiteX1" fmla="*/ 367860 w 558079"/>
                <a:gd name="connsiteY1" fmla="*/ 76026 h 1177122"/>
                <a:gd name="connsiteX2" fmla="*/ 114272 w 558079"/>
                <a:gd name="connsiteY2" fmla="*/ 634927 h 1177122"/>
                <a:gd name="connsiteX3" fmla="*/ 104534 w 558079"/>
                <a:gd name="connsiteY3" fmla="*/ 1050915 h 1177122"/>
                <a:gd name="connsiteX4" fmla="*/ 173056 w 558079"/>
                <a:gd name="connsiteY4" fmla="*/ 1118470 h 1177122"/>
                <a:gd name="connsiteX5" fmla="*/ 114906 w 558079"/>
                <a:gd name="connsiteY5" fmla="*/ 1177122 h 1177122"/>
                <a:gd name="connsiteX6" fmla="*/ 68075 w 558079"/>
                <a:gd name="connsiteY6" fmla="*/ 1138267 h 1177122"/>
                <a:gd name="connsiteX7" fmla="*/ 108250 w 558079"/>
                <a:gd name="connsiteY7" fmla="*/ 1049670 h 1177122"/>
                <a:gd name="connsiteX8" fmla="*/ 5316 w 558079"/>
                <a:gd name="connsiteY8" fmla="*/ 1041989 h 1177122"/>
                <a:gd name="connsiteX9" fmla="*/ 0 w 558079"/>
                <a:gd name="connsiteY9" fmla="*/ 671125 h 1177122"/>
                <a:gd name="connsiteX10" fmla="*/ 113028 w 558079"/>
                <a:gd name="connsiteY10" fmla="*/ 642454 h 1177122"/>
                <a:gd name="connsiteX11" fmla="*/ 25522 w 558079"/>
                <a:gd name="connsiteY11" fmla="*/ 503662 h 1177122"/>
                <a:gd name="connsiteX12" fmla="*/ 207335 w 558079"/>
                <a:gd name="connsiteY12" fmla="*/ 69110 h 1177122"/>
                <a:gd name="connsiteX13" fmla="*/ 372636 w 558079"/>
                <a:gd name="connsiteY13" fmla="*/ 77084 h 1177122"/>
                <a:gd name="connsiteX14" fmla="*/ 369481 w 558079"/>
                <a:gd name="connsiteY14" fmla="*/ 2657 h 1177122"/>
                <a:gd name="connsiteX15" fmla="*/ 558079 w 558079"/>
                <a:gd name="connsiteY15" fmla="*/ 0 h 1177122"/>
                <a:gd name="connsiteX0" fmla="*/ 575065 w 575065"/>
                <a:gd name="connsiteY0" fmla="*/ 0 h 1177122"/>
                <a:gd name="connsiteX1" fmla="*/ 384846 w 575065"/>
                <a:gd name="connsiteY1" fmla="*/ 76026 h 1177122"/>
                <a:gd name="connsiteX2" fmla="*/ 131258 w 575065"/>
                <a:gd name="connsiteY2" fmla="*/ 634927 h 1177122"/>
                <a:gd name="connsiteX3" fmla="*/ 121520 w 575065"/>
                <a:gd name="connsiteY3" fmla="*/ 1050915 h 1177122"/>
                <a:gd name="connsiteX4" fmla="*/ 190042 w 575065"/>
                <a:gd name="connsiteY4" fmla="*/ 1118470 h 1177122"/>
                <a:gd name="connsiteX5" fmla="*/ 131892 w 575065"/>
                <a:gd name="connsiteY5" fmla="*/ 1177122 h 1177122"/>
                <a:gd name="connsiteX6" fmla="*/ 85061 w 575065"/>
                <a:gd name="connsiteY6" fmla="*/ 1138267 h 1177122"/>
                <a:gd name="connsiteX7" fmla="*/ 125236 w 575065"/>
                <a:gd name="connsiteY7" fmla="*/ 1049670 h 1177122"/>
                <a:gd name="connsiteX8" fmla="*/ 0 w 575065"/>
                <a:gd name="connsiteY8" fmla="*/ 1034555 h 1177122"/>
                <a:gd name="connsiteX9" fmla="*/ 16986 w 575065"/>
                <a:gd name="connsiteY9" fmla="*/ 671125 h 1177122"/>
                <a:gd name="connsiteX10" fmla="*/ 130014 w 575065"/>
                <a:gd name="connsiteY10" fmla="*/ 642454 h 1177122"/>
                <a:gd name="connsiteX11" fmla="*/ 42508 w 575065"/>
                <a:gd name="connsiteY11" fmla="*/ 503662 h 1177122"/>
                <a:gd name="connsiteX12" fmla="*/ 224321 w 575065"/>
                <a:gd name="connsiteY12" fmla="*/ 69110 h 1177122"/>
                <a:gd name="connsiteX13" fmla="*/ 389622 w 575065"/>
                <a:gd name="connsiteY13" fmla="*/ 77084 h 1177122"/>
                <a:gd name="connsiteX14" fmla="*/ 386467 w 575065"/>
                <a:gd name="connsiteY14" fmla="*/ 2657 h 1177122"/>
                <a:gd name="connsiteX15" fmla="*/ 575065 w 575065"/>
                <a:gd name="connsiteY15" fmla="*/ 0 h 1177122"/>
                <a:gd name="connsiteX0" fmla="*/ 575065 w 575065"/>
                <a:gd name="connsiteY0" fmla="*/ 0 h 1177122"/>
                <a:gd name="connsiteX1" fmla="*/ 384846 w 575065"/>
                <a:gd name="connsiteY1" fmla="*/ 76026 h 1177122"/>
                <a:gd name="connsiteX2" fmla="*/ 131258 w 575065"/>
                <a:gd name="connsiteY2" fmla="*/ 634927 h 1177122"/>
                <a:gd name="connsiteX3" fmla="*/ 121520 w 575065"/>
                <a:gd name="connsiteY3" fmla="*/ 1050915 h 1177122"/>
                <a:gd name="connsiteX4" fmla="*/ 190042 w 575065"/>
                <a:gd name="connsiteY4" fmla="*/ 1118470 h 1177122"/>
                <a:gd name="connsiteX5" fmla="*/ 131892 w 575065"/>
                <a:gd name="connsiteY5" fmla="*/ 1177122 h 1177122"/>
                <a:gd name="connsiteX6" fmla="*/ 66475 w 575065"/>
                <a:gd name="connsiteY6" fmla="*/ 1156852 h 1177122"/>
                <a:gd name="connsiteX7" fmla="*/ 125236 w 575065"/>
                <a:gd name="connsiteY7" fmla="*/ 1049670 h 1177122"/>
                <a:gd name="connsiteX8" fmla="*/ 0 w 575065"/>
                <a:gd name="connsiteY8" fmla="*/ 1034555 h 1177122"/>
                <a:gd name="connsiteX9" fmla="*/ 16986 w 575065"/>
                <a:gd name="connsiteY9" fmla="*/ 671125 h 1177122"/>
                <a:gd name="connsiteX10" fmla="*/ 130014 w 575065"/>
                <a:gd name="connsiteY10" fmla="*/ 642454 h 1177122"/>
                <a:gd name="connsiteX11" fmla="*/ 42508 w 575065"/>
                <a:gd name="connsiteY11" fmla="*/ 503662 h 1177122"/>
                <a:gd name="connsiteX12" fmla="*/ 224321 w 575065"/>
                <a:gd name="connsiteY12" fmla="*/ 69110 h 1177122"/>
                <a:gd name="connsiteX13" fmla="*/ 389622 w 575065"/>
                <a:gd name="connsiteY13" fmla="*/ 77084 h 1177122"/>
                <a:gd name="connsiteX14" fmla="*/ 386467 w 575065"/>
                <a:gd name="connsiteY14" fmla="*/ 2657 h 1177122"/>
                <a:gd name="connsiteX15" fmla="*/ 575065 w 575065"/>
                <a:gd name="connsiteY15" fmla="*/ 0 h 1177122"/>
                <a:gd name="connsiteX0" fmla="*/ 575065 w 575065"/>
                <a:gd name="connsiteY0" fmla="*/ 0 h 1203142"/>
                <a:gd name="connsiteX1" fmla="*/ 384846 w 575065"/>
                <a:gd name="connsiteY1" fmla="*/ 76026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89622 w 575065"/>
                <a:gd name="connsiteY13" fmla="*/ 77084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84846 w 575065"/>
                <a:gd name="connsiteY1" fmla="*/ 76026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81264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72877 w 575065"/>
                <a:gd name="connsiteY10" fmla="*/ 551966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96661 w 575065"/>
                <a:gd name="connsiteY7" fmla="*/ 1061576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38189 w 575065"/>
                <a:gd name="connsiteY3" fmla="*/ 998527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96661 w 575065"/>
                <a:gd name="connsiteY7" fmla="*/ 1061576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38189 w 575065"/>
                <a:gd name="connsiteY3" fmla="*/ 998527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32380 w 575065"/>
                <a:gd name="connsiteY7" fmla="*/ 1002045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0302 w 570302"/>
                <a:gd name="connsiteY0" fmla="*/ 0 h 1203142"/>
                <a:gd name="connsiteX1" fmla="*/ 372649 w 570302"/>
                <a:gd name="connsiteY1" fmla="*/ 98328 h 1203142"/>
                <a:gd name="connsiteX2" fmla="*/ 169357 w 570302"/>
                <a:gd name="connsiteY2" fmla="*/ 551583 h 1203142"/>
                <a:gd name="connsiteX3" fmla="*/ 133426 w 570302"/>
                <a:gd name="connsiteY3" fmla="*/ 998527 h 1203142"/>
                <a:gd name="connsiteX4" fmla="*/ 185279 w 570302"/>
                <a:gd name="connsiteY4" fmla="*/ 1118470 h 1203142"/>
                <a:gd name="connsiteX5" fmla="*/ 123412 w 570302"/>
                <a:gd name="connsiteY5" fmla="*/ 1203142 h 1203142"/>
                <a:gd name="connsiteX6" fmla="*/ 61712 w 570302"/>
                <a:gd name="connsiteY6" fmla="*/ 1156852 h 1203142"/>
                <a:gd name="connsiteX7" fmla="*/ 127617 w 570302"/>
                <a:gd name="connsiteY7" fmla="*/ 1002045 h 1203142"/>
                <a:gd name="connsiteX8" fmla="*/ 0 w 570302"/>
                <a:gd name="connsiteY8" fmla="*/ 982167 h 1203142"/>
                <a:gd name="connsiteX9" fmla="*/ 33655 w 570302"/>
                <a:gd name="connsiteY9" fmla="*/ 585400 h 1203142"/>
                <a:gd name="connsiteX10" fmla="*/ 168114 w 570302"/>
                <a:gd name="connsiteY10" fmla="*/ 551966 h 1203142"/>
                <a:gd name="connsiteX11" fmla="*/ 42507 w 570302"/>
                <a:gd name="connsiteY11" fmla="*/ 470325 h 1203142"/>
                <a:gd name="connsiteX12" fmla="*/ 219558 w 570302"/>
                <a:gd name="connsiteY12" fmla="*/ 69110 h 1203142"/>
                <a:gd name="connsiteX13" fmla="*/ 369990 w 570302"/>
                <a:gd name="connsiteY13" fmla="*/ 103103 h 1203142"/>
                <a:gd name="connsiteX14" fmla="*/ 381704 w 570302"/>
                <a:gd name="connsiteY14" fmla="*/ 2657 h 1203142"/>
                <a:gd name="connsiteX15" fmla="*/ 570302 w 570302"/>
                <a:gd name="connsiteY15" fmla="*/ 0 h 1203142"/>
                <a:gd name="connsiteX0" fmla="*/ 570302 w 570302"/>
                <a:gd name="connsiteY0" fmla="*/ 0 h 1203142"/>
                <a:gd name="connsiteX1" fmla="*/ 372649 w 570302"/>
                <a:gd name="connsiteY1" fmla="*/ 98328 h 1203142"/>
                <a:gd name="connsiteX2" fmla="*/ 169357 w 570302"/>
                <a:gd name="connsiteY2" fmla="*/ 551583 h 1203142"/>
                <a:gd name="connsiteX3" fmla="*/ 133426 w 570302"/>
                <a:gd name="connsiteY3" fmla="*/ 998527 h 1203142"/>
                <a:gd name="connsiteX4" fmla="*/ 185279 w 570302"/>
                <a:gd name="connsiteY4" fmla="*/ 1118470 h 1203142"/>
                <a:gd name="connsiteX5" fmla="*/ 123412 w 570302"/>
                <a:gd name="connsiteY5" fmla="*/ 1203142 h 1203142"/>
                <a:gd name="connsiteX6" fmla="*/ 56949 w 570302"/>
                <a:gd name="connsiteY6" fmla="*/ 1099702 h 1203142"/>
                <a:gd name="connsiteX7" fmla="*/ 127617 w 570302"/>
                <a:gd name="connsiteY7" fmla="*/ 1002045 h 1203142"/>
                <a:gd name="connsiteX8" fmla="*/ 0 w 570302"/>
                <a:gd name="connsiteY8" fmla="*/ 982167 h 1203142"/>
                <a:gd name="connsiteX9" fmla="*/ 33655 w 570302"/>
                <a:gd name="connsiteY9" fmla="*/ 585400 h 1203142"/>
                <a:gd name="connsiteX10" fmla="*/ 168114 w 570302"/>
                <a:gd name="connsiteY10" fmla="*/ 551966 h 1203142"/>
                <a:gd name="connsiteX11" fmla="*/ 42507 w 570302"/>
                <a:gd name="connsiteY11" fmla="*/ 470325 h 1203142"/>
                <a:gd name="connsiteX12" fmla="*/ 219558 w 570302"/>
                <a:gd name="connsiteY12" fmla="*/ 69110 h 1203142"/>
                <a:gd name="connsiteX13" fmla="*/ 369990 w 570302"/>
                <a:gd name="connsiteY13" fmla="*/ 103103 h 1203142"/>
                <a:gd name="connsiteX14" fmla="*/ 381704 w 570302"/>
                <a:gd name="connsiteY14" fmla="*/ 2657 h 1203142"/>
                <a:gd name="connsiteX15" fmla="*/ 570302 w 570302"/>
                <a:gd name="connsiteY15" fmla="*/ 0 h 1203142"/>
                <a:gd name="connsiteX0" fmla="*/ 570302 w 570302"/>
                <a:gd name="connsiteY0" fmla="*/ 0 h 1162661"/>
                <a:gd name="connsiteX1" fmla="*/ 372649 w 570302"/>
                <a:gd name="connsiteY1" fmla="*/ 98328 h 1162661"/>
                <a:gd name="connsiteX2" fmla="*/ 169357 w 570302"/>
                <a:gd name="connsiteY2" fmla="*/ 551583 h 1162661"/>
                <a:gd name="connsiteX3" fmla="*/ 133426 w 570302"/>
                <a:gd name="connsiteY3" fmla="*/ 998527 h 1162661"/>
                <a:gd name="connsiteX4" fmla="*/ 185279 w 570302"/>
                <a:gd name="connsiteY4" fmla="*/ 1118470 h 1162661"/>
                <a:gd name="connsiteX5" fmla="*/ 104362 w 570302"/>
                <a:gd name="connsiteY5" fmla="*/ 1162661 h 1162661"/>
                <a:gd name="connsiteX6" fmla="*/ 56949 w 570302"/>
                <a:gd name="connsiteY6" fmla="*/ 1099702 h 1162661"/>
                <a:gd name="connsiteX7" fmla="*/ 127617 w 570302"/>
                <a:gd name="connsiteY7" fmla="*/ 1002045 h 1162661"/>
                <a:gd name="connsiteX8" fmla="*/ 0 w 570302"/>
                <a:gd name="connsiteY8" fmla="*/ 982167 h 1162661"/>
                <a:gd name="connsiteX9" fmla="*/ 33655 w 570302"/>
                <a:gd name="connsiteY9" fmla="*/ 585400 h 1162661"/>
                <a:gd name="connsiteX10" fmla="*/ 168114 w 570302"/>
                <a:gd name="connsiteY10" fmla="*/ 551966 h 1162661"/>
                <a:gd name="connsiteX11" fmla="*/ 42507 w 570302"/>
                <a:gd name="connsiteY11" fmla="*/ 470325 h 1162661"/>
                <a:gd name="connsiteX12" fmla="*/ 219558 w 570302"/>
                <a:gd name="connsiteY12" fmla="*/ 69110 h 1162661"/>
                <a:gd name="connsiteX13" fmla="*/ 369990 w 570302"/>
                <a:gd name="connsiteY13" fmla="*/ 103103 h 1162661"/>
                <a:gd name="connsiteX14" fmla="*/ 381704 w 570302"/>
                <a:gd name="connsiteY14" fmla="*/ 2657 h 1162661"/>
                <a:gd name="connsiteX15" fmla="*/ 570302 w 570302"/>
                <a:gd name="connsiteY15" fmla="*/ 0 h 1162661"/>
                <a:gd name="connsiteX0" fmla="*/ 570302 w 570302"/>
                <a:gd name="connsiteY0" fmla="*/ 0 h 1162661"/>
                <a:gd name="connsiteX1" fmla="*/ 372649 w 570302"/>
                <a:gd name="connsiteY1" fmla="*/ 98328 h 1162661"/>
                <a:gd name="connsiteX2" fmla="*/ 169357 w 570302"/>
                <a:gd name="connsiteY2" fmla="*/ 551583 h 1162661"/>
                <a:gd name="connsiteX3" fmla="*/ 133426 w 570302"/>
                <a:gd name="connsiteY3" fmla="*/ 998527 h 1162661"/>
                <a:gd name="connsiteX4" fmla="*/ 178135 w 570302"/>
                <a:gd name="connsiteY4" fmla="*/ 1085133 h 1162661"/>
                <a:gd name="connsiteX5" fmla="*/ 104362 w 570302"/>
                <a:gd name="connsiteY5" fmla="*/ 1162661 h 1162661"/>
                <a:gd name="connsiteX6" fmla="*/ 56949 w 570302"/>
                <a:gd name="connsiteY6" fmla="*/ 1099702 h 1162661"/>
                <a:gd name="connsiteX7" fmla="*/ 127617 w 570302"/>
                <a:gd name="connsiteY7" fmla="*/ 1002045 h 1162661"/>
                <a:gd name="connsiteX8" fmla="*/ 0 w 570302"/>
                <a:gd name="connsiteY8" fmla="*/ 982167 h 1162661"/>
                <a:gd name="connsiteX9" fmla="*/ 33655 w 570302"/>
                <a:gd name="connsiteY9" fmla="*/ 585400 h 1162661"/>
                <a:gd name="connsiteX10" fmla="*/ 168114 w 570302"/>
                <a:gd name="connsiteY10" fmla="*/ 551966 h 1162661"/>
                <a:gd name="connsiteX11" fmla="*/ 42507 w 570302"/>
                <a:gd name="connsiteY11" fmla="*/ 470325 h 1162661"/>
                <a:gd name="connsiteX12" fmla="*/ 219558 w 570302"/>
                <a:gd name="connsiteY12" fmla="*/ 69110 h 1162661"/>
                <a:gd name="connsiteX13" fmla="*/ 369990 w 570302"/>
                <a:gd name="connsiteY13" fmla="*/ 103103 h 1162661"/>
                <a:gd name="connsiteX14" fmla="*/ 381704 w 570302"/>
                <a:gd name="connsiteY14" fmla="*/ 2657 h 1162661"/>
                <a:gd name="connsiteX15" fmla="*/ 570302 w 570302"/>
                <a:gd name="connsiteY15" fmla="*/ 0 h 1162661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27617 w 570302"/>
                <a:gd name="connsiteY7" fmla="*/ 1002045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49919 w 570302"/>
                <a:gd name="connsiteY7" fmla="*/ 99832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44577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85569 w 570302"/>
                <a:gd name="connsiteY4" fmla="*/ 1107435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8124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8124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59780 w 570302"/>
                <a:gd name="connsiteY7" fmla="*/ 986563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59780 w 570302"/>
                <a:gd name="connsiteY7" fmla="*/ 986563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57332 w 570302"/>
                <a:gd name="connsiteY10" fmla="*/ 562042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715558 w 715558"/>
                <a:gd name="connsiteY0" fmla="*/ 0 h 1141229"/>
                <a:gd name="connsiteX1" fmla="*/ 372649 w 715558"/>
                <a:gd name="connsiteY1" fmla="*/ 98328 h 1141229"/>
                <a:gd name="connsiteX2" fmla="*/ 163120 w 715558"/>
                <a:gd name="connsiteY2" fmla="*/ 561537 h 1141229"/>
                <a:gd name="connsiteX3" fmla="*/ 160643 w 715558"/>
                <a:gd name="connsiteY3" fmla="*/ 991093 h 1141229"/>
                <a:gd name="connsiteX4" fmla="*/ 196720 w 715558"/>
                <a:gd name="connsiteY4" fmla="*/ 1096284 h 1141229"/>
                <a:gd name="connsiteX5" fmla="*/ 87694 w 715558"/>
                <a:gd name="connsiteY5" fmla="*/ 1141229 h 1141229"/>
                <a:gd name="connsiteX6" fmla="*/ 56949 w 715558"/>
                <a:gd name="connsiteY6" fmla="*/ 1099702 h 1141229"/>
                <a:gd name="connsiteX7" fmla="*/ 159780 w 715558"/>
                <a:gd name="connsiteY7" fmla="*/ 986563 h 1141229"/>
                <a:gd name="connsiteX8" fmla="*/ 0 w 715558"/>
                <a:gd name="connsiteY8" fmla="*/ 982167 h 1141229"/>
                <a:gd name="connsiteX9" fmla="*/ 33655 w 715558"/>
                <a:gd name="connsiteY9" fmla="*/ 585400 h 1141229"/>
                <a:gd name="connsiteX10" fmla="*/ 157332 w 715558"/>
                <a:gd name="connsiteY10" fmla="*/ 562042 h 1141229"/>
                <a:gd name="connsiteX11" fmla="*/ 42507 w 715558"/>
                <a:gd name="connsiteY11" fmla="*/ 470325 h 1141229"/>
                <a:gd name="connsiteX12" fmla="*/ 219558 w 715558"/>
                <a:gd name="connsiteY12" fmla="*/ 69110 h 1141229"/>
                <a:gd name="connsiteX13" fmla="*/ 369990 w 715558"/>
                <a:gd name="connsiteY13" fmla="*/ 103103 h 1141229"/>
                <a:gd name="connsiteX14" fmla="*/ 381704 w 715558"/>
                <a:gd name="connsiteY14" fmla="*/ 2657 h 1141229"/>
                <a:gd name="connsiteX15" fmla="*/ 715558 w 715558"/>
                <a:gd name="connsiteY15" fmla="*/ 0 h 1141229"/>
                <a:gd name="connsiteX0" fmla="*/ 715558 w 715558"/>
                <a:gd name="connsiteY0" fmla="*/ 0 h 1141229"/>
                <a:gd name="connsiteX1" fmla="*/ 372649 w 715558"/>
                <a:gd name="connsiteY1" fmla="*/ 98328 h 1141229"/>
                <a:gd name="connsiteX2" fmla="*/ 163120 w 715558"/>
                <a:gd name="connsiteY2" fmla="*/ 561537 h 1141229"/>
                <a:gd name="connsiteX3" fmla="*/ 160643 w 715558"/>
                <a:gd name="connsiteY3" fmla="*/ 991093 h 1141229"/>
                <a:gd name="connsiteX4" fmla="*/ 196720 w 715558"/>
                <a:gd name="connsiteY4" fmla="*/ 1096284 h 1141229"/>
                <a:gd name="connsiteX5" fmla="*/ 87694 w 715558"/>
                <a:gd name="connsiteY5" fmla="*/ 1141229 h 1141229"/>
                <a:gd name="connsiteX6" fmla="*/ 56949 w 715558"/>
                <a:gd name="connsiteY6" fmla="*/ 1099702 h 1141229"/>
                <a:gd name="connsiteX7" fmla="*/ 159780 w 715558"/>
                <a:gd name="connsiteY7" fmla="*/ 986563 h 1141229"/>
                <a:gd name="connsiteX8" fmla="*/ 0 w 715558"/>
                <a:gd name="connsiteY8" fmla="*/ 982167 h 1141229"/>
                <a:gd name="connsiteX9" fmla="*/ 33655 w 715558"/>
                <a:gd name="connsiteY9" fmla="*/ 585400 h 1141229"/>
                <a:gd name="connsiteX10" fmla="*/ 43032 w 715558"/>
                <a:gd name="connsiteY10" fmla="*/ 545373 h 1141229"/>
                <a:gd name="connsiteX11" fmla="*/ 42507 w 715558"/>
                <a:gd name="connsiteY11" fmla="*/ 470325 h 1141229"/>
                <a:gd name="connsiteX12" fmla="*/ 219558 w 715558"/>
                <a:gd name="connsiteY12" fmla="*/ 69110 h 1141229"/>
                <a:gd name="connsiteX13" fmla="*/ 369990 w 715558"/>
                <a:gd name="connsiteY13" fmla="*/ 103103 h 1141229"/>
                <a:gd name="connsiteX14" fmla="*/ 381704 w 715558"/>
                <a:gd name="connsiteY14" fmla="*/ 2657 h 1141229"/>
                <a:gd name="connsiteX15" fmla="*/ 715558 w 715558"/>
                <a:gd name="connsiteY15" fmla="*/ 0 h 1141229"/>
                <a:gd name="connsiteX0" fmla="*/ 769134 w 769134"/>
                <a:gd name="connsiteY0" fmla="*/ 0 h 1141229"/>
                <a:gd name="connsiteX1" fmla="*/ 426225 w 769134"/>
                <a:gd name="connsiteY1" fmla="*/ 98328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73134 w 769134"/>
                <a:gd name="connsiteY12" fmla="*/ 69110 h 1141229"/>
                <a:gd name="connsiteX13" fmla="*/ 423566 w 769134"/>
                <a:gd name="connsiteY13" fmla="*/ 103103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769134 w 769134"/>
                <a:gd name="connsiteY0" fmla="*/ 0 h 1141229"/>
                <a:gd name="connsiteX1" fmla="*/ 426225 w 769134"/>
                <a:gd name="connsiteY1" fmla="*/ 98328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73134 w 769134"/>
                <a:gd name="connsiteY12" fmla="*/ 69110 h 1141229"/>
                <a:gd name="connsiteX13" fmla="*/ 411660 w 769134"/>
                <a:gd name="connsiteY13" fmla="*/ 79290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769134 w 769134"/>
                <a:gd name="connsiteY0" fmla="*/ 0 h 1141229"/>
                <a:gd name="connsiteX1" fmla="*/ 435750 w 769134"/>
                <a:gd name="connsiteY1" fmla="*/ 172147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73134 w 769134"/>
                <a:gd name="connsiteY12" fmla="*/ 69110 h 1141229"/>
                <a:gd name="connsiteX13" fmla="*/ 411660 w 769134"/>
                <a:gd name="connsiteY13" fmla="*/ 79290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769134 w 769134"/>
                <a:gd name="connsiteY0" fmla="*/ 0 h 1141229"/>
                <a:gd name="connsiteX1" fmla="*/ 435750 w 769134"/>
                <a:gd name="connsiteY1" fmla="*/ 172147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73134 w 769134"/>
                <a:gd name="connsiteY12" fmla="*/ 69110 h 1141229"/>
                <a:gd name="connsiteX13" fmla="*/ 437854 w 769134"/>
                <a:gd name="connsiteY13" fmla="*/ 169778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769134 w 769134"/>
                <a:gd name="connsiteY0" fmla="*/ 0 h 1141229"/>
                <a:gd name="connsiteX1" fmla="*/ 435750 w 769134"/>
                <a:gd name="connsiteY1" fmla="*/ 172147 h 1141229"/>
                <a:gd name="connsiteX2" fmla="*/ 2 w 769134"/>
                <a:gd name="connsiteY2" fmla="*/ 499624 h 1141229"/>
                <a:gd name="connsiteX3" fmla="*/ 214219 w 769134"/>
                <a:gd name="connsiteY3" fmla="*/ 991093 h 1141229"/>
                <a:gd name="connsiteX4" fmla="*/ 250296 w 769134"/>
                <a:gd name="connsiteY4" fmla="*/ 1096284 h 1141229"/>
                <a:gd name="connsiteX5" fmla="*/ 141270 w 769134"/>
                <a:gd name="connsiteY5" fmla="*/ 1141229 h 1141229"/>
                <a:gd name="connsiteX6" fmla="*/ 110525 w 769134"/>
                <a:gd name="connsiteY6" fmla="*/ 1099702 h 1141229"/>
                <a:gd name="connsiteX7" fmla="*/ 213356 w 769134"/>
                <a:gd name="connsiteY7" fmla="*/ 986563 h 1141229"/>
                <a:gd name="connsiteX8" fmla="*/ 53576 w 769134"/>
                <a:gd name="connsiteY8" fmla="*/ 982167 h 1141229"/>
                <a:gd name="connsiteX9" fmla="*/ 87231 w 769134"/>
                <a:gd name="connsiteY9" fmla="*/ 585400 h 1141229"/>
                <a:gd name="connsiteX10" fmla="*/ 96608 w 769134"/>
                <a:gd name="connsiteY10" fmla="*/ 545373 h 1141229"/>
                <a:gd name="connsiteX11" fmla="*/ 96083 w 769134"/>
                <a:gd name="connsiteY11" fmla="*/ 470325 h 1141229"/>
                <a:gd name="connsiteX12" fmla="*/ 201696 w 769134"/>
                <a:gd name="connsiteY12" fmla="*/ 150073 h 1141229"/>
                <a:gd name="connsiteX13" fmla="*/ 437854 w 769134"/>
                <a:gd name="connsiteY13" fmla="*/ 169778 h 1141229"/>
                <a:gd name="connsiteX14" fmla="*/ 435280 w 769134"/>
                <a:gd name="connsiteY14" fmla="*/ 2657 h 1141229"/>
                <a:gd name="connsiteX15" fmla="*/ 769134 w 769134"/>
                <a:gd name="connsiteY15" fmla="*/ 0 h 1141229"/>
                <a:gd name="connsiteX0" fmla="*/ 879695 w 879695"/>
                <a:gd name="connsiteY0" fmla="*/ 0 h 1141229"/>
                <a:gd name="connsiteX1" fmla="*/ 546311 w 879695"/>
                <a:gd name="connsiteY1" fmla="*/ 172147 h 1141229"/>
                <a:gd name="connsiteX2" fmla="*/ 110563 w 879695"/>
                <a:gd name="connsiteY2" fmla="*/ 499624 h 1141229"/>
                <a:gd name="connsiteX3" fmla="*/ 324780 w 879695"/>
                <a:gd name="connsiteY3" fmla="*/ 991093 h 1141229"/>
                <a:gd name="connsiteX4" fmla="*/ 360857 w 879695"/>
                <a:gd name="connsiteY4" fmla="*/ 1096284 h 1141229"/>
                <a:gd name="connsiteX5" fmla="*/ 251831 w 879695"/>
                <a:gd name="connsiteY5" fmla="*/ 1141229 h 1141229"/>
                <a:gd name="connsiteX6" fmla="*/ 221086 w 879695"/>
                <a:gd name="connsiteY6" fmla="*/ 1099702 h 1141229"/>
                <a:gd name="connsiteX7" fmla="*/ 323917 w 879695"/>
                <a:gd name="connsiteY7" fmla="*/ 986563 h 1141229"/>
                <a:gd name="connsiteX8" fmla="*/ 164137 w 879695"/>
                <a:gd name="connsiteY8" fmla="*/ 982167 h 1141229"/>
                <a:gd name="connsiteX9" fmla="*/ 197792 w 879695"/>
                <a:gd name="connsiteY9" fmla="*/ 585400 h 1141229"/>
                <a:gd name="connsiteX10" fmla="*/ 0 w 879695"/>
                <a:gd name="connsiteY10" fmla="*/ 492985 h 1141229"/>
                <a:gd name="connsiteX11" fmla="*/ 206644 w 879695"/>
                <a:gd name="connsiteY11" fmla="*/ 470325 h 1141229"/>
                <a:gd name="connsiteX12" fmla="*/ 312257 w 879695"/>
                <a:gd name="connsiteY12" fmla="*/ 150073 h 1141229"/>
                <a:gd name="connsiteX13" fmla="*/ 548415 w 879695"/>
                <a:gd name="connsiteY13" fmla="*/ 169778 h 1141229"/>
                <a:gd name="connsiteX14" fmla="*/ 545841 w 879695"/>
                <a:gd name="connsiteY14" fmla="*/ 2657 h 1141229"/>
                <a:gd name="connsiteX15" fmla="*/ 879695 w 879695"/>
                <a:gd name="connsiteY15" fmla="*/ 0 h 1141229"/>
                <a:gd name="connsiteX0" fmla="*/ 879695 w 879695"/>
                <a:gd name="connsiteY0" fmla="*/ 0 h 1141229"/>
                <a:gd name="connsiteX1" fmla="*/ 546311 w 879695"/>
                <a:gd name="connsiteY1" fmla="*/ 172147 h 1141229"/>
                <a:gd name="connsiteX2" fmla="*/ 110563 w 879695"/>
                <a:gd name="connsiteY2" fmla="*/ 499624 h 1141229"/>
                <a:gd name="connsiteX3" fmla="*/ 324780 w 879695"/>
                <a:gd name="connsiteY3" fmla="*/ 991093 h 1141229"/>
                <a:gd name="connsiteX4" fmla="*/ 360857 w 879695"/>
                <a:gd name="connsiteY4" fmla="*/ 1096284 h 1141229"/>
                <a:gd name="connsiteX5" fmla="*/ 251831 w 879695"/>
                <a:gd name="connsiteY5" fmla="*/ 1141229 h 1141229"/>
                <a:gd name="connsiteX6" fmla="*/ 221086 w 879695"/>
                <a:gd name="connsiteY6" fmla="*/ 1099702 h 1141229"/>
                <a:gd name="connsiteX7" fmla="*/ 323917 w 879695"/>
                <a:gd name="connsiteY7" fmla="*/ 986563 h 1141229"/>
                <a:gd name="connsiteX8" fmla="*/ 164137 w 879695"/>
                <a:gd name="connsiteY8" fmla="*/ 982167 h 1141229"/>
                <a:gd name="connsiteX9" fmla="*/ 197792 w 879695"/>
                <a:gd name="connsiteY9" fmla="*/ 585400 h 1141229"/>
                <a:gd name="connsiteX10" fmla="*/ 0 w 879695"/>
                <a:gd name="connsiteY10" fmla="*/ 492985 h 1141229"/>
                <a:gd name="connsiteX11" fmla="*/ 116156 w 879695"/>
                <a:gd name="connsiteY11" fmla="*/ 327450 h 1141229"/>
                <a:gd name="connsiteX12" fmla="*/ 312257 w 879695"/>
                <a:gd name="connsiteY12" fmla="*/ 150073 h 1141229"/>
                <a:gd name="connsiteX13" fmla="*/ 548415 w 879695"/>
                <a:gd name="connsiteY13" fmla="*/ 169778 h 1141229"/>
                <a:gd name="connsiteX14" fmla="*/ 545841 w 879695"/>
                <a:gd name="connsiteY14" fmla="*/ 2657 h 1141229"/>
                <a:gd name="connsiteX15" fmla="*/ 879695 w 879695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273325 w 931934"/>
                <a:gd name="connsiteY6" fmla="*/ 1099702 h 1141229"/>
                <a:gd name="connsiteX7" fmla="*/ 376156 w 931934"/>
                <a:gd name="connsiteY7" fmla="*/ 986563 h 1141229"/>
                <a:gd name="connsiteX8" fmla="*/ 216376 w 931934"/>
                <a:gd name="connsiteY8" fmla="*/ 982167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273325 w 931934"/>
                <a:gd name="connsiteY6" fmla="*/ 1099702 h 1141229"/>
                <a:gd name="connsiteX7" fmla="*/ 376156 w 931934"/>
                <a:gd name="connsiteY7" fmla="*/ 986563 h 1141229"/>
                <a:gd name="connsiteX8" fmla="*/ 216376 w 931934"/>
                <a:gd name="connsiteY8" fmla="*/ 982167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273325 w 931934"/>
                <a:gd name="connsiteY6" fmla="*/ 1099702 h 1141229"/>
                <a:gd name="connsiteX7" fmla="*/ 309481 w 931934"/>
                <a:gd name="connsiteY7" fmla="*/ 1007994 h 1141229"/>
                <a:gd name="connsiteX8" fmla="*/ 216376 w 931934"/>
                <a:gd name="connsiteY8" fmla="*/ 982167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273325 w 931934"/>
                <a:gd name="connsiteY6" fmla="*/ 1099702 h 1141229"/>
                <a:gd name="connsiteX7" fmla="*/ 309481 w 931934"/>
                <a:gd name="connsiteY7" fmla="*/ 1007994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309481 w 931934"/>
                <a:gd name="connsiteY7" fmla="*/ 1007994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161843 w 931934"/>
                <a:gd name="connsiteY7" fmla="*/ 1010375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377019 w 931934"/>
                <a:gd name="connsiteY3" fmla="*/ 991093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161843 w 931934"/>
                <a:gd name="connsiteY7" fmla="*/ 1010375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100794 w 931934"/>
                <a:gd name="connsiteY3" fmla="*/ 922037 h 1141229"/>
                <a:gd name="connsiteX4" fmla="*/ 413096 w 931934"/>
                <a:gd name="connsiteY4" fmla="*/ 1096284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161843 w 931934"/>
                <a:gd name="connsiteY7" fmla="*/ 1010375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100794 w 931934"/>
                <a:gd name="connsiteY3" fmla="*/ 922037 h 1141229"/>
                <a:gd name="connsiteX4" fmla="*/ 227359 w 931934"/>
                <a:gd name="connsiteY4" fmla="*/ 955790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161843 w 931934"/>
                <a:gd name="connsiteY7" fmla="*/ 1010375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931934 w 931934"/>
                <a:gd name="connsiteY0" fmla="*/ 0 h 1141229"/>
                <a:gd name="connsiteX1" fmla="*/ 598550 w 931934"/>
                <a:gd name="connsiteY1" fmla="*/ 172147 h 1141229"/>
                <a:gd name="connsiteX2" fmla="*/ 162802 w 931934"/>
                <a:gd name="connsiteY2" fmla="*/ 499624 h 1141229"/>
                <a:gd name="connsiteX3" fmla="*/ 100794 w 931934"/>
                <a:gd name="connsiteY3" fmla="*/ 922037 h 1141229"/>
                <a:gd name="connsiteX4" fmla="*/ 227359 w 931934"/>
                <a:gd name="connsiteY4" fmla="*/ 955790 h 1141229"/>
                <a:gd name="connsiteX5" fmla="*/ 304070 w 931934"/>
                <a:gd name="connsiteY5" fmla="*/ 1141229 h 1141229"/>
                <a:gd name="connsiteX6" fmla="*/ 118544 w 931934"/>
                <a:gd name="connsiteY6" fmla="*/ 1113990 h 1141229"/>
                <a:gd name="connsiteX7" fmla="*/ 99930 w 931934"/>
                <a:gd name="connsiteY7" fmla="*/ 1003231 h 1141229"/>
                <a:gd name="connsiteX8" fmla="*/ 47308 w 931934"/>
                <a:gd name="connsiteY8" fmla="*/ 986930 h 1141229"/>
                <a:gd name="connsiteX9" fmla="*/ 0 w 931934"/>
                <a:gd name="connsiteY9" fmla="*/ 673506 h 1141229"/>
                <a:gd name="connsiteX10" fmla="*/ 52239 w 931934"/>
                <a:gd name="connsiteY10" fmla="*/ 492985 h 1141229"/>
                <a:gd name="connsiteX11" fmla="*/ 168395 w 931934"/>
                <a:gd name="connsiteY11" fmla="*/ 327450 h 1141229"/>
                <a:gd name="connsiteX12" fmla="*/ 364496 w 931934"/>
                <a:gd name="connsiteY12" fmla="*/ 150073 h 1141229"/>
                <a:gd name="connsiteX13" fmla="*/ 600654 w 931934"/>
                <a:gd name="connsiteY13" fmla="*/ 169778 h 1141229"/>
                <a:gd name="connsiteX14" fmla="*/ 598080 w 931934"/>
                <a:gd name="connsiteY14" fmla="*/ 2657 h 1141229"/>
                <a:gd name="connsiteX15" fmla="*/ 931934 w 931934"/>
                <a:gd name="connsiteY15" fmla="*/ 0 h 1141229"/>
                <a:gd name="connsiteX0" fmla="*/ 1003689 w 1003689"/>
                <a:gd name="connsiteY0" fmla="*/ 0 h 1141229"/>
                <a:gd name="connsiteX1" fmla="*/ 670305 w 1003689"/>
                <a:gd name="connsiteY1" fmla="*/ 172147 h 1141229"/>
                <a:gd name="connsiteX2" fmla="*/ 234557 w 1003689"/>
                <a:gd name="connsiteY2" fmla="*/ 499624 h 1141229"/>
                <a:gd name="connsiteX3" fmla="*/ 172549 w 1003689"/>
                <a:gd name="connsiteY3" fmla="*/ 922037 h 1141229"/>
                <a:gd name="connsiteX4" fmla="*/ 299114 w 1003689"/>
                <a:gd name="connsiteY4" fmla="*/ 955790 h 1141229"/>
                <a:gd name="connsiteX5" fmla="*/ 375825 w 1003689"/>
                <a:gd name="connsiteY5" fmla="*/ 1141229 h 1141229"/>
                <a:gd name="connsiteX6" fmla="*/ 190299 w 1003689"/>
                <a:gd name="connsiteY6" fmla="*/ 1113990 h 1141229"/>
                <a:gd name="connsiteX7" fmla="*/ 171685 w 1003689"/>
                <a:gd name="connsiteY7" fmla="*/ 1003231 h 1141229"/>
                <a:gd name="connsiteX8" fmla="*/ 0 w 1003689"/>
                <a:gd name="connsiteY8" fmla="*/ 929780 h 1141229"/>
                <a:gd name="connsiteX9" fmla="*/ 71755 w 1003689"/>
                <a:gd name="connsiteY9" fmla="*/ 673506 h 1141229"/>
                <a:gd name="connsiteX10" fmla="*/ 123994 w 1003689"/>
                <a:gd name="connsiteY10" fmla="*/ 492985 h 1141229"/>
                <a:gd name="connsiteX11" fmla="*/ 240150 w 1003689"/>
                <a:gd name="connsiteY11" fmla="*/ 327450 h 1141229"/>
                <a:gd name="connsiteX12" fmla="*/ 436251 w 1003689"/>
                <a:gd name="connsiteY12" fmla="*/ 150073 h 1141229"/>
                <a:gd name="connsiteX13" fmla="*/ 672409 w 1003689"/>
                <a:gd name="connsiteY13" fmla="*/ 169778 h 1141229"/>
                <a:gd name="connsiteX14" fmla="*/ 669835 w 1003689"/>
                <a:gd name="connsiteY14" fmla="*/ 2657 h 1141229"/>
                <a:gd name="connsiteX15" fmla="*/ 1003689 w 1003689"/>
                <a:gd name="connsiteY15" fmla="*/ 0 h 1141229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34557 w 1003689"/>
                <a:gd name="connsiteY2" fmla="*/ 499624 h 1136466"/>
                <a:gd name="connsiteX3" fmla="*/ 172549 w 1003689"/>
                <a:gd name="connsiteY3" fmla="*/ 922037 h 1136466"/>
                <a:gd name="connsiteX4" fmla="*/ 299114 w 1003689"/>
                <a:gd name="connsiteY4" fmla="*/ 955790 h 1136466"/>
                <a:gd name="connsiteX5" fmla="*/ 268669 w 1003689"/>
                <a:gd name="connsiteY5" fmla="*/ 1136466 h 1136466"/>
                <a:gd name="connsiteX6" fmla="*/ 190299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34557 w 1003689"/>
                <a:gd name="connsiteY2" fmla="*/ 499624 h 1136466"/>
                <a:gd name="connsiteX3" fmla="*/ 172549 w 1003689"/>
                <a:gd name="connsiteY3" fmla="*/ 922037 h 1136466"/>
                <a:gd name="connsiteX4" fmla="*/ 299114 w 1003689"/>
                <a:gd name="connsiteY4" fmla="*/ 955790 h 1136466"/>
                <a:gd name="connsiteX5" fmla="*/ 268669 w 1003689"/>
                <a:gd name="connsiteY5" fmla="*/ 1136466 h 1136466"/>
                <a:gd name="connsiteX6" fmla="*/ 97430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34557 w 1003689"/>
                <a:gd name="connsiteY2" fmla="*/ 499624 h 1136466"/>
                <a:gd name="connsiteX3" fmla="*/ 208268 w 1003689"/>
                <a:gd name="connsiteY3" fmla="*/ 679149 h 1136466"/>
                <a:gd name="connsiteX4" fmla="*/ 299114 w 1003689"/>
                <a:gd name="connsiteY4" fmla="*/ 955790 h 1136466"/>
                <a:gd name="connsiteX5" fmla="*/ 268669 w 1003689"/>
                <a:gd name="connsiteY5" fmla="*/ 1136466 h 1136466"/>
                <a:gd name="connsiteX6" fmla="*/ 97430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27413 w 1003689"/>
                <a:gd name="connsiteY2" fmla="*/ 509149 h 1136466"/>
                <a:gd name="connsiteX3" fmla="*/ 208268 w 1003689"/>
                <a:gd name="connsiteY3" fmla="*/ 679149 h 1136466"/>
                <a:gd name="connsiteX4" fmla="*/ 299114 w 1003689"/>
                <a:gd name="connsiteY4" fmla="*/ 955790 h 1136466"/>
                <a:gd name="connsiteX5" fmla="*/ 268669 w 1003689"/>
                <a:gd name="connsiteY5" fmla="*/ 1136466 h 1136466"/>
                <a:gd name="connsiteX6" fmla="*/ 97430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36466"/>
                <a:gd name="connsiteX1" fmla="*/ 670305 w 1003689"/>
                <a:gd name="connsiteY1" fmla="*/ 172147 h 1136466"/>
                <a:gd name="connsiteX2" fmla="*/ 227413 w 1003689"/>
                <a:gd name="connsiteY2" fmla="*/ 509149 h 1136466"/>
                <a:gd name="connsiteX3" fmla="*/ 208268 w 1003689"/>
                <a:gd name="connsiteY3" fmla="*/ 679149 h 1136466"/>
                <a:gd name="connsiteX4" fmla="*/ 168145 w 1003689"/>
                <a:gd name="connsiteY4" fmla="*/ 720046 h 1136466"/>
                <a:gd name="connsiteX5" fmla="*/ 268669 w 1003689"/>
                <a:gd name="connsiteY5" fmla="*/ 1136466 h 1136466"/>
                <a:gd name="connsiteX6" fmla="*/ 97430 w 1003689"/>
                <a:gd name="connsiteY6" fmla="*/ 1113990 h 1136466"/>
                <a:gd name="connsiteX7" fmla="*/ 171685 w 1003689"/>
                <a:gd name="connsiteY7" fmla="*/ 1003231 h 1136466"/>
                <a:gd name="connsiteX8" fmla="*/ 0 w 1003689"/>
                <a:gd name="connsiteY8" fmla="*/ 929780 h 1136466"/>
                <a:gd name="connsiteX9" fmla="*/ 71755 w 1003689"/>
                <a:gd name="connsiteY9" fmla="*/ 673506 h 1136466"/>
                <a:gd name="connsiteX10" fmla="*/ 123994 w 1003689"/>
                <a:gd name="connsiteY10" fmla="*/ 492985 h 1136466"/>
                <a:gd name="connsiteX11" fmla="*/ 240150 w 1003689"/>
                <a:gd name="connsiteY11" fmla="*/ 327450 h 1136466"/>
                <a:gd name="connsiteX12" fmla="*/ 436251 w 1003689"/>
                <a:gd name="connsiteY12" fmla="*/ 150073 h 1136466"/>
                <a:gd name="connsiteX13" fmla="*/ 672409 w 1003689"/>
                <a:gd name="connsiteY13" fmla="*/ 169778 h 1136466"/>
                <a:gd name="connsiteX14" fmla="*/ 669835 w 1003689"/>
                <a:gd name="connsiteY14" fmla="*/ 2657 h 1136466"/>
                <a:gd name="connsiteX15" fmla="*/ 1003689 w 1003689"/>
                <a:gd name="connsiteY15" fmla="*/ 0 h 1136466"/>
                <a:gd name="connsiteX0" fmla="*/ 1003689 w 1003689"/>
                <a:gd name="connsiteY0" fmla="*/ 0 h 1113990"/>
                <a:gd name="connsiteX1" fmla="*/ 670305 w 1003689"/>
                <a:gd name="connsiteY1" fmla="*/ 172147 h 1113990"/>
                <a:gd name="connsiteX2" fmla="*/ 227413 w 1003689"/>
                <a:gd name="connsiteY2" fmla="*/ 509149 h 1113990"/>
                <a:gd name="connsiteX3" fmla="*/ 208268 w 1003689"/>
                <a:gd name="connsiteY3" fmla="*/ 679149 h 1113990"/>
                <a:gd name="connsiteX4" fmla="*/ 168145 w 1003689"/>
                <a:gd name="connsiteY4" fmla="*/ 720046 h 1113990"/>
                <a:gd name="connsiteX5" fmla="*/ 166275 w 1003689"/>
                <a:gd name="connsiteY5" fmla="*/ 919772 h 1113990"/>
                <a:gd name="connsiteX6" fmla="*/ 97430 w 1003689"/>
                <a:gd name="connsiteY6" fmla="*/ 1113990 h 1113990"/>
                <a:gd name="connsiteX7" fmla="*/ 171685 w 1003689"/>
                <a:gd name="connsiteY7" fmla="*/ 1003231 h 1113990"/>
                <a:gd name="connsiteX8" fmla="*/ 0 w 1003689"/>
                <a:gd name="connsiteY8" fmla="*/ 929780 h 1113990"/>
                <a:gd name="connsiteX9" fmla="*/ 71755 w 1003689"/>
                <a:gd name="connsiteY9" fmla="*/ 673506 h 1113990"/>
                <a:gd name="connsiteX10" fmla="*/ 123994 w 1003689"/>
                <a:gd name="connsiteY10" fmla="*/ 492985 h 1113990"/>
                <a:gd name="connsiteX11" fmla="*/ 240150 w 1003689"/>
                <a:gd name="connsiteY11" fmla="*/ 327450 h 1113990"/>
                <a:gd name="connsiteX12" fmla="*/ 436251 w 1003689"/>
                <a:gd name="connsiteY12" fmla="*/ 150073 h 1113990"/>
                <a:gd name="connsiteX13" fmla="*/ 672409 w 1003689"/>
                <a:gd name="connsiteY13" fmla="*/ 169778 h 1113990"/>
                <a:gd name="connsiteX14" fmla="*/ 669835 w 1003689"/>
                <a:gd name="connsiteY14" fmla="*/ 2657 h 1113990"/>
                <a:gd name="connsiteX15" fmla="*/ 1003689 w 1003689"/>
                <a:gd name="connsiteY15" fmla="*/ 0 h 1113990"/>
                <a:gd name="connsiteX0" fmla="*/ 1003689 w 1003689"/>
                <a:gd name="connsiteY0" fmla="*/ 0 h 1113990"/>
                <a:gd name="connsiteX1" fmla="*/ 670305 w 1003689"/>
                <a:gd name="connsiteY1" fmla="*/ 172147 h 1113990"/>
                <a:gd name="connsiteX2" fmla="*/ 227413 w 1003689"/>
                <a:gd name="connsiteY2" fmla="*/ 509149 h 1113990"/>
                <a:gd name="connsiteX3" fmla="*/ 208268 w 1003689"/>
                <a:gd name="connsiteY3" fmla="*/ 679149 h 1113990"/>
                <a:gd name="connsiteX4" fmla="*/ 168145 w 1003689"/>
                <a:gd name="connsiteY4" fmla="*/ 720046 h 1113990"/>
                <a:gd name="connsiteX5" fmla="*/ 166275 w 1003689"/>
                <a:gd name="connsiteY5" fmla="*/ 919772 h 1113990"/>
                <a:gd name="connsiteX6" fmla="*/ 97430 w 1003689"/>
                <a:gd name="connsiteY6" fmla="*/ 1113990 h 1113990"/>
                <a:gd name="connsiteX7" fmla="*/ 40716 w 1003689"/>
                <a:gd name="connsiteY7" fmla="*/ 969894 h 1113990"/>
                <a:gd name="connsiteX8" fmla="*/ 0 w 1003689"/>
                <a:gd name="connsiteY8" fmla="*/ 929780 h 1113990"/>
                <a:gd name="connsiteX9" fmla="*/ 71755 w 1003689"/>
                <a:gd name="connsiteY9" fmla="*/ 673506 h 1113990"/>
                <a:gd name="connsiteX10" fmla="*/ 123994 w 1003689"/>
                <a:gd name="connsiteY10" fmla="*/ 492985 h 1113990"/>
                <a:gd name="connsiteX11" fmla="*/ 240150 w 1003689"/>
                <a:gd name="connsiteY11" fmla="*/ 327450 h 1113990"/>
                <a:gd name="connsiteX12" fmla="*/ 436251 w 1003689"/>
                <a:gd name="connsiteY12" fmla="*/ 150073 h 1113990"/>
                <a:gd name="connsiteX13" fmla="*/ 672409 w 1003689"/>
                <a:gd name="connsiteY13" fmla="*/ 169778 h 1113990"/>
                <a:gd name="connsiteX14" fmla="*/ 669835 w 1003689"/>
                <a:gd name="connsiteY14" fmla="*/ 2657 h 1113990"/>
                <a:gd name="connsiteX15" fmla="*/ 1003689 w 1003689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69373 w 1001307"/>
                <a:gd name="connsiteY9" fmla="*/ 673506 h 1113990"/>
                <a:gd name="connsiteX10" fmla="*/ 121612 w 1001307"/>
                <a:gd name="connsiteY10" fmla="*/ 492985 h 1113990"/>
                <a:gd name="connsiteX11" fmla="*/ 237768 w 1001307"/>
                <a:gd name="connsiteY11" fmla="*/ 327450 h 1113990"/>
                <a:gd name="connsiteX12" fmla="*/ 433869 w 1001307"/>
                <a:gd name="connsiteY12" fmla="*/ 150073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83660 w 1001307"/>
                <a:gd name="connsiteY9" fmla="*/ 528249 h 1113990"/>
                <a:gd name="connsiteX10" fmla="*/ 121612 w 1001307"/>
                <a:gd name="connsiteY10" fmla="*/ 492985 h 1113990"/>
                <a:gd name="connsiteX11" fmla="*/ 237768 w 1001307"/>
                <a:gd name="connsiteY11" fmla="*/ 327450 h 1113990"/>
                <a:gd name="connsiteX12" fmla="*/ 433869 w 1001307"/>
                <a:gd name="connsiteY12" fmla="*/ 150073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83660 w 1001307"/>
                <a:gd name="connsiteY9" fmla="*/ 528249 h 1113990"/>
                <a:gd name="connsiteX10" fmla="*/ 121612 w 1001307"/>
                <a:gd name="connsiteY10" fmla="*/ 492985 h 1113990"/>
                <a:gd name="connsiteX11" fmla="*/ 237768 w 1001307"/>
                <a:gd name="connsiteY11" fmla="*/ 327450 h 1113990"/>
                <a:gd name="connsiteX12" fmla="*/ 598176 w 1001307"/>
                <a:gd name="connsiteY12" fmla="*/ 81016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83660 w 1001307"/>
                <a:gd name="connsiteY9" fmla="*/ 528249 h 1113990"/>
                <a:gd name="connsiteX10" fmla="*/ 121612 w 1001307"/>
                <a:gd name="connsiteY10" fmla="*/ 492985 h 1113990"/>
                <a:gd name="connsiteX11" fmla="*/ 185380 w 1001307"/>
                <a:gd name="connsiteY11" fmla="*/ 367931 h 1113990"/>
                <a:gd name="connsiteX12" fmla="*/ 598176 w 1001307"/>
                <a:gd name="connsiteY12" fmla="*/ 81016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1001307 w 1001307"/>
                <a:gd name="connsiteY0" fmla="*/ 0 h 1113990"/>
                <a:gd name="connsiteX1" fmla="*/ 667923 w 1001307"/>
                <a:gd name="connsiteY1" fmla="*/ 172147 h 1113990"/>
                <a:gd name="connsiteX2" fmla="*/ 225031 w 1001307"/>
                <a:gd name="connsiteY2" fmla="*/ 509149 h 1113990"/>
                <a:gd name="connsiteX3" fmla="*/ 205886 w 1001307"/>
                <a:gd name="connsiteY3" fmla="*/ 679149 h 1113990"/>
                <a:gd name="connsiteX4" fmla="*/ 165763 w 1001307"/>
                <a:gd name="connsiteY4" fmla="*/ 720046 h 1113990"/>
                <a:gd name="connsiteX5" fmla="*/ 163893 w 1001307"/>
                <a:gd name="connsiteY5" fmla="*/ 919772 h 1113990"/>
                <a:gd name="connsiteX6" fmla="*/ 95048 w 1001307"/>
                <a:gd name="connsiteY6" fmla="*/ 1113990 h 1113990"/>
                <a:gd name="connsiteX7" fmla="*/ 38334 w 1001307"/>
                <a:gd name="connsiteY7" fmla="*/ 969894 h 1113990"/>
                <a:gd name="connsiteX8" fmla="*/ 0 w 1001307"/>
                <a:gd name="connsiteY8" fmla="*/ 777380 h 1113990"/>
                <a:gd name="connsiteX9" fmla="*/ 83660 w 1001307"/>
                <a:gd name="connsiteY9" fmla="*/ 528249 h 1113990"/>
                <a:gd name="connsiteX10" fmla="*/ 219244 w 1001307"/>
                <a:gd name="connsiteY10" fmla="*/ 500129 h 1113990"/>
                <a:gd name="connsiteX11" fmla="*/ 185380 w 1001307"/>
                <a:gd name="connsiteY11" fmla="*/ 367931 h 1113990"/>
                <a:gd name="connsiteX12" fmla="*/ 598176 w 1001307"/>
                <a:gd name="connsiteY12" fmla="*/ 81016 h 1113990"/>
                <a:gd name="connsiteX13" fmla="*/ 670027 w 1001307"/>
                <a:gd name="connsiteY13" fmla="*/ 169778 h 1113990"/>
                <a:gd name="connsiteX14" fmla="*/ 667453 w 1001307"/>
                <a:gd name="connsiteY14" fmla="*/ 2657 h 1113990"/>
                <a:gd name="connsiteX15" fmla="*/ 1001307 w 1001307"/>
                <a:gd name="connsiteY15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2616 w 965589"/>
                <a:gd name="connsiteY7" fmla="*/ 969894 h 1113990"/>
                <a:gd name="connsiteX8" fmla="*/ 0 w 965589"/>
                <a:gd name="connsiteY8" fmla="*/ 644030 h 1113990"/>
                <a:gd name="connsiteX9" fmla="*/ 47942 w 965589"/>
                <a:gd name="connsiteY9" fmla="*/ 528249 h 1113990"/>
                <a:gd name="connsiteX10" fmla="*/ 183526 w 965589"/>
                <a:gd name="connsiteY10" fmla="*/ 500129 h 1113990"/>
                <a:gd name="connsiteX11" fmla="*/ 149662 w 965589"/>
                <a:gd name="connsiteY11" fmla="*/ 367931 h 1113990"/>
                <a:gd name="connsiteX12" fmla="*/ 562458 w 965589"/>
                <a:gd name="connsiteY12" fmla="*/ 81016 h 1113990"/>
                <a:gd name="connsiteX13" fmla="*/ 634309 w 965589"/>
                <a:gd name="connsiteY13" fmla="*/ 169778 h 1113990"/>
                <a:gd name="connsiteX14" fmla="*/ 631735 w 965589"/>
                <a:gd name="connsiteY14" fmla="*/ 2657 h 1113990"/>
                <a:gd name="connsiteX15" fmla="*/ 965589 w 965589"/>
                <a:gd name="connsiteY15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13646 w 965589"/>
                <a:gd name="connsiteY7" fmla="*/ 790808 h 1113990"/>
                <a:gd name="connsiteX8" fmla="*/ 2616 w 965589"/>
                <a:gd name="connsiteY8" fmla="*/ 969894 h 1113990"/>
                <a:gd name="connsiteX9" fmla="*/ 0 w 965589"/>
                <a:gd name="connsiteY9" fmla="*/ 644030 h 1113990"/>
                <a:gd name="connsiteX10" fmla="*/ 47942 w 965589"/>
                <a:gd name="connsiteY10" fmla="*/ 528249 h 1113990"/>
                <a:gd name="connsiteX11" fmla="*/ 183526 w 965589"/>
                <a:gd name="connsiteY11" fmla="*/ 500129 h 1113990"/>
                <a:gd name="connsiteX12" fmla="*/ 149662 w 965589"/>
                <a:gd name="connsiteY12" fmla="*/ 367931 h 1113990"/>
                <a:gd name="connsiteX13" fmla="*/ 562458 w 965589"/>
                <a:gd name="connsiteY13" fmla="*/ 81016 h 1113990"/>
                <a:gd name="connsiteX14" fmla="*/ 634309 w 965589"/>
                <a:gd name="connsiteY14" fmla="*/ 169778 h 1113990"/>
                <a:gd name="connsiteX15" fmla="*/ 631735 w 965589"/>
                <a:gd name="connsiteY15" fmla="*/ 2657 h 1113990"/>
                <a:gd name="connsiteX16" fmla="*/ 965589 w 965589"/>
                <a:gd name="connsiteY16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13646 w 965589"/>
                <a:gd name="connsiteY7" fmla="*/ 790808 h 1113990"/>
                <a:gd name="connsiteX8" fmla="*/ 171685 w 965589"/>
                <a:gd name="connsiteY8" fmla="*/ 677000 h 1113990"/>
                <a:gd name="connsiteX9" fmla="*/ 0 w 965589"/>
                <a:gd name="connsiteY9" fmla="*/ 644030 h 1113990"/>
                <a:gd name="connsiteX10" fmla="*/ 47942 w 965589"/>
                <a:gd name="connsiteY10" fmla="*/ 528249 h 1113990"/>
                <a:gd name="connsiteX11" fmla="*/ 183526 w 965589"/>
                <a:gd name="connsiteY11" fmla="*/ 500129 h 1113990"/>
                <a:gd name="connsiteX12" fmla="*/ 149662 w 965589"/>
                <a:gd name="connsiteY12" fmla="*/ 367931 h 1113990"/>
                <a:gd name="connsiteX13" fmla="*/ 562458 w 965589"/>
                <a:gd name="connsiteY13" fmla="*/ 81016 h 1113990"/>
                <a:gd name="connsiteX14" fmla="*/ 634309 w 965589"/>
                <a:gd name="connsiteY14" fmla="*/ 169778 h 1113990"/>
                <a:gd name="connsiteX15" fmla="*/ 631735 w 965589"/>
                <a:gd name="connsiteY15" fmla="*/ 2657 h 1113990"/>
                <a:gd name="connsiteX16" fmla="*/ 965589 w 965589"/>
                <a:gd name="connsiteY16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18408 w 965589"/>
                <a:gd name="connsiteY7" fmla="*/ 681271 h 1113990"/>
                <a:gd name="connsiteX8" fmla="*/ 171685 w 965589"/>
                <a:gd name="connsiteY8" fmla="*/ 677000 h 1113990"/>
                <a:gd name="connsiteX9" fmla="*/ 0 w 965589"/>
                <a:gd name="connsiteY9" fmla="*/ 644030 h 1113990"/>
                <a:gd name="connsiteX10" fmla="*/ 47942 w 965589"/>
                <a:gd name="connsiteY10" fmla="*/ 528249 h 1113990"/>
                <a:gd name="connsiteX11" fmla="*/ 183526 w 965589"/>
                <a:gd name="connsiteY11" fmla="*/ 500129 h 1113990"/>
                <a:gd name="connsiteX12" fmla="*/ 149662 w 965589"/>
                <a:gd name="connsiteY12" fmla="*/ 367931 h 1113990"/>
                <a:gd name="connsiteX13" fmla="*/ 562458 w 965589"/>
                <a:gd name="connsiteY13" fmla="*/ 81016 h 1113990"/>
                <a:gd name="connsiteX14" fmla="*/ 634309 w 965589"/>
                <a:gd name="connsiteY14" fmla="*/ 169778 h 1113990"/>
                <a:gd name="connsiteX15" fmla="*/ 631735 w 965589"/>
                <a:gd name="connsiteY15" fmla="*/ 2657 h 1113990"/>
                <a:gd name="connsiteX16" fmla="*/ 965589 w 965589"/>
                <a:gd name="connsiteY16" fmla="*/ 0 h 1113990"/>
                <a:gd name="connsiteX0" fmla="*/ 965589 w 965589"/>
                <a:gd name="connsiteY0" fmla="*/ 0 h 1113990"/>
                <a:gd name="connsiteX1" fmla="*/ 632205 w 965589"/>
                <a:gd name="connsiteY1" fmla="*/ 172147 h 1113990"/>
                <a:gd name="connsiteX2" fmla="*/ 189313 w 965589"/>
                <a:gd name="connsiteY2" fmla="*/ 509149 h 1113990"/>
                <a:gd name="connsiteX3" fmla="*/ 170168 w 965589"/>
                <a:gd name="connsiteY3" fmla="*/ 679149 h 1113990"/>
                <a:gd name="connsiteX4" fmla="*/ 130045 w 965589"/>
                <a:gd name="connsiteY4" fmla="*/ 720046 h 1113990"/>
                <a:gd name="connsiteX5" fmla="*/ 128175 w 965589"/>
                <a:gd name="connsiteY5" fmla="*/ 919772 h 1113990"/>
                <a:gd name="connsiteX6" fmla="*/ 59330 w 965589"/>
                <a:gd name="connsiteY6" fmla="*/ 1113990 h 1113990"/>
                <a:gd name="connsiteX7" fmla="*/ 18408 w 965589"/>
                <a:gd name="connsiteY7" fmla="*/ 681271 h 1113990"/>
                <a:gd name="connsiteX8" fmla="*/ 171685 w 965589"/>
                <a:gd name="connsiteY8" fmla="*/ 677000 h 1113990"/>
                <a:gd name="connsiteX9" fmla="*/ 0 w 965589"/>
                <a:gd name="connsiteY9" fmla="*/ 644030 h 1113990"/>
                <a:gd name="connsiteX10" fmla="*/ 47942 w 965589"/>
                <a:gd name="connsiteY10" fmla="*/ 528249 h 1113990"/>
                <a:gd name="connsiteX11" fmla="*/ 183526 w 965589"/>
                <a:gd name="connsiteY11" fmla="*/ 500129 h 1113990"/>
                <a:gd name="connsiteX12" fmla="*/ 149662 w 965589"/>
                <a:gd name="connsiteY12" fmla="*/ 367931 h 1113990"/>
                <a:gd name="connsiteX13" fmla="*/ 562458 w 965589"/>
                <a:gd name="connsiteY13" fmla="*/ 81016 h 1113990"/>
                <a:gd name="connsiteX14" fmla="*/ 634309 w 965589"/>
                <a:gd name="connsiteY14" fmla="*/ 169778 h 1113990"/>
                <a:gd name="connsiteX15" fmla="*/ 631735 w 965589"/>
                <a:gd name="connsiteY15" fmla="*/ 2657 h 1113990"/>
                <a:gd name="connsiteX16" fmla="*/ 965589 w 965589"/>
                <a:gd name="connsiteY16" fmla="*/ 0 h 1113990"/>
                <a:gd name="connsiteX0" fmla="*/ 965589 w 965589"/>
                <a:gd name="connsiteY0" fmla="*/ 0 h 985402"/>
                <a:gd name="connsiteX1" fmla="*/ 632205 w 965589"/>
                <a:gd name="connsiteY1" fmla="*/ 172147 h 985402"/>
                <a:gd name="connsiteX2" fmla="*/ 189313 w 965589"/>
                <a:gd name="connsiteY2" fmla="*/ 509149 h 985402"/>
                <a:gd name="connsiteX3" fmla="*/ 170168 w 965589"/>
                <a:gd name="connsiteY3" fmla="*/ 679149 h 985402"/>
                <a:gd name="connsiteX4" fmla="*/ 130045 w 965589"/>
                <a:gd name="connsiteY4" fmla="*/ 720046 h 985402"/>
                <a:gd name="connsiteX5" fmla="*/ 128175 w 965589"/>
                <a:gd name="connsiteY5" fmla="*/ 919772 h 985402"/>
                <a:gd name="connsiteX6" fmla="*/ 9324 w 965589"/>
                <a:gd name="connsiteY6" fmla="*/ 985402 h 985402"/>
                <a:gd name="connsiteX7" fmla="*/ 18408 w 965589"/>
                <a:gd name="connsiteY7" fmla="*/ 681271 h 985402"/>
                <a:gd name="connsiteX8" fmla="*/ 171685 w 965589"/>
                <a:gd name="connsiteY8" fmla="*/ 677000 h 985402"/>
                <a:gd name="connsiteX9" fmla="*/ 0 w 965589"/>
                <a:gd name="connsiteY9" fmla="*/ 644030 h 985402"/>
                <a:gd name="connsiteX10" fmla="*/ 47942 w 965589"/>
                <a:gd name="connsiteY10" fmla="*/ 528249 h 985402"/>
                <a:gd name="connsiteX11" fmla="*/ 183526 w 965589"/>
                <a:gd name="connsiteY11" fmla="*/ 500129 h 985402"/>
                <a:gd name="connsiteX12" fmla="*/ 149662 w 965589"/>
                <a:gd name="connsiteY12" fmla="*/ 367931 h 985402"/>
                <a:gd name="connsiteX13" fmla="*/ 562458 w 965589"/>
                <a:gd name="connsiteY13" fmla="*/ 81016 h 985402"/>
                <a:gd name="connsiteX14" fmla="*/ 634309 w 965589"/>
                <a:gd name="connsiteY14" fmla="*/ 169778 h 985402"/>
                <a:gd name="connsiteX15" fmla="*/ 631735 w 965589"/>
                <a:gd name="connsiteY15" fmla="*/ 2657 h 985402"/>
                <a:gd name="connsiteX16" fmla="*/ 965589 w 965589"/>
                <a:gd name="connsiteY16" fmla="*/ 0 h 985402"/>
                <a:gd name="connsiteX0" fmla="*/ 965589 w 965589"/>
                <a:gd name="connsiteY0" fmla="*/ 0 h 985402"/>
                <a:gd name="connsiteX1" fmla="*/ 632205 w 965589"/>
                <a:gd name="connsiteY1" fmla="*/ 172147 h 985402"/>
                <a:gd name="connsiteX2" fmla="*/ 189313 w 965589"/>
                <a:gd name="connsiteY2" fmla="*/ 509149 h 985402"/>
                <a:gd name="connsiteX3" fmla="*/ 170168 w 965589"/>
                <a:gd name="connsiteY3" fmla="*/ 679149 h 985402"/>
                <a:gd name="connsiteX4" fmla="*/ 130045 w 965589"/>
                <a:gd name="connsiteY4" fmla="*/ 720046 h 985402"/>
                <a:gd name="connsiteX5" fmla="*/ 128175 w 965589"/>
                <a:gd name="connsiteY5" fmla="*/ 919772 h 985402"/>
                <a:gd name="connsiteX6" fmla="*/ 9324 w 965589"/>
                <a:gd name="connsiteY6" fmla="*/ 985402 h 985402"/>
                <a:gd name="connsiteX7" fmla="*/ 18408 w 965589"/>
                <a:gd name="connsiteY7" fmla="*/ 681271 h 985402"/>
                <a:gd name="connsiteX8" fmla="*/ 171685 w 965589"/>
                <a:gd name="connsiteY8" fmla="*/ 677000 h 985402"/>
                <a:gd name="connsiteX9" fmla="*/ 0 w 965589"/>
                <a:gd name="connsiteY9" fmla="*/ 644030 h 985402"/>
                <a:gd name="connsiteX10" fmla="*/ 47942 w 965589"/>
                <a:gd name="connsiteY10" fmla="*/ 528249 h 985402"/>
                <a:gd name="connsiteX11" fmla="*/ 183526 w 965589"/>
                <a:gd name="connsiteY11" fmla="*/ 500129 h 985402"/>
                <a:gd name="connsiteX12" fmla="*/ 149662 w 965589"/>
                <a:gd name="connsiteY12" fmla="*/ 367931 h 985402"/>
                <a:gd name="connsiteX13" fmla="*/ 562458 w 965589"/>
                <a:gd name="connsiteY13" fmla="*/ 81016 h 985402"/>
                <a:gd name="connsiteX14" fmla="*/ 634309 w 965589"/>
                <a:gd name="connsiteY14" fmla="*/ 169778 h 985402"/>
                <a:gd name="connsiteX15" fmla="*/ 631735 w 965589"/>
                <a:gd name="connsiteY15" fmla="*/ 2657 h 985402"/>
                <a:gd name="connsiteX16" fmla="*/ 965589 w 965589"/>
                <a:gd name="connsiteY16" fmla="*/ 0 h 985402"/>
                <a:gd name="connsiteX0" fmla="*/ 965589 w 965589"/>
                <a:gd name="connsiteY0" fmla="*/ 0 h 985402"/>
                <a:gd name="connsiteX1" fmla="*/ 632205 w 965589"/>
                <a:gd name="connsiteY1" fmla="*/ 172147 h 985402"/>
                <a:gd name="connsiteX2" fmla="*/ 189313 w 965589"/>
                <a:gd name="connsiteY2" fmla="*/ 509149 h 985402"/>
                <a:gd name="connsiteX3" fmla="*/ 170168 w 965589"/>
                <a:gd name="connsiteY3" fmla="*/ 679149 h 985402"/>
                <a:gd name="connsiteX4" fmla="*/ 130045 w 965589"/>
                <a:gd name="connsiteY4" fmla="*/ 720046 h 985402"/>
                <a:gd name="connsiteX5" fmla="*/ 128175 w 965589"/>
                <a:gd name="connsiteY5" fmla="*/ 919772 h 985402"/>
                <a:gd name="connsiteX6" fmla="*/ 9324 w 965589"/>
                <a:gd name="connsiteY6" fmla="*/ 985402 h 985402"/>
                <a:gd name="connsiteX7" fmla="*/ 18408 w 965589"/>
                <a:gd name="connsiteY7" fmla="*/ 681271 h 985402"/>
                <a:gd name="connsiteX8" fmla="*/ 171685 w 965589"/>
                <a:gd name="connsiteY8" fmla="*/ 677000 h 985402"/>
                <a:gd name="connsiteX9" fmla="*/ 0 w 965589"/>
                <a:gd name="connsiteY9" fmla="*/ 644030 h 985402"/>
                <a:gd name="connsiteX10" fmla="*/ 47942 w 965589"/>
                <a:gd name="connsiteY10" fmla="*/ 528249 h 985402"/>
                <a:gd name="connsiteX11" fmla="*/ 183526 w 965589"/>
                <a:gd name="connsiteY11" fmla="*/ 500129 h 985402"/>
                <a:gd name="connsiteX12" fmla="*/ 149662 w 965589"/>
                <a:gd name="connsiteY12" fmla="*/ 367931 h 985402"/>
                <a:gd name="connsiteX13" fmla="*/ 562458 w 965589"/>
                <a:gd name="connsiteY13" fmla="*/ 81016 h 985402"/>
                <a:gd name="connsiteX14" fmla="*/ 634309 w 965589"/>
                <a:gd name="connsiteY14" fmla="*/ 169778 h 985402"/>
                <a:gd name="connsiteX15" fmla="*/ 631735 w 965589"/>
                <a:gd name="connsiteY15" fmla="*/ 2657 h 985402"/>
                <a:gd name="connsiteX16" fmla="*/ 965589 w 965589"/>
                <a:gd name="connsiteY16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9084 w 956265"/>
                <a:gd name="connsiteY7" fmla="*/ 681271 h 985402"/>
                <a:gd name="connsiteX8" fmla="*/ 162361 w 956265"/>
                <a:gd name="connsiteY8" fmla="*/ 677000 h 985402"/>
                <a:gd name="connsiteX9" fmla="*/ 24014 w 956265"/>
                <a:gd name="connsiteY9" fmla="*/ 610693 h 985402"/>
                <a:gd name="connsiteX10" fmla="*/ 38618 w 956265"/>
                <a:gd name="connsiteY10" fmla="*/ 528249 h 985402"/>
                <a:gd name="connsiteX11" fmla="*/ 174202 w 956265"/>
                <a:gd name="connsiteY11" fmla="*/ 500129 h 985402"/>
                <a:gd name="connsiteX12" fmla="*/ 140338 w 956265"/>
                <a:gd name="connsiteY12" fmla="*/ 367931 h 985402"/>
                <a:gd name="connsiteX13" fmla="*/ 553134 w 956265"/>
                <a:gd name="connsiteY13" fmla="*/ 81016 h 985402"/>
                <a:gd name="connsiteX14" fmla="*/ 624985 w 956265"/>
                <a:gd name="connsiteY14" fmla="*/ 169778 h 985402"/>
                <a:gd name="connsiteX15" fmla="*/ 622411 w 956265"/>
                <a:gd name="connsiteY15" fmla="*/ 2657 h 985402"/>
                <a:gd name="connsiteX16" fmla="*/ 956265 w 956265"/>
                <a:gd name="connsiteY16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9084 w 956265"/>
                <a:gd name="connsiteY8" fmla="*/ 681271 h 985402"/>
                <a:gd name="connsiteX9" fmla="*/ 162361 w 956265"/>
                <a:gd name="connsiteY9" fmla="*/ 677000 h 985402"/>
                <a:gd name="connsiteX10" fmla="*/ 24014 w 956265"/>
                <a:gd name="connsiteY10" fmla="*/ 610693 h 985402"/>
                <a:gd name="connsiteX11" fmla="*/ 38618 w 956265"/>
                <a:gd name="connsiteY11" fmla="*/ 528249 h 985402"/>
                <a:gd name="connsiteX12" fmla="*/ 174202 w 956265"/>
                <a:gd name="connsiteY12" fmla="*/ 500129 h 985402"/>
                <a:gd name="connsiteX13" fmla="*/ 140338 w 956265"/>
                <a:gd name="connsiteY13" fmla="*/ 367931 h 985402"/>
                <a:gd name="connsiteX14" fmla="*/ 553134 w 956265"/>
                <a:gd name="connsiteY14" fmla="*/ 81016 h 985402"/>
                <a:gd name="connsiteX15" fmla="*/ 624985 w 956265"/>
                <a:gd name="connsiteY15" fmla="*/ 169778 h 985402"/>
                <a:gd name="connsiteX16" fmla="*/ 622411 w 956265"/>
                <a:gd name="connsiteY16" fmla="*/ 2657 h 985402"/>
                <a:gd name="connsiteX17" fmla="*/ 956265 w 956265"/>
                <a:gd name="connsiteY17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81271 h 985402"/>
                <a:gd name="connsiteX10" fmla="*/ 162361 w 956265"/>
                <a:gd name="connsiteY10" fmla="*/ 677000 h 985402"/>
                <a:gd name="connsiteX11" fmla="*/ 24014 w 956265"/>
                <a:gd name="connsiteY11" fmla="*/ 610693 h 985402"/>
                <a:gd name="connsiteX12" fmla="*/ 38618 w 956265"/>
                <a:gd name="connsiteY12" fmla="*/ 528249 h 985402"/>
                <a:gd name="connsiteX13" fmla="*/ 174202 w 956265"/>
                <a:gd name="connsiteY13" fmla="*/ 500129 h 985402"/>
                <a:gd name="connsiteX14" fmla="*/ 140338 w 956265"/>
                <a:gd name="connsiteY14" fmla="*/ 367931 h 985402"/>
                <a:gd name="connsiteX15" fmla="*/ 553134 w 956265"/>
                <a:gd name="connsiteY15" fmla="*/ 81016 h 985402"/>
                <a:gd name="connsiteX16" fmla="*/ 624985 w 956265"/>
                <a:gd name="connsiteY16" fmla="*/ 169778 h 985402"/>
                <a:gd name="connsiteX17" fmla="*/ 622411 w 956265"/>
                <a:gd name="connsiteY17" fmla="*/ 2657 h 985402"/>
                <a:gd name="connsiteX18" fmla="*/ 956265 w 956265"/>
                <a:gd name="connsiteY18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1940 w 956265"/>
                <a:gd name="connsiteY9" fmla="*/ 731277 h 985402"/>
                <a:gd name="connsiteX10" fmla="*/ 9084 w 956265"/>
                <a:gd name="connsiteY10" fmla="*/ 681271 h 985402"/>
                <a:gd name="connsiteX11" fmla="*/ 162361 w 956265"/>
                <a:gd name="connsiteY11" fmla="*/ 677000 h 985402"/>
                <a:gd name="connsiteX12" fmla="*/ 24014 w 956265"/>
                <a:gd name="connsiteY12" fmla="*/ 610693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1940 w 956265"/>
                <a:gd name="connsiteY9" fmla="*/ 731277 h 985402"/>
                <a:gd name="connsiteX10" fmla="*/ 16228 w 956265"/>
                <a:gd name="connsiteY10" fmla="*/ 645552 h 985402"/>
                <a:gd name="connsiteX11" fmla="*/ 162361 w 956265"/>
                <a:gd name="connsiteY11" fmla="*/ 677000 h 985402"/>
                <a:gd name="connsiteX12" fmla="*/ 24014 w 956265"/>
                <a:gd name="connsiteY12" fmla="*/ 610693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93177 h 985402"/>
                <a:gd name="connsiteX10" fmla="*/ 16228 w 956265"/>
                <a:gd name="connsiteY10" fmla="*/ 645552 h 985402"/>
                <a:gd name="connsiteX11" fmla="*/ 162361 w 956265"/>
                <a:gd name="connsiteY11" fmla="*/ 677000 h 985402"/>
                <a:gd name="connsiteX12" fmla="*/ 24014 w 956265"/>
                <a:gd name="connsiteY12" fmla="*/ 610693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93177 h 985402"/>
                <a:gd name="connsiteX10" fmla="*/ 11466 w 956265"/>
                <a:gd name="connsiteY10" fmla="*/ 666983 h 985402"/>
                <a:gd name="connsiteX11" fmla="*/ 162361 w 956265"/>
                <a:gd name="connsiteY11" fmla="*/ 677000 h 985402"/>
                <a:gd name="connsiteX12" fmla="*/ 24014 w 956265"/>
                <a:gd name="connsiteY12" fmla="*/ 610693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93177 h 985402"/>
                <a:gd name="connsiteX10" fmla="*/ 11466 w 956265"/>
                <a:gd name="connsiteY10" fmla="*/ 666983 h 985402"/>
                <a:gd name="connsiteX11" fmla="*/ 162361 w 956265"/>
                <a:gd name="connsiteY11" fmla="*/ 677000 h 985402"/>
                <a:gd name="connsiteX12" fmla="*/ 26395 w 956265"/>
                <a:gd name="connsiteY12" fmla="*/ 598787 h 985402"/>
                <a:gd name="connsiteX13" fmla="*/ 38618 w 956265"/>
                <a:gd name="connsiteY13" fmla="*/ 528249 h 985402"/>
                <a:gd name="connsiteX14" fmla="*/ 174202 w 956265"/>
                <a:gd name="connsiteY14" fmla="*/ 500129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6514 h 985402"/>
                <a:gd name="connsiteX9" fmla="*/ 9084 w 956265"/>
                <a:gd name="connsiteY9" fmla="*/ 693177 h 985402"/>
                <a:gd name="connsiteX10" fmla="*/ 11466 w 956265"/>
                <a:gd name="connsiteY10" fmla="*/ 666983 h 985402"/>
                <a:gd name="connsiteX11" fmla="*/ 162361 w 956265"/>
                <a:gd name="connsiteY11" fmla="*/ 677000 h 985402"/>
                <a:gd name="connsiteX12" fmla="*/ 26395 w 956265"/>
                <a:gd name="connsiteY12" fmla="*/ 598787 h 985402"/>
                <a:gd name="connsiteX13" fmla="*/ 38618 w 956265"/>
                <a:gd name="connsiteY13" fmla="*/ 528249 h 985402"/>
                <a:gd name="connsiteX14" fmla="*/ 176584 w 956265"/>
                <a:gd name="connsiteY14" fmla="*/ 509654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56265 w 956265"/>
                <a:gd name="connsiteY0" fmla="*/ 0 h 985402"/>
                <a:gd name="connsiteX1" fmla="*/ 622881 w 956265"/>
                <a:gd name="connsiteY1" fmla="*/ 172147 h 985402"/>
                <a:gd name="connsiteX2" fmla="*/ 179989 w 956265"/>
                <a:gd name="connsiteY2" fmla="*/ 509149 h 985402"/>
                <a:gd name="connsiteX3" fmla="*/ 160844 w 956265"/>
                <a:gd name="connsiteY3" fmla="*/ 679149 h 985402"/>
                <a:gd name="connsiteX4" fmla="*/ 120721 w 956265"/>
                <a:gd name="connsiteY4" fmla="*/ 720046 h 985402"/>
                <a:gd name="connsiteX5" fmla="*/ 118851 w 956265"/>
                <a:gd name="connsiteY5" fmla="*/ 919772 h 985402"/>
                <a:gd name="connsiteX6" fmla="*/ 0 w 956265"/>
                <a:gd name="connsiteY6" fmla="*/ 985402 h 985402"/>
                <a:gd name="connsiteX7" fmla="*/ 4322 w 956265"/>
                <a:gd name="connsiteY7" fmla="*/ 786045 h 985402"/>
                <a:gd name="connsiteX8" fmla="*/ 118622 w 956265"/>
                <a:gd name="connsiteY8" fmla="*/ 721751 h 985402"/>
                <a:gd name="connsiteX9" fmla="*/ 9084 w 956265"/>
                <a:gd name="connsiteY9" fmla="*/ 693177 h 985402"/>
                <a:gd name="connsiteX10" fmla="*/ 11466 w 956265"/>
                <a:gd name="connsiteY10" fmla="*/ 666983 h 985402"/>
                <a:gd name="connsiteX11" fmla="*/ 162361 w 956265"/>
                <a:gd name="connsiteY11" fmla="*/ 677000 h 985402"/>
                <a:gd name="connsiteX12" fmla="*/ 26395 w 956265"/>
                <a:gd name="connsiteY12" fmla="*/ 598787 h 985402"/>
                <a:gd name="connsiteX13" fmla="*/ 38618 w 956265"/>
                <a:gd name="connsiteY13" fmla="*/ 528249 h 985402"/>
                <a:gd name="connsiteX14" fmla="*/ 176584 w 956265"/>
                <a:gd name="connsiteY14" fmla="*/ 509654 h 985402"/>
                <a:gd name="connsiteX15" fmla="*/ 140338 w 956265"/>
                <a:gd name="connsiteY15" fmla="*/ 367931 h 985402"/>
                <a:gd name="connsiteX16" fmla="*/ 553134 w 956265"/>
                <a:gd name="connsiteY16" fmla="*/ 81016 h 985402"/>
                <a:gd name="connsiteX17" fmla="*/ 624985 w 956265"/>
                <a:gd name="connsiteY17" fmla="*/ 169778 h 985402"/>
                <a:gd name="connsiteX18" fmla="*/ 622411 w 956265"/>
                <a:gd name="connsiteY18" fmla="*/ 2657 h 985402"/>
                <a:gd name="connsiteX19" fmla="*/ 956265 w 956265"/>
                <a:gd name="connsiteY19" fmla="*/ 0 h 985402"/>
                <a:gd name="connsiteX0" fmla="*/ 968815 w 968815"/>
                <a:gd name="connsiteY0" fmla="*/ 0 h 985402"/>
                <a:gd name="connsiteX1" fmla="*/ 635431 w 968815"/>
                <a:gd name="connsiteY1" fmla="*/ 172147 h 985402"/>
                <a:gd name="connsiteX2" fmla="*/ 192539 w 968815"/>
                <a:gd name="connsiteY2" fmla="*/ 509149 h 985402"/>
                <a:gd name="connsiteX3" fmla="*/ 173394 w 968815"/>
                <a:gd name="connsiteY3" fmla="*/ 679149 h 985402"/>
                <a:gd name="connsiteX4" fmla="*/ 133271 w 968815"/>
                <a:gd name="connsiteY4" fmla="*/ 720046 h 985402"/>
                <a:gd name="connsiteX5" fmla="*/ 131401 w 968815"/>
                <a:gd name="connsiteY5" fmla="*/ 919772 h 985402"/>
                <a:gd name="connsiteX6" fmla="*/ 12550 w 968815"/>
                <a:gd name="connsiteY6" fmla="*/ 985402 h 985402"/>
                <a:gd name="connsiteX7" fmla="*/ 204 w 968815"/>
                <a:gd name="connsiteY7" fmla="*/ 747945 h 985402"/>
                <a:gd name="connsiteX8" fmla="*/ 131172 w 968815"/>
                <a:gd name="connsiteY8" fmla="*/ 721751 h 985402"/>
                <a:gd name="connsiteX9" fmla="*/ 21634 w 968815"/>
                <a:gd name="connsiteY9" fmla="*/ 693177 h 985402"/>
                <a:gd name="connsiteX10" fmla="*/ 24016 w 968815"/>
                <a:gd name="connsiteY10" fmla="*/ 666983 h 985402"/>
                <a:gd name="connsiteX11" fmla="*/ 174911 w 968815"/>
                <a:gd name="connsiteY11" fmla="*/ 677000 h 985402"/>
                <a:gd name="connsiteX12" fmla="*/ 38945 w 968815"/>
                <a:gd name="connsiteY12" fmla="*/ 598787 h 985402"/>
                <a:gd name="connsiteX13" fmla="*/ 51168 w 968815"/>
                <a:gd name="connsiteY13" fmla="*/ 528249 h 985402"/>
                <a:gd name="connsiteX14" fmla="*/ 189134 w 968815"/>
                <a:gd name="connsiteY14" fmla="*/ 509654 h 985402"/>
                <a:gd name="connsiteX15" fmla="*/ 152888 w 968815"/>
                <a:gd name="connsiteY15" fmla="*/ 367931 h 985402"/>
                <a:gd name="connsiteX16" fmla="*/ 565684 w 968815"/>
                <a:gd name="connsiteY16" fmla="*/ 81016 h 985402"/>
                <a:gd name="connsiteX17" fmla="*/ 637535 w 968815"/>
                <a:gd name="connsiteY17" fmla="*/ 169778 h 985402"/>
                <a:gd name="connsiteX18" fmla="*/ 634961 w 968815"/>
                <a:gd name="connsiteY18" fmla="*/ 2657 h 985402"/>
                <a:gd name="connsiteX19" fmla="*/ 968815 w 968815"/>
                <a:gd name="connsiteY19" fmla="*/ 0 h 98540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35291 w 972934"/>
                <a:gd name="connsiteY8" fmla="*/ 721751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35291 w 972934"/>
                <a:gd name="connsiteY8" fmla="*/ 721751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35291 w 972934"/>
                <a:gd name="connsiteY8" fmla="*/ 721751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35291 w 972934"/>
                <a:gd name="connsiteY8" fmla="*/ 721751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09097 w 972934"/>
                <a:gd name="connsiteY8" fmla="*/ 731276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25753 w 972934"/>
                <a:gd name="connsiteY9" fmla="*/ 693177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28135 w 972934"/>
                <a:gd name="connsiteY10" fmla="*/ 666983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6703 w 972934"/>
                <a:gd name="connsiteY10" fmla="*/ 662220 h 919772"/>
                <a:gd name="connsiteX11" fmla="*/ 179030 w 972934"/>
                <a:gd name="connsiteY11" fmla="*/ 677000 h 919772"/>
                <a:gd name="connsiteX12" fmla="*/ 43064 w 972934"/>
                <a:gd name="connsiteY12" fmla="*/ 598787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6703 w 972934"/>
                <a:gd name="connsiteY10" fmla="*/ 66222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55287 w 972934"/>
                <a:gd name="connsiteY13" fmla="*/ 52824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6703 w 972934"/>
                <a:gd name="connsiteY10" fmla="*/ 66222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6703 w 972934"/>
                <a:gd name="connsiteY9" fmla="*/ 690795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2657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45519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39080 w 972934"/>
                <a:gd name="connsiteY18" fmla="*/ 64569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569803 w 972934"/>
                <a:gd name="connsiteY16" fmla="*/ 81016 h 919772"/>
                <a:gd name="connsiteX17" fmla="*/ 641654 w 972934"/>
                <a:gd name="connsiteY17" fmla="*/ 169778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93603 w 972934"/>
                <a:gd name="connsiteY16" fmla="*/ 150073 h 919772"/>
                <a:gd name="connsiteX17" fmla="*/ 641654 w 972934"/>
                <a:gd name="connsiteY17" fmla="*/ 169778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639550 w 972934"/>
                <a:gd name="connsiteY1" fmla="*/ 172147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93603 w 972934"/>
                <a:gd name="connsiteY16" fmla="*/ 150073 h 919772"/>
                <a:gd name="connsiteX17" fmla="*/ 582122 w 972934"/>
                <a:gd name="connsiteY17" fmla="*/ 193590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93603 w 972934"/>
                <a:gd name="connsiteY16" fmla="*/ 150073 h 919772"/>
                <a:gd name="connsiteX17" fmla="*/ 582122 w 972934"/>
                <a:gd name="connsiteY17" fmla="*/ 193590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74553 w 972934"/>
                <a:gd name="connsiteY16" fmla="*/ 164360 h 919772"/>
                <a:gd name="connsiteX17" fmla="*/ 582122 w 972934"/>
                <a:gd name="connsiteY17" fmla="*/ 193590 h 919772"/>
                <a:gd name="connsiteX18" fmla="*/ 612887 w 972934"/>
                <a:gd name="connsiteY18" fmla="*/ 76475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74553 w 972934"/>
                <a:gd name="connsiteY16" fmla="*/ 164360 h 919772"/>
                <a:gd name="connsiteX17" fmla="*/ 582122 w 972934"/>
                <a:gd name="connsiteY17" fmla="*/ 193590 h 919772"/>
                <a:gd name="connsiteX18" fmla="*/ 598599 w 972934"/>
                <a:gd name="connsiteY18" fmla="*/ 66950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57007 w 972934"/>
                <a:gd name="connsiteY15" fmla="*/ 367931 h 919772"/>
                <a:gd name="connsiteX16" fmla="*/ 455503 w 972934"/>
                <a:gd name="connsiteY16" fmla="*/ 123879 h 919772"/>
                <a:gd name="connsiteX17" fmla="*/ 582122 w 972934"/>
                <a:gd name="connsiteY17" fmla="*/ 193590 h 919772"/>
                <a:gd name="connsiteX18" fmla="*/ 598599 w 972934"/>
                <a:gd name="connsiteY18" fmla="*/ 66950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37957 w 972934"/>
                <a:gd name="connsiteY15" fmla="*/ 334593 h 919772"/>
                <a:gd name="connsiteX16" fmla="*/ 455503 w 972934"/>
                <a:gd name="connsiteY16" fmla="*/ 123879 h 919772"/>
                <a:gd name="connsiteX17" fmla="*/ 582122 w 972934"/>
                <a:gd name="connsiteY17" fmla="*/ 193590 h 919772"/>
                <a:gd name="connsiteX18" fmla="*/ 598599 w 972934"/>
                <a:gd name="connsiteY18" fmla="*/ 66950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9084 w 972934"/>
                <a:gd name="connsiteY9" fmla="*/ 657457 h 919772"/>
                <a:gd name="connsiteX10" fmla="*/ 16228 w 972934"/>
                <a:gd name="connsiteY10" fmla="*/ 605070 h 919772"/>
                <a:gd name="connsiteX11" fmla="*/ 179030 w 972934"/>
                <a:gd name="connsiteY11" fmla="*/ 677000 h 919772"/>
                <a:gd name="connsiteX12" fmla="*/ 21633 w 972934"/>
                <a:gd name="connsiteY12" fmla="*/ 594024 h 919772"/>
                <a:gd name="connsiteX13" fmla="*/ 48143 w 972934"/>
                <a:gd name="connsiteY13" fmla="*/ 509199 h 919772"/>
                <a:gd name="connsiteX14" fmla="*/ 193253 w 972934"/>
                <a:gd name="connsiteY14" fmla="*/ 509654 h 919772"/>
                <a:gd name="connsiteX15" fmla="*/ 137957 w 972934"/>
                <a:gd name="connsiteY15" fmla="*/ 334593 h 919772"/>
                <a:gd name="connsiteX16" fmla="*/ 455503 w 972934"/>
                <a:gd name="connsiteY16" fmla="*/ 123879 h 919772"/>
                <a:gd name="connsiteX17" fmla="*/ 582122 w 972934"/>
                <a:gd name="connsiteY17" fmla="*/ 219784 h 919772"/>
                <a:gd name="connsiteX18" fmla="*/ 598599 w 972934"/>
                <a:gd name="connsiteY18" fmla="*/ 66950 h 919772"/>
                <a:gd name="connsiteX19" fmla="*/ 972934 w 972934"/>
                <a:gd name="connsiteY19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16228 w 972934"/>
                <a:gd name="connsiteY9" fmla="*/ 605070 h 919772"/>
                <a:gd name="connsiteX10" fmla="*/ 179030 w 972934"/>
                <a:gd name="connsiteY10" fmla="*/ 677000 h 919772"/>
                <a:gd name="connsiteX11" fmla="*/ 21633 w 972934"/>
                <a:gd name="connsiteY11" fmla="*/ 594024 h 919772"/>
                <a:gd name="connsiteX12" fmla="*/ 48143 w 972934"/>
                <a:gd name="connsiteY12" fmla="*/ 509199 h 919772"/>
                <a:gd name="connsiteX13" fmla="*/ 193253 w 972934"/>
                <a:gd name="connsiteY13" fmla="*/ 509654 h 919772"/>
                <a:gd name="connsiteX14" fmla="*/ 137957 w 972934"/>
                <a:gd name="connsiteY14" fmla="*/ 334593 h 919772"/>
                <a:gd name="connsiteX15" fmla="*/ 455503 w 972934"/>
                <a:gd name="connsiteY15" fmla="*/ 123879 h 919772"/>
                <a:gd name="connsiteX16" fmla="*/ 582122 w 972934"/>
                <a:gd name="connsiteY16" fmla="*/ 219784 h 919772"/>
                <a:gd name="connsiteX17" fmla="*/ 598599 w 972934"/>
                <a:gd name="connsiteY17" fmla="*/ 66950 h 919772"/>
                <a:gd name="connsiteX18" fmla="*/ 972934 w 972934"/>
                <a:gd name="connsiteY18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40054 w 972934"/>
                <a:gd name="connsiteY8" fmla="*/ 724133 h 919772"/>
                <a:gd name="connsiteX9" fmla="*/ 179030 w 972934"/>
                <a:gd name="connsiteY9" fmla="*/ 677000 h 919772"/>
                <a:gd name="connsiteX10" fmla="*/ 21633 w 972934"/>
                <a:gd name="connsiteY10" fmla="*/ 594024 h 919772"/>
                <a:gd name="connsiteX11" fmla="*/ 48143 w 972934"/>
                <a:gd name="connsiteY11" fmla="*/ 509199 h 919772"/>
                <a:gd name="connsiteX12" fmla="*/ 193253 w 972934"/>
                <a:gd name="connsiteY12" fmla="*/ 509654 h 919772"/>
                <a:gd name="connsiteX13" fmla="*/ 137957 w 972934"/>
                <a:gd name="connsiteY13" fmla="*/ 334593 h 919772"/>
                <a:gd name="connsiteX14" fmla="*/ 455503 w 972934"/>
                <a:gd name="connsiteY14" fmla="*/ 123879 h 919772"/>
                <a:gd name="connsiteX15" fmla="*/ 582122 w 972934"/>
                <a:gd name="connsiteY15" fmla="*/ 219784 h 919772"/>
                <a:gd name="connsiteX16" fmla="*/ 598599 w 972934"/>
                <a:gd name="connsiteY16" fmla="*/ 66950 h 919772"/>
                <a:gd name="connsiteX17" fmla="*/ 972934 w 972934"/>
                <a:gd name="connsiteY17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7390 w 972934"/>
                <a:gd name="connsiteY4" fmla="*/ 720046 h 919772"/>
                <a:gd name="connsiteX5" fmla="*/ 135520 w 972934"/>
                <a:gd name="connsiteY5" fmla="*/ 919772 h 919772"/>
                <a:gd name="connsiteX6" fmla="*/ 0 w 972934"/>
                <a:gd name="connsiteY6" fmla="*/ 909202 h 919772"/>
                <a:gd name="connsiteX7" fmla="*/ 4323 w 972934"/>
                <a:gd name="connsiteY7" fmla="*/ 747945 h 919772"/>
                <a:gd name="connsiteX8" fmla="*/ 179030 w 972934"/>
                <a:gd name="connsiteY8" fmla="*/ 677000 h 919772"/>
                <a:gd name="connsiteX9" fmla="*/ 21633 w 972934"/>
                <a:gd name="connsiteY9" fmla="*/ 594024 h 919772"/>
                <a:gd name="connsiteX10" fmla="*/ 48143 w 972934"/>
                <a:gd name="connsiteY10" fmla="*/ 509199 h 919772"/>
                <a:gd name="connsiteX11" fmla="*/ 193253 w 972934"/>
                <a:gd name="connsiteY11" fmla="*/ 509654 h 919772"/>
                <a:gd name="connsiteX12" fmla="*/ 137957 w 972934"/>
                <a:gd name="connsiteY12" fmla="*/ 334593 h 919772"/>
                <a:gd name="connsiteX13" fmla="*/ 455503 w 972934"/>
                <a:gd name="connsiteY13" fmla="*/ 123879 h 919772"/>
                <a:gd name="connsiteX14" fmla="*/ 582122 w 972934"/>
                <a:gd name="connsiteY14" fmla="*/ 219784 h 919772"/>
                <a:gd name="connsiteX15" fmla="*/ 598599 w 972934"/>
                <a:gd name="connsiteY15" fmla="*/ 66950 h 919772"/>
                <a:gd name="connsiteX16" fmla="*/ 972934 w 972934"/>
                <a:gd name="connsiteY16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30 w 972934"/>
                <a:gd name="connsiteY7" fmla="*/ 677000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21633 w 972934"/>
                <a:gd name="connsiteY8" fmla="*/ 594024 h 919772"/>
                <a:gd name="connsiteX9" fmla="*/ 48143 w 972934"/>
                <a:gd name="connsiteY9" fmla="*/ 509199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21633 w 972934"/>
                <a:gd name="connsiteY8" fmla="*/ 594024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37957 w 972934"/>
                <a:gd name="connsiteY11" fmla="*/ 334593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21633 w 972934"/>
                <a:gd name="connsiteY8" fmla="*/ 594024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5503 w 972934"/>
                <a:gd name="connsiteY12" fmla="*/ 123879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21633 w 972934"/>
                <a:gd name="connsiteY8" fmla="*/ 594024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79149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21880 w 972934"/>
                <a:gd name="connsiteY7" fmla="*/ 674619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33786 w 972934"/>
                <a:gd name="connsiteY7" fmla="*/ 717481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37032 w 972934"/>
                <a:gd name="connsiteY3" fmla="*/ 714868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3253 w 972934"/>
                <a:gd name="connsiteY10" fmla="*/ 509654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09149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81346 w 972934"/>
                <a:gd name="connsiteY10" fmla="*/ 521560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87133 w 972934"/>
                <a:gd name="connsiteY2" fmla="*/ 523436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81346 w 972934"/>
                <a:gd name="connsiteY10" fmla="*/ 521560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87133 w 972934"/>
                <a:gd name="connsiteY2" fmla="*/ 523436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77513 w 972934"/>
                <a:gd name="connsiteY3" fmla="*/ 683911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44176 w 972934"/>
                <a:gd name="connsiteY3" fmla="*/ 707724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77513 w 972934"/>
                <a:gd name="connsiteY3" fmla="*/ 700580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81398 w 972934"/>
                <a:gd name="connsiteY7" fmla="*/ 734150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77513 w 972934"/>
                <a:gd name="connsiteY3" fmla="*/ 700580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29 w 972934"/>
                <a:gd name="connsiteY7" fmla="*/ 703193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43246 w 972934"/>
                <a:gd name="connsiteY10" fmla="*/ 504891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19772"/>
                <a:gd name="connsiteX1" fmla="*/ 580018 w 972934"/>
                <a:gd name="connsiteY1" fmla="*/ 219772 h 919772"/>
                <a:gd name="connsiteX2" fmla="*/ 196658 w 972934"/>
                <a:gd name="connsiteY2" fmla="*/ 521055 h 919772"/>
                <a:gd name="connsiteX3" fmla="*/ 177513 w 972934"/>
                <a:gd name="connsiteY3" fmla="*/ 700580 h 919772"/>
                <a:gd name="connsiteX4" fmla="*/ 135520 w 972934"/>
                <a:gd name="connsiteY4" fmla="*/ 919772 h 919772"/>
                <a:gd name="connsiteX5" fmla="*/ 0 w 972934"/>
                <a:gd name="connsiteY5" fmla="*/ 909202 h 919772"/>
                <a:gd name="connsiteX6" fmla="*/ 4323 w 972934"/>
                <a:gd name="connsiteY6" fmla="*/ 747945 h 919772"/>
                <a:gd name="connsiteX7" fmla="*/ 179029 w 972934"/>
                <a:gd name="connsiteY7" fmla="*/ 703193 h 919772"/>
                <a:gd name="connsiteX8" fmla="*/ 4965 w 972934"/>
                <a:gd name="connsiteY8" fmla="*/ 615455 h 919772"/>
                <a:gd name="connsiteX9" fmla="*/ 52905 w 972934"/>
                <a:gd name="connsiteY9" fmla="*/ 456812 h 919772"/>
                <a:gd name="connsiteX10" fmla="*/ 195634 w 972934"/>
                <a:gd name="connsiteY10" fmla="*/ 521559 h 919772"/>
                <a:gd name="connsiteX11" fmla="*/ 116525 w 972934"/>
                <a:gd name="connsiteY11" fmla="*/ 346499 h 919772"/>
                <a:gd name="connsiteX12" fmla="*/ 450741 w 972934"/>
                <a:gd name="connsiteY12" fmla="*/ 114354 h 919772"/>
                <a:gd name="connsiteX13" fmla="*/ 582122 w 972934"/>
                <a:gd name="connsiteY13" fmla="*/ 219784 h 919772"/>
                <a:gd name="connsiteX14" fmla="*/ 598599 w 972934"/>
                <a:gd name="connsiteY14" fmla="*/ 66950 h 919772"/>
                <a:gd name="connsiteX15" fmla="*/ 972934 w 972934"/>
                <a:gd name="connsiteY15" fmla="*/ 0 h 919772"/>
                <a:gd name="connsiteX0" fmla="*/ 972934 w 972934"/>
                <a:gd name="connsiteY0" fmla="*/ 0 h 931678"/>
                <a:gd name="connsiteX1" fmla="*/ 580018 w 972934"/>
                <a:gd name="connsiteY1" fmla="*/ 219772 h 931678"/>
                <a:gd name="connsiteX2" fmla="*/ 196658 w 972934"/>
                <a:gd name="connsiteY2" fmla="*/ 521055 h 931678"/>
                <a:gd name="connsiteX3" fmla="*/ 177513 w 972934"/>
                <a:gd name="connsiteY3" fmla="*/ 700580 h 931678"/>
                <a:gd name="connsiteX4" fmla="*/ 147426 w 972934"/>
                <a:gd name="connsiteY4" fmla="*/ 931678 h 931678"/>
                <a:gd name="connsiteX5" fmla="*/ 0 w 972934"/>
                <a:gd name="connsiteY5" fmla="*/ 909202 h 931678"/>
                <a:gd name="connsiteX6" fmla="*/ 4323 w 972934"/>
                <a:gd name="connsiteY6" fmla="*/ 747945 h 931678"/>
                <a:gd name="connsiteX7" fmla="*/ 179029 w 972934"/>
                <a:gd name="connsiteY7" fmla="*/ 703193 h 931678"/>
                <a:gd name="connsiteX8" fmla="*/ 4965 w 972934"/>
                <a:gd name="connsiteY8" fmla="*/ 615455 h 931678"/>
                <a:gd name="connsiteX9" fmla="*/ 52905 w 972934"/>
                <a:gd name="connsiteY9" fmla="*/ 456812 h 931678"/>
                <a:gd name="connsiteX10" fmla="*/ 195634 w 972934"/>
                <a:gd name="connsiteY10" fmla="*/ 521559 h 931678"/>
                <a:gd name="connsiteX11" fmla="*/ 116525 w 972934"/>
                <a:gd name="connsiteY11" fmla="*/ 346499 h 931678"/>
                <a:gd name="connsiteX12" fmla="*/ 450741 w 972934"/>
                <a:gd name="connsiteY12" fmla="*/ 114354 h 931678"/>
                <a:gd name="connsiteX13" fmla="*/ 582122 w 972934"/>
                <a:gd name="connsiteY13" fmla="*/ 219784 h 931678"/>
                <a:gd name="connsiteX14" fmla="*/ 598599 w 972934"/>
                <a:gd name="connsiteY14" fmla="*/ 66950 h 931678"/>
                <a:gd name="connsiteX15" fmla="*/ 972934 w 972934"/>
                <a:gd name="connsiteY15" fmla="*/ 0 h 931678"/>
                <a:gd name="connsiteX0" fmla="*/ 972934 w 972934"/>
                <a:gd name="connsiteY0" fmla="*/ 0 h 931678"/>
                <a:gd name="connsiteX1" fmla="*/ 580018 w 972934"/>
                <a:gd name="connsiteY1" fmla="*/ 219772 h 931678"/>
                <a:gd name="connsiteX2" fmla="*/ 196658 w 972934"/>
                <a:gd name="connsiteY2" fmla="*/ 521055 h 931678"/>
                <a:gd name="connsiteX3" fmla="*/ 177513 w 972934"/>
                <a:gd name="connsiteY3" fmla="*/ 700580 h 931678"/>
                <a:gd name="connsiteX4" fmla="*/ 147426 w 972934"/>
                <a:gd name="connsiteY4" fmla="*/ 931678 h 931678"/>
                <a:gd name="connsiteX5" fmla="*/ 0 w 972934"/>
                <a:gd name="connsiteY5" fmla="*/ 909202 h 931678"/>
                <a:gd name="connsiteX6" fmla="*/ 4323 w 972934"/>
                <a:gd name="connsiteY6" fmla="*/ 747945 h 931678"/>
                <a:gd name="connsiteX7" fmla="*/ 4965 w 972934"/>
                <a:gd name="connsiteY7" fmla="*/ 615455 h 931678"/>
                <a:gd name="connsiteX8" fmla="*/ 52905 w 972934"/>
                <a:gd name="connsiteY8" fmla="*/ 456812 h 931678"/>
                <a:gd name="connsiteX9" fmla="*/ 195634 w 972934"/>
                <a:gd name="connsiteY9" fmla="*/ 521559 h 931678"/>
                <a:gd name="connsiteX10" fmla="*/ 116525 w 972934"/>
                <a:gd name="connsiteY10" fmla="*/ 346499 h 931678"/>
                <a:gd name="connsiteX11" fmla="*/ 450741 w 972934"/>
                <a:gd name="connsiteY11" fmla="*/ 114354 h 931678"/>
                <a:gd name="connsiteX12" fmla="*/ 582122 w 972934"/>
                <a:gd name="connsiteY12" fmla="*/ 219784 h 931678"/>
                <a:gd name="connsiteX13" fmla="*/ 598599 w 972934"/>
                <a:gd name="connsiteY13" fmla="*/ 66950 h 931678"/>
                <a:gd name="connsiteX14" fmla="*/ 972934 w 972934"/>
                <a:gd name="connsiteY14" fmla="*/ 0 h 931678"/>
                <a:gd name="connsiteX0" fmla="*/ 972934 w 972934"/>
                <a:gd name="connsiteY0" fmla="*/ 0 h 931678"/>
                <a:gd name="connsiteX1" fmla="*/ 580018 w 972934"/>
                <a:gd name="connsiteY1" fmla="*/ 219772 h 931678"/>
                <a:gd name="connsiteX2" fmla="*/ 196658 w 972934"/>
                <a:gd name="connsiteY2" fmla="*/ 521055 h 931678"/>
                <a:gd name="connsiteX3" fmla="*/ 147426 w 972934"/>
                <a:gd name="connsiteY3" fmla="*/ 931678 h 931678"/>
                <a:gd name="connsiteX4" fmla="*/ 0 w 972934"/>
                <a:gd name="connsiteY4" fmla="*/ 909202 h 931678"/>
                <a:gd name="connsiteX5" fmla="*/ 4323 w 972934"/>
                <a:gd name="connsiteY5" fmla="*/ 747945 h 931678"/>
                <a:gd name="connsiteX6" fmla="*/ 4965 w 972934"/>
                <a:gd name="connsiteY6" fmla="*/ 615455 h 931678"/>
                <a:gd name="connsiteX7" fmla="*/ 52905 w 972934"/>
                <a:gd name="connsiteY7" fmla="*/ 456812 h 931678"/>
                <a:gd name="connsiteX8" fmla="*/ 195634 w 972934"/>
                <a:gd name="connsiteY8" fmla="*/ 521559 h 931678"/>
                <a:gd name="connsiteX9" fmla="*/ 116525 w 972934"/>
                <a:gd name="connsiteY9" fmla="*/ 346499 h 931678"/>
                <a:gd name="connsiteX10" fmla="*/ 450741 w 972934"/>
                <a:gd name="connsiteY10" fmla="*/ 114354 h 931678"/>
                <a:gd name="connsiteX11" fmla="*/ 582122 w 972934"/>
                <a:gd name="connsiteY11" fmla="*/ 219784 h 931678"/>
                <a:gd name="connsiteX12" fmla="*/ 598599 w 972934"/>
                <a:gd name="connsiteY12" fmla="*/ 66950 h 931678"/>
                <a:gd name="connsiteX13" fmla="*/ 972934 w 972934"/>
                <a:gd name="connsiteY13" fmla="*/ 0 h 931678"/>
                <a:gd name="connsiteX0" fmla="*/ 972934 w 972934"/>
                <a:gd name="connsiteY0" fmla="*/ 0 h 931678"/>
                <a:gd name="connsiteX1" fmla="*/ 580018 w 972934"/>
                <a:gd name="connsiteY1" fmla="*/ 219772 h 931678"/>
                <a:gd name="connsiteX2" fmla="*/ 196658 w 972934"/>
                <a:gd name="connsiteY2" fmla="*/ 521055 h 931678"/>
                <a:gd name="connsiteX3" fmla="*/ 147426 w 972934"/>
                <a:gd name="connsiteY3" fmla="*/ 931678 h 931678"/>
                <a:gd name="connsiteX4" fmla="*/ 0 w 972934"/>
                <a:gd name="connsiteY4" fmla="*/ 909202 h 931678"/>
                <a:gd name="connsiteX5" fmla="*/ 4323 w 972934"/>
                <a:gd name="connsiteY5" fmla="*/ 747945 h 931678"/>
                <a:gd name="connsiteX6" fmla="*/ 52905 w 972934"/>
                <a:gd name="connsiteY6" fmla="*/ 456812 h 931678"/>
                <a:gd name="connsiteX7" fmla="*/ 195634 w 972934"/>
                <a:gd name="connsiteY7" fmla="*/ 521559 h 931678"/>
                <a:gd name="connsiteX8" fmla="*/ 116525 w 972934"/>
                <a:gd name="connsiteY8" fmla="*/ 346499 h 931678"/>
                <a:gd name="connsiteX9" fmla="*/ 450741 w 972934"/>
                <a:gd name="connsiteY9" fmla="*/ 114354 h 931678"/>
                <a:gd name="connsiteX10" fmla="*/ 582122 w 972934"/>
                <a:gd name="connsiteY10" fmla="*/ 219784 h 931678"/>
                <a:gd name="connsiteX11" fmla="*/ 598599 w 972934"/>
                <a:gd name="connsiteY11" fmla="*/ 66950 h 931678"/>
                <a:gd name="connsiteX12" fmla="*/ 972934 w 972934"/>
                <a:gd name="connsiteY12" fmla="*/ 0 h 931678"/>
                <a:gd name="connsiteX0" fmla="*/ 976749 w 976749"/>
                <a:gd name="connsiteY0" fmla="*/ 0 h 931678"/>
                <a:gd name="connsiteX1" fmla="*/ 583833 w 976749"/>
                <a:gd name="connsiteY1" fmla="*/ 219772 h 931678"/>
                <a:gd name="connsiteX2" fmla="*/ 200473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99449 w 976749"/>
                <a:gd name="connsiteY6" fmla="*/ 521559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5937 w 976749"/>
                <a:gd name="connsiteY9" fmla="*/ 219784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31678"/>
                <a:gd name="connsiteX1" fmla="*/ 583833 w 976749"/>
                <a:gd name="connsiteY1" fmla="*/ 219772 h 931678"/>
                <a:gd name="connsiteX2" fmla="*/ 200473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85162 w 976749"/>
                <a:gd name="connsiteY6" fmla="*/ 504890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5937 w 976749"/>
                <a:gd name="connsiteY9" fmla="*/ 219784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31678"/>
                <a:gd name="connsiteX1" fmla="*/ 583833 w 976749"/>
                <a:gd name="connsiteY1" fmla="*/ 219772 h 931678"/>
                <a:gd name="connsiteX2" fmla="*/ 224286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85162 w 976749"/>
                <a:gd name="connsiteY6" fmla="*/ 504890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5937 w 976749"/>
                <a:gd name="connsiteY9" fmla="*/ 219784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31678"/>
                <a:gd name="connsiteX1" fmla="*/ 583833 w 976749"/>
                <a:gd name="connsiteY1" fmla="*/ 219772 h 931678"/>
                <a:gd name="connsiteX2" fmla="*/ 224286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85162 w 976749"/>
                <a:gd name="connsiteY6" fmla="*/ 504890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3556 w 976749"/>
                <a:gd name="connsiteY9" fmla="*/ 203115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31678"/>
                <a:gd name="connsiteX1" fmla="*/ 590977 w 976749"/>
                <a:gd name="connsiteY1" fmla="*/ 229297 h 931678"/>
                <a:gd name="connsiteX2" fmla="*/ 224286 w 976749"/>
                <a:gd name="connsiteY2" fmla="*/ 521055 h 931678"/>
                <a:gd name="connsiteX3" fmla="*/ 151241 w 976749"/>
                <a:gd name="connsiteY3" fmla="*/ 931678 h 931678"/>
                <a:gd name="connsiteX4" fmla="*/ 3815 w 976749"/>
                <a:gd name="connsiteY4" fmla="*/ 909202 h 931678"/>
                <a:gd name="connsiteX5" fmla="*/ 56720 w 976749"/>
                <a:gd name="connsiteY5" fmla="*/ 456812 h 931678"/>
                <a:gd name="connsiteX6" fmla="*/ 185162 w 976749"/>
                <a:gd name="connsiteY6" fmla="*/ 504890 h 931678"/>
                <a:gd name="connsiteX7" fmla="*/ 120340 w 976749"/>
                <a:gd name="connsiteY7" fmla="*/ 346499 h 931678"/>
                <a:gd name="connsiteX8" fmla="*/ 454556 w 976749"/>
                <a:gd name="connsiteY8" fmla="*/ 114354 h 931678"/>
                <a:gd name="connsiteX9" fmla="*/ 583556 w 976749"/>
                <a:gd name="connsiteY9" fmla="*/ 203115 h 931678"/>
                <a:gd name="connsiteX10" fmla="*/ 602414 w 976749"/>
                <a:gd name="connsiteY10" fmla="*/ 66950 h 931678"/>
                <a:gd name="connsiteX11" fmla="*/ 976749 w 976749"/>
                <a:gd name="connsiteY11" fmla="*/ 0 h 931678"/>
                <a:gd name="connsiteX0" fmla="*/ 976749 w 976749"/>
                <a:gd name="connsiteY0" fmla="*/ 0 h 941203"/>
                <a:gd name="connsiteX1" fmla="*/ 590977 w 976749"/>
                <a:gd name="connsiteY1" fmla="*/ 229297 h 941203"/>
                <a:gd name="connsiteX2" fmla="*/ 224286 w 976749"/>
                <a:gd name="connsiteY2" fmla="*/ 521055 h 941203"/>
                <a:gd name="connsiteX3" fmla="*/ 189341 w 976749"/>
                <a:gd name="connsiteY3" fmla="*/ 941203 h 941203"/>
                <a:gd name="connsiteX4" fmla="*/ 3815 w 976749"/>
                <a:gd name="connsiteY4" fmla="*/ 909202 h 941203"/>
                <a:gd name="connsiteX5" fmla="*/ 56720 w 976749"/>
                <a:gd name="connsiteY5" fmla="*/ 456812 h 941203"/>
                <a:gd name="connsiteX6" fmla="*/ 185162 w 976749"/>
                <a:gd name="connsiteY6" fmla="*/ 504890 h 941203"/>
                <a:gd name="connsiteX7" fmla="*/ 120340 w 976749"/>
                <a:gd name="connsiteY7" fmla="*/ 346499 h 941203"/>
                <a:gd name="connsiteX8" fmla="*/ 454556 w 976749"/>
                <a:gd name="connsiteY8" fmla="*/ 114354 h 941203"/>
                <a:gd name="connsiteX9" fmla="*/ 583556 w 976749"/>
                <a:gd name="connsiteY9" fmla="*/ 203115 h 941203"/>
                <a:gd name="connsiteX10" fmla="*/ 602414 w 976749"/>
                <a:gd name="connsiteY10" fmla="*/ 66950 h 941203"/>
                <a:gd name="connsiteX11" fmla="*/ 976749 w 976749"/>
                <a:gd name="connsiteY11" fmla="*/ 0 h 941203"/>
                <a:gd name="connsiteX0" fmla="*/ 976749 w 976749"/>
                <a:gd name="connsiteY0" fmla="*/ 0 h 941203"/>
                <a:gd name="connsiteX1" fmla="*/ 590977 w 976749"/>
                <a:gd name="connsiteY1" fmla="*/ 229297 h 941203"/>
                <a:gd name="connsiteX2" fmla="*/ 224286 w 976749"/>
                <a:gd name="connsiteY2" fmla="*/ 521055 h 941203"/>
                <a:gd name="connsiteX3" fmla="*/ 189341 w 976749"/>
                <a:gd name="connsiteY3" fmla="*/ 941203 h 941203"/>
                <a:gd name="connsiteX4" fmla="*/ 3815 w 976749"/>
                <a:gd name="connsiteY4" fmla="*/ 909202 h 941203"/>
                <a:gd name="connsiteX5" fmla="*/ 56720 w 976749"/>
                <a:gd name="connsiteY5" fmla="*/ 456812 h 941203"/>
                <a:gd name="connsiteX6" fmla="*/ 185162 w 976749"/>
                <a:gd name="connsiteY6" fmla="*/ 504890 h 941203"/>
                <a:gd name="connsiteX7" fmla="*/ 120340 w 976749"/>
                <a:gd name="connsiteY7" fmla="*/ 346499 h 941203"/>
                <a:gd name="connsiteX8" fmla="*/ 454556 w 976749"/>
                <a:gd name="connsiteY8" fmla="*/ 114354 h 941203"/>
                <a:gd name="connsiteX9" fmla="*/ 588319 w 976749"/>
                <a:gd name="connsiteY9" fmla="*/ 229309 h 941203"/>
                <a:gd name="connsiteX10" fmla="*/ 602414 w 976749"/>
                <a:gd name="connsiteY10" fmla="*/ 66950 h 941203"/>
                <a:gd name="connsiteX11" fmla="*/ 976749 w 976749"/>
                <a:gd name="connsiteY11" fmla="*/ 0 h 941203"/>
                <a:gd name="connsiteX0" fmla="*/ 976749 w 976749"/>
                <a:gd name="connsiteY0" fmla="*/ 0 h 941203"/>
                <a:gd name="connsiteX1" fmla="*/ 590977 w 976749"/>
                <a:gd name="connsiteY1" fmla="*/ 229297 h 941203"/>
                <a:gd name="connsiteX2" fmla="*/ 224286 w 976749"/>
                <a:gd name="connsiteY2" fmla="*/ 521055 h 941203"/>
                <a:gd name="connsiteX3" fmla="*/ 189341 w 976749"/>
                <a:gd name="connsiteY3" fmla="*/ 941203 h 941203"/>
                <a:gd name="connsiteX4" fmla="*/ 3815 w 976749"/>
                <a:gd name="connsiteY4" fmla="*/ 909202 h 941203"/>
                <a:gd name="connsiteX5" fmla="*/ 56720 w 976749"/>
                <a:gd name="connsiteY5" fmla="*/ 456812 h 941203"/>
                <a:gd name="connsiteX6" fmla="*/ 223262 w 976749"/>
                <a:gd name="connsiteY6" fmla="*/ 523940 h 941203"/>
                <a:gd name="connsiteX7" fmla="*/ 120340 w 976749"/>
                <a:gd name="connsiteY7" fmla="*/ 346499 h 941203"/>
                <a:gd name="connsiteX8" fmla="*/ 454556 w 976749"/>
                <a:gd name="connsiteY8" fmla="*/ 114354 h 941203"/>
                <a:gd name="connsiteX9" fmla="*/ 588319 w 976749"/>
                <a:gd name="connsiteY9" fmla="*/ 229309 h 941203"/>
                <a:gd name="connsiteX10" fmla="*/ 602414 w 976749"/>
                <a:gd name="connsiteY10" fmla="*/ 66950 h 941203"/>
                <a:gd name="connsiteX11" fmla="*/ 976749 w 976749"/>
                <a:gd name="connsiteY11" fmla="*/ 0 h 941203"/>
                <a:gd name="connsiteX0" fmla="*/ 975741 w 975741"/>
                <a:gd name="connsiteY0" fmla="*/ 0 h 941203"/>
                <a:gd name="connsiteX1" fmla="*/ 589969 w 975741"/>
                <a:gd name="connsiteY1" fmla="*/ 229297 h 941203"/>
                <a:gd name="connsiteX2" fmla="*/ 223278 w 975741"/>
                <a:gd name="connsiteY2" fmla="*/ 521055 h 941203"/>
                <a:gd name="connsiteX3" fmla="*/ 188333 w 975741"/>
                <a:gd name="connsiteY3" fmla="*/ 941203 h 941203"/>
                <a:gd name="connsiteX4" fmla="*/ 2807 w 975741"/>
                <a:gd name="connsiteY4" fmla="*/ 909202 h 941203"/>
                <a:gd name="connsiteX5" fmla="*/ 55712 w 975741"/>
                <a:gd name="connsiteY5" fmla="*/ 456812 h 941203"/>
                <a:gd name="connsiteX6" fmla="*/ 222254 w 975741"/>
                <a:gd name="connsiteY6" fmla="*/ 523940 h 941203"/>
                <a:gd name="connsiteX7" fmla="*/ 119332 w 975741"/>
                <a:gd name="connsiteY7" fmla="*/ 346499 h 941203"/>
                <a:gd name="connsiteX8" fmla="*/ 453548 w 975741"/>
                <a:gd name="connsiteY8" fmla="*/ 114354 h 941203"/>
                <a:gd name="connsiteX9" fmla="*/ 587311 w 975741"/>
                <a:gd name="connsiteY9" fmla="*/ 229309 h 941203"/>
                <a:gd name="connsiteX10" fmla="*/ 601406 w 975741"/>
                <a:gd name="connsiteY10" fmla="*/ 66950 h 941203"/>
                <a:gd name="connsiteX11" fmla="*/ 975741 w 975741"/>
                <a:gd name="connsiteY11" fmla="*/ 0 h 941203"/>
                <a:gd name="connsiteX0" fmla="*/ 972934 w 972934"/>
                <a:gd name="connsiteY0" fmla="*/ 0 h 941203"/>
                <a:gd name="connsiteX1" fmla="*/ 587162 w 972934"/>
                <a:gd name="connsiteY1" fmla="*/ 229297 h 941203"/>
                <a:gd name="connsiteX2" fmla="*/ 220471 w 972934"/>
                <a:gd name="connsiteY2" fmla="*/ 521055 h 941203"/>
                <a:gd name="connsiteX3" fmla="*/ 185526 w 972934"/>
                <a:gd name="connsiteY3" fmla="*/ 941203 h 941203"/>
                <a:gd name="connsiteX4" fmla="*/ 0 w 972934"/>
                <a:gd name="connsiteY4" fmla="*/ 909202 h 941203"/>
                <a:gd name="connsiteX5" fmla="*/ 52905 w 972934"/>
                <a:gd name="connsiteY5" fmla="*/ 456812 h 941203"/>
                <a:gd name="connsiteX6" fmla="*/ 219447 w 972934"/>
                <a:gd name="connsiteY6" fmla="*/ 523940 h 941203"/>
                <a:gd name="connsiteX7" fmla="*/ 116525 w 972934"/>
                <a:gd name="connsiteY7" fmla="*/ 346499 h 941203"/>
                <a:gd name="connsiteX8" fmla="*/ 450741 w 972934"/>
                <a:gd name="connsiteY8" fmla="*/ 114354 h 941203"/>
                <a:gd name="connsiteX9" fmla="*/ 584504 w 972934"/>
                <a:gd name="connsiteY9" fmla="*/ 229309 h 941203"/>
                <a:gd name="connsiteX10" fmla="*/ 598599 w 972934"/>
                <a:gd name="connsiteY10" fmla="*/ 66950 h 941203"/>
                <a:gd name="connsiteX11" fmla="*/ 972934 w 972934"/>
                <a:gd name="connsiteY11" fmla="*/ 0 h 941203"/>
                <a:gd name="connsiteX0" fmla="*/ 970553 w 970553"/>
                <a:gd name="connsiteY0" fmla="*/ 0 h 941203"/>
                <a:gd name="connsiteX1" fmla="*/ 584781 w 970553"/>
                <a:gd name="connsiteY1" fmla="*/ 229297 h 941203"/>
                <a:gd name="connsiteX2" fmla="*/ 218090 w 970553"/>
                <a:gd name="connsiteY2" fmla="*/ 521055 h 941203"/>
                <a:gd name="connsiteX3" fmla="*/ 183145 w 970553"/>
                <a:gd name="connsiteY3" fmla="*/ 941203 h 941203"/>
                <a:gd name="connsiteX4" fmla="*/ 0 w 970553"/>
                <a:gd name="connsiteY4" fmla="*/ 892533 h 941203"/>
                <a:gd name="connsiteX5" fmla="*/ 50524 w 970553"/>
                <a:gd name="connsiteY5" fmla="*/ 456812 h 941203"/>
                <a:gd name="connsiteX6" fmla="*/ 217066 w 970553"/>
                <a:gd name="connsiteY6" fmla="*/ 523940 h 941203"/>
                <a:gd name="connsiteX7" fmla="*/ 114144 w 970553"/>
                <a:gd name="connsiteY7" fmla="*/ 346499 h 941203"/>
                <a:gd name="connsiteX8" fmla="*/ 448360 w 970553"/>
                <a:gd name="connsiteY8" fmla="*/ 114354 h 941203"/>
                <a:gd name="connsiteX9" fmla="*/ 582123 w 970553"/>
                <a:gd name="connsiteY9" fmla="*/ 229309 h 941203"/>
                <a:gd name="connsiteX10" fmla="*/ 596218 w 970553"/>
                <a:gd name="connsiteY10" fmla="*/ 66950 h 941203"/>
                <a:gd name="connsiteX11" fmla="*/ 970553 w 970553"/>
                <a:gd name="connsiteY11" fmla="*/ 0 h 941203"/>
                <a:gd name="connsiteX0" fmla="*/ 970553 w 970553"/>
                <a:gd name="connsiteY0" fmla="*/ 0 h 941203"/>
                <a:gd name="connsiteX1" fmla="*/ 584781 w 970553"/>
                <a:gd name="connsiteY1" fmla="*/ 229297 h 941203"/>
                <a:gd name="connsiteX2" fmla="*/ 218090 w 970553"/>
                <a:gd name="connsiteY2" fmla="*/ 521055 h 941203"/>
                <a:gd name="connsiteX3" fmla="*/ 183145 w 970553"/>
                <a:gd name="connsiteY3" fmla="*/ 941203 h 941203"/>
                <a:gd name="connsiteX4" fmla="*/ 0 w 970553"/>
                <a:gd name="connsiteY4" fmla="*/ 892533 h 941203"/>
                <a:gd name="connsiteX5" fmla="*/ 48143 w 970553"/>
                <a:gd name="connsiteY5" fmla="*/ 499675 h 941203"/>
                <a:gd name="connsiteX6" fmla="*/ 217066 w 970553"/>
                <a:gd name="connsiteY6" fmla="*/ 523940 h 941203"/>
                <a:gd name="connsiteX7" fmla="*/ 114144 w 970553"/>
                <a:gd name="connsiteY7" fmla="*/ 346499 h 941203"/>
                <a:gd name="connsiteX8" fmla="*/ 448360 w 970553"/>
                <a:gd name="connsiteY8" fmla="*/ 114354 h 941203"/>
                <a:gd name="connsiteX9" fmla="*/ 582123 w 970553"/>
                <a:gd name="connsiteY9" fmla="*/ 229309 h 941203"/>
                <a:gd name="connsiteX10" fmla="*/ 596218 w 970553"/>
                <a:gd name="connsiteY10" fmla="*/ 66950 h 941203"/>
                <a:gd name="connsiteX11" fmla="*/ 970553 w 970553"/>
                <a:gd name="connsiteY11" fmla="*/ 0 h 941203"/>
                <a:gd name="connsiteX0" fmla="*/ 970553 w 970553"/>
                <a:gd name="connsiteY0" fmla="*/ 0 h 941203"/>
                <a:gd name="connsiteX1" fmla="*/ 584781 w 970553"/>
                <a:gd name="connsiteY1" fmla="*/ 229297 h 941203"/>
                <a:gd name="connsiteX2" fmla="*/ 218090 w 970553"/>
                <a:gd name="connsiteY2" fmla="*/ 521055 h 941203"/>
                <a:gd name="connsiteX3" fmla="*/ 183145 w 970553"/>
                <a:gd name="connsiteY3" fmla="*/ 941203 h 941203"/>
                <a:gd name="connsiteX4" fmla="*/ 0 w 970553"/>
                <a:gd name="connsiteY4" fmla="*/ 892533 h 941203"/>
                <a:gd name="connsiteX5" fmla="*/ 40999 w 970553"/>
                <a:gd name="connsiteY5" fmla="*/ 544919 h 941203"/>
                <a:gd name="connsiteX6" fmla="*/ 217066 w 970553"/>
                <a:gd name="connsiteY6" fmla="*/ 523940 h 941203"/>
                <a:gd name="connsiteX7" fmla="*/ 114144 w 970553"/>
                <a:gd name="connsiteY7" fmla="*/ 346499 h 941203"/>
                <a:gd name="connsiteX8" fmla="*/ 448360 w 970553"/>
                <a:gd name="connsiteY8" fmla="*/ 114354 h 941203"/>
                <a:gd name="connsiteX9" fmla="*/ 582123 w 970553"/>
                <a:gd name="connsiteY9" fmla="*/ 229309 h 941203"/>
                <a:gd name="connsiteX10" fmla="*/ 596218 w 970553"/>
                <a:gd name="connsiteY10" fmla="*/ 66950 h 941203"/>
                <a:gd name="connsiteX11" fmla="*/ 970553 w 970553"/>
                <a:gd name="connsiteY11" fmla="*/ 0 h 941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0553" h="941203">
                  <a:moveTo>
                    <a:pt x="970553" y="0"/>
                  </a:moveTo>
                  <a:lnTo>
                    <a:pt x="584781" y="229297"/>
                  </a:lnTo>
                  <a:lnTo>
                    <a:pt x="218090" y="521055"/>
                  </a:lnTo>
                  <a:lnTo>
                    <a:pt x="183145" y="941203"/>
                  </a:lnTo>
                  <a:lnTo>
                    <a:pt x="0" y="892533"/>
                  </a:lnTo>
                  <a:cubicBezTo>
                    <a:pt x="8059" y="813389"/>
                    <a:pt x="27443" y="623813"/>
                    <a:pt x="40999" y="544919"/>
                  </a:cubicBezTo>
                  <a:lnTo>
                    <a:pt x="217066" y="523940"/>
                  </a:lnTo>
                  <a:lnTo>
                    <a:pt x="114144" y="346499"/>
                  </a:lnTo>
                  <a:lnTo>
                    <a:pt x="448360" y="114354"/>
                  </a:lnTo>
                  <a:lnTo>
                    <a:pt x="582123" y="229309"/>
                  </a:lnTo>
                  <a:lnTo>
                    <a:pt x="596218" y="66950"/>
                  </a:lnTo>
                  <a:lnTo>
                    <a:pt x="970553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 w="3175" cap="rnd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星 5 52"/>
            <p:cNvSpPr/>
            <p:nvPr/>
          </p:nvSpPr>
          <p:spPr>
            <a:xfrm rot="16200000">
              <a:off x="2224913" y="1029737"/>
              <a:ext cx="1053699" cy="1079764"/>
            </a:xfrm>
            <a:prstGeom prst="star5">
              <a:avLst/>
            </a:prstGeom>
            <a:gradFill>
              <a:gsLst>
                <a:gs pos="0">
                  <a:srgbClr val="FF9BE2"/>
                </a:gs>
                <a:gs pos="51000">
                  <a:srgbClr val="FD49D6"/>
                </a:gs>
                <a:gs pos="100000">
                  <a:srgbClr val="D83BE9"/>
                </a:gs>
              </a:gsLst>
              <a:lin ang="5400000" scaled="0"/>
            </a:gradFill>
            <a:ln w="2222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グループ化 12"/>
            <p:cNvGrpSpPr/>
            <p:nvPr/>
          </p:nvGrpSpPr>
          <p:grpSpPr>
            <a:xfrm>
              <a:off x="2425596" y="3917651"/>
              <a:ext cx="1908000" cy="771118"/>
              <a:chOff x="2425596" y="3917651"/>
              <a:chExt cx="1908000" cy="771118"/>
            </a:xfrm>
          </p:grpSpPr>
          <p:sp>
            <p:nvSpPr>
              <p:cNvPr id="52" name="正方形/長方形 51"/>
              <p:cNvSpPr/>
              <p:nvPr/>
            </p:nvSpPr>
            <p:spPr>
              <a:xfrm>
                <a:off x="2425596" y="4236042"/>
                <a:ext cx="1908000" cy="25200"/>
              </a:xfrm>
              <a:prstGeom prst="rect">
                <a:avLst/>
              </a:prstGeom>
              <a:gradFill>
                <a:gsLst>
                  <a:gs pos="100000">
                    <a:srgbClr val="6BA42C"/>
                  </a:gs>
                  <a:gs pos="79000">
                    <a:srgbClr val="ADDB7B"/>
                  </a:gs>
                  <a:gs pos="35000">
                    <a:srgbClr val="ADDB7B"/>
                  </a:gs>
                  <a:gs pos="11000">
                    <a:srgbClr val="EBF6DE"/>
                  </a:gs>
                </a:gsLst>
                <a:lin ang="5400000" scaled="0"/>
              </a:gradFill>
              <a:ln w="3175">
                <a:noFill/>
              </a:ln>
              <a:effectLst>
                <a:outerShdw blurRad="38100" dist="635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正方形/長方形 53"/>
              <p:cNvSpPr/>
              <p:nvPr/>
            </p:nvSpPr>
            <p:spPr>
              <a:xfrm>
                <a:off x="2425596" y="4342178"/>
                <a:ext cx="1908000" cy="25200"/>
              </a:xfrm>
              <a:prstGeom prst="rect">
                <a:avLst/>
              </a:prstGeom>
              <a:gradFill>
                <a:gsLst>
                  <a:gs pos="100000">
                    <a:srgbClr val="6BA42C"/>
                  </a:gs>
                  <a:gs pos="79000">
                    <a:srgbClr val="ADDB7B"/>
                  </a:gs>
                  <a:gs pos="35000">
                    <a:srgbClr val="ADDB7B"/>
                  </a:gs>
                  <a:gs pos="11000">
                    <a:srgbClr val="EBF6DE"/>
                  </a:gs>
                </a:gsLst>
                <a:lin ang="5400000" scaled="0"/>
              </a:gradFill>
              <a:ln w="3175">
                <a:noFill/>
              </a:ln>
              <a:effectLst>
                <a:outerShdw blurRad="38100" dist="635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正方形/長方形 54"/>
              <p:cNvSpPr/>
              <p:nvPr/>
            </p:nvSpPr>
            <p:spPr>
              <a:xfrm>
                <a:off x="2425596" y="4448314"/>
                <a:ext cx="1908000" cy="25200"/>
              </a:xfrm>
              <a:prstGeom prst="rect">
                <a:avLst/>
              </a:prstGeom>
              <a:gradFill>
                <a:gsLst>
                  <a:gs pos="100000">
                    <a:srgbClr val="6BA42C"/>
                  </a:gs>
                  <a:gs pos="79000">
                    <a:srgbClr val="ADDB7B"/>
                  </a:gs>
                  <a:gs pos="35000">
                    <a:srgbClr val="ADDB7B"/>
                  </a:gs>
                  <a:gs pos="11000">
                    <a:srgbClr val="EBF6DE"/>
                  </a:gs>
                </a:gsLst>
                <a:lin ang="5400000" scaled="0"/>
              </a:gradFill>
              <a:ln w="3175">
                <a:noFill/>
              </a:ln>
              <a:effectLst>
                <a:outerShdw blurRad="38100" dist="635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正方形/長方形 57"/>
              <p:cNvSpPr/>
              <p:nvPr/>
            </p:nvSpPr>
            <p:spPr>
              <a:xfrm>
                <a:off x="2425596" y="4557433"/>
                <a:ext cx="1908000" cy="25200"/>
              </a:xfrm>
              <a:prstGeom prst="rect">
                <a:avLst/>
              </a:prstGeom>
              <a:gradFill>
                <a:gsLst>
                  <a:gs pos="100000">
                    <a:srgbClr val="6BA42C"/>
                  </a:gs>
                  <a:gs pos="79000">
                    <a:srgbClr val="ADDB7B"/>
                  </a:gs>
                  <a:gs pos="35000">
                    <a:srgbClr val="ADDB7B"/>
                  </a:gs>
                  <a:gs pos="11000">
                    <a:srgbClr val="EBF6DE"/>
                  </a:gs>
                </a:gsLst>
                <a:lin ang="5400000" scaled="0"/>
              </a:gradFill>
              <a:ln w="3175">
                <a:noFill/>
              </a:ln>
              <a:effectLst>
                <a:outerShdw blurRad="38100" dist="635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正方形/長方形 58"/>
              <p:cNvSpPr/>
              <p:nvPr/>
            </p:nvSpPr>
            <p:spPr>
              <a:xfrm>
                <a:off x="2425596" y="4663569"/>
                <a:ext cx="1908000" cy="25200"/>
              </a:xfrm>
              <a:prstGeom prst="rect">
                <a:avLst/>
              </a:prstGeom>
              <a:gradFill>
                <a:gsLst>
                  <a:gs pos="100000">
                    <a:srgbClr val="6BA42C"/>
                  </a:gs>
                  <a:gs pos="79000">
                    <a:srgbClr val="ADDB7B"/>
                  </a:gs>
                  <a:gs pos="35000">
                    <a:srgbClr val="ADDB7B"/>
                  </a:gs>
                  <a:gs pos="11000">
                    <a:srgbClr val="EBF6DE"/>
                  </a:gs>
                </a:gsLst>
                <a:lin ang="5400000" scaled="0"/>
              </a:gradFill>
              <a:ln w="3175">
                <a:noFill/>
              </a:ln>
              <a:effectLst>
                <a:outerShdw blurRad="38100" dist="635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2425596" y="3917651"/>
                <a:ext cx="1908000" cy="25200"/>
              </a:xfrm>
              <a:prstGeom prst="rect">
                <a:avLst/>
              </a:prstGeom>
              <a:gradFill>
                <a:gsLst>
                  <a:gs pos="100000">
                    <a:srgbClr val="6BA42C"/>
                  </a:gs>
                  <a:gs pos="79000">
                    <a:srgbClr val="ADDB7B"/>
                  </a:gs>
                  <a:gs pos="35000">
                    <a:srgbClr val="ADDB7B"/>
                  </a:gs>
                  <a:gs pos="11000">
                    <a:srgbClr val="EBF6DE"/>
                  </a:gs>
                </a:gsLst>
                <a:lin ang="5400000" scaled="0"/>
              </a:gradFill>
              <a:ln w="3175">
                <a:noFill/>
              </a:ln>
              <a:effectLst>
                <a:outerShdw blurRad="38100" dist="635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正方形/長方形 40"/>
              <p:cNvSpPr/>
              <p:nvPr/>
            </p:nvSpPr>
            <p:spPr>
              <a:xfrm>
                <a:off x="2425596" y="4023787"/>
                <a:ext cx="1908000" cy="25200"/>
              </a:xfrm>
              <a:prstGeom prst="rect">
                <a:avLst/>
              </a:prstGeom>
              <a:gradFill>
                <a:gsLst>
                  <a:gs pos="100000">
                    <a:srgbClr val="6BA42C"/>
                  </a:gs>
                  <a:gs pos="79000">
                    <a:srgbClr val="ADDB7B"/>
                  </a:gs>
                  <a:gs pos="35000">
                    <a:srgbClr val="ADDB7B"/>
                  </a:gs>
                  <a:gs pos="11000">
                    <a:srgbClr val="EBF6DE"/>
                  </a:gs>
                </a:gsLst>
                <a:lin ang="5400000" scaled="0"/>
              </a:gradFill>
              <a:ln w="3175">
                <a:noFill/>
              </a:ln>
              <a:effectLst>
                <a:outerShdw blurRad="38100" dist="635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2425596" y="4129923"/>
                <a:ext cx="1908000" cy="25200"/>
              </a:xfrm>
              <a:prstGeom prst="rect">
                <a:avLst/>
              </a:prstGeom>
              <a:gradFill>
                <a:gsLst>
                  <a:gs pos="100000">
                    <a:srgbClr val="6BA42C"/>
                  </a:gs>
                  <a:gs pos="79000">
                    <a:srgbClr val="ADDB7B"/>
                  </a:gs>
                  <a:gs pos="35000">
                    <a:srgbClr val="ADDB7B"/>
                  </a:gs>
                  <a:gs pos="11000">
                    <a:srgbClr val="EBF6DE"/>
                  </a:gs>
                </a:gsLst>
                <a:lin ang="5400000" scaled="0"/>
              </a:gradFill>
              <a:ln w="3175">
                <a:noFill/>
              </a:ln>
              <a:effectLst>
                <a:outerShdw blurRad="38100" dist="635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ドーナツ 9"/>
            <p:cNvSpPr>
              <a:spLocks noChangeAspect="1"/>
            </p:cNvSpPr>
            <p:nvPr/>
          </p:nvSpPr>
          <p:spPr>
            <a:xfrm>
              <a:off x="1462756" y="5779309"/>
              <a:ext cx="485834" cy="485836"/>
            </a:xfrm>
            <a:prstGeom prst="donut">
              <a:avLst>
                <a:gd name="adj" fmla="val 20150"/>
              </a:avLst>
            </a:prstGeom>
            <a:solidFill>
              <a:schemeClr val="tx1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ドーナツ 72"/>
            <p:cNvSpPr>
              <a:spLocks noChangeAspect="1"/>
            </p:cNvSpPr>
            <p:nvPr/>
          </p:nvSpPr>
          <p:spPr>
            <a:xfrm>
              <a:off x="3561363" y="5807960"/>
              <a:ext cx="485834" cy="485836"/>
            </a:xfrm>
            <a:prstGeom prst="donut">
              <a:avLst>
                <a:gd name="adj" fmla="val 20150"/>
              </a:avLst>
            </a:prstGeom>
            <a:solidFill>
              <a:schemeClr val="tx1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ドーナツ 73"/>
            <p:cNvSpPr>
              <a:spLocks noChangeAspect="1"/>
            </p:cNvSpPr>
            <p:nvPr/>
          </p:nvSpPr>
          <p:spPr>
            <a:xfrm>
              <a:off x="1462756" y="2357804"/>
              <a:ext cx="485834" cy="485836"/>
            </a:xfrm>
            <a:prstGeom prst="donut">
              <a:avLst>
                <a:gd name="adj" fmla="val 20150"/>
              </a:avLst>
            </a:prstGeom>
            <a:solidFill>
              <a:schemeClr val="tx1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ドーナツ 74"/>
            <p:cNvSpPr>
              <a:spLocks noChangeAspect="1"/>
            </p:cNvSpPr>
            <p:nvPr/>
          </p:nvSpPr>
          <p:spPr>
            <a:xfrm>
              <a:off x="3561363" y="2315275"/>
              <a:ext cx="485834" cy="485836"/>
            </a:xfrm>
            <a:prstGeom prst="donut">
              <a:avLst>
                <a:gd name="adj" fmla="val 20150"/>
              </a:avLst>
            </a:prstGeom>
            <a:solidFill>
              <a:schemeClr val="tx1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24" name="グループ化 23"/>
            <p:cNvGrpSpPr/>
            <p:nvPr/>
          </p:nvGrpSpPr>
          <p:grpSpPr>
            <a:xfrm>
              <a:off x="202166" y="4843922"/>
              <a:ext cx="1344148" cy="397512"/>
              <a:chOff x="1203279" y="5011423"/>
              <a:chExt cx="974020" cy="288052"/>
            </a:xfrm>
          </p:grpSpPr>
          <p:cxnSp>
            <p:nvCxnSpPr>
              <p:cNvPr id="15" name="直線矢印コネクタ 14"/>
              <p:cNvCxnSpPr/>
              <p:nvPr/>
            </p:nvCxnSpPr>
            <p:spPr>
              <a:xfrm>
                <a:off x="1678984" y="5071092"/>
                <a:ext cx="2382" cy="228383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/>
              <p:nvPr/>
            </p:nvCxnSpPr>
            <p:spPr>
              <a:xfrm flipH="1">
                <a:off x="1203279" y="5056050"/>
                <a:ext cx="53578" cy="218945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>
                <a:off x="2160323" y="5011423"/>
                <a:ext cx="16976" cy="89255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グループ化 17"/>
            <p:cNvGrpSpPr/>
            <p:nvPr/>
          </p:nvGrpSpPr>
          <p:grpSpPr>
            <a:xfrm>
              <a:off x="202164" y="3566229"/>
              <a:ext cx="1448837" cy="1447200"/>
              <a:chOff x="202164" y="3580745"/>
              <a:chExt cx="1448837" cy="1447200"/>
            </a:xfrm>
          </p:grpSpPr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999" t="3829" r="-5" b="15821"/>
              <a:stretch/>
            </p:blipFill>
            <p:spPr bwMode="auto">
              <a:xfrm rot="5400000">
                <a:off x="153993" y="3628916"/>
                <a:ext cx="1447200" cy="1350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3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1" t="13486" r="7218" b="56040"/>
              <a:stretch/>
            </p:blipFill>
            <p:spPr bwMode="auto">
              <a:xfrm rot="5400000">
                <a:off x="646898" y="3920516"/>
                <a:ext cx="1234800" cy="7734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4B1A308D-B7DE-4E35-A0E0-B5D91BACED5C}"/>
              </a:ext>
            </a:extLst>
          </p:cNvPr>
          <p:cNvSpPr/>
          <p:nvPr/>
        </p:nvSpPr>
        <p:spPr>
          <a:xfrm>
            <a:off x="5935446" y="1222247"/>
            <a:ext cx="2286000" cy="30777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lvl="0"/>
            <a:r>
              <a:rPr lang="ja-JP" altLang="en-US" sz="700" dirty="0">
                <a:solidFill>
                  <a:prstClr val="black"/>
                </a:solidFill>
              </a:rPr>
              <a:t>所沢文化幼稚園のバスを参考にしています。</a:t>
            </a:r>
            <a:endParaRPr lang="en-US" altLang="ja-JP" sz="700" dirty="0">
              <a:solidFill>
                <a:prstClr val="black"/>
              </a:solidFill>
            </a:endParaRPr>
          </a:p>
          <a:p>
            <a:pPr lvl="0"/>
            <a:endParaRPr lang="ja-JP" altLang="en-US" sz="700" dirty="0">
              <a:solidFill>
                <a:prstClr val="black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6A8628C-036E-4A7B-8193-1F59A25E4381}"/>
              </a:ext>
            </a:extLst>
          </p:cNvPr>
          <p:cNvGrpSpPr/>
          <p:nvPr/>
        </p:nvGrpSpPr>
        <p:grpSpPr>
          <a:xfrm>
            <a:off x="6390352" y="3565699"/>
            <a:ext cx="1912843" cy="1459050"/>
            <a:chOff x="6701099" y="3277940"/>
            <a:chExt cx="1912843" cy="1459050"/>
          </a:xfrm>
        </p:grpSpPr>
        <p:sp>
          <p:nvSpPr>
            <p:cNvPr id="68" name="テキスト ボックス 67"/>
            <p:cNvSpPr txBox="1"/>
            <p:nvPr/>
          </p:nvSpPr>
          <p:spPr>
            <a:xfrm>
              <a:off x="6721271" y="3557924"/>
              <a:ext cx="954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latin typeface="HGS教科書体" panose="02020600000000000000" pitchFamily="18" charset="-128"/>
                  <a:ea typeface="HGS教科書体" panose="02020600000000000000" pitchFamily="18" charset="-128"/>
                </a:rPr>
                <a:t>芯紙の入れ方</a:t>
              </a:r>
            </a:p>
          </p:txBody>
        </p: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E5057DE1-1459-4CF9-BB42-F7D3F0FF8E09}"/>
                </a:ext>
              </a:extLst>
            </p:cNvPr>
            <p:cNvGrpSpPr/>
            <p:nvPr/>
          </p:nvGrpSpPr>
          <p:grpSpPr>
            <a:xfrm>
              <a:off x="6701099" y="3277940"/>
              <a:ext cx="1912843" cy="1459050"/>
              <a:chOff x="6701099" y="3277940"/>
              <a:chExt cx="1912843" cy="1459050"/>
            </a:xfrm>
          </p:grpSpPr>
          <p:grpSp>
            <p:nvGrpSpPr>
              <p:cNvPr id="2070" name="グループ化 2069"/>
              <p:cNvGrpSpPr/>
              <p:nvPr/>
            </p:nvGrpSpPr>
            <p:grpSpPr>
              <a:xfrm>
                <a:off x="6984529" y="3595442"/>
                <a:ext cx="1549968" cy="1141548"/>
                <a:chOff x="6839837" y="3327726"/>
                <a:chExt cx="1549968" cy="1141548"/>
              </a:xfrm>
            </p:grpSpPr>
            <p:sp>
              <p:nvSpPr>
                <p:cNvPr id="81" name="フリーフォーム 80"/>
                <p:cNvSpPr/>
                <p:nvPr/>
              </p:nvSpPr>
              <p:spPr>
                <a:xfrm>
                  <a:off x="6839837" y="3331966"/>
                  <a:ext cx="960647" cy="1103448"/>
                </a:xfrm>
                <a:custGeom>
                  <a:avLst/>
                  <a:gdLst>
                    <a:gd name="connsiteX0" fmla="*/ 5166 w 873071"/>
                    <a:gd name="connsiteY0" fmla="*/ 542440 h 1084881"/>
                    <a:gd name="connsiteX1" fmla="*/ 873071 w 873071"/>
                    <a:gd name="connsiteY1" fmla="*/ 0 h 1084881"/>
                    <a:gd name="connsiteX2" fmla="*/ 867905 w 873071"/>
                    <a:gd name="connsiteY2" fmla="*/ 542440 h 1084881"/>
                    <a:gd name="connsiteX3" fmla="*/ 0 w 873071"/>
                    <a:gd name="connsiteY3" fmla="*/ 1084881 h 1084881"/>
                    <a:gd name="connsiteX4" fmla="*/ 5166 w 873071"/>
                    <a:gd name="connsiteY4" fmla="*/ 542440 h 1084881"/>
                    <a:gd name="connsiteX0" fmla="*/ 90182 w 958087"/>
                    <a:gd name="connsiteY0" fmla="*/ 542440 h 1084881"/>
                    <a:gd name="connsiteX1" fmla="*/ 958087 w 958087"/>
                    <a:gd name="connsiteY1" fmla="*/ 0 h 1084881"/>
                    <a:gd name="connsiteX2" fmla="*/ 952921 w 958087"/>
                    <a:gd name="connsiteY2" fmla="*/ 542440 h 1084881"/>
                    <a:gd name="connsiteX3" fmla="*/ 85016 w 958087"/>
                    <a:gd name="connsiteY3" fmla="*/ 1084881 h 1084881"/>
                    <a:gd name="connsiteX4" fmla="*/ 6 w 958087"/>
                    <a:gd name="connsiteY4" fmla="*/ 806393 h 1084881"/>
                    <a:gd name="connsiteX5" fmla="*/ 90182 w 958087"/>
                    <a:gd name="connsiteY5" fmla="*/ 542440 h 1084881"/>
                    <a:gd name="connsiteX0" fmla="*/ 92742 w 960647"/>
                    <a:gd name="connsiteY0" fmla="*/ 542440 h 1141548"/>
                    <a:gd name="connsiteX1" fmla="*/ 960647 w 960647"/>
                    <a:gd name="connsiteY1" fmla="*/ 0 h 1141548"/>
                    <a:gd name="connsiteX2" fmla="*/ 955481 w 960647"/>
                    <a:gd name="connsiteY2" fmla="*/ 542440 h 1141548"/>
                    <a:gd name="connsiteX3" fmla="*/ 0 w 960647"/>
                    <a:gd name="connsiteY3" fmla="*/ 1141548 h 1141548"/>
                    <a:gd name="connsiteX4" fmla="*/ 2566 w 960647"/>
                    <a:gd name="connsiteY4" fmla="*/ 806393 h 1141548"/>
                    <a:gd name="connsiteX5" fmla="*/ 92742 w 960647"/>
                    <a:gd name="connsiteY5" fmla="*/ 542440 h 1141548"/>
                    <a:gd name="connsiteX0" fmla="*/ 102267 w 970172"/>
                    <a:gd name="connsiteY0" fmla="*/ 542440 h 1103448"/>
                    <a:gd name="connsiteX1" fmla="*/ 970172 w 970172"/>
                    <a:gd name="connsiteY1" fmla="*/ 0 h 1103448"/>
                    <a:gd name="connsiteX2" fmla="*/ 965006 w 970172"/>
                    <a:gd name="connsiteY2" fmla="*/ 542440 h 1103448"/>
                    <a:gd name="connsiteX3" fmla="*/ 0 w 970172"/>
                    <a:gd name="connsiteY3" fmla="*/ 1103448 h 1103448"/>
                    <a:gd name="connsiteX4" fmla="*/ 12091 w 970172"/>
                    <a:gd name="connsiteY4" fmla="*/ 806393 h 1103448"/>
                    <a:gd name="connsiteX5" fmla="*/ 102267 w 970172"/>
                    <a:gd name="connsiteY5" fmla="*/ 542440 h 1103448"/>
                    <a:gd name="connsiteX0" fmla="*/ 102267 w 970172"/>
                    <a:gd name="connsiteY0" fmla="*/ 542440 h 1103448"/>
                    <a:gd name="connsiteX1" fmla="*/ 970172 w 970172"/>
                    <a:gd name="connsiteY1" fmla="*/ 0 h 1103448"/>
                    <a:gd name="connsiteX2" fmla="*/ 965006 w 970172"/>
                    <a:gd name="connsiteY2" fmla="*/ 494815 h 1103448"/>
                    <a:gd name="connsiteX3" fmla="*/ 0 w 970172"/>
                    <a:gd name="connsiteY3" fmla="*/ 1103448 h 1103448"/>
                    <a:gd name="connsiteX4" fmla="*/ 12091 w 970172"/>
                    <a:gd name="connsiteY4" fmla="*/ 806393 h 1103448"/>
                    <a:gd name="connsiteX5" fmla="*/ 102267 w 970172"/>
                    <a:gd name="connsiteY5" fmla="*/ 542440 h 1103448"/>
                    <a:gd name="connsiteX0" fmla="*/ 92742 w 960647"/>
                    <a:gd name="connsiteY0" fmla="*/ 542440 h 1103448"/>
                    <a:gd name="connsiteX1" fmla="*/ 960647 w 960647"/>
                    <a:gd name="connsiteY1" fmla="*/ 0 h 1103448"/>
                    <a:gd name="connsiteX2" fmla="*/ 955481 w 960647"/>
                    <a:gd name="connsiteY2" fmla="*/ 494815 h 1103448"/>
                    <a:gd name="connsiteX3" fmla="*/ 0 w 960647"/>
                    <a:gd name="connsiteY3" fmla="*/ 1103448 h 1103448"/>
                    <a:gd name="connsiteX4" fmla="*/ 2566 w 960647"/>
                    <a:gd name="connsiteY4" fmla="*/ 806393 h 1103448"/>
                    <a:gd name="connsiteX5" fmla="*/ 92742 w 960647"/>
                    <a:gd name="connsiteY5" fmla="*/ 542440 h 110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60647" h="1103448">
                      <a:moveTo>
                        <a:pt x="92742" y="542440"/>
                      </a:moveTo>
                      <a:lnTo>
                        <a:pt x="960647" y="0"/>
                      </a:lnTo>
                      <a:lnTo>
                        <a:pt x="955481" y="494815"/>
                      </a:lnTo>
                      <a:lnTo>
                        <a:pt x="0" y="1103448"/>
                      </a:lnTo>
                      <a:cubicBezTo>
                        <a:pt x="855" y="1010619"/>
                        <a:pt x="1711" y="899222"/>
                        <a:pt x="2566" y="806393"/>
                      </a:cubicBezTo>
                      <a:lnTo>
                        <a:pt x="92742" y="542440"/>
                      </a:lnTo>
                      <a:close/>
                    </a:path>
                  </a:pathLst>
                </a:custGeom>
                <a:solidFill>
                  <a:srgbClr val="B0CFF2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049" name="グループ化 2048"/>
                <p:cNvGrpSpPr/>
                <p:nvPr/>
              </p:nvGrpSpPr>
              <p:grpSpPr>
                <a:xfrm>
                  <a:off x="6979659" y="3358427"/>
                  <a:ext cx="1338822" cy="781967"/>
                  <a:chOff x="7082707" y="3557785"/>
                  <a:chExt cx="1338822" cy="781967"/>
                </a:xfrm>
              </p:grpSpPr>
              <p:sp>
                <p:nvSpPr>
                  <p:cNvPr id="86" name="フリーフォーム 85"/>
                  <p:cNvSpPr/>
                  <p:nvPr/>
                </p:nvSpPr>
                <p:spPr>
                  <a:xfrm>
                    <a:off x="7082707" y="3559557"/>
                    <a:ext cx="821957" cy="759444"/>
                  </a:xfrm>
                  <a:custGeom>
                    <a:avLst/>
                    <a:gdLst>
                      <a:gd name="connsiteX0" fmla="*/ 5166 w 873071"/>
                      <a:gd name="connsiteY0" fmla="*/ 542440 h 1084881"/>
                      <a:gd name="connsiteX1" fmla="*/ 873071 w 873071"/>
                      <a:gd name="connsiteY1" fmla="*/ 0 h 1084881"/>
                      <a:gd name="connsiteX2" fmla="*/ 867905 w 873071"/>
                      <a:gd name="connsiteY2" fmla="*/ 542440 h 1084881"/>
                      <a:gd name="connsiteX3" fmla="*/ 0 w 873071"/>
                      <a:gd name="connsiteY3" fmla="*/ 1084881 h 1084881"/>
                      <a:gd name="connsiteX4" fmla="*/ 5166 w 873071"/>
                      <a:gd name="connsiteY4" fmla="*/ 542440 h 1084881"/>
                      <a:gd name="connsiteX0" fmla="*/ 5166 w 876433"/>
                      <a:gd name="connsiteY0" fmla="*/ 542440 h 1084881"/>
                      <a:gd name="connsiteX1" fmla="*/ 873071 w 876433"/>
                      <a:gd name="connsiteY1" fmla="*/ 0 h 1084881"/>
                      <a:gd name="connsiteX2" fmla="*/ 876433 w 876433"/>
                      <a:gd name="connsiteY2" fmla="*/ 295109 h 1084881"/>
                      <a:gd name="connsiteX3" fmla="*/ 0 w 876433"/>
                      <a:gd name="connsiteY3" fmla="*/ 1084881 h 1084881"/>
                      <a:gd name="connsiteX4" fmla="*/ 5166 w 876433"/>
                      <a:gd name="connsiteY4" fmla="*/ 542440 h 1084881"/>
                      <a:gd name="connsiteX0" fmla="*/ 0 w 871267"/>
                      <a:gd name="connsiteY0" fmla="*/ 542440 h 846080"/>
                      <a:gd name="connsiteX1" fmla="*/ 867905 w 871267"/>
                      <a:gd name="connsiteY1" fmla="*/ 0 h 846080"/>
                      <a:gd name="connsiteX2" fmla="*/ 871267 w 871267"/>
                      <a:gd name="connsiteY2" fmla="*/ 295109 h 846080"/>
                      <a:gd name="connsiteX3" fmla="*/ 520 w 871267"/>
                      <a:gd name="connsiteY3" fmla="*/ 846080 h 846080"/>
                      <a:gd name="connsiteX4" fmla="*/ 0 w 871267"/>
                      <a:gd name="connsiteY4" fmla="*/ 542440 h 846080"/>
                      <a:gd name="connsiteX0" fmla="*/ 71568 w 942835"/>
                      <a:gd name="connsiteY0" fmla="*/ 542440 h 877589"/>
                      <a:gd name="connsiteX1" fmla="*/ 939473 w 942835"/>
                      <a:gd name="connsiteY1" fmla="*/ 0 h 877589"/>
                      <a:gd name="connsiteX2" fmla="*/ 942835 w 942835"/>
                      <a:gd name="connsiteY2" fmla="*/ 295109 h 877589"/>
                      <a:gd name="connsiteX3" fmla="*/ 72088 w 942835"/>
                      <a:gd name="connsiteY3" fmla="*/ 846080 h 877589"/>
                      <a:gd name="connsiteX4" fmla="*/ 46649 w 942835"/>
                      <a:gd name="connsiteY4" fmla="*/ 782196 h 877589"/>
                      <a:gd name="connsiteX5" fmla="*/ 71568 w 942835"/>
                      <a:gd name="connsiteY5" fmla="*/ 542440 h 877589"/>
                      <a:gd name="connsiteX0" fmla="*/ 71568 w 942835"/>
                      <a:gd name="connsiteY0" fmla="*/ 542440 h 846080"/>
                      <a:gd name="connsiteX1" fmla="*/ 939473 w 942835"/>
                      <a:gd name="connsiteY1" fmla="*/ 0 h 846080"/>
                      <a:gd name="connsiteX2" fmla="*/ 942835 w 942835"/>
                      <a:gd name="connsiteY2" fmla="*/ 295109 h 846080"/>
                      <a:gd name="connsiteX3" fmla="*/ 72088 w 942835"/>
                      <a:gd name="connsiteY3" fmla="*/ 846080 h 846080"/>
                      <a:gd name="connsiteX4" fmla="*/ 46649 w 942835"/>
                      <a:gd name="connsiteY4" fmla="*/ 782196 h 846080"/>
                      <a:gd name="connsiteX5" fmla="*/ 71568 w 942835"/>
                      <a:gd name="connsiteY5" fmla="*/ 542440 h 846080"/>
                      <a:gd name="connsiteX0" fmla="*/ 71568 w 942835"/>
                      <a:gd name="connsiteY0" fmla="*/ 542440 h 846080"/>
                      <a:gd name="connsiteX1" fmla="*/ 939473 w 942835"/>
                      <a:gd name="connsiteY1" fmla="*/ 0 h 846080"/>
                      <a:gd name="connsiteX2" fmla="*/ 942835 w 942835"/>
                      <a:gd name="connsiteY2" fmla="*/ 295109 h 846080"/>
                      <a:gd name="connsiteX3" fmla="*/ 72088 w 942835"/>
                      <a:gd name="connsiteY3" fmla="*/ 846080 h 846080"/>
                      <a:gd name="connsiteX4" fmla="*/ 46649 w 942835"/>
                      <a:gd name="connsiteY4" fmla="*/ 782196 h 846080"/>
                      <a:gd name="connsiteX5" fmla="*/ 71568 w 942835"/>
                      <a:gd name="connsiteY5" fmla="*/ 542440 h 846080"/>
                      <a:gd name="connsiteX0" fmla="*/ 75170 w 946437"/>
                      <a:gd name="connsiteY0" fmla="*/ 542440 h 846080"/>
                      <a:gd name="connsiteX1" fmla="*/ 943075 w 946437"/>
                      <a:gd name="connsiteY1" fmla="*/ 0 h 846080"/>
                      <a:gd name="connsiteX2" fmla="*/ 946437 w 946437"/>
                      <a:gd name="connsiteY2" fmla="*/ 295109 h 846080"/>
                      <a:gd name="connsiteX3" fmla="*/ 75690 w 946437"/>
                      <a:gd name="connsiteY3" fmla="*/ 846080 h 846080"/>
                      <a:gd name="connsiteX4" fmla="*/ 50251 w 946437"/>
                      <a:gd name="connsiteY4" fmla="*/ 782196 h 846080"/>
                      <a:gd name="connsiteX5" fmla="*/ 75170 w 946437"/>
                      <a:gd name="connsiteY5" fmla="*/ 542440 h 846080"/>
                      <a:gd name="connsiteX0" fmla="*/ 75170 w 946437"/>
                      <a:gd name="connsiteY0" fmla="*/ 542440 h 846080"/>
                      <a:gd name="connsiteX1" fmla="*/ 943075 w 946437"/>
                      <a:gd name="connsiteY1" fmla="*/ 0 h 846080"/>
                      <a:gd name="connsiteX2" fmla="*/ 946437 w 946437"/>
                      <a:gd name="connsiteY2" fmla="*/ 295109 h 846080"/>
                      <a:gd name="connsiteX3" fmla="*/ 75690 w 946437"/>
                      <a:gd name="connsiteY3" fmla="*/ 846080 h 846080"/>
                      <a:gd name="connsiteX4" fmla="*/ 50251 w 946437"/>
                      <a:gd name="connsiteY4" fmla="*/ 782196 h 846080"/>
                      <a:gd name="connsiteX5" fmla="*/ 75170 w 946437"/>
                      <a:gd name="connsiteY5" fmla="*/ 542440 h 846080"/>
                      <a:gd name="connsiteX0" fmla="*/ 86524 w 957791"/>
                      <a:gd name="connsiteY0" fmla="*/ 542440 h 846080"/>
                      <a:gd name="connsiteX1" fmla="*/ 954429 w 957791"/>
                      <a:gd name="connsiteY1" fmla="*/ 0 h 846080"/>
                      <a:gd name="connsiteX2" fmla="*/ 957791 w 957791"/>
                      <a:gd name="connsiteY2" fmla="*/ 295109 h 846080"/>
                      <a:gd name="connsiteX3" fmla="*/ 87044 w 957791"/>
                      <a:gd name="connsiteY3" fmla="*/ 846080 h 846080"/>
                      <a:gd name="connsiteX4" fmla="*/ 32695 w 957791"/>
                      <a:gd name="connsiteY4" fmla="*/ 719120 h 846080"/>
                      <a:gd name="connsiteX5" fmla="*/ 86524 w 957791"/>
                      <a:gd name="connsiteY5" fmla="*/ 542440 h 846080"/>
                      <a:gd name="connsiteX0" fmla="*/ 56688 w 927955"/>
                      <a:gd name="connsiteY0" fmla="*/ 542440 h 846080"/>
                      <a:gd name="connsiteX1" fmla="*/ 924593 w 927955"/>
                      <a:gd name="connsiteY1" fmla="*/ 0 h 846080"/>
                      <a:gd name="connsiteX2" fmla="*/ 927955 w 927955"/>
                      <a:gd name="connsiteY2" fmla="*/ 295109 h 846080"/>
                      <a:gd name="connsiteX3" fmla="*/ 57208 w 927955"/>
                      <a:gd name="connsiteY3" fmla="*/ 846080 h 846080"/>
                      <a:gd name="connsiteX4" fmla="*/ 2859 w 927955"/>
                      <a:gd name="connsiteY4" fmla="*/ 719120 h 846080"/>
                      <a:gd name="connsiteX5" fmla="*/ 56688 w 927955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35431 w 906698"/>
                      <a:gd name="connsiteY0" fmla="*/ 542440 h 846080"/>
                      <a:gd name="connsiteX1" fmla="*/ 903336 w 906698"/>
                      <a:gd name="connsiteY1" fmla="*/ 0 h 846080"/>
                      <a:gd name="connsiteX2" fmla="*/ 906698 w 906698"/>
                      <a:gd name="connsiteY2" fmla="*/ 295109 h 846080"/>
                      <a:gd name="connsiteX3" fmla="*/ 35951 w 906698"/>
                      <a:gd name="connsiteY3" fmla="*/ 846080 h 846080"/>
                      <a:gd name="connsiteX4" fmla="*/ 0 w 906698"/>
                      <a:gd name="connsiteY4" fmla="*/ 703351 h 846080"/>
                      <a:gd name="connsiteX5" fmla="*/ 35431 w 906698"/>
                      <a:gd name="connsiteY5" fmla="*/ 542440 h 846080"/>
                      <a:gd name="connsiteX0" fmla="*/ 35431 w 906698"/>
                      <a:gd name="connsiteY0" fmla="*/ 542440 h 846080"/>
                      <a:gd name="connsiteX1" fmla="*/ 903336 w 906698"/>
                      <a:gd name="connsiteY1" fmla="*/ 0 h 846080"/>
                      <a:gd name="connsiteX2" fmla="*/ 906698 w 906698"/>
                      <a:gd name="connsiteY2" fmla="*/ 295109 h 846080"/>
                      <a:gd name="connsiteX3" fmla="*/ 35951 w 906698"/>
                      <a:gd name="connsiteY3" fmla="*/ 846080 h 846080"/>
                      <a:gd name="connsiteX4" fmla="*/ 0 w 906698"/>
                      <a:gd name="connsiteY4" fmla="*/ 703351 h 846080"/>
                      <a:gd name="connsiteX5" fmla="*/ 35431 w 906698"/>
                      <a:gd name="connsiteY5" fmla="*/ 542440 h 846080"/>
                      <a:gd name="connsiteX0" fmla="*/ 35817 w 907084"/>
                      <a:gd name="connsiteY0" fmla="*/ 542440 h 846080"/>
                      <a:gd name="connsiteX1" fmla="*/ 903722 w 907084"/>
                      <a:gd name="connsiteY1" fmla="*/ 0 h 846080"/>
                      <a:gd name="connsiteX2" fmla="*/ 907084 w 907084"/>
                      <a:gd name="connsiteY2" fmla="*/ 295109 h 846080"/>
                      <a:gd name="connsiteX3" fmla="*/ 36337 w 907084"/>
                      <a:gd name="connsiteY3" fmla="*/ 846080 h 846080"/>
                      <a:gd name="connsiteX4" fmla="*/ 386 w 907084"/>
                      <a:gd name="connsiteY4" fmla="*/ 703351 h 846080"/>
                      <a:gd name="connsiteX5" fmla="*/ 35817 w 907084"/>
                      <a:gd name="connsiteY5" fmla="*/ 542440 h 846080"/>
                      <a:gd name="connsiteX0" fmla="*/ 35847 w 907114"/>
                      <a:gd name="connsiteY0" fmla="*/ 542440 h 846080"/>
                      <a:gd name="connsiteX1" fmla="*/ 903752 w 907114"/>
                      <a:gd name="connsiteY1" fmla="*/ 0 h 846080"/>
                      <a:gd name="connsiteX2" fmla="*/ 907114 w 907114"/>
                      <a:gd name="connsiteY2" fmla="*/ 295109 h 846080"/>
                      <a:gd name="connsiteX3" fmla="*/ 36367 w 907114"/>
                      <a:gd name="connsiteY3" fmla="*/ 846080 h 846080"/>
                      <a:gd name="connsiteX4" fmla="*/ 416 w 907114"/>
                      <a:gd name="connsiteY4" fmla="*/ 703351 h 846080"/>
                      <a:gd name="connsiteX5" fmla="*/ 35847 w 907114"/>
                      <a:gd name="connsiteY5" fmla="*/ 542440 h 846080"/>
                      <a:gd name="connsiteX0" fmla="*/ 76693 w 947960"/>
                      <a:gd name="connsiteY0" fmla="*/ 542440 h 862650"/>
                      <a:gd name="connsiteX1" fmla="*/ 944598 w 947960"/>
                      <a:gd name="connsiteY1" fmla="*/ 0 h 862650"/>
                      <a:gd name="connsiteX2" fmla="*/ 947960 w 947960"/>
                      <a:gd name="connsiteY2" fmla="*/ 295109 h 862650"/>
                      <a:gd name="connsiteX3" fmla="*/ 77213 w 947960"/>
                      <a:gd name="connsiteY3" fmla="*/ 846080 h 862650"/>
                      <a:gd name="connsiteX4" fmla="*/ 41262 w 947960"/>
                      <a:gd name="connsiteY4" fmla="*/ 703351 h 862650"/>
                      <a:gd name="connsiteX5" fmla="*/ 76693 w 947960"/>
                      <a:gd name="connsiteY5" fmla="*/ 542440 h 862650"/>
                      <a:gd name="connsiteX0" fmla="*/ 76655 w 947922"/>
                      <a:gd name="connsiteY0" fmla="*/ 542440 h 862846"/>
                      <a:gd name="connsiteX1" fmla="*/ 944560 w 947922"/>
                      <a:gd name="connsiteY1" fmla="*/ 0 h 862846"/>
                      <a:gd name="connsiteX2" fmla="*/ 947922 w 947922"/>
                      <a:gd name="connsiteY2" fmla="*/ 295109 h 862846"/>
                      <a:gd name="connsiteX3" fmla="*/ 77175 w 947922"/>
                      <a:gd name="connsiteY3" fmla="*/ 846080 h 862846"/>
                      <a:gd name="connsiteX4" fmla="*/ 41224 w 947922"/>
                      <a:gd name="connsiteY4" fmla="*/ 703351 h 862846"/>
                      <a:gd name="connsiteX5" fmla="*/ 76655 w 947922"/>
                      <a:gd name="connsiteY5" fmla="*/ 542440 h 862846"/>
                      <a:gd name="connsiteX0" fmla="*/ 35818 w 907085"/>
                      <a:gd name="connsiteY0" fmla="*/ 542440 h 846080"/>
                      <a:gd name="connsiteX1" fmla="*/ 903723 w 907085"/>
                      <a:gd name="connsiteY1" fmla="*/ 0 h 846080"/>
                      <a:gd name="connsiteX2" fmla="*/ 907085 w 907085"/>
                      <a:gd name="connsiteY2" fmla="*/ 295109 h 846080"/>
                      <a:gd name="connsiteX3" fmla="*/ 36338 w 907085"/>
                      <a:gd name="connsiteY3" fmla="*/ 846080 h 846080"/>
                      <a:gd name="connsiteX4" fmla="*/ 387 w 907085"/>
                      <a:gd name="connsiteY4" fmla="*/ 703351 h 846080"/>
                      <a:gd name="connsiteX5" fmla="*/ 35818 w 907085"/>
                      <a:gd name="connsiteY5" fmla="*/ 542440 h 846080"/>
                      <a:gd name="connsiteX0" fmla="*/ 35923 w 907190"/>
                      <a:gd name="connsiteY0" fmla="*/ 542440 h 838195"/>
                      <a:gd name="connsiteX1" fmla="*/ 903828 w 907190"/>
                      <a:gd name="connsiteY1" fmla="*/ 0 h 838195"/>
                      <a:gd name="connsiteX2" fmla="*/ 907190 w 907190"/>
                      <a:gd name="connsiteY2" fmla="*/ 295109 h 838195"/>
                      <a:gd name="connsiteX3" fmla="*/ 54839 w 907190"/>
                      <a:gd name="connsiteY3" fmla="*/ 838195 h 838195"/>
                      <a:gd name="connsiteX4" fmla="*/ 492 w 907190"/>
                      <a:gd name="connsiteY4" fmla="*/ 703351 h 838195"/>
                      <a:gd name="connsiteX5" fmla="*/ 35923 w 907190"/>
                      <a:gd name="connsiteY5" fmla="*/ 542440 h 838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07190" h="838195">
                        <a:moveTo>
                          <a:pt x="35923" y="542440"/>
                        </a:moveTo>
                        <a:lnTo>
                          <a:pt x="903828" y="0"/>
                        </a:lnTo>
                        <a:cubicBezTo>
                          <a:pt x="904949" y="98370"/>
                          <a:pt x="906069" y="196739"/>
                          <a:pt x="907190" y="295109"/>
                        </a:cubicBezTo>
                        <a:lnTo>
                          <a:pt x="54839" y="838195"/>
                        </a:lnTo>
                        <a:cubicBezTo>
                          <a:pt x="24620" y="830017"/>
                          <a:pt x="3645" y="752643"/>
                          <a:pt x="492" y="703351"/>
                        </a:cubicBezTo>
                        <a:cubicBezTo>
                          <a:pt x="-2661" y="654059"/>
                          <a:pt x="9330" y="583011"/>
                          <a:pt x="35923" y="54244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048" name="グループ化 2047"/>
                  <p:cNvGrpSpPr/>
                  <p:nvPr/>
                </p:nvGrpSpPr>
                <p:grpSpPr>
                  <a:xfrm>
                    <a:off x="7115258" y="3557785"/>
                    <a:ext cx="1306271" cy="781967"/>
                    <a:chOff x="7115258" y="3557785"/>
                    <a:chExt cx="1306271" cy="781967"/>
                  </a:xfrm>
                </p:grpSpPr>
                <p:sp>
                  <p:nvSpPr>
                    <p:cNvPr id="87" name="フリーフォーム 86"/>
                    <p:cNvSpPr>
                      <a:spLocks noChangeAspect="1"/>
                    </p:cNvSpPr>
                    <p:nvPr/>
                  </p:nvSpPr>
                  <p:spPr>
                    <a:xfrm>
                      <a:off x="7115579" y="3834671"/>
                      <a:ext cx="1305950" cy="505081"/>
                    </a:xfrm>
                    <a:custGeom>
                      <a:avLst/>
                      <a:gdLst>
                        <a:gd name="connsiteX0" fmla="*/ 0 w 1477505"/>
                        <a:gd name="connsiteY0" fmla="*/ 542440 h 547606"/>
                        <a:gd name="connsiteX1" fmla="*/ 599268 w 1477505"/>
                        <a:gd name="connsiteY1" fmla="*/ 547606 h 547606"/>
                        <a:gd name="connsiteX2" fmla="*/ 1477505 w 1477505"/>
                        <a:gd name="connsiteY2" fmla="*/ 5166 h 547606"/>
                        <a:gd name="connsiteX3" fmla="*/ 893735 w 1477505"/>
                        <a:gd name="connsiteY3" fmla="*/ 0 h 547606"/>
                        <a:gd name="connsiteX4" fmla="*/ 0 w 1477505"/>
                        <a:gd name="connsiteY4" fmla="*/ 542440 h 547606"/>
                        <a:gd name="connsiteX0" fmla="*/ 0 w 1431010"/>
                        <a:gd name="connsiteY0" fmla="*/ 413288 h 547606"/>
                        <a:gd name="connsiteX1" fmla="*/ 552773 w 1431010"/>
                        <a:gd name="connsiteY1" fmla="*/ 547606 h 547606"/>
                        <a:gd name="connsiteX2" fmla="*/ 1431010 w 1431010"/>
                        <a:gd name="connsiteY2" fmla="*/ 5166 h 547606"/>
                        <a:gd name="connsiteX3" fmla="*/ 847240 w 1431010"/>
                        <a:gd name="connsiteY3" fmla="*/ 0 h 547606"/>
                        <a:gd name="connsiteX4" fmla="*/ 0 w 1431010"/>
                        <a:gd name="connsiteY4" fmla="*/ 413288 h 547606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5166 h 547607"/>
                        <a:gd name="connsiteX3" fmla="*/ 883402 w 1467172"/>
                        <a:gd name="connsiteY3" fmla="*/ 0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73070 w 1467172"/>
                        <a:gd name="connsiteY3" fmla="*/ 87824 h 542441"/>
                        <a:gd name="connsiteX4" fmla="*/ 0 w 1467172"/>
                        <a:gd name="connsiteY4" fmla="*/ 542441 h 542441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57572 w 1467172"/>
                        <a:gd name="connsiteY3" fmla="*/ 5167 h 542441"/>
                        <a:gd name="connsiteX4" fmla="*/ 0 w 1467172"/>
                        <a:gd name="connsiteY4" fmla="*/ 542441 h 542441"/>
                        <a:gd name="connsiteX0" fmla="*/ 0 w 1431009"/>
                        <a:gd name="connsiteY0" fmla="*/ 537274 h 537274"/>
                        <a:gd name="connsiteX1" fmla="*/ 588935 w 1431009"/>
                        <a:gd name="connsiteY1" fmla="*/ 537273 h 537274"/>
                        <a:gd name="connsiteX2" fmla="*/ 1431009 w 1431009"/>
                        <a:gd name="connsiteY2" fmla="*/ 82656 h 537274"/>
                        <a:gd name="connsiteX3" fmla="*/ 857572 w 1431009"/>
                        <a:gd name="connsiteY3" fmla="*/ 0 h 537274"/>
                        <a:gd name="connsiteX4" fmla="*/ 0 w 1431009"/>
                        <a:gd name="connsiteY4" fmla="*/ 537274 h 537274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0333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52773 h 552773"/>
                        <a:gd name="connsiteX1" fmla="*/ 588935 w 1467172"/>
                        <a:gd name="connsiteY1" fmla="*/ 552772 h 552773"/>
                        <a:gd name="connsiteX2" fmla="*/ 1467172 w 1467172"/>
                        <a:gd name="connsiteY2" fmla="*/ 5166 h 552773"/>
                        <a:gd name="connsiteX3" fmla="*/ 857572 w 1467172"/>
                        <a:gd name="connsiteY3" fmla="*/ 0 h 552773"/>
                        <a:gd name="connsiteX4" fmla="*/ 0 w 1467172"/>
                        <a:gd name="connsiteY4" fmla="*/ 552773 h 552773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5499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604434 w 1467172"/>
                        <a:gd name="connsiteY1" fmla="*/ 542440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41342"/>
                        <a:gd name="connsiteY0" fmla="*/ 547607 h 547607"/>
                        <a:gd name="connsiteX1" fmla="*/ 578604 w 1441342"/>
                        <a:gd name="connsiteY1" fmla="*/ 542440 h 547607"/>
                        <a:gd name="connsiteX2" fmla="*/ 1441342 w 1441342"/>
                        <a:gd name="connsiteY2" fmla="*/ 0 h 547607"/>
                        <a:gd name="connsiteX3" fmla="*/ 842074 w 1441342"/>
                        <a:gd name="connsiteY3" fmla="*/ 1 h 547607"/>
                        <a:gd name="connsiteX4" fmla="*/ 0 w 1441342"/>
                        <a:gd name="connsiteY4" fmla="*/ 547607 h 547607"/>
                        <a:gd name="connsiteX0" fmla="*/ 0 w 1291525"/>
                        <a:gd name="connsiteY0" fmla="*/ 547607 h 547607"/>
                        <a:gd name="connsiteX1" fmla="*/ 578604 w 1291525"/>
                        <a:gd name="connsiteY1" fmla="*/ 542440 h 547607"/>
                        <a:gd name="connsiteX2" fmla="*/ 1291525 w 1291525"/>
                        <a:gd name="connsiteY2" fmla="*/ 0 h 547607"/>
                        <a:gd name="connsiteX3" fmla="*/ 842074 w 1291525"/>
                        <a:gd name="connsiteY3" fmla="*/ 1 h 547607"/>
                        <a:gd name="connsiteX4" fmla="*/ 0 w 1291525"/>
                        <a:gd name="connsiteY4" fmla="*/ 547607 h 547607"/>
                        <a:gd name="connsiteX0" fmla="*/ 0 w 1451674"/>
                        <a:gd name="connsiteY0" fmla="*/ 547606 h 547606"/>
                        <a:gd name="connsiteX1" fmla="*/ 578604 w 1451674"/>
                        <a:gd name="connsiteY1" fmla="*/ 542439 h 547606"/>
                        <a:gd name="connsiteX2" fmla="*/ 1451674 w 1451674"/>
                        <a:gd name="connsiteY2" fmla="*/ 10331 h 547606"/>
                        <a:gd name="connsiteX3" fmla="*/ 842074 w 1451674"/>
                        <a:gd name="connsiteY3" fmla="*/ 0 h 547606"/>
                        <a:gd name="connsiteX4" fmla="*/ 0 w 1451674"/>
                        <a:gd name="connsiteY4" fmla="*/ 547606 h 547606"/>
                        <a:gd name="connsiteX0" fmla="*/ 0 w 1451674"/>
                        <a:gd name="connsiteY0" fmla="*/ 568184 h 568184"/>
                        <a:gd name="connsiteX1" fmla="*/ 578604 w 1451674"/>
                        <a:gd name="connsiteY1" fmla="*/ 563017 h 568184"/>
                        <a:gd name="connsiteX2" fmla="*/ 1451674 w 1451674"/>
                        <a:gd name="connsiteY2" fmla="*/ 0 h 568184"/>
                        <a:gd name="connsiteX3" fmla="*/ 842074 w 1451674"/>
                        <a:gd name="connsiteY3" fmla="*/ 20578 h 568184"/>
                        <a:gd name="connsiteX4" fmla="*/ 0 w 1451674"/>
                        <a:gd name="connsiteY4" fmla="*/ 568184 h 568184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4207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622303 h 622303"/>
                        <a:gd name="connsiteX1" fmla="*/ 578604 w 1454250"/>
                        <a:gd name="connsiteY1" fmla="*/ 617136 h 622303"/>
                        <a:gd name="connsiteX2" fmla="*/ 1454250 w 1454250"/>
                        <a:gd name="connsiteY2" fmla="*/ 77301 h 622303"/>
                        <a:gd name="connsiteX3" fmla="*/ 849801 w 1454250"/>
                        <a:gd name="connsiteY3" fmla="*/ 0 h 622303"/>
                        <a:gd name="connsiteX4" fmla="*/ 0 w 1454250"/>
                        <a:gd name="connsiteY4" fmla="*/ 622303 h 622303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49801 w 1454250"/>
                        <a:gd name="connsiteY3" fmla="*/ 103003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75559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3286 w 1454250"/>
                        <a:gd name="connsiteY3" fmla="*/ 133912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67831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8437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9616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98740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55290"/>
                        <a:gd name="connsiteX1" fmla="*/ 578604 w 1454250"/>
                        <a:gd name="connsiteY1" fmla="*/ 555290 h 555290"/>
                        <a:gd name="connsiteX2" fmla="*/ 1454250 w 1454250"/>
                        <a:gd name="connsiteY2" fmla="*/ 0 h 555290"/>
                        <a:gd name="connsiteX3" fmla="*/ 898740 w 1454250"/>
                        <a:gd name="connsiteY3" fmla="*/ 2548 h 555290"/>
                        <a:gd name="connsiteX4" fmla="*/ 0 w 1454250"/>
                        <a:gd name="connsiteY4" fmla="*/ 545002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88437 w 1443947"/>
                        <a:gd name="connsiteY3" fmla="*/ 2548 h 555290"/>
                        <a:gd name="connsiteX4" fmla="*/ 0 w 1443947"/>
                        <a:gd name="connsiteY4" fmla="*/ 552730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36922 w 1443947"/>
                        <a:gd name="connsiteY3" fmla="*/ 108155 h 555290"/>
                        <a:gd name="connsiteX4" fmla="*/ 0 w 1443947"/>
                        <a:gd name="connsiteY4" fmla="*/ 552730 h 555290"/>
                        <a:gd name="connsiteX0" fmla="*/ 0 w 1356371"/>
                        <a:gd name="connsiteY0" fmla="*/ 488335 h 490895"/>
                        <a:gd name="connsiteX1" fmla="*/ 568301 w 1356371"/>
                        <a:gd name="connsiteY1" fmla="*/ 490895 h 490895"/>
                        <a:gd name="connsiteX2" fmla="*/ 1356371 w 1356371"/>
                        <a:gd name="connsiteY2" fmla="*/ 0 h 490895"/>
                        <a:gd name="connsiteX3" fmla="*/ 836922 w 1356371"/>
                        <a:gd name="connsiteY3" fmla="*/ 43760 h 490895"/>
                        <a:gd name="connsiteX4" fmla="*/ 0 w 1356371"/>
                        <a:gd name="connsiteY4" fmla="*/ 488335 h 490895"/>
                        <a:gd name="connsiteX0" fmla="*/ 0 w 1441371"/>
                        <a:gd name="connsiteY0" fmla="*/ 539851 h 542411"/>
                        <a:gd name="connsiteX1" fmla="*/ 568301 w 1441371"/>
                        <a:gd name="connsiteY1" fmla="*/ 542411 h 542411"/>
                        <a:gd name="connsiteX2" fmla="*/ 1441371 w 1441371"/>
                        <a:gd name="connsiteY2" fmla="*/ 0 h 542411"/>
                        <a:gd name="connsiteX3" fmla="*/ 836922 w 1441371"/>
                        <a:gd name="connsiteY3" fmla="*/ 95276 h 542411"/>
                        <a:gd name="connsiteX4" fmla="*/ 0 w 1441371"/>
                        <a:gd name="connsiteY4" fmla="*/ 539851 h 542411"/>
                        <a:gd name="connsiteX0" fmla="*/ 0 w 1441371"/>
                        <a:gd name="connsiteY0" fmla="*/ 539879 h 542439"/>
                        <a:gd name="connsiteX1" fmla="*/ 568301 w 1441371"/>
                        <a:gd name="connsiteY1" fmla="*/ 542439 h 542439"/>
                        <a:gd name="connsiteX2" fmla="*/ 1441371 w 1441371"/>
                        <a:gd name="connsiteY2" fmla="*/ 28 h 542439"/>
                        <a:gd name="connsiteX3" fmla="*/ 865256 w 1441371"/>
                        <a:gd name="connsiteY3" fmla="*/ 0 h 542439"/>
                        <a:gd name="connsiteX4" fmla="*/ 0 w 1441371"/>
                        <a:gd name="connsiteY4" fmla="*/ 539879 h 542439"/>
                        <a:gd name="connsiteX0" fmla="*/ 0 w 1441371"/>
                        <a:gd name="connsiteY0" fmla="*/ 539879 h 557400"/>
                        <a:gd name="connsiteX1" fmla="*/ 271709 w 1441371"/>
                        <a:gd name="connsiteY1" fmla="*/ 557400 h 557400"/>
                        <a:gd name="connsiteX2" fmla="*/ 568301 w 1441371"/>
                        <a:gd name="connsiteY2" fmla="*/ 542439 h 557400"/>
                        <a:gd name="connsiteX3" fmla="*/ 1441371 w 1441371"/>
                        <a:gd name="connsiteY3" fmla="*/ 28 h 557400"/>
                        <a:gd name="connsiteX4" fmla="*/ 865256 w 1441371"/>
                        <a:gd name="connsiteY4" fmla="*/ 0 h 557400"/>
                        <a:gd name="connsiteX5" fmla="*/ 0 w 1441371"/>
                        <a:gd name="connsiteY5" fmla="*/ 539879 h 557400"/>
                        <a:gd name="connsiteX0" fmla="*/ 0 w 1441371"/>
                        <a:gd name="connsiteY0" fmla="*/ 539879 h 557456"/>
                        <a:gd name="connsiteX1" fmla="*/ 271709 w 1441371"/>
                        <a:gd name="connsiteY1" fmla="*/ 557400 h 557456"/>
                        <a:gd name="connsiteX2" fmla="*/ 568301 w 1441371"/>
                        <a:gd name="connsiteY2" fmla="*/ 542439 h 557456"/>
                        <a:gd name="connsiteX3" fmla="*/ 1441371 w 1441371"/>
                        <a:gd name="connsiteY3" fmla="*/ 28 h 557456"/>
                        <a:gd name="connsiteX4" fmla="*/ 865256 w 1441371"/>
                        <a:gd name="connsiteY4" fmla="*/ 0 h 557456"/>
                        <a:gd name="connsiteX5" fmla="*/ 0 w 1441371"/>
                        <a:gd name="connsiteY5" fmla="*/ 539879 h 557456"/>
                        <a:gd name="connsiteX0" fmla="*/ 0 w 1441371"/>
                        <a:gd name="connsiteY0" fmla="*/ 539879 h 557456"/>
                        <a:gd name="connsiteX1" fmla="*/ 271709 w 1441371"/>
                        <a:gd name="connsiteY1" fmla="*/ 557400 h 557456"/>
                        <a:gd name="connsiteX2" fmla="*/ 568301 w 1441371"/>
                        <a:gd name="connsiteY2" fmla="*/ 542439 h 557456"/>
                        <a:gd name="connsiteX3" fmla="*/ 1441371 w 1441371"/>
                        <a:gd name="connsiteY3" fmla="*/ 28 h 557456"/>
                        <a:gd name="connsiteX4" fmla="*/ 865256 w 1441371"/>
                        <a:gd name="connsiteY4" fmla="*/ 0 h 557456"/>
                        <a:gd name="connsiteX5" fmla="*/ 0 w 1441371"/>
                        <a:gd name="connsiteY5" fmla="*/ 539879 h 557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1371" h="557456">
                          <a:moveTo>
                            <a:pt x="0" y="539879"/>
                          </a:moveTo>
                          <a:cubicBezTo>
                            <a:pt x="41510" y="561488"/>
                            <a:pt x="180263" y="556816"/>
                            <a:pt x="271709" y="557400"/>
                          </a:cubicBezTo>
                          <a:cubicBezTo>
                            <a:pt x="370573" y="552413"/>
                            <a:pt x="508860" y="560566"/>
                            <a:pt x="568301" y="542439"/>
                          </a:cubicBezTo>
                          <a:lnTo>
                            <a:pt x="1441371" y="28"/>
                          </a:lnTo>
                          <a:lnTo>
                            <a:pt x="865256" y="0"/>
                          </a:lnTo>
                          <a:lnTo>
                            <a:pt x="0" y="539879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9" name="フリーフォーム 88"/>
                    <p:cNvSpPr>
                      <a:spLocks noChangeAspect="1"/>
                    </p:cNvSpPr>
                    <p:nvPr/>
                  </p:nvSpPr>
                  <p:spPr>
                    <a:xfrm>
                      <a:off x="7135488" y="3819274"/>
                      <a:ext cx="1122681" cy="503757"/>
                    </a:xfrm>
                    <a:custGeom>
                      <a:avLst/>
                      <a:gdLst>
                        <a:gd name="connsiteX0" fmla="*/ 0 w 1477505"/>
                        <a:gd name="connsiteY0" fmla="*/ 542440 h 547606"/>
                        <a:gd name="connsiteX1" fmla="*/ 599268 w 1477505"/>
                        <a:gd name="connsiteY1" fmla="*/ 547606 h 547606"/>
                        <a:gd name="connsiteX2" fmla="*/ 1477505 w 1477505"/>
                        <a:gd name="connsiteY2" fmla="*/ 5166 h 547606"/>
                        <a:gd name="connsiteX3" fmla="*/ 893735 w 1477505"/>
                        <a:gd name="connsiteY3" fmla="*/ 0 h 547606"/>
                        <a:gd name="connsiteX4" fmla="*/ 0 w 1477505"/>
                        <a:gd name="connsiteY4" fmla="*/ 542440 h 547606"/>
                        <a:gd name="connsiteX0" fmla="*/ 0 w 1431010"/>
                        <a:gd name="connsiteY0" fmla="*/ 413288 h 547606"/>
                        <a:gd name="connsiteX1" fmla="*/ 552773 w 1431010"/>
                        <a:gd name="connsiteY1" fmla="*/ 547606 h 547606"/>
                        <a:gd name="connsiteX2" fmla="*/ 1431010 w 1431010"/>
                        <a:gd name="connsiteY2" fmla="*/ 5166 h 547606"/>
                        <a:gd name="connsiteX3" fmla="*/ 847240 w 1431010"/>
                        <a:gd name="connsiteY3" fmla="*/ 0 h 547606"/>
                        <a:gd name="connsiteX4" fmla="*/ 0 w 1431010"/>
                        <a:gd name="connsiteY4" fmla="*/ 413288 h 547606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5166 h 547607"/>
                        <a:gd name="connsiteX3" fmla="*/ 883402 w 1467172"/>
                        <a:gd name="connsiteY3" fmla="*/ 0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73070 w 1467172"/>
                        <a:gd name="connsiteY3" fmla="*/ 87824 h 542441"/>
                        <a:gd name="connsiteX4" fmla="*/ 0 w 1467172"/>
                        <a:gd name="connsiteY4" fmla="*/ 542441 h 542441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57572 w 1467172"/>
                        <a:gd name="connsiteY3" fmla="*/ 5167 h 542441"/>
                        <a:gd name="connsiteX4" fmla="*/ 0 w 1467172"/>
                        <a:gd name="connsiteY4" fmla="*/ 542441 h 542441"/>
                        <a:gd name="connsiteX0" fmla="*/ 0 w 1431009"/>
                        <a:gd name="connsiteY0" fmla="*/ 537274 h 537274"/>
                        <a:gd name="connsiteX1" fmla="*/ 588935 w 1431009"/>
                        <a:gd name="connsiteY1" fmla="*/ 537273 h 537274"/>
                        <a:gd name="connsiteX2" fmla="*/ 1431009 w 1431009"/>
                        <a:gd name="connsiteY2" fmla="*/ 82656 h 537274"/>
                        <a:gd name="connsiteX3" fmla="*/ 857572 w 1431009"/>
                        <a:gd name="connsiteY3" fmla="*/ 0 h 537274"/>
                        <a:gd name="connsiteX4" fmla="*/ 0 w 1431009"/>
                        <a:gd name="connsiteY4" fmla="*/ 537274 h 537274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0333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52773 h 552773"/>
                        <a:gd name="connsiteX1" fmla="*/ 588935 w 1467172"/>
                        <a:gd name="connsiteY1" fmla="*/ 552772 h 552773"/>
                        <a:gd name="connsiteX2" fmla="*/ 1467172 w 1467172"/>
                        <a:gd name="connsiteY2" fmla="*/ 5166 h 552773"/>
                        <a:gd name="connsiteX3" fmla="*/ 857572 w 1467172"/>
                        <a:gd name="connsiteY3" fmla="*/ 0 h 552773"/>
                        <a:gd name="connsiteX4" fmla="*/ 0 w 1467172"/>
                        <a:gd name="connsiteY4" fmla="*/ 552773 h 552773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5499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604434 w 1467172"/>
                        <a:gd name="connsiteY1" fmla="*/ 542440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41342"/>
                        <a:gd name="connsiteY0" fmla="*/ 547607 h 547607"/>
                        <a:gd name="connsiteX1" fmla="*/ 578604 w 1441342"/>
                        <a:gd name="connsiteY1" fmla="*/ 542440 h 547607"/>
                        <a:gd name="connsiteX2" fmla="*/ 1441342 w 1441342"/>
                        <a:gd name="connsiteY2" fmla="*/ 0 h 547607"/>
                        <a:gd name="connsiteX3" fmla="*/ 842074 w 1441342"/>
                        <a:gd name="connsiteY3" fmla="*/ 1 h 547607"/>
                        <a:gd name="connsiteX4" fmla="*/ 0 w 1441342"/>
                        <a:gd name="connsiteY4" fmla="*/ 547607 h 547607"/>
                        <a:gd name="connsiteX0" fmla="*/ 0 w 1291525"/>
                        <a:gd name="connsiteY0" fmla="*/ 547607 h 547607"/>
                        <a:gd name="connsiteX1" fmla="*/ 578604 w 1291525"/>
                        <a:gd name="connsiteY1" fmla="*/ 542440 h 547607"/>
                        <a:gd name="connsiteX2" fmla="*/ 1291525 w 1291525"/>
                        <a:gd name="connsiteY2" fmla="*/ 0 h 547607"/>
                        <a:gd name="connsiteX3" fmla="*/ 842074 w 1291525"/>
                        <a:gd name="connsiteY3" fmla="*/ 1 h 547607"/>
                        <a:gd name="connsiteX4" fmla="*/ 0 w 1291525"/>
                        <a:gd name="connsiteY4" fmla="*/ 547607 h 547607"/>
                        <a:gd name="connsiteX0" fmla="*/ 0 w 1451674"/>
                        <a:gd name="connsiteY0" fmla="*/ 547606 h 547606"/>
                        <a:gd name="connsiteX1" fmla="*/ 578604 w 1451674"/>
                        <a:gd name="connsiteY1" fmla="*/ 542439 h 547606"/>
                        <a:gd name="connsiteX2" fmla="*/ 1451674 w 1451674"/>
                        <a:gd name="connsiteY2" fmla="*/ 10331 h 547606"/>
                        <a:gd name="connsiteX3" fmla="*/ 842074 w 1451674"/>
                        <a:gd name="connsiteY3" fmla="*/ 0 h 547606"/>
                        <a:gd name="connsiteX4" fmla="*/ 0 w 1451674"/>
                        <a:gd name="connsiteY4" fmla="*/ 547606 h 547606"/>
                        <a:gd name="connsiteX0" fmla="*/ 0 w 1451674"/>
                        <a:gd name="connsiteY0" fmla="*/ 568184 h 568184"/>
                        <a:gd name="connsiteX1" fmla="*/ 578604 w 1451674"/>
                        <a:gd name="connsiteY1" fmla="*/ 563017 h 568184"/>
                        <a:gd name="connsiteX2" fmla="*/ 1451674 w 1451674"/>
                        <a:gd name="connsiteY2" fmla="*/ 0 h 568184"/>
                        <a:gd name="connsiteX3" fmla="*/ 842074 w 1451674"/>
                        <a:gd name="connsiteY3" fmla="*/ 20578 h 568184"/>
                        <a:gd name="connsiteX4" fmla="*/ 0 w 1451674"/>
                        <a:gd name="connsiteY4" fmla="*/ 568184 h 568184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4207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622303 h 622303"/>
                        <a:gd name="connsiteX1" fmla="*/ 578604 w 1454250"/>
                        <a:gd name="connsiteY1" fmla="*/ 617136 h 622303"/>
                        <a:gd name="connsiteX2" fmla="*/ 1454250 w 1454250"/>
                        <a:gd name="connsiteY2" fmla="*/ 77301 h 622303"/>
                        <a:gd name="connsiteX3" fmla="*/ 849801 w 1454250"/>
                        <a:gd name="connsiteY3" fmla="*/ 0 h 622303"/>
                        <a:gd name="connsiteX4" fmla="*/ 0 w 1454250"/>
                        <a:gd name="connsiteY4" fmla="*/ 622303 h 622303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49801 w 1454250"/>
                        <a:gd name="connsiteY3" fmla="*/ 103003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75559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3286 w 1454250"/>
                        <a:gd name="connsiteY3" fmla="*/ 133912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67831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8437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9616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98740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55290"/>
                        <a:gd name="connsiteX1" fmla="*/ 578604 w 1454250"/>
                        <a:gd name="connsiteY1" fmla="*/ 555290 h 555290"/>
                        <a:gd name="connsiteX2" fmla="*/ 1454250 w 1454250"/>
                        <a:gd name="connsiteY2" fmla="*/ 0 h 555290"/>
                        <a:gd name="connsiteX3" fmla="*/ 898740 w 1454250"/>
                        <a:gd name="connsiteY3" fmla="*/ 2548 h 555290"/>
                        <a:gd name="connsiteX4" fmla="*/ 0 w 1454250"/>
                        <a:gd name="connsiteY4" fmla="*/ 545002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88437 w 1443947"/>
                        <a:gd name="connsiteY3" fmla="*/ 2548 h 555290"/>
                        <a:gd name="connsiteX4" fmla="*/ 0 w 1443947"/>
                        <a:gd name="connsiteY4" fmla="*/ 552730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36922 w 1443947"/>
                        <a:gd name="connsiteY3" fmla="*/ 108155 h 555290"/>
                        <a:gd name="connsiteX4" fmla="*/ 0 w 1443947"/>
                        <a:gd name="connsiteY4" fmla="*/ 552730 h 555290"/>
                        <a:gd name="connsiteX0" fmla="*/ 0 w 1356371"/>
                        <a:gd name="connsiteY0" fmla="*/ 488335 h 490895"/>
                        <a:gd name="connsiteX1" fmla="*/ 568301 w 1356371"/>
                        <a:gd name="connsiteY1" fmla="*/ 490895 h 490895"/>
                        <a:gd name="connsiteX2" fmla="*/ 1356371 w 1356371"/>
                        <a:gd name="connsiteY2" fmla="*/ 0 h 490895"/>
                        <a:gd name="connsiteX3" fmla="*/ 836922 w 1356371"/>
                        <a:gd name="connsiteY3" fmla="*/ 43760 h 490895"/>
                        <a:gd name="connsiteX4" fmla="*/ 0 w 1356371"/>
                        <a:gd name="connsiteY4" fmla="*/ 488335 h 490895"/>
                        <a:gd name="connsiteX0" fmla="*/ 0 w 1441371"/>
                        <a:gd name="connsiteY0" fmla="*/ 539851 h 542411"/>
                        <a:gd name="connsiteX1" fmla="*/ 568301 w 1441371"/>
                        <a:gd name="connsiteY1" fmla="*/ 542411 h 542411"/>
                        <a:gd name="connsiteX2" fmla="*/ 1441371 w 1441371"/>
                        <a:gd name="connsiteY2" fmla="*/ 0 h 542411"/>
                        <a:gd name="connsiteX3" fmla="*/ 836922 w 1441371"/>
                        <a:gd name="connsiteY3" fmla="*/ 95276 h 542411"/>
                        <a:gd name="connsiteX4" fmla="*/ 0 w 1441371"/>
                        <a:gd name="connsiteY4" fmla="*/ 539851 h 542411"/>
                        <a:gd name="connsiteX0" fmla="*/ 0 w 1441371"/>
                        <a:gd name="connsiteY0" fmla="*/ 539879 h 542439"/>
                        <a:gd name="connsiteX1" fmla="*/ 568301 w 1441371"/>
                        <a:gd name="connsiteY1" fmla="*/ 542439 h 542439"/>
                        <a:gd name="connsiteX2" fmla="*/ 1441371 w 1441371"/>
                        <a:gd name="connsiteY2" fmla="*/ 28 h 542439"/>
                        <a:gd name="connsiteX3" fmla="*/ 865256 w 1441371"/>
                        <a:gd name="connsiteY3" fmla="*/ 0 h 542439"/>
                        <a:gd name="connsiteX4" fmla="*/ 0 w 1441371"/>
                        <a:gd name="connsiteY4" fmla="*/ 539879 h 542439"/>
                        <a:gd name="connsiteX0" fmla="*/ 0 w 1441371"/>
                        <a:gd name="connsiteY0" fmla="*/ 539879 h 539880"/>
                        <a:gd name="connsiteX1" fmla="*/ 360772 w 1441371"/>
                        <a:gd name="connsiteY1" fmla="*/ 539596 h 539880"/>
                        <a:gd name="connsiteX2" fmla="*/ 1441371 w 1441371"/>
                        <a:gd name="connsiteY2" fmla="*/ 28 h 539880"/>
                        <a:gd name="connsiteX3" fmla="*/ 865256 w 1441371"/>
                        <a:gd name="connsiteY3" fmla="*/ 0 h 539880"/>
                        <a:gd name="connsiteX4" fmla="*/ 0 w 1441371"/>
                        <a:gd name="connsiteY4" fmla="*/ 539879 h 539880"/>
                        <a:gd name="connsiteX0" fmla="*/ 0 w 1233841"/>
                        <a:gd name="connsiteY0" fmla="*/ 539879 h 539879"/>
                        <a:gd name="connsiteX1" fmla="*/ 360772 w 1233841"/>
                        <a:gd name="connsiteY1" fmla="*/ 539596 h 539879"/>
                        <a:gd name="connsiteX2" fmla="*/ 1233841 w 1233841"/>
                        <a:gd name="connsiteY2" fmla="*/ 28 h 539879"/>
                        <a:gd name="connsiteX3" fmla="*/ 865256 w 1233841"/>
                        <a:gd name="connsiteY3" fmla="*/ 0 h 539879"/>
                        <a:gd name="connsiteX4" fmla="*/ 0 w 1233841"/>
                        <a:gd name="connsiteY4" fmla="*/ 539879 h 539879"/>
                        <a:gd name="connsiteX0" fmla="*/ 0 w 1233841"/>
                        <a:gd name="connsiteY0" fmla="*/ 539879 h 555365"/>
                        <a:gd name="connsiteX1" fmla="*/ 360772 w 1233841"/>
                        <a:gd name="connsiteY1" fmla="*/ 555365 h 555365"/>
                        <a:gd name="connsiteX2" fmla="*/ 1233841 w 1233841"/>
                        <a:gd name="connsiteY2" fmla="*/ 28 h 555365"/>
                        <a:gd name="connsiteX3" fmla="*/ 865256 w 1233841"/>
                        <a:gd name="connsiteY3" fmla="*/ 0 h 555365"/>
                        <a:gd name="connsiteX4" fmla="*/ 0 w 1233841"/>
                        <a:gd name="connsiteY4" fmla="*/ 539879 h 555365"/>
                        <a:gd name="connsiteX0" fmla="*/ 0 w 1233841"/>
                        <a:gd name="connsiteY0" fmla="*/ 539879 h 555995"/>
                        <a:gd name="connsiteX1" fmla="*/ 202428 w 1233841"/>
                        <a:gd name="connsiteY1" fmla="*/ 555995 h 555995"/>
                        <a:gd name="connsiteX2" fmla="*/ 360772 w 1233841"/>
                        <a:gd name="connsiteY2" fmla="*/ 555365 h 555995"/>
                        <a:gd name="connsiteX3" fmla="*/ 1233841 w 1233841"/>
                        <a:gd name="connsiteY3" fmla="*/ 28 h 555995"/>
                        <a:gd name="connsiteX4" fmla="*/ 865256 w 1233841"/>
                        <a:gd name="connsiteY4" fmla="*/ 0 h 555995"/>
                        <a:gd name="connsiteX5" fmla="*/ 0 w 1233841"/>
                        <a:gd name="connsiteY5" fmla="*/ 539879 h 555995"/>
                        <a:gd name="connsiteX0" fmla="*/ 0 w 1233841"/>
                        <a:gd name="connsiteY0" fmla="*/ 539879 h 555995"/>
                        <a:gd name="connsiteX1" fmla="*/ 202428 w 1233841"/>
                        <a:gd name="connsiteY1" fmla="*/ 555995 h 555995"/>
                        <a:gd name="connsiteX2" fmla="*/ 360772 w 1233841"/>
                        <a:gd name="connsiteY2" fmla="*/ 555365 h 555995"/>
                        <a:gd name="connsiteX3" fmla="*/ 1233841 w 1233841"/>
                        <a:gd name="connsiteY3" fmla="*/ 28 h 555995"/>
                        <a:gd name="connsiteX4" fmla="*/ 865256 w 1233841"/>
                        <a:gd name="connsiteY4" fmla="*/ 0 h 555995"/>
                        <a:gd name="connsiteX5" fmla="*/ 0 w 1233841"/>
                        <a:gd name="connsiteY5" fmla="*/ 539879 h 555995"/>
                        <a:gd name="connsiteX0" fmla="*/ 0 w 1254866"/>
                        <a:gd name="connsiteY0" fmla="*/ 563532 h 567106"/>
                        <a:gd name="connsiteX1" fmla="*/ 223453 w 1254866"/>
                        <a:gd name="connsiteY1" fmla="*/ 555995 h 567106"/>
                        <a:gd name="connsiteX2" fmla="*/ 381797 w 1254866"/>
                        <a:gd name="connsiteY2" fmla="*/ 555365 h 567106"/>
                        <a:gd name="connsiteX3" fmla="*/ 1254866 w 1254866"/>
                        <a:gd name="connsiteY3" fmla="*/ 28 h 567106"/>
                        <a:gd name="connsiteX4" fmla="*/ 886281 w 1254866"/>
                        <a:gd name="connsiteY4" fmla="*/ 0 h 567106"/>
                        <a:gd name="connsiteX5" fmla="*/ 0 w 1254866"/>
                        <a:gd name="connsiteY5" fmla="*/ 563532 h 567106"/>
                        <a:gd name="connsiteX0" fmla="*/ 0 w 1249610"/>
                        <a:gd name="connsiteY0" fmla="*/ 555647 h 560631"/>
                        <a:gd name="connsiteX1" fmla="*/ 218197 w 1249610"/>
                        <a:gd name="connsiteY1" fmla="*/ 555995 h 560631"/>
                        <a:gd name="connsiteX2" fmla="*/ 376541 w 1249610"/>
                        <a:gd name="connsiteY2" fmla="*/ 555365 h 560631"/>
                        <a:gd name="connsiteX3" fmla="*/ 1249610 w 1249610"/>
                        <a:gd name="connsiteY3" fmla="*/ 28 h 560631"/>
                        <a:gd name="connsiteX4" fmla="*/ 881025 w 1249610"/>
                        <a:gd name="connsiteY4" fmla="*/ 0 h 560631"/>
                        <a:gd name="connsiteX5" fmla="*/ 0 w 1249610"/>
                        <a:gd name="connsiteY5" fmla="*/ 555647 h 560631"/>
                        <a:gd name="connsiteX0" fmla="*/ 0 w 1249610"/>
                        <a:gd name="connsiteY0" fmla="*/ 555647 h 557131"/>
                        <a:gd name="connsiteX1" fmla="*/ 218197 w 1249610"/>
                        <a:gd name="connsiteY1" fmla="*/ 555995 h 557131"/>
                        <a:gd name="connsiteX2" fmla="*/ 376541 w 1249610"/>
                        <a:gd name="connsiteY2" fmla="*/ 555365 h 557131"/>
                        <a:gd name="connsiteX3" fmla="*/ 1249610 w 1249610"/>
                        <a:gd name="connsiteY3" fmla="*/ 28 h 557131"/>
                        <a:gd name="connsiteX4" fmla="*/ 881025 w 1249610"/>
                        <a:gd name="connsiteY4" fmla="*/ 0 h 557131"/>
                        <a:gd name="connsiteX5" fmla="*/ 0 w 1249610"/>
                        <a:gd name="connsiteY5" fmla="*/ 555647 h 557131"/>
                        <a:gd name="connsiteX0" fmla="*/ 0 w 1239097"/>
                        <a:gd name="connsiteY0" fmla="*/ 547762 h 555995"/>
                        <a:gd name="connsiteX1" fmla="*/ 207684 w 1239097"/>
                        <a:gd name="connsiteY1" fmla="*/ 555995 h 555995"/>
                        <a:gd name="connsiteX2" fmla="*/ 366028 w 1239097"/>
                        <a:gd name="connsiteY2" fmla="*/ 555365 h 555995"/>
                        <a:gd name="connsiteX3" fmla="*/ 1239097 w 1239097"/>
                        <a:gd name="connsiteY3" fmla="*/ 28 h 555995"/>
                        <a:gd name="connsiteX4" fmla="*/ 870512 w 1239097"/>
                        <a:gd name="connsiteY4" fmla="*/ 0 h 555995"/>
                        <a:gd name="connsiteX5" fmla="*/ 0 w 1239097"/>
                        <a:gd name="connsiteY5" fmla="*/ 547762 h 555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9097" h="555995">
                          <a:moveTo>
                            <a:pt x="0" y="547762"/>
                          </a:moveTo>
                          <a:cubicBezTo>
                            <a:pt x="46450" y="551381"/>
                            <a:pt x="140208" y="555004"/>
                            <a:pt x="207684" y="555995"/>
                          </a:cubicBezTo>
                          <a:lnTo>
                            <a:pt x="366028" y="555365"/>
                          </a:lnTo>
                          <a:lnTo>
                            <a:pt x="1239097" y="28"/>
                          </a:lnTo>
                          <a:lnTo>
                            <a:pt x="870512" y="0"/>
                          </a:lnTo>
                          <a:lnTo>
                            <a:pt x="0" y="54776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0" name="フリーフォーム 79"/>
                    <p:cNvSpPr/>
                    <p:nvPr/>
                  </p:nvSpPr>
                  <p:spPr>
                    <a:xfrm>
                      <a:off x="7632121" y="3557785"/>
                      <a:ext cx="789408" cy="766588"/>
                    </a:xfrm>
                    <a:custGeom>
                      <a:avLst/>
                      <a:gdLst>
                        <a:gd name="connsiteX0" fmla="*/ 5166 w 873071"/>
                        <a:gd name="connsiteY0" fmla="*/ 542440 h 1084881"/>
                        <a:gd name="connsiteX1" fmla="*/ 873071 w 873071"/>
                        <a:gd name="connsiteY1" fmla="*/ 0 h 1084881"/>
                        <a:gd name="connsiteX2" fmla="*/ 867905 w 873071"/>
                        <a:gd name="connsiteY2" fmla="*/ 542440 h 1084881"/>
                        <a:gd name="connsiteX3" fmla="*/ 0 w 873071"/>
                        <a:gd name="connsiteY3" fmla="*/ 1084881 h 1084881"/>
                        <a:gd name="connsiteX4" fmla="*/ 5166 w 873071"/>
                        <a:gd name="connsiteY4" fmla="*/ 542440 h 1084881"/>
                        <a:gd name="connsiteX0" fmla="*/ 5166 w 876433"/>
                        <a:gd name="connsiteY0" fmla="*/ 542440 h 1084881"/>
                        <a:gd name="connsiteX1" fmla="*/ 873071 w 876433"/>
                        <a:gd name="connsiteY1" fmla="*/ 0 h 1084881"/>
                        <a:gd name="connsiteX2" fmla="*/ 876433 w 876433"/>
                        <a:gd name="connsiteY2" fmla="*/ 295109 h 1084881"/>
                        <a:gd name="connsiteX3" fmla="*/ 0 w 876433"/>
                        <a:gd name="connsiteY3" fmla="*/ 1084881 h 1084881"/>
                        <a:gd name="connsiteX4" fmla="*/ 5166 w 876433"/>
                        <a:gd name="connsiteY4" fmla="*/ 542440 h 1084881"/>
                        <a:gd name="connsiteX0" fmla="*/ 0 w 871267"/>
                        <a:gd name="connsiteY0" fmla="*/ 542440 h 846080"/>
                        <a:gd name="connsiteX1" fmla="*/ 867905 w 871267"/>
                        <a:gd name="connsiteY1" fmla="*/ 0 h 846080"/>
                        <a:gd name="connsiteX2" fmla="*/ 871267 w 871267"/>
                        <a:gd name="connsiteY2" fmla="*/ 295109 h 846080"/>
                        <a:gd name="connsiteX3" fmla="*/ 520 w 871267"/>
                        <a:gd name="connsiteY3" fmla="*/ 846080 h 846080"/>
                        <a:gd name="connsiteX4" fmla="*/ 0 w 871267"/>
                        <a:gd name="connsiteY4" fmla="*/ 542440 h 8460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1267" h="846080">
                          <a:moveTo>
                            <a:pt x="0" y="542440"/>
                          </a:moveTo>
                          <a:lnTo>
                            <a:pt x="867905" y="0"/>
                          </a:lnTo>
                          <a:cubicBezTo>
                            <a:pt x="869026" y="98370"/>
                            <a:pt x="870146" y="196739"/>
                            <a:pt x="871267" y="295109"/>
                          </a:cubicBezTo>
                          <a:lnTo>
                            <a:pt x="520" y="846080"/>
                          </a:lnTo>
                          <a:cubicBezTo>
                            <a:pt x="347" y="744867"/>
                            <a:pt x="173" y="643653"/>
                            <a:pt x="0" y="542440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9" name="フリーフォーム 78"/>
                    <p:cNvSpPr>
                      <a:spLocks noChangeAspect="1"/>
                    </p:cNvSpPr>
                    <p:nvPr/>
                  </p:nvSpPr>
                  <p:spPr>
                    <a:xfrm>
                      <a:off x="7115258" y="3558953"/>
                      <a:ext cx="1305950" cy="491475"/>
                    </a:xfrm>
                    <a:custGeom>
                      <a:avLst/>
                      <a:gdLst>
                        <a:gd name="connsiteX0" fmla="*/ 0 w 1477505"/>
                        <a:gd name="connsiteY0" fmla="*/ 542440 h 547606"/>
                        <a:gd name="connsiteX1" fmla="*/ 599268 w 1477505"/>
                        <a:gd name="connsiteY1" fmla="*/ 547606 h 547606"/>
                        <a:gd name="connsiteX2" fmla="*/ 1477505 w 1477505"/>
                        <a:gd name="connsiteY2" fmla="*/ 5166 h 547606"/>
                        <a:gd name="connsiteX3" fmla="*/ 893735 w 1477505"/>
                        <a:gd name="connsiteY3" fmla="*/ 0 h 547606"/>
                        <a:gd name="connsiteX4" fmla="*/ 0 w 1477505"/>
                        <a:gd name="connsiteY4" fmla="*/ 542440 h 547606"/>
                        <a:gd name="connsiteX0" fmla="*/ 0 w 1431010"/>
                        <a:gd name="connsiteY0" fmla="*/ 413288 h 547606"/>
                        <a:gd name="connsiteX1" fmla="*/ 552773 w 1431010"/>
                        <a:gd name="connsiteY1" fmla="*/ 547606 h 547606"/>
                        <a:gd name="connsiteX2" fmla="*/ 1431010 w 1431010"/>
                        <a:gd name="connsiteY2" fmla="*/ 5166 h 547606"/>
                        <a:gd name="connsiteX3" fmla="*/ 847240 w 1431010"/>
                        <a:gd name="connsiteY3" fmla="*/ 0 h 547606"/>
                        <a:gd name="connsiteX4" fmla="*/ 0 w 1431010"/>
                        <a:gd name="connsiteY4" fmla="*/ 413288 h 547606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5166 h 547607"/>
                        <a:gd name="connsiteX3" fmla="*/ 883402 w 1467172"/>
                        <a:gd name="connsiteY3" fmla="*/ 0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73070 w 1467172"/>
                        <a:gd name="connsiteY3" fmla="*/ 87824 h 542441"/>
                        <a:gd name="connsiteX4" fmla="*/ 0 w 1467172"/>
                        <a:gd name="connsiteY4" fmla="*/ 542441 h 542441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57572 w 1467172"/>
                        <a:gd name="connsiteY3" fmla="*/ 5167 h 542441"/>
                        <a:gd name="connsiteX4" fmla="*/ 0 w 1467172"/>
                        <a:gd name="connsiteY4" fmla="*/ 542441 h 542441"/>
                        <a:gd name="connsiteX0" fmla="*/ 0 w 1431009"/>
                        <a:gd name="connsiteY0" fmla="*/ 537274 h 537274"/>
                        <a:gd name="connsiteX1" fmla="*/ 588935 w 1431009"/>
                        <a:gd name="connsiteY1" fmla="*/ 537273 h 537274"/>
                        <a:gd name="connsiteX2" fmla="*/ 1431009 w 1431009"/>
                        <a:gd name="connsiteY2" fmla="*/ 82656 h 537274"/>
                        <a:gd name="connsiteX3" fmla="*/ 857572 w 1431009"/>
                        <a:gd name="connsiteY3" fmla="*/ 0 h 537274"/>
                        <a:gd name="connsiteX4" fmla="*/ 0 w 1431009"/>
                        <a:gd name="connsiteY4" fmla="*/ 537274 h 537274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0333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52773 h 552773"/>
                        <a:gd name="connsiteX1" fmla="*/ 588935 w 1467172"/>
                        <a:gd name="connsiteY1" fmla="*/ 552772 h 552773"/>
                        <a:gd name="connsiteX2" fmla="*/ 1467172 w 1467172"/>
                        <a:gd name="connsiteY2" fmla="*/ 5166 h 552773"/>
                        <a:gd name="connsiteX3" fmla="*/ 857572 w 1467172"/>
                        <a:gd name="connsiteY3" fmla="*/ 0 h 552773"/>
                        <a:gd name="connsiteX4" fmla="*/ 0 w 1467172"/>
                        <a:gd name="connsiteY4" fmla="*/ 552773 h 552773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5499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604434 w 1467172"/>
                        <a:gd name="connsiteY1" fmla="*/ 542440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41342"/>
                        <a:gd name="connsiteY0" fmla="*/ 547607 h 547607"/>
                        <a:gd name="connsiteX1" fmla="*/ 578604 w 1441342"/>
                        <a:gd name="connsiteY1" fmla="*/ 542440 h 547607"/>
                        <a:gd name="connsiteX2" fmla="*/ 1441342 w 1441342"/>
                        <a:gd name="connsiteY2" fmla="*/ 0 h 547607"/>
                        <a:gd name="connsiteX3" fmla="*/ 842074 w 1441342"/>
                        <a:gd name="connsiteY3" fmla="*/ 1 h 547607"/>
                        <a:gd name="connsiteX4" fmla="*/ 0 w 1441342"/>
                        <a:gd name="connsiteY4" fmla="*/ 547607 h 547607"/>
                        <a:gd name="connsiteX0" fmla="*/ 0 w 1291525"/>
                        <a:gd name="connsiteY0" fmla="*/ 547607 h 547607"/>
                        <a:gd name="connsiteX1" fmla="*/ 578604 w 1291525"/>
                        <a:gd name="connsiteY1" fmla="*/ 542440 h 547607"/>
                        <a:gd name="connsiteX2" fmla="*/ 1291525 w 1291525"/>
                        <a:gd name="connsiteY2" fmla="*/ 0 h 547607"/>
                        <a:gd name="connsiteX3" fmla="*/ 842074 w 1291525"/>
                        <a:gd name="connsiteY3" fmla="*/ 1 h 547607"/>
                        <a:gd name="connsiteX4" fmla="*/ 0 w 1291525"/>
                        <a:gd name="connsiteY4" fmla="*/ 547607 h 547607"/>
                        <a:gd name="connsiteX0" fmla="*/ 0 w 1451674"/>
                        <a:gd name="connsiteY0" fmla="*/ 547606 h 547606"/>
                        <a:gd name="connsiteX1" fmla="*/ 578604 w 1451674"/>
                        <a:gd name="connsiteY1" fmla="*/ 542439 h 547606"/>
                        <a:gd name="connsiteX2" fmla="*/ 1451674 w 1451674"/>
                        <a:gd name="connsiteY2" fmla="*/ 10331 h 547606"/>
                        <a:gd name="connsiteX3" fmla="*/ 842074 w 1451674"/>
                        <a:gd name="connsiteY3" fmla="*/ 0 h 547606"/>
                        <a:gd name="connsiteX4" fmla="*/ 0 w 1451674"/>
                        <a:gd name="connsiteY4" fmla="*/ 547606 h 547606"/>
                        <a:gd name="connsiteX0" fmla="*/ 0 w 1451674"/>
                        <a:gd name="connsiteY0" fmla="*/ 568184 h 568184"/>
                        <a:gd name="connsiteX1" fmla="*/ 578604 w 1451674"/>
                        <a:gd name="connsiteY1" fmla="*/ 563017 h 568184"/>
                        <a:gd name="connsiteX2" fmla="*/ 1451674 w 1451674"/>
                        <a:gd name="connsiteY2" fmla="*/ 0 h 568184"/>
                        <a:gd name="connsiteX3" fmla="*/ 842074 w 1451674"/>
                        <a:gd name="connsiteY3" fmla="*/ 20578 h 568184"/>
                        <a:gd name="connsiteX4" fmla="*/ 0 w 1451674"/>
                        <a:gd name="connsiteY4" fmla="*/ 568184 h 568184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4207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622303 h 622303"/>
                        <a:gd name="connsiteX1" fmla="*/ 578604 w 1454250"/>
                        <a:gd name="connsiteY1" fmla="*/ 617136 h 622303"/>
                        <a:gd name="connsiteX2" fmla="*/ 1454250 w 1454250"/>
                        <a:gd name="connsiteY2" fmla="*/ 77301 h 622303"/>
                        <a:gd name="connsiteX3" fmla="*/ 849801 w 1454250"/>
                        <a:gd name="connsiteY3" fmla="*/ 0 h 622303"/>
                        <a:gd name="connsiteX4" fmla="*/ 0 w 1454250"/>
                        <a:gd name="connsiteY4" fmla="*/ 622303 h 622303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49801 w 1454250"/>
                        <a:gd name="connsiteY3" fmla="*/ 103003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75559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3286 w 1454250"/>
                        <a:gd name="connsiteY3" fmla="*/ 133912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67831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8437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9616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98740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55290"/>
                        <a:gd name="connsiteX1" fmla="*/ 578604 w 1454250"/>
                        <a:gd name="connsiteY1" fmla="*/ 555290 h 555290"/>
                        <a:gd name="connsiteX2" fmla="*/ 1454250 w 1454250"/>
                        <a:gd name="connsiteY2" fmla="*/ 0 h 555290"/>
                        <a:gd name="connsiteX3" fmla="*/ 898740 w 1454250"/>
                        <a:gd name="connsiteY3" fmla="*/ 2548 h 555290"/>
                        <a:gd name="connsiteX4" fmla="*/ 0 w 1454250"/>
                        <a:gd name="connsiteY4" fmla="*/ 545002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88437 w 1443947"/>
                        <a:gd name="connsiteY3" fmla="*/ 2548 h 555290"/>
                        <a:gd name="connsiteX4" fmla="*/ 0 w 1443947"/>
                        <a:gd name="connsiteY4" fmla="*/ 552730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36922 w 1443947"/>
                        <a:gd name="connsiteY3" fmla="*/ 108155 h 555290"/>
                        <a:gd name="connsiteX4" fmla="*/ 0 w 1443947"/>
                        <a:gd name="connsiteY4" fmla="*/ 552730 h 555290"/>
                        <a:gd name="connsiteX0" fmla="*/ 0 w 1356371"/>
                        <a:gd name="connsiteY0" fmla="*/ 488335 h 490895"/>
                        <a:gd name="connsiteX1" fmla="*/ 568301 w 1356371"/>
                        <a:gd name="connsiteY1" fmla="*/ 490895 h 490895"/>
                        <a:gd name="connsiteX2" fmla="*/ 1356371 w 1356371"/>
                        <a:gd name="connsiteY2" fmla="*/ 0 h 490895"/>
                        <a:gd name="connsiteX3" fmla="*/ 836922 w 1356371"/>
                        <a:gd name="connsiteY3" fmla="*/ 43760 h 490895"/>
                        <a:gd name="connsiteX4" fmla="*/ 0 w 1356371"/>
                        <a:gd name="connsiteY4" fmla="*/ 488335 h 490895"/>
                        <a:gd name="connsiteX0" fmla="*/ 0 w 1441371"/>
                        <a:gd name="connsiteY0" fmla="*/ 539851 h 542411"/>
                        <a:gd name="connsiteX1" fmla="*/ 568301 w 1441371"/>
                        <a:gd name="connsiteY1" fmla="*/ 542411 h 542411"/>
                        <a:gd name="connsiteX2" fmla="*/ 1441371 w 1441371"/>
                        <a:gd name="connsiteY2" fmla="*/ 0 h 542411"/>
                        <a:gd name="connsiteX3" fmla="*/ 836922 w 1441371"/>
                        <a:gd name="connsiteY3" fmla="*/ 95276 h 542411"/>
                        <a:gd name="connsiteX4" fmla="*/ 0 w 1441371"/>
                        <a:gd name="connsiteY4" fmla="*/ 539851 h 542411"/>
                        <a:gd name="connsiteX0" fmla="*/ 0 w 1441371"/>
                        <a:gd name="connsiteY0" fmla="*/ 539879 h 542439"/>
                        <a:gd name="connsiteX1" fmla="*/ 568301 w 1441371"/>
                        <a:gd name="connsiteY1" fmla="*/ 542439 h 542439"/>
                        <a:gd name="connsiteX2" fmla="*/ 1441371 w 1441371"/>
                        <a:gd name="connsiteY2" fmla="*/ 28 h 542439"/>
                        <a:gd name="connsiteX3" fmla="*/ 865256 w 1441371"/>
                        <a:gd name="connsiteY3" fmla="*/ 0 h 542439"/>
                        <a:gd name="connsiteX4" fmla="*/ 0 w 1441371"/>
                        <a:gd name="connsiteY4" fmla="*/ 539879 h 5424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41371" h="542439">
                          <a:moveTo>
                            <a:pt x="0" y="539879"/>
                          </a:moveTo>
                          <a:lnTo>
                            <a:pt x="568301" y="542439"/>
                          </a:lnTo>
                          <a:lnTo>
                            <a:pt x="1441371" y="28"/>
                          </a:lnTo>
                          <a:lnTo>
                            <a:pt x="865256" y="0"/>
                          </a:lnTo>
                          <a:lnTo>
                            <a:pt x="0" y="539879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47" name="グループ化 46"/>
                <p:cNvGrpSpPr/>
                <p:nvPr/>
              </p:nvGrpSpPr>
              <p:grpSpPr>
                <a:xfrm>
                  <a:off x="6937949" y="3327726"/>
                  <a:ext cx="1451856" cy="1141548"/>
                  <a:chOff x="6937949" y="3327726"/>
                  <a:chExt cx="1451856" cy="1141548"/>
                </a:xfrm>
              </p:grpSpPr>
              <p:sp>
                <p:nvSpPr>
                  <p:cNvPr id="39" name="フリーフォーム 38"/>
                  <p:cNvSpPr/>
                  <p:nvPr/>
                </p:nvSpPr>
                <p:spPr>
                  <a:xfrm>
                    <a:off x="7415664" y="3327726"/>
                    <a:ext cx="974141" cy="1141548"/>
                  </a:xfrm>
                  <a:custGeom>
                    <a:avLst/>
                    <a:gdLst>
                      <a:gd name="connsiteX0" fmla="*/ 5166 w 873071"/>
                      <a:gd name="connsiteY0" fmla="*/ 542440 h 1084881"/>
                      <a:gd name="connsiteX1" fmla="*/ 873071 w 873071"/>
                      <a:gd name="connsiteY1" fmla="*/ 0 h 1084881"/>
                      <a:gd name="connsiteX2" fmla="*/ 867905 w 873071"/>
                      <a:gd name="connsiteY2" fmla="*/ 542440 h 1084881"/>
                      <a:gd name="connsiteX3" fmla="*/ 0 w 873071"/>
                      <a:gd name="connsiteY3" fmla="*/ 1084881 h 1084881"/>
                      <a:gd name="connsiteX4" fmla="*/ 5166 w 873071"/>
                      <a:gd name="connsiteY4" fmla="*/ 542440 h 1084881"/>
                      <a:gd name="connsiteX0" fmla="*/ 90182 w 958087"/>
                      <a:gd name="connsiteY0" fmla="*/ 542440 h 1084881"/>
                      <a:gd name="connsiteX1" fmla="*/ 958087 w 958087"/>
                      <a:gd name="connsiteY1" fmla="*/ 0 h 1084881"/>
                      <a:gd name="connsiteX2" fmla="*/ 952921 w 958087"/>
                      <a:gd name="connsiteY2" fmla="*/ 542440 h 1084881"/>
                      <a:gd name="connsiteX3" fmla="*/ 85016 w 958087"/>
                      <a:gd name="connsiteY3" fmla="*/ 1084881 h 1084881"/>
                      <a:gd name="connsiteX4" fmla="*/ 6 w 958087"/>
                      <a:gd name="connsiteY4" fmla="*/ 806393 h 1084881"/>
                      <a:gd name="connsiteX5" fmla="*/ 90182 w 958087"/>
                      <a:gd name="connsiteY5" fmla="*/ 542440 h 1084881"/>
                      <a:gd name="connsiteX0" fmla="*/ 92742 w 960647"/>
                      <a:gd name="connsiteY0" fmla="*/ 542440 h 1141548"/>
                      <a:gd name="connsiteX1" fmla="*/ 960647 w 960647"/>
                      <a:gd name="connsiteY1" fmla="*/ 0 h 1141548"/>
                      <a:gd name="connsiteX2" fmla="*/ 955481 w 960647"/>
                      <a:gd name="connsiteY2" fmla="*/ 542440 h 1141548"/>
                      <a:gd name="connsiteX3" fmla="*/ 0 w 960647"/>
                      <a:gd name="connsiteY3" fmla="*/ 1141548 h 1141548"/>
                      <a:gd name="connsiteX4" fmla="*/ 2566 w 960647"/>
                      <a:gd name="connsiteY4" fmla="*/ 806393 h 1141548"/>
                      <a:gd name="connsiteX5" fmla="*/ 92742 w 960647"/>
                      <a:gd name="connsiteY5" fmla="*/ 542440 h 1141548"/>
                      <a:gd name="connsiteX0" fmla="*/ 92742 w 971764"/>
                      <a:gd name="connsiteY0" fmla="*/ 542440 h 1141548"/>
                      <a:gd name="connsiteX1" fmla="*/ 960647 w 971764"/>
                      <a:gd name="connsiteY1" fmla="*/ 0 h 1141548"/>
                      <a:gd name="connsiteX2" fmla="*/ 971760 w 971764"/>
                      <a:gd name="connsiteY2" fmla="*/ 286360 h 1141548"/>
                      <a:gd name="connsiteX3" fmla="*/ 955481 w 971764"/>
                      <a:gd name="connsiteY3" fmla="*/ 542440 h 1141548"/>
                      <a:gd name="connsiteX4" fmla="*/ 0 w 971764"/>
                      <a:gd name="connsiteY4" fmla="*/ 1141548 h 1141548"/>
                      <a:gd name="connsiteX5" fmla="*/ 2566 w 971764"/>
                      <a:gd name="connsiteY5" fmla="*/ 806393 h 1141548"/>
                      <a:gd name="connsiteX6" fmla="*/ 92742 w 971764"/>
                      <a:gd name="connsiteY6" fmla="*/ 542440 h 1141548"/>
                      <a:gd name="connsiteX0" fmla="*/ 92742 w 986049"/>
                      <a:gd name="connsiteY0" fmla="*/ 542440 h 1141548"/>
                      <a:gd name="connsiteX1" fmla="*/ 960647 w 986049"/>
                      <a:gd name="connsiteY1" fmla="*/ 0 h 1141548"/>
                      <a:gd name="connsiteX2" fmla="*/ 986047 w 986049"/>
                      <a:gd name="connsiteY2" fmla="*/ 253023 h 1141548"/>
                      <a:gd name="connsiteX3" fmla="*/ 955481 w 986049"/>
                      <a:gd name="connsiteY3" fmla="*/ 542440 h 1141548"/>
                      <a:gd name="connsiteX4" fmla="*/ 0 w 986049"/>
                      <a:gd name="connsiteY4" fmla="*/ 1141548 h 1141548"/>
                      <a:gd name="connsiteX5" fmla="*/ 2566 w 986049"/>
                      <a:gd name="connsiteY5" fmla="*/ 806393 h 1141548"/>
                      <a:gd name="connsiteX6" fmla="*/ 92742 w 986049"/>
                      <a:gd name="connsiteY6" fmla="*/ 542440 h 1141548"/>
                      <a:gd name="connsiteX0" fmla="*/ 92742 w 974144"/>
                      <a:gd name="connsiteY0" fmla="*/ 542440 h 1141548"/>
                      <a:gd name="connsiteX1" fmla="*/ 960647 w 974144"/>
                      <a:gd name="connsiteY1" fmla="*/ 0 h 1141548"/>
                      <a:gd name="connsiteX2" fmla="*/ 974141 w 974144"/>
                      <a:gd name="connsiteY2" fmla="*/ 253023 h 1141548"/>
                      <a:gd name="connsiteX3" fmla="*/ 955481 w 974144"/>
                      <a:gd name="connsiteY3" fmla="*/ 542440 h 1141548"/>
                      <a:gd name="connsiteX4" fmla="*/ 0 w 974144"/>
                      <a:gd name="connsiteY4" fmla="*/ 1141548 h 1141548"/>
                      <a:gd name="connsiteX5" fmla="*/ 2566 w 974144"/>
                      <a:gd name="connsiteY5" fmla="*/ 806393 h 1141548"/>
                      <a:gd name="connsiteX6" fmla="*/ 92742 w 974144"/>
                      <a:gd name="connsiteY6" fmla="*/ 542440 h 1141548"/>
                      <a:gd name="connsiteX0" fmla="*/ 92742 w 974212"/>
                      <a:gd name="connsiteY0" fmla="*/ 542440 h 1141548"/>
                      <a:gd name="connsiteX1" fmla="*/ 960647 w 974212"/>
                      <a:gd name="connsiteY1" fmla="*/ 0 h 1141548"/>
                      <a:gd name="connsiteX2" fmla="*/ 974141 w 974212"/>
                      <a:gd name="connsiteY2" fmla="*/ 253023 h 1141548"/>
                      <a:gd name="connsiteX3" fmla="*/ 955481 w 974212"/>
                      <a:gd name="connsiteY3" fmla="*/ 542440 h 1141548"/>
                      <a:gd name="connsiteX4" fmla="*/ 0 w 974212"/>
                      <a:gd name="connsiteY4" fmla="*/ 1141548 h 1141548"/>
                      <a:gd name="connsiteX5" fmla="*/ 2566 w 974212"/>
                      <a:gd name="connsiteY5" fmla="*/ 806393 h 1141548"/>
                      <a:gd name="connsiteX6" fmla="*/ 92742 w 974212"/>
                      <a:gd name="connsiteY6" fmla="*/ 542440 h 1141548"/>
                      <a:gd name="connsiteX0" fmla="*/ 92742 w 974212"/>
                      <a:gd name="connsiteY0" fmla="*/ 542440 h 1141548"/>
                      <a:gd name="connsiteX1" fmla="*/ 960647 w 974212"/>
                      <a:gd name="connsiteY1" fmla="*/ 0 h 1141548"/>
                      <a:gd name="connsiteX2" fmla="*/ 974141 w 974212"/>
                      <a:gd name="connsiteY2" fmla="*/ 253023 h 1141548"/>
                      <a:gd name="connsiteX3" fmla="*/ 955481 w 974212"/>
                      <a:gd name="connsiteY3" fmla="*/ 542440 h 1141548"/>
                      <a:gd name="connsiteX4" fmla="*/ 0 w 974212"/>
                      <a:gd name="connsiteY4" fmla="*/ 1141548 h 1141548"/>
                      <a:gd name="connsiteX5" fmla="*/ 2566 w 974212"/>
                      <a:gd name="connsiteY5" fmla="*/ 806393 h 1141548"/>
                      <a:gd name="connsiteX6" fmla="*/ 92742 w 974212"/>
                      <a:gd name="connsiteY6" fmla="*/ 542440 h 1141548"/>
                      <a:gd name="connsiteX0" fmla="*/ 92742 w 974212"/>
                      <a:gd name="connsiteY0" fmla="*/ 542440 h 1141548"/>
                      <a:gd name="connsiteX1" fmla="*/ 960647 w 974212"/>
                      <a:gd name="connsiteY1" fmla="*/ 0 h 1141548"/>
                      <a:gd name="connsiteX2" fmla="*/ 974141 w 974212"/>
                      <a:gd name="connsiteY2" fmla="*/ 253023 h 1141548"/>
                      <a:gd name="connsiteX3" fmla="*/ 955481 w 974212"/>
                      <a:gd name="connsiteY3" fmla="*/ 542440 h 1141548"/>
                      <a:gd name="connsiteX4" fmla="*/ 0 w 974212"/>
                      <a:gd name="connsiteY4" fmla="*/ 1141548 h 1141548"/>
                      <a:gd name="connsiteX5" fmla="*/ 2566 w 974212"/>
                      <a:gd name="connsiteY5" fmla="*/ 806393 h 1141548"/>
                      <a:gd name="connsiteX6" fmla="*/ 92742 w 974212"/>
                      <a:gd name="connsiteY6" fmla="*/ 542440 h 1141548"/>
                      <a:gd name="connsiteX0" fmla="*/ 92742 w 1028260"/>
                      <a:gd name="connsiteY0" fmla="*/ 549824 h 1148932"/>
                      <a:gd name="connsiteX1" fmla="*/ 960647 w 1028260"/>
                      <a:gd name="connsiteY1" fmla="*/ 7384 h 1148932"/>
                      <a:gd name="connsiteX2" fmla="*/ 974141 w 1028260"/>
                      <a:gd name="connsiteY2" fmla="*/ 260407 h 1148932"/>
                      <a:gd name="connsiteX3" fmla="*/ 955481 w 1028260"/>
                      <a:gd name="connsiteY3" fmla="*/ 549824 h 1148932"/>
                      <a:gd name="connsiteX4" fmla="*/ 0 w 1028260"/>
                      <a:gd name="connsiteY4" fmla="*/ 1148932 h 1148932"/>
                      <a:gd name="connsiteX5" fmla="*/ 2566 w 1028260"/>
                      <a:gd name="connsiteY5" fmla="*/ 813777 h 1148932"/>
                      <a:gd name="connsiteX6" fmla="*/ 92742 w 1028260"/>
                      <a:gd name="connsiteY6" fmla="*/ 549824 h 1148932"/>
                      <a:gd name="connsiteX0" fmla="*/ 92742 w 1028406"/>
                      <a:gd name="connsiteY0" fmla="*/ 549515 h 1148623"/>
                      <a:gd name="connsiteX1" fmla="*/ 960647 w 1028406"/>
                      <a:gd name="connsiteY1" fmla="*/ 7075 h 1148623"/>
                      <a:gd name="connsiteX2" fmla="*/ 974141 w 1028406"/>
                      <a:gd name="connsiteY2" fmla="*/ 260098 h 1148623"/>
                      <a:gd name="connsiteX3" fmla="*/ 955481 w 1028406"/>
                      <a:gd name="connsiteY3" fmla="*/ 549515 h 1148623"/>
                      <a:gd name="connsiteX4" fmla="*/ 0 w 1028406"/>
                      <a:gd name="connsiteY4" fmla="*/ 1148623 h 1148623"/>
                      <a:gd name="connsiteX5" fmla="*/ 2566 w 1028406"/>
                      <a:gd name="connsiteY5" fmla="*/ 813468 h 1148623"/>
                      <a:gd name="connsiteX6" fmla="*/ 92742 w 1028406"/>
                      <a:gd name="connsiteY6" fmla="*/ 549515 h 1148623"/>
                      <a:gd name="connsiteX0" fmla="*/ 92742 w 1028010"/>
                      <a:gd name="connsiteY0" fmla="*/ 550648 h 1149756"/>
                      <a:gd name="connsiteX1" fmla="*/ 960647 w 1028010"/>
                      <a:gd name="connsiteY1" fmla="*/ 8208 h 1149756"/>
                      <a:gd name="connsiteX2" fmla="*/ 974141 w 1028010"/>
                      <a:gd name="connsiteY2" fmla="*/ 261231 h 1149756"/>
                      <a:gd name="connsiteX3" fmla="*/ 955481 w 1028010"/>
                      <a:gd name="connsiteY3" fmla="*/ 550648 h 1149756"/>
                      <a:gd name="connsiteX4" fmla="*/ 0 w 1028010"/>
                      <a:gd name="connsiteY4" fmla="*/ 1149756 h 1149756"/>
                      <a:gd name="connsiteX5" fmla="*/ 2566 w 1028010"/>
                      <a:gd name="connsiteY5" fmla="*/ 814601 h 1149756"/>
                      <a:gd name="connsiteX6" fmla="*/ 92742 w 1028010"/>
                      <a:gd name="connsiteY6" fmla="*/ 550648 h 1149756"/>
                      <a:gd name="connsiteX0" fmla="*/ 92742 w 974141"/>
                      <a:gd name="connsiteY0" fmla="*/ 542440 h 1141548"/>
                      <a:gd name="connsiteX1" fmla="*/ 960647 w 974141"/>
                      <a:gd name="connsiteY1" fmla="*/ 0 h 1141548"/>
                      <a:gd name="connsiteX2" fmla="*/ 974141 w 974141"/>
                      <a:gd name="connsiteY2" fmla="*/ 253023 h 1141548"/>
                      <a:gd name="connsiteX3" fmla="*/ 955481 w 974141"/>
                      <a:gd name="connsiteY3" fmla="*/ 542440 h 1141548"/>
                      <a:gd name="connsiteX4" fmla="*/ 0 w 974141"/>
                      <a:gd name="connsiteY4" fmla="*/ 1141548 h 1141548"/>
                      <a:gd name="connsiteX5" fmla="*/ 2566 w 974141"/>
                      <a:gd name="connsiteY5" fmla="*/ 806393 h 1141548"/>
                      <a:gd name="connsiteX6" fmla="*/ 92742 w 974141"/>
                      <a:gd name="connsiteY6" fmla="*/ 542440 h 1141548"/>
                      <a:gd name="connsiteX0" fmla="*/ 92742 w 974141"/>
                      <a:gd name="connsiteY0" fmla="*/ 542440 h 1141548"/>
                      <a:gd name="connsiteX1" fmla="*/ 960647 w 974141"/>
                      <a:gd name="connsiteY1" fmla="*/ 0 h 1141548"/>
                      <a:gd name="connsiteX2" fmla="*/ 974141 w 974141"/>
                      <a:gd name="connsiteY2" fmla="*/ 253023 h 1141548"/>
                      <a:gd name="connsiteX3" fmla="*/ 955481 w 974141"/>
                      <a:gd name="connsiteY3" fmla="*/ 542440 h 1141548"/>
                      <a:gd name="connsiteX4" fmla="*/ 0 w 974141"/>
                      <a:gd name="connsiteY4" fmla="*/ 1141548 h 1141548"/>
                      <a:gd name="connsiteX5" fmla="*/ 2566 w 974141"/>
                      <a:gd name="connsiteY5" fmla="*/ 806393 h 1141548"/>
                      <a:gd name="connsiteX6" fmla="*/ 92742 w 974141"/>
                      <a:gd name="connsiteY6" fmla="*/ 542440 h 1141548"/>
                      <a:gd name="connsiteX0" fmla="*/ 92742 w 974141"/>
                      <a:gd name="connsiteY0" fmla="*/ 542440 h 1141548"/>
                      <a:gd name="connsiteX1" fmla="*/ 960647 w 974141"/>
                      <a:gd name="connsiteY1" fmla="*/ 0 h 1141548"/>
                      <a:gd name="connsiteX2" fmla="*/ 974141 w 974141"/>
                      <a:gd name="connsiteY2" fmla="*/ 253023 h 1141548"/>
                      <a:gd name="connsiteX3" fmla="*/ 955481 w 974141"/>
                      <a:gd name="connsiteY3" fmla="*/ 542440 h 1141548"/>
                      <a:gd name="connsiteX4" fmla="*/ 0 w 974141"/>
                      <a:gd name="connsiteY4" fmla="*/ 1141548 h 1141548"/>
                      <a:gd name="connsiteX5" fmla="*/ 2566 w 974141"/>
                      <a:gd name="connsiteY5" fmla="*/ 806393 h 1141548"/>
                      <a:gd name="connsiteX6" fmla="*/ 92742 w 974141"/>
                      <a:gd name="connsiteY6" fmla="*/ 542440 h 1141548"/>
                      <a:gd name="connsiteX0" fmla="*/ 92742 w 975675"/>
                      <a:gd name="connsiteY0" fmla="*/ 542440 h 1141548"/>
                      <a:gd name="connsiteX1" fmla="*/ 960647 w 975675"/>
                      <a:gd name="connsiteY1" fmla="*/ 0 h 1141548"/>
                      <a:gd name="connsiteX2" fmla="*/ 974141 w 975675"/>
                      <a:gd name="connsiteY2" fmla="*/ 253023 h 1141548"/>
                      <a:gd name="connsiteX3" fmla="*/ 955481 w 975675"/>
                      <a:gd name="connsiteY3" fmla="*/ 542440 h 1141548"/>
                      <a:gd name="connsiteX4" fmla="*/ 0 w 975675"/>
                      <a:gd name="connsiteY4" fmla="*/ 1141548 h 1141548"/>
                      <a:gd name="connsiteX5" fmla="*/ 2566 w 975675"/>
                      <a:gd name="connsiteY5" fmla="*/ 806393 h 1141548"/>
                      <a:gd name="connsiteX6" fmla="*/ 92742 w 975675"/>
                      <a:gd name="connsiteY6" fmla="*/ 542440 h 1141548"/>
                      <a:gd name="connsiteX0" fmla="*/ 92742 w 975230"/>
                      <a:gd name="connsiteY0" fmla="*/ 542440 h 1141548"/>
                      <a:gd name="connsiteX1" fmla="*/ 960647 w 975230"/>
                      <a:gd name="connsiteY1" fmla="*/ 0 h 1141548"/>
                      <a:gd name="connsiteX2" fmla="*/ 974141 w 975230"/>
                      <a:gd name="connsiteY2" fmla="*/ 253023 h 1141548"/>
                      <a:gd name="connsiteX3" fmla="*/ 955481 w 975230"/>
                      <a:gd name="connsiteY3" fmla="*/ 542440 h 1141548"/>
                      <a:gd name="connsiteX4" fmla="*/ 0 w 975230"/>
                      <a:gd name="connsiteY4" fmla="*/ 1141548 h 1141548"/>
                      <a:gd name="connsiteX5" fmla="*/ 2566 w 975230"/>
                      <a:gd name="connsiteY5" fmla="*/ 806393 h 1141548"/>
                      <a:gd name="connsiteX6" fmla="*/ 92742 w 975230"/>
                      <a:gd name="connsiteY6" fmla="*/ 542440 h 1141548"/>
                      <a:gd name="connsiteX0" fmla="*/ 92742 w 974141"/>
                      <a:gd name="connsiteY0" fmla="*/ 542440 h 1141548"/>
                      <a:gd name="connsiteX1" fmla="*/ 960647 w 974141"/>
                      <a:gd name="connsiteY1" fmla="*/ 0 h 1141548"/>
                      <a:gd name="connsiteX2" fmla="*/ 974141 w 974141"/>
                      <a:gd name="connsiteY2" fmla="*/ 253023 h 1141548"/>
                      <a:gd name="connsiteX3" fmla="*/ 955481 w 974141"/>
                      <a:gd name="connsiteY3" fmla="*/ 542440 h 1141548"/>
                      <a:gd name="connsiteX4" fmla="*/ 0 w 974141"/>
                      <a:gd name="connsiteY4" fmla="*/ 1141548 h 1141548"/>
                      <a:gd name="connsiteX5" fmla="*/ 2566 w 974141"/>
                      <a:gd name="connsiteY5" fmla="*/ 806393 h 1141548"/>
                      <a:gd name="connsiteX6" fmla="*/ 92742 w 974141"/>
                      <a:gd name="connsiteY6" fmla="*/ 542440 h 1141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74141" h="1141548">
                        <a:moveTo>
                          <a:pt x="92742" y="542440"/>
                        </a:moveTo>
                        <a:lnTo>
                          <a:pt x="960647" y="0"/>
                        </a:lnTo>
                        <a:cubicBezTo>
                          <a:pt x="974197" y="63683"/>
                          <a:pt x="972156" y="143180"/>
                          <a:pt x="974141" y="253023"/>
                        </a:cubicBezTo>
                        <a:cubicBezTo>
                          <a:pt x="972683" y="359020"/>
                          <a:pt x="961702" y="476924"/>
                          <a:pt x="955481" y="542440"/>
                        </a:cubicBezTo>
                        <a:lnTo>
                          <a:pt x="0" y="1141548"/>
                        </a:lnTo>
                        <a:cubicBezTo>
                          <a:pt x="855" y="1048719"/>
                          <a:pt x="1711" y="899222"/>
                          <a:pt x="2566" y="806393"/>
                        </a:cubicBezTo>
                        <a:lnTo>
                          <a:pt x="92742" y="542440"/>
                        </a:lnTo>
                        <a:close/>
                      </a:path>
                    </a:pathLst>
                  </a:custGeom>
                  <a:solidFill>
                    <a:srgbClr val="B0CFF2"/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" name="フリーフォーム 39"/>
                  <p:cNvSpPr/>
                  <p:nvPr/>
                </p:nvSpPr>
                <p:spPr>
                  <a:xfrm>
                    <a:off x="6937949" y="3329015"/>
                    <a:ext cx="1441371" cy="542439"/>
                  </a:xfrm>
                  <a:custGeom>
                    <a:avLst/>
                    <a:gdLst>
                      <a:gd name="connsiteX0" fmla="*/ 0 w 1477505"/>
                      <a:gd name="connsiteY0" fmla="*/ 542440 h 547606"/>
                      <a:gd name="connsiteX1" fmla="*/ 599268 w 1477505"/>
                      <a:gd name="connsiteY1" fmla="*/ 547606 h 547606"/>
                      <a:gd name="connsiteX2" fmla="*/ 1477505 w 1477505"/>
                      <a:gd name="connsiteY2" fmla="*/ 5166 h 547606"/>
                      <a:gd name="connsiteX3" fmla="*/ 893735 w 1477505"/>
                      <a:gd name="connsiteY3" fmla="*/ 0 h 547606"/>
                      <a:gd name="connsiteX4" fmla="*/ 0 w 1477505"/>
                      <a:gd name="connsiteY4" fmla="*/ 542440 h 547606"/>
                      <a:gd name="connsiteX0" fmla="*/ 0 w 1431010"/>
                      <a:gd name="connsiteY0" fmla="*/ 413288 h 547606"/>
                      <a:gd name="connsiteX1" fmla="*/ 552773 w 1431010"/>
                      <a:gd name="connsiteY1" fmla="*/ 547606 h 547606"/>
                      <a:gd name="connsiteX2" fmla="*/ 1431010 w 1431010"/>
                      <a:gd name="connsiteY2" fmla="*/ 5166 h 547606"/>
                      <a:gd name="connsiteX3" fmla="*/ 847240 w 1431010"/>
                      <a:gd name="connsiteY3" fmla="*/ 0 h 547606"/>
                      <a:gd name="connsiteX4" fmla="*/ 0 w 1431010"/>
                      <a:gd name="connsiteY4" fmla="*/ 413288 h 547606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5166 h 547607"/>
                      <a:gd name="connsiteX3" fmla="*/ 883402 w 1467172"/>
                      <a:gd name="connsiteY3" fmla="*/ 0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73070 w 1467172"/>
                      <a:gd name="connsiteY3" fmla="*/ 87824 h 542441"/>
                      <a:gd name="connsiteX4" fmla="*/ 0 w 1467172"/>
                      <a:gd name="connsiteY4" fmla="*/ 542441 h 542441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57572 w 1467172"/>
                      <a:gd name="connsiteY3" fmla="*/ 5167 h 542441"/>
                      <a:gd name="connsiteX4" fmla="*/ 0 w 1467172"/>
                      <a:gd name="connsiteY4" fmla="*/ 542441 h 542441"/>
                      <a:gd name="connsiteX0" fmla="*/ 0 w 1431009"/>
                      <a:gd name="connsiteY0" fmla="*/ 537274 h 537274"/>
                      <a:gd name="connsiteX1" fmla="*/ 588935 w 1431009"/>
                      <a:gd name="connsiteY1" fmla="*/ 537273 h 537274"/>
                      <a:gd name="connsiteX2" fmla="*/ 1431009 w 1431009"/>
                      <a:gd name="connsiteY2" fmla="*/ 82656 h 537274"/>
                      <a:gd name="connsiteX3" fmla="*/ 857572 w 1431009"/>
                      <a:gd name="connsiteY3" fmla="*/ 0 h 537274"/>
                      <a:gd name="connsiteX4" fmla="*/ 0 w 1431009"/>
                      <a:gd name="connsiteY4" fmla="*/ 537274 h 537274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0333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52773 h 552773"/>
                      <a:gd name="connsiteX1" fmla="*/ 588935 w 1467172"/>
                      <a:gd name="connsiteY1" fmla="*/ 552772 h 552773"/>
                      <a:gd name="connsiteX2" fmla="*/ 1467172 w 1467172"/>
                      <a:gd name="connsiteY2" fmla="*/ 5166 h 552773"/>
                      <a:gd name="connsiteX3" fmla="*/ 857572 w 1467172"/>
                      <a:gd name="connsiteY3" fmla="*/ 0 h 552773"/>
                      <a:gd name="connsiteX4" fmla="*/ 0 w 1467172"/>
                      <a:gd name="connsiteY4" fmla="*/ 552773 h 552773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5499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604434 w 1467172"/>
                      <a:gd name="connsiteY1" fmla="*/ 542440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41342"/>
                      <a:gd name="connsiteY0" fmla="*/ 547607 h 547607"/>
                      <a:gd name="connsiteX1" fmla="*/ 578604 w 1441342"/>
                      <a:gd name="connsiteY1" fmla="*/ 542440 h 547607"/>
                      <a:gd name="connsiteX2" fmla="*/ 1441342 w 1441342"/>
                      <a:gd name="connsiteY2" fmla="*/ 0 h 547607"/>
                      <a:gd name="connsiteX3" fmla="*/ 842074 w 1441342"/>
                      <a:gd name="connsiteY3" fmla="*/ 1 h 547607"/>
                      <a:gd name="connsiteX4" fmla="*/ 0 w 1441342"/>
                      <a:gd name="connsiteY4" fmla="*/ 547607 h 547607"/>
                      <a:gd name="connsiteX0" fmla="*/ 0 w 1291525"/>
                      <a:gd name="connsiteY0" fmla="*/ 547607 h 547607"/>
                      <a:gd name="connsiteX1" fmla="*/ 578604 w 1291525"/>
                      <a:gd name="connsiteY1" fmla="*/ 542440 h 547607"/>
                      <a:gd name="connsiteX2" fmla="*/ 1291525 w 1291525"/>
                      <a:gd name="connsiteY2" fmla="*/ 0 h 547607"/>
                      <a:gd name="connsiteX3" fmla="*/ 842074 w 1291525"/>
                      <a:gd name="connsiteY3" fmla="*/ 1 h 547607"/>
                      <a:gd name="connsiteX4" fmla="*/ 0 w 1291525"/>
                      <a:gd name="connsiteY4" fmla="*/ 547607 h 547607"/>
                      <a:gd name="connsiteX0" fmla="*/ 0 w 1451674"/>
                      <a:gd name="connsiteY0" fmla="*/ 547606 h 547606"/>
                      <a:gd name="connsiteX1" fmla="*/ 578604 w 1451674"/>
                      <a:gd name="connsiteY1" fmla="*/ 542439 h 547606"/>
                      <a:gd name="connsiteX2" fmla="*/ 1451674 w 1451674"/>
                      <a:gd name="connsiteY2" fmla="*/ 10331 h 547606"/>
                      <a:gd name="connsiteX3" fmla="*/ 842074 w 1451674"/>
                      <a:gd name="connsiteY3" fmla="*/ 0 h 547606"/>
                      <a:gd name="connsiteX4" fmla="*/ 0 w 1451674"/>
                      <a:gd name="connsiteY4" fmla="*/ 547606 h 547606"/>
                      <a:gd name="connsiteX0" fmla="*/ 0 w 1451674"/>
                      <a:gd name="connsiteY0" fmla="*/ 568184 h 568184"/>
                      <a:gd name="connsiteX1" fmla="*/ 578604 w 1451674"/>
                      <a:gd name="connsiteY1" fmla="*/ 563017 h 568184"/>
                      <a:gd name="connsiteX2" fmla="*/ 1451674 w 1451674"/>
                      <a:gd name="connsiteY2" fmla="*/ 0 h 568184"/>
                      <a:gd name="connsiteX3" fmla="*/ 842074 w 1451674"/>
                      <a:gd name="connsiteY3" fmla="*/ 20578 h 568184"/>
                      <a:gd name="connsiteX4" fmla="*/ 0 w 1451674"/>
                      <a:gd name="connsiteY4" fmla="*/ 568184 h 568184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4207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622303 h 622303"/>
                      <a:gd name="connsiteX1" fmla="*/ 578604 w 1454250"/>
                      <a:gd name="connsiteY1" fmla="*/ 617136 h 622303"/>
                      <a:gd name="connsiteX2" fmla="*/ 1454250 w 1454250"/>
                      <a:gd name="connsiteY2" fmla="*/ 77301 h 622303"/>
                      <a:gd name="connsiteX3" fmla="*/ 849801 w 1454250"/>
                      <a:gd name="connsiteY3" fmla="*/ 0 h 622303"/>
                      <a:gd name="connsiteX4" fmla="*/ 0 w 1454250"/>
                      <a:gd name="connsiteY4" fmla="*/ 622303 h 622303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49801 w 1454250"/>
                      <a:gd name="connsiteY3" fmla="*/ 103003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75559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3286 w 1454250"/>
                      <a:gd name="connsiteY3" fmla="*/ 133912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67831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8437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9616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98740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55290"/>
                      <a:gd name="connsiteX1" fmla="*/ 578604 w 1454250"/>
                      <a:gd name="connsiteY1" fmla="*/ 555290 h 555290"/>
                      <a:gd name="connsiteX2" fmla="*/ 1454250 w 1454250"/>
                      <a:gd name="connsiteY2" fmla="*/ 0 h 555290"/>
                      <a:gd name="connsiteX3" fmla="*/ 898740 w 1454250"/>
                      <a:gd name="connsiteY3" fmla="*/ 2548 h 555290"/>
                      <a:gd name="connsiteX4" fmla="*/ 0 w 1454250"/>
                      <a:gd name="connsiteY4" fmla="*/ 545002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88437 w 1443947"/>
                      <a:gd name="connsiteY3" fmla="*/ 2548 h 555290"/>
                      <a:gd name="connsiteX4" fmla="*/ 0 w 1443947"/>
                      <a:gd name="connsiteY4" fmla="*/ 552730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36922 w 1443947"/>
                      <a:gd name="connsiteY3" fmla="*/ 108155 h 555290"/>
                      <a:gd name="connsiteX4" fmla="*/ 0 w 1443947"/>
                      <a:gd name="connsiteY4" fmla="*/ 552730 h 555290"/>
                      <a:gd name="connsiteX0" fmla="*/ 0 w 1356371"/>
                      <a:gd name="connsiteY0" fmla="*/ 488335 h 490895"/>
                      <a:gd name="connsiteX1" fmla="*/ 568301 w 1356371"/>
                      <a:gd name="connsiteY1" fmla="*/ 490895 h 490895"/>
                      <a:gd name="connsiteX2" fmla="*/ 1356371 w 1356371"/>
                      <a:gd name="connsiteY2" fmla="*/ 0 h 490895"/>
                      <a:gd name="connsiteX3" fmla="*/ 836922 w 1356371"/>
                      <a:gd name="connsiteY3" fmla="*/ 43760 h 490895"/>
                      <a:gd name="connsiteX4" fmla="*/ 0 w 1356371"/>
                      <a:gd name="connsiteY4" fmla="*/ 488335 h 490895"/>
                      <a:gd name="connsiteX0" fmla="*/ 0 w 1441371"/>
                      <a:gd name="connsiteY0" fmla="*/ 539851 h 542411"/>
                      <a:gd name="connsiteX1" fmla="*/ 568301 w 1441371"/>
                      <a:gd name="connsiteY1" fmla="*/ 542411 h 542411"/>
                      <a:gd name="connsiteX2" fmla="*/ 1441371 w 1441371"/>
                      <a:gd name="connsiteY2" fmla="*/ 0 h 542411"/>
                      <a:gd name="connsiteX3" fmla="*/ 836922 w 1441371"/>
                      <a:gd name="connsiteY3" fmla="*/ 95276 h 542411"/>
                      <a:gd name="connsiteX4" fmla="*/ 0 w 1441371"/>
                      <a:gd name="connsiteY4" fmla="*/ 539851 h 542411"/>
                      <a:gd name="connsiteX0" fmla="*/ 0 w 1441371"/>
                      <a:gd name="connsiteY0" fmla="*/ 539879 h 542439"/>
                      <a:gd name="connsiteX1" fmla="*/ 568301 w 1441371"/>
                      <a:gd name="connsiteY1" fmla="*/ 542439 h 542439"/>
                      <a:gd name="connsiteX2" fmla="*/ 1441371 w 1441371"/>
                      <a:gd name="connsiteY2" fmla="*/ 28 h 542439"/>
                      <a:gd name="connsiteX3" fmla="*/ 865256 w 1441371"/>
                      <a:gd name="connsiteY3" fmla="*/ 0 h 542439"/>
                      <a:gd name="connsiteX4" fmla="*/ 0 w 1441371"/>
                      <a:gd name="connsiteY4" fmla="*/ 539879 h 54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1371" h="542439">
                        <a:moveTo>
                          <a:pt x="0" y="539879"/>
                        </a:moveTo>
                        <a:lnTo>
                          <a:pt x="568301" y="542439"/>
                        </a:lnTo>
                        <a:lnTo>
                          <a:pt x="1441371" y="28"/>
                        </a:lnTo>
                        <a:lnTo>
                          <a:pt x="865256" y="0"/>
                        </a:lnTo>
                        <a:lnTo>
                          <a:pt x="0" y="539879"/>
                        </a:lnTo>
                        <a:close/>
                      </a:path>
                    </a:pathLst>
                  </a:custGeom>
                  <a:solidFill>
                    <a:srgbClr val="DEEBFA"/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68" name="グループ化 2067"/>
                <p:cNvGrpSpPr/>
                <p:nvPr/>
              </p:nvGrpSpPr>
              <p:grpSpPr>
                <a:xfrm>
                  <a:off x="7012210" y="3357019"/>
                  <a:ext cx="1306271" cy="777100"/>
                  <a:chOff x="6994178" y="3367323"/>
                  <a:chExt cx="1306271" cy="777100"/>
                </a:xfrm>
              </p:grpSpPr>
              <p:grpSp>
                <p:nvGrpSpPr>
                  <p:cNvPr id="2063" name="グループ化 2062"/>
                  <p:cNvGrpSpPr/>
                  <p:nvPr/>
                </p:nvGrpSpPr>
                <p:grpSpPr>
                  <a:xfrm>
                    <a:off x="7400198" y="3367323"/>
                    <a:ext cx="900251" cy="777100"/>
                    <a:chOff x="7369286" y="3385355"/>
                    <a:chExt cx="900251" cy="777100"/>
                  </a:xfrm>
                </p:grpSpPr>
                <p:cxnSp>
                  <p:nvCxnSpPr>
                    <p:cNvPr id="2056" name="直線コネクタ 2055"/>
                    <p:cNvCxnSpPr>
                      <a:stCxn id="80" idx="3"/>
                      <a:endCxn id="80" idx="2"/>
                    </p:cNvCxnSpPr>
                    <p:nvPr/>
                  </p:nvCxnSpPr>
                  <p:spPr>
                    <a:xfrm flipV="1">
                      <a:off x="7480600" y="3651570"/>
                      <a:ext cx="788937" cy="499205"/>
                    </a:xfrm>
                    <a:prstGeom prst="line">
                      <a:avLst/>
                    </a:prstGeom>
                    <a:ln w="9525" cap="rnd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  <a:tailEnd type="non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58" name="直線コネクタ 2057"/>
                    <p:cNvCxnSpPr>
                      <a:stCxn id="39" idx="5"/>
                      <a:endCxn id="80" idx="3"/>
                    </p:cNvCxnSpPr>
                    <p:nvPr/>
                  </p:nvCxnSpPr>
                  <p:spPr>
                    <a:xfrm flipV="1">
                      <a:off x="7369286" y="4153351"/>
                      <a:ext cx="111314" cy="9104"/>
                    </a:xfrm>
                    <a:prstGeom prst="line">
                      <a:avLst/>
                    </a:prstGeom>
                    <a:ln w="9525" cap="rnd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  <a:tailEnd type="non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0" name="直線コネクタ 2059"/>
                    <p:cNvCxnSpPr>
                      <a:stCxn id="79" idx="3"/>
                      <a:endCxn id="79" idx="2"/>
                    </p:cNvCxnSpPr>
                    <p:nvPr/>
                  </p:nvCxnSpPr>
                  <p:spPr>
                    <a:xfrm>
                      <a:off x="7747229" y="3385355"/>
                      <a:ext cx="521987" cy="25"/>
                    </a:xfrm>
                    <a:prstGeom prst="line">
                      <a:avLst/>
                    </a:prstGeom>
                    <a:ln w="9525" cap="rnd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  <a:tailEnd type="non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62" name="直線コネクタ 2061"/>
                    <p:cNvCxnSpPr>
                      <a:stCxn id="79" idx="2"/>
                      <a:endCxn id="80" idx="2"/>
                    </p:cNvCxnSpPr>
                    <p:nvPr/>
                  </p:nvCxnSpPr>
                  <p:spPr>
                    <a:xfrm>
                      <a:off x="8269216" y="3387956"/>
                      <a:ext cx="321" cy="266190"/>
                    </a:xfrm>
                    <a:prstGeom prst="curvedConnector3">
                      <a:avLst>
                        <a:gd name="adj1" fmla="val 9001869"/>
                      </a:avLst>
                    </a:prstGeom>
                    <a:ln w="9525" cap="rnd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  <a:tailEnd type="non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065" name="直線コネクタ 2064"/>
                  <p:cNvCxnSpPr>
                    <a:stCxn id="79" idx="0"/>
                    <a:endCxn id="79" idx="1"/>
                  </p:cNvCxnSpPr>
                  <p:nvPr/>
                </p:nvCxnSpPr>
                <p:spPr>
                  <a:xfrm>
                    <a:off x="6994178" y="3856479"/>
                    <a:ext cx="514907" cy="2319"/>
                  </a:xfrm>
                  <a:prstGeom prst="line">
                    <a:avLst/>
                  </a:prstGeom>
                  <a:ln w="9525" cap="rnd">
                    <a:solidFill>
                      <a:schemeClr val="accent1">
                        <a:lumMod val="75000"/>
                      </a:schemeClr>
                    </a:solidFill>
                    <a:prstDash val="sysDot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7" name="直線コネクタ 2066"/>
                  <p:cNvCxnSpPr>
                    <a:stCxn id="80" idx="3"/>
                    <a:endCxn id="79" idx="1"/>
                  </p:cNvCxnSpPr>
                  <p:nvPr/>
                </p:nvCxnSpPr>
                <p:spPr>
                  <a:xfrm flipH="1" flipV="1">
                    <a:off x="7509085" y="3861374"/>
                    <a:ext cx="2427" cy="273945"/>
                  </a:xfrm>
                  <a:prstGeom prst="curvedConnector3">
                    <a:avLst>
                      <a:gd name="adj1" fmla="val -815534"/>
                    </a:avLst>
                  </a:prstGeom>
                  <a:ln w="9525" cap="rnd">
                    <a:solidFill>
                      <a:schemeClr val="accent1">
                        <a:lumMod val="75000"/>
                      </a:schemeClr>
                    </a:solidFill>
                    <a:prstDash val="sysDot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6" name="グループ化 95">
                <a:extLst>
                  <a:ext uri="{FF2B5EF4-FFF2-40B4-BE49-F238E27FC236}">
                    <a16:creationId xmlns:a16="http://schemas.microsoft.com/office/drawing/2014/main" id="{0802D9DB-7D66-4899-9B35-4E879449A4BD}"/>
                  </a:ext>
                </a:extLst>
              </p:cNvPr>
              <p:cNvGrpSpPr/>
              <p:nvPr/>
            </p:nvGrpSpPr>
            <p:grpSpPr>
              <a:xfrm>
                <a:off x="6701099" y="3277940"/>
                <a:ext cx="1912843" cy="859693"/>
                <a:chOff x="2928937" y="3838512"/>
                <a:chExt cx="1912843" cy="859693"/>
              </a:xfrm>
            </p:grpSpPr>
            <p:sp>
              <p:nvSpPr>
                <p:cNvPr id="97" name="フリーフォーム: 図形 96">
                  <a:extLst>
                    <a:ext uri="{FF2B5EF4-FFF2-40B4-BE49-F238E27FC236}">
                      <a16:creationId xmlns:a16="http://schemas.microsoft.com/office/drawing/2014/main" id="{00A98C49-67F8-4DC3-8E60-A4509E3A0E3B}"/>
                    </a:ext>
                  </a:extLst>
                </p:cNvPr>
                <p:cNvSpPr/>
                <p:nvPr/>
              </p:nvSpPr>
              <p:spPr>
                <a:xfrm>
                  <a:off x="2928937" y="4542523"/>
                  <a:ext cx="942975" cy="155682"/>
                </a:xfrm>
                <a:custGeom>
                  <a:avLst/>
                  <a:gdLst>
                    <a:gd name="connsiteX0" fmla="*/ 185737 w 759619"/>
                    <a:gd name="connsiteY0" fmla="*/ 519113 h 526256"/>
                    <a:gd name="connsiteX1" fmla="*/ 759619 w 759619"/>
                    <a:gd name="connsiteY1" fmla="*/ 526256 h 526256"/>
                    <a:gd name="connsiteX2" fmla="*/ 683419 w 759619"/>
                    <a:gd name="connsiteY2" fmla="*/ 242888 h 526256"/>
                    <a:gd name="connsiteX3" fmla="*/ 507206 w 759619"/>
                    <a:gd name="connsiteY3" fmla="*/ 4763 h 526256"/>
                    <a:gd name="connsiteX4" fmla="*/ 0 w 759619"/>
                    <a:gd name="connsiteY4" fmla="*/ 0 h 526256"/>
                    <a:gd name="connsiteX5" fmla="*/ 42862 w 759619"/>
                    <a:gd name="connsiteY5" fmla="*/ 257175 h 526256"/>
                    <a:gd name="connsiteX6" fmla="*/ 185737 w 759619"/>
                    <a:gd name="connsiteY6" fmla="*/ 519113 h 526256"/>
                    <a:gd name="connsiteX0" fmla="*/ 185737 w 759619"/>
                    <a:gd name="connsiteY0" fmla="*/ 522204 h 529347"/>
                    <a:gd name="connsiteX1" fmla="*/ 759619 w 759619"/>
                    <a:gd name="connsiteY1" fmla="*/ 529347 h 529347"/>
                    <a:gd name="connsiteX2" fmla="*/ 683419 w 759619"/>
                    <a:gd name="connsiteY2" fmla="*/ 245979 h 529347"/>
                    <a:gd name="connsiteX3" fmla="*/ 395288 w 759619"/>
                    <a:gd name="connsiteY3" fmla="*/ 0 h 529347"/>
                    <a:gd name="connsiteX4" fmla="*/ 0 w 759619"/>
                    <a:gd name="connsiteY4" fmla="*/ 3091 h 529347"/>
                    <a:gd name="connsiteX5" fmla="*/ 42862 w 759619"/>
                    <a:gd name="connsiteY5" fmla="*/ 260266 h 529347"/>
                    <a:gd name="connsiteX6" fmla="*/ 185737 w 759619"/>
                    <a:gd name="connsiteY6" fmla="*/ 522204 h 529347"/>
                    <a:gd name="connsiteX0" fmla="*/ 364331 w 938213"/>
                    <a:gd name="connsiteY0" fmla="*/ 522204 h 529347"/>
                    <a:gd name="connsiteX1" fmla="*/ 938213 w 938213"/>
                    <a:gd name="connsiteY1" fmla="*/ 529347 h 529347"/>
                    <a:gd name="connsiteX2" fmla="*/ 862013 w 938213"/>
                    <a:gd name="connsiteY2" fmla="*/ 245979 h 529347"/>
                    <a:gd name="connsiteX3" fmla="*/ 573882 w 938213"/>
                    <a:gd name="connsiteY3" fmla="*/ 0 h 529347"/>
                    <a:gd name="connsiteX4" fmla="*/ 0 w 938213"/>
                    <a:gd name="connsiteY4" fmla="*/ 3091 h 529347"/>
                    <a:gd name="connsiteX5" fmla="*/ 221456 w 938213"/>
                    <a:gd name="connsiteY5" fmla="*/ 260266 h 529347"/>
                    <a:gd name="connsiteX6" fmla="*/ 364331 w 938213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64394 w 940594"/>
                    <a:gd name="connsiteY2" fmla="*/ 245979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223837 w 940594"/>
                    <a:gd name="connsiteY5" fmla="*/ 260266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64394 w 940594"/>
                    <a:gd name="connsiteY2" fmla="*/ 245979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185737 w 940594"/>
                    <a:gd name="connsiteY5" fmla="*/ 299550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00100 w 940594"/>
                    <a:gd name="connsiteY2" fmla="*/ 245980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185737 w 940594"/>
                    <a:gd name="connsiteY5" fmla="*/ 299550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00100 w 940594"/>
                    <a:gd name="connsiteY2" fmla="*/ 245980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202406 w 940594"/>
                    <a:gd name="connsiteY5" fmla="*/ 330975 h 529347"/>
                    <a:gd name="connsiteX6" fmla="*/ 366712 w 940594"/>
                    <a:gd name="connsiteY6" fmla="*/ 522204 h 529347"/>
                    <a:gd name="connsiteX0" fmla="*/ 369093 w 942975"/>
                    <a:gd name="connsiteY0" fmla="*/ 522204 h 529347"/>
                    <a:gd name="connsiteX1" fmla="*/ 942975 w 942975"/>
                    <a:gd name="connsiteY1" fmla="*/ 529347 h 529347"/>
                    <a:gd name="connsiteX2" fmla="*/ 802481 w 942975"/>
                    <a:gd name="connsiteY2" fmla="*/ 245980 h 529347"/>
                    <a:gd name="connsiteX3" fmla="*/ 578644 w 942975"/>
                    <a:gd name="connsiteY3" fmla="*/ 0 h 529347"/>
                    <a:gd name="connsiteX4" fmla="*/ 0 w 942975"/>
                    <a:gd name="connsiteY4" fmla="*/ 18803 h 529347"/>
                    <a:gd name="connsiteX5" fmla="*/ 204787 w 942975"/>
                    <a:gd name="connsiteY5" fmla="*/ 330975 h 529347"/>
                    <a:gd name="connsiteX6" fmla="*/ 369093 w 942975"/>
                    <a:gd name="connsiteY6" fmla="*/ 522204 h 529347"/>
                    <a:gd name="connsiteX0" fmla="*/ 369093 w 942975"/>
                    <a:gd name="connsiteY0" fmla="*/ 522204 h 529347"/>
                    <a:gd name="connsiteX1" fmla="*/ 942975 w 942975"/>
                    <a:gd name="connsiteY1" fmla="*/ 529347 h 529347"/>
                    <a:gd name="connsiteX2" fmla="*/ 802481 w 942975"/>
                    <a:gd name="connsiteY2" fmla="*/ 245980 h 529347"/>
                    <a:gd name="connsiteX3" fmla="*/ 592932 w 942975"/>
                    <a:gd name="connsiteY3" fmla="*/ 0 h 529347"/>
                    <a:gd name="connsiteX4" fmla="*/ 0 w 942975"/>
                    <a:gd name="connsiteY4" fmla="*/ 18803 h 529347"/>
                    <a:gd name="connsiteX5" fmla="*/ 204787 w 942975"/>
                    <a:gd name="connsiteY5" fmla="*/ 330975 h 529347"/>
                    <a:gd name="connsiteX6" fmla="*/ 369093 w 942975"/>
                    <a:gd name="connsiteY6" fmla="*/ 522204 h 529347"/>
                    <a:gd name="connsiteX0" fmla="*/ 369093 w 942975"/>
                    <a:gd name="connsiteY0" fmla="*/ 506493 h 513636"/>
                    <a:gd name="connsiteX1" fmla="*/ 942975 w 942975"/>
                    <a:gd name="connsiteY1" fmla="*/ 513636 h 513636"/>
                    <a:gd name="connsiteX2" fmla="*/ 802481 w 942975"/>
                    <a:gd name="connsiteY2" fmla="*/ 230269 h 513636"/>
                    <a:gd name="connsiteX3" fmla="*/ 602457 w 942975"/>
                    <a:gd name="connsiteY3" fmla="*/ 0 h 513636"/>
                    <a:gd name="connsiteX4" fmla="*/ 0 w 942975"/>
                    <a:gd name="connsiteY4" fmla="*/ 3092 h 513636"/>
                    <a:gd name="connsiteX5" fmla="*/ 204787 w 942975"/>
                    <a:gd name="connsiteY5" fmla="*/ 315264 h 513636"/>
                    <a:gd name="connsiteX6" fmla="*/ 369093 w 942975"/>
                    <a:gd name="connsiteY6" fmla="*/ 506493 h 51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2975" h="513636">
                      <a:moveTo>
                        <a:pt x="369093" y="506493"/>
                      </a:moveTo>
                      <a:lnTo>
                        <a:pt x="942975" y="513636"/>
                      </a:lnTo>
                      <a:lnTo>
                        <a:pt x="802481" y="230269"/>
                      </a:lnTo>
                      <a:lnTo>
                        <a:pt x="602457" y="0"/>
                      </a:lnTo>
                      <a:lnTo>
                        <a:pt x="0" y="3092"/>
                      </a:lnTo>
                      <a:lnTo>
                        <a:pt x="204787" y="315264"/>
                      </a:lnTo>
                      <a:lnTo>
                        <a:pt x="369093" y="506493"/>
                      </a:lnTo>
                      <a:close/>
                    </a:path>
                  </a:pathLst>
                </a:custGeom>
                <a:solidFill>
                  <a:srgbClr val="B0CFF2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フリーフォーム: 図形 99">
                  <a:extLst>
                    <a:ext uri="{FF2B5EF4-FFF2-40B4-BE49-F238E27FC236}">
                      <a16:creationId xmlns:a16="http://schemas.microsoft.com/office/drawing/2014/main" id="{BDE8DE88-E0CA-4419-A196-B99FA6D42130}"/>
                    </a:ext>
                  </a:extLst>
                </p:cNvPr>
                <p:cNvSpPr/>
                <p:nvPr/>
              </p:nvSpPr>
              <p:spPr>
                <a:xfrm flipH="1">
                  <a:off x="4166331" y="3838512"/>
                  <a:ext cx="675449" cy="317552"/>
                </a:xfrm>
                <a:custGeom>
                  <a:avLst/>
                  <a:gdLst>
                    <a:gd name="connsiteX0" fmla="*/ 185737 w 759619"/>
                    <a:gd name="connsiteY0" fmla="*/ 519113 h 526256"/>
                    <a:gd name="connsiteX1" fmla="*/ 759619 w 759619"/>
                    <a:gd name="connsiteY1" fmla="*/ 526256 h 526256"/>
                    <a:gd name="connsiteX2" fmla="*/ 683419 w 759619"/>
                    <a:gd name="connsiteY2" fmla="*/ 242888 h 526256"/>
                    <a:gd name="connsiteX3" fmla="*/ 507206 w 759619"/>
                    <a:gd name="connsiteY3" fmla="*/ 4763 h 526256"/>
                    <a:gd name="connsiteX4" fmla="*/ 0 w 759619"/>
                    <a:gd name="connsiteY4" fmla="*/ 0 h 526256"/>
                    <a:gd name="connsiteX5" fmla="*/ 42862 w 759619"/>
                    <a:gd name="connsiteY5" fmla="*/ 257175 h 526256"/>
                    <a:gd name="connsiteX6" fmla="*/ 185737 w 759619"/>
                    <a:gd name="connsiteY6" fmla="*/ 519113 h 526256"/>
                    <a:gd name="connsiteX0" fmla="*/ 185737 w 759619"/>
                    <a:gd name="connsiteY0" fmla="*/ 522204 h 529347"/>
                    <a:gd name="connsiteX1" fmla="*/ 759619 w 759619"/>
                    <a:gd name="connsiteY1" fmla="*/ 529347 h 529347"/>
                    <a:gd name="connsiteX2" fmla="*/ 683419 w 759619"/>
                    <a:gd name="connsiteY2" fmla="*/ 245979 h 529347"/>
                    <a:gd name="connsiteX3" fmla="*/ 395288 w 759619"/>
                    <a:gd name="connsiteY3" fmla="*/ 0 h 529347"/>
                    <a:gd name="connsiteX4" fmla="*/ 0 w 759619"/>
                    <a:gd name="connsiteY4" fmla="*/ 3091 h 529347"/>
                    <a:gd name="connsiteX5" fmla="*/ 42862 w 759619"/>
                    <a:gd name="connsiteY5" fmla="*/ 260266 h 529347"/>
                    <a:gd name="connsiteX6" fmla="*/ 185737 w 759619"/>
                    <a:gd name="connsiteY6" fmla="*/ 522204 h 529347"/>
                    <a:gd name="connsiteX0" fmla="*/ 364331 w 938213"/>
                    <a:gd name="connsiteY0" fmla="*/ 522204 h 529347"/>
                    <a:gd name="connsiteX1" fmla="*/ 938213 w 938213"/>
                    <a:gd name="connsiteY1" fmla="*/ 529347 h 529347"/>
                    <a:gd name="connsiteX2" fmla="*/ 862013 w 938213"/>
                    <a:gd name="connsiteY2" fmla="*/ 245979 h 529347"/>
                    <a:gd name="connsiteX3" fmla="*/ 573882 w 938213"/>
                    <a:gd name="connsiteY3" fmla="*/ 0 h 529347"/>
                    <a:gd name="connsiteX4" fmla="*/ 0 w 938213"/>
                    <a:gd name="connsiteY4" fmla="*/ 3091 h 529347"/>
                    <a:gd name="connsiteX5" fmla="*/ 221456 w 938213"/>
                    <a:gd name="connsiteY5" fmla="*/ 260266 h 529347"/>
                    <a:gd name="connsiteX6" fmla="*/ 364331 w 938213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64394 w 940594"/>
                    <a:gd name="connsiteY2" fmla="*/ 245979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223837 w 940594"/>
                    <a:gd name="connsiteY5" fmla="*/ 260266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64394 w 940594"/>
                    <a:gd name="connsiteY2" fmla="*/ 245979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185737 w 940594"/>
                    <a:gd name="connsiteY5" fmla="*/ 299550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00100 w 940594"/>
                    <a:gd name="connsiteY2" fmla="*/ 245980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185737 w 940594"/>
                    <a:gd name="connsiteY5" fmla="*/ 299550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00100 w 940594"/>
                    <a:gd name="connsiteY2" fmla="*/ 245980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202406 w 940594"/>
                    <a:gd name="connsiteY5" fmla="*/ 330975 h 529347"/>
                    <a:gd name="connsiteX6" fmla="*/ 366712 w 940594"/>
                    <a:gd name="connsiteY6" fmla="*/ 522204 h 529347"/>
                    <a:gd name="connsiteX0" fmla="*/ 369093 w 942975"/>
                    <a:gd name="connsiteY0" fmla="*/ 522204 h 529347"/>
                    <a:gd name="connsiteX1" fmla="*/ 942975 w 942975"/>
                    <a:gd name="connsiteY1" fmla="*/ 529347 h 529347"/>
                    <a:gd name="connsiteX2" fmla="*/ 802481 w 942975"/>
                    <a:gd name="connsiteY2" fmla="*/ 245980 h 529347"/>
                    <a:gd name="connsiteX3" fmla="*/ 578644 w 942975"/>
                    <a:gd name="connsiteY3" fmla="*/ 0 h 529347"/>
                    <a:gd name="connsiteX4" fmla="*/ 0 w 942975"/>
                    <a:gd name="connsiteY4" fmla="*/ 18803 h 529347"/>
                    <a:gd name="connsiteX5" fmla="*/ 204787 w 942975"/>
                    <a:gd name="connsiteY5" fmla="*/ 330975 h 529347"/>
                    <a:gd name="connsiteX6" fmla="*/ 369093 w 942975"/>
                    <a:gd name="connsiteY6" fmla="*/ 522204 h 529347"/>
                    <a:gd name="connsiteX0" fmla="*/ 369093 w 942975"/>
                    <a:gd name="connsiteY0" fmla="*/ 522204 h 529347"/>
                    <a:gd name="connsiteX1" fmla="*/ 942975 w 942975"/>
                    <a:gd name="connsiteY1" fmla="*/ 529347 h 529347"/>
                    <a:gd name="connsiteX2" fmla="*/ 802481 w 942975"/>
                    <a:gd name="connsiteY2" fmla="*/ 245980 h 529347"/>
                    <a:gd name="connsiteX3" fmla="*/ 592932 w 942975"/>
                    <a:gd name="connsiteY3" fmla="*/ 0 h 529347"/>
                    <a:gd name="connsiteX4" fmla="*/ 0 w 942975"/>
                    <a:gd name="connsiteY4" fmla="*/ 18803 h 529347"/>
                    <a:gd name="connsiteX5" fmla="*/ 204787 w 942975"/>
                    <a:gd name="connsiteY5" fmla="*/ 330975 h 529347"/>
                    <a:gd name="connsiteX6" fmla="*/ 369093 w 942975"/>
                    <a:gd name="connsiteY6" fmla="*/ 522204 h 529347"/>
                    <a:gd name="connsiteX0" fmla="*/ 369093 w 942975"/>
                    <a:gd name="connsiteY0" fmla="*/ 506493 h 513636"/>
                    <a:gd name="connsiteX1" fmla="*/ 942975 w 942975"/>
                    <a:gd name="connsiteY1" fmla="*/ 513636 h 513636"/>
                    <a:gd name="connsiteX2" fmla="*/ 802481 w 942975"/>
                    <a:gd name="connsiteY2" fmla="*/ 230269 h 513636"/>
                    <a:gd name="connsiteX3" fmla="*/ 602457 w 942975"/>
                    <a:gd name="connsiteY3" fmla="*/ 0 h 513636"/>
                    <a:gd name="connsiteX4" fmla="*/ 0 w 942975"/>
                    <a:gd name="connsiteY4" fmla="*/ 3092 h 513636"/>
                    <a:gd name="connsiteX5" fmla="*/ 204787 w 942975"/>
                    <a:gd name="connsiteY5" fmla="*/ 315264 h 513636"/>
                    <a:gd name="connsiteX6" fmla="*/ 369093 w 942975"/>
                    <a:gd name="connsiteY6" fmla="*/ 506493 h 513636"/>
                    <a:gd name="connsiteX0" fmla="*/ 369093 w 942975"/>
                    <a:gd name="connsiteY0" fmla="*/ 514352 h 521495"/>
                    <a:gd name="connsiteX1" fmla="*/ 942975 w 942975"/>
                    <a:gd name="connsiteY1" fmla="*/ 521495 h 521495"/>
                    <a:gd name="connsiteX2" fmla="*/ 802481 w 942975"/>
                    <a:gd name="connsiteY2" fmla="*/ 238128 h 521495"/>
                    <a:gd name="connsiteX3" fmla="*/ 691671 w 942975"/>
                    <a:gd name="connsiteY3" fmla="*/ 0 h 521495"/>
                    <a:gd name="connsiteX4" fmla="*/ 0 w 942975"/>
                    <a:gd name="connsiteY4" fmla="*/ 10951 h 521495"/>
                    <a:gd name="connsiteX5" fmla="*/ 204787 w 942975"/>
                    <a:gd name="connsiteY5" fmla="*/ 323123 h 521495"/>
                    <a:gd name="connsiteX6" fmla="*/ 369093 w 942975"/>
                    <a:gd name="connsiteY6" fmla="*/ 514352 h 521495"/>
                    <a:gd name="connsiteX0" fmla="*/ 164306 w 738188"/>
                    <a:gd name="connsiteY0" fmla="*/ 514352 h 521495"/>
                    <a:gd name="connsiteX1" fmla="*/ 738188 w 738188"/>
                    <a:gd name="connsiteY1" fmla="*/ 521495 h 521495"/>
                    <a:gd name="connsiteX2" fmla="*/ 597694 w 738188"/>
                    <a:gd name="connsiteY2" fmla="*/ 238128 h 521495"/>
                    <a:gd name="connsiteX3" fmla="*/ 486884 w 738188"/>
                    <a:gd name="connsiteY3" fmla="*/ 0 h 521495"/>
                    <a:gd name="connsiteX4" fmla="*/ 22943 w 738188"/>
                    <a:gd name="connsiteY4" fmla="*/ 3095 h 521495"/>
                    <a:gd name="connsiteX5" fmla="*/ 0 w 738188"/>
                    <a:gd name="connsiteY5" fmla="*/ 323123 h 521495"/>
                    <a:gd name="connsiteX6" fmla="*/ 164306 w 738188"/>
                    <a:gd name="connsiteY6" fmla="*/ 514352 h 521495"/>
                    <a:gd name="connsiteX0" fmla="*/ 141363 w 715245"/>
                    <a:gd name="connsiteY0" fmla="*/ 514352 h 521495"/>
                    <a:gd name="connsiteX1" fmla="*/ 715245 w 715245"/>
                    <a:gd name="connsiteY1" fmla="*/ 521495 h 521495"/>
                    <a:gd name="connsiteX2" fmla="*/ 574751 w 715245"/>
                    <a:gd name="connsiteY2" fmla="*/ 238128 h 521495"/>
                    <a:gd name="connsiteX3" fmla="*/ 463941 w 715245"/>
                    <a:gd name="connsiteY3" fmla="*/ 0 h 521495"/>
                    <a:gd name="connsiteX4" fmla="*/ 0 w 715245"/>
                    <a:gd name="connsiteY4" fmla="*/ 3095 h 521495"/>
                    <a:gd name="connsiteX5" fmla="*/ 40445 w 715245"/>
                    <a:gd name="connsiteY5" fmla="*/ 268128 h 521495"/>
                    <a:gd name="connsiteX6" fmla="*/ 141363 w 715245"/>
                    <a:gd name="connsiteY6" fmla="*/ 514352 h 521495"/>
                    <a:gd name="connsiteX0" fmla="*/ 141363 w 715245"/>
                    <a:gd name="connsiteY0" fmla="*/ 514352 h 521495"/>
                    <a:gd name="connsiteX1" fmla="*/ 715245 w 715245"/>
                    <a:gd name="connsiteY1" fmla="*/ 521495 h 521495"/>
                    <a:gd name="connsiteX2" fmla="*/ 631097 w 715245"/>
                    <a:gd name="connsiteY2" fmla="*/ 206702 h 521495"/>
                    <a:gd name="connsiteX3" fmla="*/ 463941 w 715245"/>
                    <a:gd name="connsiteY3" fmla="*/ 0 h 521495"/>
                    <a:gd name="connsiteX4" fmla="*/ 0 w 715245"/>
                    <a:gd name="connsiteY4" fmla="*/ 3095 h 521495"/>
                    <a:gd name="connsiteX5" fmla="*/ 40445 w 715245"/>
                    <a:gd name="connsiteY5" fmla="*/ 268128 h 521495"/>
                    <a:gd name="connsiteX6" fmla="*/ 141363 w 715245"/>
                    <a:gd name="connsiteY6" fmla="*/ 514352 h 521495"/>
                    <a:gd name="connsiteX0" fmla="*/ 141363 w 715245"/>
                    <a:gd name="connsiteY0" fmla="*/ 530066 h 537209"/>
                    <a:gd name="connsiteX1" fmla="*/ 715245 w 715245"/>
                    <a:gd name="connsiteY1" fmla="*/ 537209 h 537209"/>
                    <a:gd name="connsiteX2" fmla="*/ 631097 w 715245"/>
                    <a:gd name="connsiteY2" fmla="*/ 222416 h 537209"/>
                    <a:gd name="connsiteX3" fmla="*/ 574284 w 715245"/>
                    <a:gd name="connsiteY3" fmla="*/ 0 h 537209"/>
                    <a:gd name="connsiteX4" fmla="*/ 0 w 715245"/>
                    <a:gd name="connsiteY4" fmla="*/ 18809 h 537209"/>
                    <a:gd name="connsiteX5" fmla="*/ 40445 w 715245"/>
                    <a:gd name="connsiteY5" fmla="*/ 283842 h 537209"/>
                    <a:gd name="connsiteX6" fmla="*/ 141363 w 715245"/>
                    <a:gd name="connsiteY6" fmla="*/ 530066 h 537209"/>
                    <a:gd name="connsiteX0" fmla="*/ 141363 w 715245"/>
                    <a:gd name="connsiteY0" fmla="*/ 537922 h 545065"/>
                    <a:gd name="connsiteX1" fmla="*/ 715245 w 715245"/>
                    <a:gd name="connsiteY1" fmla="*/ 545065 h 545065"/>
                    <a:gd name="connsiteX2" fmla="*/ 631097 w 715245"/>
                    <a:gd name="connsiteY2" fmla="*/ 230272 h 545065"/>
                    <a:gd name="connsiteX3" fmla="*/ 548460 w 715245"/>
                    <a:gd name="connsiteY3" fmla="*/ 0 h 545065"/>
                    <a:gd name="connsiteX4" fmla="*/ 0 w 715245"/>
                    <a:gd name="connsiteY4" fmla="*/ 26665 h 545065"/>
                    <a:gd name="connsiteX5" fmla="*/ 40445 w 715245"/>
                    <a:gd name="connsiteY5" fmla="*/ 291698 h 545065"/>
                    <a:gd name="connsiteX6" fmla="*/ 141363 w 715245"/>
                    <a:gd name="connsiteY6" fmla="*/ 537922 h 545065"/>
                    <a:gd name="connsiteX0" fmla="*/ 141363 w 715245"/>
                    <a:gd name="connsiteY0" fmla="*/ 537922 h 545065"/>
                    <a:gd name="connsiteX1" fmla="*/ 715245 w 715245"/>
                    <a:gd name="connsiteY1" fmla="*/ 545065 h 545065"/>
                    <a:gd name="connsiteX2" fmla="*/ 666313 w 715245"/>
                    <a:gd name="connsiteY2" fmla="*/ 222413 h 545065"/>
                    <a:gd name="connsiteX3" fmla="*/ 548460 w 715245"/>
                    <a:gd name="connsiteY3" fmla="*/ 0 h 545065"/>
                    <a:gd name="connsiteX4" fmla="*/ 0 w 715245"/>
                    <a:gd name="connsiteY4" fmla="*/ 26665 h 545065"/>
                    <a:gd name="connsiteX5" fmla="*/ 40445 w 715245"/>
                    <a:gd name="connsiteY5" fmla="*/ 291698 h 545065"/>
                    <a:gd name="connsiteX6" fmla="*/ 141363 w 715245"/>
                    <a:gd name="connsiteY6" fmla="*/ 537922 h 545065"/>
                    <a:gd name="connsiteX0" fmla="*/ 141363 w 715245"/>
                    <a:gd name="connsiteY0" fmla="*/ 537922 h 545065"/>
                    <a:gd name="connsiteX1" fmla="*/ 715245 w 715245"/>
                    <a:gd name="connsiteY1" fmla="*/ 545065 h 545065"/>
                    <a:gd name="connsiteX2" fmla="*/ 666313 w 715245"/>
                    <a:gd name="connsiteY2" fmla="*/ 222413 h 545065"/>
                    <a:gd name="connsiteX3" fmla="*/ 583675 w 715245"/>
                    <a:gd name="connsiteY3" fmla="*/ 0 h 545065"/>
                    <a:gd name="connsiteX4" fmla="*/ 0 w 715245"/>
                    <a:gd name="connsiteY4" fmla="*/ 26665 h 545065"/>
                    <a:gd name="connsiteX5" fmla="*/ 40445 w 715245"/>
                    <a:gd name="connsiteY5" fmla="*/ 291698 h 545065"/>
                    <a:gd name="connsiteX6" fmla="*/ 141363 w 715245"/>
                    <a:gd name="connsiteY6" fmla="*/ 537922 h 545065"/>
                    <a:gd name="connsiteX0" fmla="*/ 141363 w 715245"/>
                    <a:gd name="connsiteY0" fmla="*/ 537922 h 545065"/>
                    <a:gd name="connsiteX1" fmla="*/ 715245 w 715245"/>
                    <a:gd name="connsiteY1" fmla="*/ 545065 h 545065"/>
                    <a:gd name="connsiteX2" fmla="*/ 666313 w 715245"/>
                    <a:gd name="connsiteY2" fmla="*/ 222413 h 545065"/>
                    <a:gd name="connsiteX3" fmla="*/ 583675 w 715245"/>
                    <a:gd name="connsiteY3" fmla="*/ 0 h 545065"/>
                    <a:gd name="connsiteX4" fmla="*/ 0 w 715245"/>
                    <a:gd name="connsiteY4" fmla="*/ 26665 h 545065"/>
                    <a:gd name="connsiteX5" fmla="*/ 59227 w 715245"/>
                    <a:gd name="connsiteY5" fmla="*/ 291698 h 545065"/>
                    <a:gd name="connsiteX6" fmla="*/ 141363 w 715245"/>
                    <a:gd name="connsiteY6" fmla="*/ 537922 h 545065"/>
                    <a:gd name="connsiteX0" fmla="*/ 120233 w 694115"/>
                    <a:gd name="connsiteY0" fmla="*/ 537922 h 545065"/>
                    <a:gd name="connsiteX1" fmla="*/ 694115 w 694115"/>
                    <a:gd name="connsiteY1" fmla="*/ 545065 h 545065"/>
                    <a:gd name="connsiteX2" fmla="*/ 645183 w 694115"/>
                    <a:gd name="connsiteY2" fmla="*/ 222413 h 545065"/>
                    <a:gd name="connsiteX3" fmla="*/ 562545 w 694115"/>
                    <a:gd name="connsiteY3" fmla="*/ 0 h 545065"/>
                    <a:gd name="connsiteX4" fmla="*/ 0 w 694115"/>
                    <a:gd name="connsiteY4" fmla="*/ 26665 h 545065"/>
                    <a:gd name="connsiteX5" fmla="*/ 38097 w 694115"/>
                    <a:gd name="connsiteY5" fmla="*/ 291698 h 545065"/>
                    <a:gd name="connsiteX6" fmla="*/ 120233 w 694115"/>
                    <a:gd name="connsiteY6" fmla="*/ 537922 h 545065"/>
                    <a:gd name="connsiteX0" fmla="*/ 136667 w 710549"/>
                    <a:gd name="connsiteY0" fmla="*/ 537922 h 545065"/>
                    <a:gd name="connsiteX1" fmla="*/ 710549 w 710549"/>
                    <a:gd name="connsiteY1" fmla="*/ 545065 h 545065"/>
                    <a:gd name="connsiteX2" fmla="*/ 661617 w 710549"/>
                    <a:gd name="connsiteY2" fmla="*/ 222413 h 545065"/>
                    <a:gd name="connsiteX3" fmla="*/ 578979 w 710549"/>
                    <a:gd name="connsiteY3" fmla="*/ 0 h 545065"/>
                    <a:gd name="connsiteX4" fmla="*/ 0 w 710549"/>
                    <a:gd name="connsiteY4" fmla="*/ 26665 h 545065"/>
                    <a:gd name="connsiteX5" fmla="*/ 54531 w 710549"/>
                    <a:gd name="connsiteY5" fmla="*/ 291698 h 545065"/>
                    <a:gd name="connsiteX6" fmla="*/ 136667 w 710549"/>
                    <a:gd name="connsiteY6" fmla="*/ 537922 h 545065"/>
                    <a:gd name="connsiteX0" fmla="*/ 143710 w 717592"/>
                    <a:gd name="connsiteY0" fmla="*/ 699810 h 706953"/>
                    <a:gd name="connsiteX1" fmla="*/ 717592 w 717592"/>
                    <a:gd name="connsiteY1" fmla="*/ 706953 h 706953"/>
                    <a:gd name="connsiteX2" fmla="*/ 668660 w 717592"/>
                    <a:gd name="connsiteY2" fmla="*/ 384301 h 706953"/>
                    <a:gd name="connsiteX3" fmla="*/ 586022 w 717592"/>
                    <a:gd name="connsiteY3" fmla="*/ 161888 h 706953"/>
                    <a:gd name="connsiteX4" fmla="*/ 0 w 717592"/>
                    <a:gd name="connsiteY4" fmla="*/ 0 h 706953"/>
                    <a:gd name="connsiteX5" fmla="*/ 61574 w 717592"/>
                    <a:gd name="connsiteY5" fmla="*/ 453586 h 706953"/>
                    <a:gd name="connsiteX6" fmla="*/ 143710 w 717592"/>
                    <a:gd name="connsiteY6" fmla="*/ 699810 h 706953"/>
                    <a:gd name="connsiteX0" fmla="*/ 143710 w 717592"/>
                    <a:gd name="connsiteY0" fmla="*/ 702908 h 710051"/>
                    <a:gd name="connsiteX1" fmla="*/ 717592 w 717592"/>
                    <a:gd name="connsiteY1" fmla="*/ 710051 h 710051"/>
                    <a:gd name="connsiteX2" fmla="*/ 668660 w 717592"/>
                    <a:gd name="connsiteY2" fmla="*/ 387399 h 710051"/>
                    <a:gd name="connsiteX3" fmla="*/ 586022 w 717592"/>
                    <a:gd name="connsiteY3" fmla="*/ 0 h 710051"/>
                    <a:gd name="connsiteX4" fmla="*/ 0 w 717592"/>
                    <a:gd name="connsiteY4" fmla="*/ 3098 h 710051"/>
                    <a:gd name="connsiteX5" fmla="*/ 61574 w 717592"/>
                    <a:gd name="connsiteY5" fmla="*/ 456684 h 710051"/>
                    <a:gd name="connsiteX6" fmla="*/ 143710 w 717592"/>
                    <a:gd name="connsiteY6" fmla="*/ 702908 h 710051"/>
                    <a:gd name="connsiteX0" fmla="*/ 143710 w 717592"/>
                    <a:gd name="connsiteY0" fmla="*/ 702908 h 710051"/>
                    <a:gd name="connsiteX1" fmla="*/ 717592 w 717592"/>
                    <a:gd name="connsiteY1" fmla="*/ 710051 h 710051"/>
                    <a:gd name="connsiteX2" fmla="*/ 668660 w 717592"/>
                    <a:gd name="connsiteY2" fmla="*/ 387399 h 710051"/>
                    <a:gd name="connsiteX3" fmla="*/ 586022 w 717592"/>
                    <a:gd name="connsiteY3" fmla="*/ 0 h 710051"/>
                    <a:gd name="connsiteX4" fmla="*/ 0 w 717592"/>
                    <a:gd name="connsiteY4" fmla="*/ 3098 h 710051"/>
                    <a:gd name="connsiteX5" fmla="*/ 61574 w 717592"/>
                    <a:gd name="connsiteY5" fmla="*/ 456684 h 710051"/>
                    <a:gd name="connsiteX6" fmla="*/ 143710 w 717592"/>
                    <a:gd name="connsiteY6" fmla="*/ 702908 h 710051"/>
                    <a:gd name="connsiteX0" fmla="*/ 143710 w 717592"/>
                    <a:gd name="connsiteY0" fmla="*/ 702908 h 710051"/>
                    <a:gd name="connsiteX1" fmla="*/ 717592 w 717592"/>
                    <a:gd name="connsiteY1" fmla="*/ 710051 h 710051"/>
                    <a:gd name="connsiteX2" fmla="*/ 673355 w 717592"/>
                    <a:gd name="connsiteY2" fmla="*/ 340263 h 710051"/>
                    <a:gd name="connsiteX3" fmla="*/ 586022 w 717592"/>
                    <a:gd name="connsiteY3" fmla="*/ 0 h 710051"/>
                    <a:gd name="connsiteX4" fmla="*/ 0 w 717592"/>
                    <a:gd name="connsiteY4" fmla="*/ 3098 h 710051"/>
                    <a:gd name="connsiteX5" fmla="*/ 61574 w 717592"/>
                    <a:gd name="connsiteY5" fmla="*/ 456684 h 710051"/>
                    <a:gd name="connsiteX6" fmla="*/ 143710 w 717592"/>
                    <a:gd name="connsiteY6" fmla="*/ 702908 h 710051"/>
                    <a:gd name="connsiteX0" fmla="*/ 143710 w 717592"/>
                    <a:gd name="connsiteY0" fmla="*/ 718622 h 725765"/>
                    <a:gd name="connsiteX1" fmla="*/ 717592 w 717592"/>
                    <a:gd name="connsiteY1" fmla="*/ 725765 h 725765"/>
                    <a:gd name="connsiteX2" fmla="*/ 673355 w 717592"/>
                    <a:gd name="connsiteY2" fmla="*/ 355977 h 725765"/>
                    <a:gd name="connsiteX3" fmla="*/ 616543 w 717592"/>
                    <a:gd name="connsiteY3" fmla="*/ 0 h 725765"/>
                    <a:gd name="connsiteX4" fmla="*/ 0 w 717592"/>
                    <a:gd name="connsiteY4" fmla="*/ 18812 h 725765"/>
                    <a:gd name="connsiteX5" fmla="*/ 61574 w 717592"/>
                    <a:gd name="connsiteY5" fmla="*/ 472398 h 725765"/>
                    <a:gd name="connsiteX6" fmla="*/ 143710 w 717592"/>
                    <a:gd name="connsiteY6" fmla="*/ 718622 h 725765"/>
                    <a:gd name="connsiteX0" fmla="*/ 143710 w 717592"/>
                    <a:gd name="connsiteY0" fmla="*/ 718622 h 725765"/>
                    <a:gd name="connsiteX1" fmla="*/ 717592 w 717592"/>
                    <a:gd name="connsiteY1" fmla="*/ 725765 h 725765"/>
                    <a:gd name="connsiteX2" fmla="*/ 673355 w 717592"/>
                    <a:gd name="connsiteY2" fmla="*/ 355977 h 725765"/>
                    <a:gd name="connsiteX3" fmla="*/ 616543 w 717592"/>
                    <a:gd name="connsiteY3" fmla="*/ 0 h 725765"/>
                    <a:gd name="connsiteX4" fmla="*/ 0 w 717592"/>
                    <a:gd name="connsiteY4" fmla="*/ 18812 h 725765"/>
                    <a:gd name="connsiteX5" fmla="*/ 82703 w 717592"/>
                    <a:gd name="connsiteY5" fmla="*/ 440973 h 725765"/>
                    <a:gd name="connsiteX6" fmla="*/ 143710 w 717592"/>
                    <a:gd name="connsiteY6" fmla="*/ 718622 h 725765"/>
                    <a:gd name="connsiteX0" fmla="*/ 92060 w 665942"/>
                    <a:gd name="connsiteY0" fmla="*/ 723380 h 730523"/>
                    <a:gd name="connsiteX1" fmla="*/ 665942 w 665942"/>
                    <a:gd name="connsiteY1" fmla="*/ 730523 h 730523"/>
                    <a:gd name="connsiteX2" fmla="*/ 621705 w 665942"/>
                    <a:gd name="connsiteY2" fmla="*/ 360735 h 730523"/>
                    <a:gd name="connsiteX3" fmla="*/ 564893 w 665942"/>
                    <a:gd name="connsiteY3" fmla="*/ 4758 h 730523"/>
                    <a:gd name="connsiteX4" fmla="*/ 0 w 665942"/>
                    <a:gd name="connsiteY4" fmla="*/ 0 h 730523"/>
                    <a:gd name="connsiteX5" fmla="*/ 31053 w 665942"/>
                    <a:gd name="connsiteY5" fmla="*/ 445731 h 730523"/>
                    <a:gd name="connsiteX6" fmla="*/ 92060 w 665942"/>
                    <a:gd name="connsiteY6" fmla="*/ 723380 h 730523"/>
                    <a:gd name="connsiteX0" fmla="*/ 92060 w 665942"/>
                    <a:gd name="connsiteY0" fmla="*/ 734337 h 741480"/>
                    <a:gd name="connsiteX1" fmla="*/ 665942 w 665942"/>
                    <a:gd name="connsiteY1" fmla="*/ 741480 h 741480"/>
                    <a:gd name="connsiteX2" fmla="*/ 621705 w 665942"/>
                    <a:gd name="connsiteY2" fmla="*/ 371692 h 741480"/>
                    <a:gd name="connsiteX3" fmla="*/ 581326 w 665942"/>
                    <a:gd name="connsiteY3" fmla="*/ 0 h 741480"/>
                    <a:gd name="connsiteX4" fmla="*/ 0 w 665942"/>
                    <a:gd name="connsiteY4" fmla="*/ 10957 h 741480"/>
                    <a:gd name="connsiteX5" fmla="*/ 31053 w 665942"/>
                    <a:gd name="connsiteY5" fmla="*/ 456688 h 741480"/>
                    <a:gd name="connsiteX6" fmla="*/ 92060 w 665942"/>
                    <a:gd name="connsiteY6" fmla="*/ 734337 h 741480"/>
                    <a:gd name="connsiteX0" fmla="*/ 92060 w 665942"/>
                    <a:gd name="connsiteY0" fmla="*/ 734337 h 741480"/>
                    <a:gd name="connsiteX1" fmla="*/ 665942 w 665942"/>
                    <a:gd name="connsiteY1" fmla="*/ 741480 h 741480"/>
                    <a:gd name="connsiteX2" fmla="*/ 659269 w 665942"/>
                    <a:gd name="connsiteY2" fmla="*/ 363836 h 741480"/>
                    <a:gd name="connsiteX3" fmla="*/ 581326 w 665942"/>
                    <a:gd name="connsiteY3" fmla="*/ 0 h 741480"/>
                    <a:gd name="connsiteX4" fmla="*/ 0 w 665942"/>
                    <a:gd name="connsiteY4" fmla="*/ 10957 h 741480"/>
                    <a:gd name="connsiteX5" fmla="*/ 31053 w 665942"/>
                    <a:gd name="connsiteY5" fmla="*/ 456688 h 741480"/>
                    <a:gd name="connsiteX6" fmla="*/ 92060 w 665942"/>
                    <a:gd name="connsiteY6" fmla="*/ 734337 h 741480"/>
                    <a:gd name="connsiteX0" fmla="*/ 92060 w 665942"/>
                    <a:gd name="connsiteY0" fmla="*/ 751273 h 751273"/>
                    <a:gd name="connsiteX1" fmla="*/ 665942 w 665942"/>
                    <a:gd name="connsiteY1" fmla="*/ 741480 h 751273"/>
                    <a:gd name="connsiteX2" fmla="*/ 659269 w 665942"/>
                    <a:gd name="connsiteY2" fmla="*/ 363836 h 751273"/>
                    <a:gd name="connsiteX3" fmla="*/ 581326 w 665942"/>
                    <a:gd name="connsiteY3" fmla="*/ 0 h 751273"/>
                    <a:gd name="connsiteX4" fmla="*/ 0 w 665942"/>
                    <a:gd name="connsiteY4" fmla="*/ 10957 h 751273"/>
                    <a:gd name="connsiteX5" fmla="*/ 31053 w 665942"/>
                    <a:gd name="connsiteY5" fmla="*/ 456688 h 751273"/>
                    <a:gd name="connsiteX6" fmla="*/ 92060 w 665942"/>
                    <a:gd name="connsiteY6" fmla="*/ 751273 h 751273"/>
                    <a:gd name="connsiteX0" fmla="*/ 92060 w 665942"/>
                    <a:gd name="connsiteY0" fmla="*/ 751273 h 751273"/>
                    <a:gd name="connsiteX1" fmla="*/ 665942 w 665942"/>
                    <a:gd name="connsiteY1" fmla="*/ 741480 h 751273"/>
                    <a:gd name="connsiteX2" fmla="*/ 659269 w 665942"/>
                    <a:gd name="connsiteY2" fmla="*/ 363836 h 751273"/>
                    <a:gd name="connsiteX3" fmla="*/ 581326 w 665942"/>
                    <a:gd name="connsiteY3" fmla="*/ 0 h 751273"/>
                    <a:gd name="connsiteX4" fmla="*/ 0 w 665942"/>
                    <a:gd name="connsiteY4" fmla="*/ 10957 h 751273"/>
                    <a:gd name="connsiteX5" fmla="*/ 33400 w 665942"/>
                    <a:gd name="connsiteY5" fmla="*/ 411529 h 751273"/>
                    <a:gd name="connsiteX6" fmla="*/ 92060 w 665942"/>
                    <a:gd name="connsiteY6" fmla="*/ 751273 h 751273"/>
                    <a:gd name="connsiteX0" fmla="*/ 92060 w 665942"/>
                    <a:gd name="connsiteY0" fmla="*/ 751273 h 751273"/>
                    <a:gd name="connsiteX1" fmla="*/ 665942 w 665942"/>
                    <a:gd name="connsiteY1" fmla="*/ 741480 h 751273"/>
                    <a:gd name="connsiteX2" fmla="*/ 659269 w 665942"/>
                    <a:gd name="connsiteY2" fmla="*/ 363836 h 751273"/>
                    <a:gd name="connsiteX3" fmla="*/ 581326 w 665942"/>
                    <a:gd name="connsiteY3" fmla="*/ 0 h 751273"/>
                    <a:gd name="connsiteX4" fmla="*/ 0 w 665942"/>
                    <a:gd name="connsiteY4" fmla="*/ 10957 h 751273"/>
                    <a:gd name="connsiteX5" fmla="*/ 33400 w 665942"/>
                    <a:gd name="connsiteY5" fmla="*/ 394594 h 751273"/>
                    <a:gd name="connsiteX6" fmla="*/ 92060 w 665942"/>
                    <a:gd name="connsiteY6" fmla="*/ 751273 h 751273"/>
                    <a:gd name="connsiteX0" fmla="*/ 92060 w 665942"/>
                    <a:gd name="connsiteY0" fmla="*/ 751273 h 751273"/>
                    <a:gd name="connsiteX1" fmla="*/ 665942 w 665942"/>
                    <a:gd name="connsiteY1" fmla="*/ 741480 h 751273"/>
                    <a:gd name="connsiteX2" fmla="*/ 645182 w 665942"/>
                    <a:gd name="connsiteY2" fmla="*/ 363836 h 751273"/>
                    <a:gd name="connsiteX3" fmla="*/ 581326 w 665942"/>
                    <a:gd name="connsiteY3" fmla="*/ 0 h 751273"/>
                    <a:gd name="connsiteX4" fmla="*/ 0 w 665942"/>
                    <a:gd name="connsiteY4" fmla="*/ 10957 h 751273"/>
                    <a:gd name="connsiteX5" fmla="*/ 33400 w 665942"/>
                    <a:gd name="connsiteY5" fmla="*/ 394594 h 751273"/>
                    <a:gd name="connsiteX6" fmla="*/ 92060 w 665942"/>
                    <a:gd name="connsiteY6" fmla="*/ 751273 h 751273"/>
                    <a:gd name="connsiteX0" fmla="*/ 92060 w 665942"/>
                    <a:gd name="connsiteY0" fmla="*/ 751273 h 752771"/>
                    <a:gd name="connsiteX1" fmla="*/ 665942 w 665942"/>
                    <a:gd name="connsiteY1" fmla="*/ 752771 h 752771"/>
                    <a:gd name="connsiteX2" fmla="*/ 645182 w 665942"/>
                    <a:gd name="connsiteY2" fmla="*/ 363836 h 752771"/>
                    <a:gd name="connsiteX3" fmla="*/ 581326 w 665942"/>
                    <a:gd name="connsiteY3" fmla="*/ 0 h 752771"/>
                    <a:gd name="connsiteX4" fmla="*/ 0 w 665942"/>
                    <a:gd name="connsiteY4" fmla="*/ 10957 h 752771"/>
                    <a:gd name="connsiteX5" fmla="*/ 33400 w 665942"/>
                    <a:gd name="connsiteY5" fmla="*/ 394594 h 752771"/>
                    <a:gd name="connsiteX6" fmla="*/ 92060 w 665942"/>
                    <a:gd name="connsiteY6" fmla="*/ 751273 h 75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5942" h="752771">
                      <a:moveTo>
                        <a:pt x="92060" y="751273"/>
                      </a:moveTo>
                      <a:lnTo>
                        <a:pt x="665942" y="752771"/>
                      </a:lnTo>
                      <a:lnTo>
                        <a:pt x="645182" y="363836"/>
                      </a:lnTo>
                      <a:lnTo>
                        <a:pt x="581326" y="0"/>
                      </a:lnTo>
                      <a:lnTo>
                        <a:pt x="0" y="10957"/>
                      </a:lnTo>
                      <a:lnTo>
                        <a:pt x="33400" y="394594"/>
                      </a:lnTo>
                      <a:lnTo>
                        <a:pt x="92060" y="751273"/>
                      </a:lnTo>
                      <a:close/>
                    </a:path>
                  </a:pathLst>
                </a:custGeom>
                <a:solidFill>
                  <a:srgbClr val="DEEBFA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83" name="Rectangle 1">
            <a:extLst>
              <a:ext uri="{FF2B5EF4-FFF2-40B4-BE49-F238E27FC236}">
                <a16:creationId xmlns:a16="http://schemas.microsoft.com/office/drawing/2014/main" id="{7295AD6E-CF02-4763-8BDB-FAF613347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49" y="-1541"/>
            <a:ext cx="8064896" cy="2308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kumimoji="1" lang="ja-JP" altLang="en-US" sz="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メイリオ" pitchFamily="50" charset="-128"/>
              </a:rPr>
              <a:t>このページは印刷用です</a:t>
            </a:r>
            <a:endParaRPr lang="en-US" altLang="ja-JP" sz="900" dirty="0">
              <a:solidFill>
                <a:srgbClr val="333333"/>
              </a:solidFill>
              <a:latin typeface="+mn-ea"/>
              <a:cs typeface="メイリオ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929D66-1AC8-49E3-A8D8-FF08D42A4045}"/>
              </a:ext>
            </a:extLst>
          </p:cNvPr>
          <p:cNvSpPr txBox="1"/>
          <p:nvPr/>
        </p:nvSpPr>
        <p:spPr>
          <a:xfrm>
            <a:off x="4971785" y="2859025"/>
            <a:ext cx="48603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のりしろ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7EE7F505-3C39-4CF4-89EC-2139814092B6}"/>
              </a:ext>
            </a:extLst>
          </p:cNvPr>
          <p:cNvSpPr/>
          <p:nvPr/>
        </p:nvSpPr>
        <p:spPr>
          <a:xfrm>
            <a:off x="4721300" y="2959052"/>
            <a:ext cx="324000" cy="0"/>
          </a:xfrm>
          <a:custGeom>
            <a:avLst/>
            <a:gdLst>
              <a:gd name="connsiteX0" fmla="*/ 268356 w 268356"/>
              <a:gd name="connsiteY0" fmla="*/ 0 h 0"/>
              <a:gd name="connsiteX1" fmla="*/ 0 w 268356"/>
              <a:gd name="connsiteY1" fmla="*/ 0 h 0"/>
              <a:gd name="connsiteX2" fmla="*/ 0 w 268356"/>
              <a:gd name="connsiteY2" fmla="*/ 0 h 0"/>
              <a:gd name="connsiteX3" fmla="*/ 0 w 268356"/>
              <a:gd name="connsiteY3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356">
                <a:moveTo>
                  <a:pt x="268356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accent1">
                <a:lumMod val="75000"/>
              </a:schemeClr>
            </a:solidFill>
            <a:headEnd w="med" len="med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: 図形 94">
            <a:extLst>
              <a:ext uri="{FF2B5EF4-FFF2-40B4-BE49-F238E27FC236}">
                <a16:creationId xmlns:a16="http://schemas.microsoft.com/office/drawing/2014/main" id="{F7634AD3-CDBB-4AEB-A73B-5C6CB7CC00EC}"/>
              </a:ext>
            </a:extLst>
          </p:cNvPr>
          <p:cNvSpPr/>
          <p:nvPr/>
        </p:nvSpPr>
        <p:spPr>
          <a:xfrm rot="2015037">
            <a:off x="4651481" y="2774334"/>
            <a:ext cx="453313" cy="0"/>
          </a:xfrm>
          <a:custGeom>
            <a:avLst/>
            <a:gdLst>
              <a:gd name="connsiteX0" fmla="*/ 268356 w 268356"/>
              <a:gd name="connsiteY0" fmla="*/ 0 h 0"/>
              <a:gd name="connsiteX1" fmla="*/ 0 w 268356"/>
              <a:gd name="connsiteY1" fmla="*/ 0 h 0"/>
              <a:gd name="connsiteX2" fmla="*/ 0 w 268356"/>
              <a:gd name="connsiteY2" fmla="*/ 0 h 0"/>
              <a:gd name="connsiteX3" fmla="*/ 0 w 268356"/>
              <a:gd name="connsiteY3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356">
                <a:moveTo>
                  <a:pt x="268356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accent1">
                <a:lumMod val="75000"/>
              </a:schemeClr>
            </a:solidFill>
            <a:headEnd w="med" len="med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フリーフォーム: 図形 100">
            <a:extLst>
              <a:ext uri="{FF2B5EF4-FFF2-40B4-BE49-F238E27FC236}">
                <a16:creationId xmlns:a16="http://schemas.microsoft.com/office/drawing/2014/main" id="{B5760ED0-5066-4E17-B07A-3017309C866C}"/>
              </a:ext>
            </a:extLst>
          </p:cNvPr>
          <p:cNvSpPr/>
          <p:nvPr/>
        </p:nvSpPr>
        <p:spPr>
          <a:xfrm rot="19317037">
            <a:off x="4673131" y="3166967"/>
            <a:ext cx="453313" cy="0"/>
          </a:xfrm>
          <a:custGeom>
            <a:avLst/>
            <a:gdLst>
              <a:gd name="connsiteX0" fmla="*/ 268356 w 268356"/>
              <a:gd name="connsiteY0" fmla="*/ 0 h 0"/>
              <a:gd name="connsiteX1" fmla="*/ 0 w 268356"/>
              <a:gd name="connsiteY1" fmla="*/ 0 h 0"/>
              <a:gd name="connsiteX2" fmla="*/ 0 w 268356"/>
              <a:gd name="connsiteY2" fmla="*/ 0 h 0"/>
              <a:gd name="connsiteX3" fmla="*/ 0 w 268356"/>
              <a:gd name="connsiteY3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356">
                <a:moveTo>
                  <a:pt x="268356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accent1">
                <a:lumMod val="75000"/>
              </a:schemeClr>
            </a:solidFill>
            <a:headEnd w="med" len="med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545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コンテンツ プレースホルダー 4">
            <a:extLst>
              <a:ext uri="{FF2B5EF4-FFF2-40B4-BE49-F238E27FC236}">
                <a16:creationId xmlns:a16="http://schemas.microsoft.com/office/drawing/2014/main" id="{680F7228-20E1-4B07-A989-8B64CE47A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0775"/>
            <a:ext cx="8229600" cy="417879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kumimoji="1" lang="ja-JP" altLang="en-US" sz="2000" dirty="0"/>
              <a:t>糊しろに木工用ボンドを付けます</a:t>
            </a:r>
            <a:endParaRPr lang="en-US" altLang="ja-JP" sz="2000" dirty="0"/>
          </a:p>
          <a:p>
            <a:pPr marL="514350" indent="-514350">
              <a:buFont typeface="+mj-lt"/>
              <a:buAutoNum type="arabicPeriod" startAt="9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9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9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9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9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9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9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9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9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9"/>
            </a:pPr>
            <a:r>
              <a:rPr kumimoji="1" lang="ja-JP" altLang="en-US" sz="2000" dirty="0"/>
              <a:t>貼ります</a:t>
            </a:r>
            <a:endParaRPr kumimoji="1" lang="en-US" altLang="ja-JP" sz="20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C5B436-D112-452C-A9EB-2015E7B6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幼稚園バスの作り方</a:t>
            </a:r>
          </a:p>
        </p:txBody>
      </p:sp>
      <p:sp>
        <p:nvSpPr>
          <p:cNvPr id="109" name="円形吹き出し 135">
            <a:extLst>
              <a:ext uri="{FF2B5EF4-FFF2-40B4-BE49-F238E27FC236}">
                <a16:creationId xmlns:a16="http://schemas.microsoft.com/office/drawing/2014/main" id="{2DBE875F-6F4A-4758-A548-BFEA86DF41A4}"/>
              </a:ext>
            </a:extLst>
          </p:cNvPr>
          <p:cNvSpPr/>
          <p:nvPr/>
        </p:nvSpPr>
        <p:spPr>
          <a:xfrm>
            <a:off x="4899575" y="5597259"/>
            <a:ext cx="1798121" cy="723900"/>
          </a:xfrm>
          <a:prstGeom prst="wedgeEllipseCallout">
            <a:avLst>
              <a:gd name="adj1" fmla="val -59136"/>
              <a:gd name="adj2" fmla="val -24006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タイヤが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がたつかないか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10" name="円形吹き出し 135">
            <a:extLst>
              <a:ext uri="{FF2B5EF4-FFF2-40B4-BE49-F238E27FC236}">
                <a16:creationId xmlns:a16="http://schemas.microsoft.com/office/drawing/2014/main" id="{567B5850-C3A3-406B-8623-25ED7AF5F590}"/>
              </a:ext>
            </a:extLst>
          </p:cNvPr>
          <p:cNvSpPr/>
          <p:nvPr/>
        </p:nvSpPr>
        <p:spPr>
          <a:xfrm>
            <a:off x="5017147" y="4312388"/>
            <a:ext cx="1798121" cy="723900"/>
          </a:xfrm>
          <a:prstGeom prst="wedgeEllipseCallout">
            <a:avLst>
              <a:gd name="adj1" fmla="val -60725"/>
              <a:gd name="adj2" fmla="val 41784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左右で捩れがないか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92967CA-67BE-449C-A602-A51544ED534D}"/>
              </a:ext>
            </a:extLst>
          </p:cNvPr>
          <p:cNvGrpSpPr/>
          <p:nvPr/>
        </p:nvGrpSpPr>
        <p:grpSpPr>
          <a:xfrm>
            <a:off x="3250436" y="5036288"/>
            <a:ext cx="1547803" cy="1141548"/>
            <a:chOff x="3269456" y="4957078"/>
            <a:chExt cx="1547803" cy="1141548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70222EF8-A532-4C00-A202-F86D4E916506}"/>
                </a:ext>
              </a:extLst>
            </p:cNvPr>
            <p:cNvGrpSpPr/>
            <p:nvPr/>
          </p:nvGrpSpPr>
          <p:grpSpPr>
            <a:xfrm>
              <a:off x="3269729" y="4957078"/>
              <a:ext cx="1547530" cy="1141548"/>
              <a:chOff x="6842279" y="3327726"/>
              <a:chExt cx="1547530" cy="1141548"/>
            </a:xfrm>
          </p:grpSpPr>
          <p:sp>
            <p:nvSpPr>
              <p:cNvPr id="18" name="フリーフォーム 80">
                <a:extLst>
                  <a:ext uri="{FF2B5EF4-FFF2-40B4-BE49-F238E27FC236}">
                    <a16:creationId xmlns:a16="http://schemas.microsoft.com/office/drawing/2014/main" id="{3BF34DA9-0B95-44C1-9394-90E3C6E06EFE}"/>
                  </a:ext>
                </a:extLst>
              </p:cNvPr>
              <p:cNvSpPr/>
              <p:nvPr/>
            </p:nvSpPr>
            <p:spPr>
              <a:xfrm>
                <a:off x="6842279" y="3331966"/>
                <a:ext cx="958205" cy="1117736"/>
              </a:xfrm>
              <a:custGeom>
                <a:avLst/>
                <a:gdLst>
                  <a:gd name="connsiteX0" fmla="*/ 5166 w 873071"/>
                  <a:gd name="connsiteY0" fmla="*/ 542440 h 1084881"/>
                  <a:gd name="connsiteX1" fmla="*/ 873071 w 873071"/>
                  <a:gd name="connsiteY1" fmla="*/ 0 h 1084881"/>
                  <a:gd name="connsiteX2" fmla="*/ 867905 w 873071"/>
                  <a:gd name="connsiteY2" fmla="*/ 542440 h 1084881"/>
                  <a:gd name="connsiteX3" fmla="*/ 0 w 873071"/>
                  <a:gd name="connsiteY3" fmla="*/ 1084881 h 1084881"/>
                  <a:gd name="connsiteX4" fmla="*/ 5166 w 873071"/>
                  <a:gd name="connsiteY4" fmla="*/ 542440 h 1084881"/>
                  <a:gd name="connsiteX0" fmla="*/ 90182 w 958087"/>
                  <a:gd name="connsiteY0" fmla="*/ 542440 h 1084881"/>
                  <a:gd name="connsiteX1" fmla="*/ 958087 w 958087"/>
                  <a:gd name="connsiteY1" fmla="*/ 0 h 1084881"/>
                  <a:gd name="connsiteX2" fmla="*/ 952921 w 958087"/>
                  <a:gd name="connsiteY2" fmla="*/ 542440 h 1084881"/>
                  <a:gd name="connsiteX3" fmla="*/ 85016 w 958087"/>
                  <a:gd name="connsiteY3" fmla="*/ 1084881 h 1084881"/>
                  <a:gd name="connsiteX4" fmla="*/ 6 w 958087"/>
                  <a:gd name="connsiteY4" fmla="*/ 806393 h 1084881"/>
                  <a:gd name="connsiteX5" fmla="*/ 90182 w 958087"/>
                  <a:gd name="connsiteY5" fmla="*/ 542440 h 1084881"/>
                  <a:gd name="connsiteX0" fmla="*/ 92742 w 960647"/>
                  <a:gd name="connsiteY0" fmla="*/ 542440 h 1141548"/>
                  <a:gd name="connsiteX1" fmla="*/ 960647 w 960647"/>
                  <a:gd name="connsiteY1" fmla="*/ 0 h 1141548"/>
                  <a:gd name="connsiteX2" fmla="*/ 955481 w 960647"/>
                  <a:gd name="connsiteY2" fmla="*/ 542440 h 1141548"/>
                  <a:gd name="connsiteX3" fmla="*/ 0 w 960647"/>
                  <a:gd name="connsiteY3" fmla="*/ 1141548 h 1141548"/>
                  <a:gd name="connsiteX4" fmla="*/ 2566 w 960647"/>
                  <a:gd name="connsiteY4" fmla="*/ 806393 h 1141548"/>
                  <a:gd name="connsiteX5" fmla="*/ 92742 w 960647"/>
                  <a:gd name="connsiteY5" fmla="*/ 542440 h 1141548"/>
                  <a:gd name="connsiteX0" fmla="*/ 90300 w 958205"/>
                  <a:gd name="connsiteY0" fmla="*/ 542440 h 1122498"/>
                  <a:gd name="connsiteX1" fmla="*/ 958205 w 958205"/>
                  <a:gd name="connsiteY1" fmla="*/ 0 h 1122498"/>
                  <a:gd name="connsiteX2" fmla="*/ 953039 w 958205"/>
                  <a:gd name="connsiteY2" fmla="*/ 542440 h 1122498"/>
                  <a:gd name="connsiteX3" fmla="*/ 2320 w 958205"/>
                  <a:gd name="connsiteY3" fmla="*/ 1122498 h 1122498"/>
                  <a:gd name="connsiteX4" fmla="*/ 124 w 958205"/>
                  <a:gd name="connsiteY4" fmla="*/ 806393 h 1122498"/>
                  <a:gd name="connsiteX5" fmla="*/ 90300 w 958205"/>
                  <a:gd name="connsiteY5" fmla="*/ 542440 h 1122498"/>
                  <a:gd name="connsiteX0" fmla="*/ 90300 w 958205"/>
                  <a:gd name="connsiteY0" fmla="*/ 542440 h 1117736"/>
                  <a:gd name="connsiteX1" fmla="*/ 958205 w 958205"/>
                  <a:gd name="connsiteY1" fmla="*/ 0 h 1117736"/>
                  <a:gd name="connsiteX2" fmla="*/ 953039 w 958205"/>
                  <a:gd name="connsiteY2" fmla="*/ 542440 h 1117736"/>
                  <a:gd name="connsiteX3" fmla="*/ 2320 w 958205"/>
                  <a:gd name="connsiteY3" fmla="*/ 1117736 h 1117736"/>
                  <a:gd name="connsiteX4" fmla="*/ 124 w 958205"/>
                  <a:gd name="connsiteY4" fmla="*/ 806393 h 1117736"/>
                  <a:gd name="connsiteX5" fmla="*/ 90300 w 958205"/>
                  <a:gd name="connsiteY5" fmla="*/ 542440 h 111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8205" h="1117736">
                    <a:moveTo>
                      <a:pt x="90300" y="542440"/>
                    </a:moveTo>
                    <a:lnTo>
                      <a:pt x="958205" y="0"/>
                    </a:lnTo>
                    <a:lnTo>
                      <a:pt x="953039" y="542440"/>
                    </a:lnTo>
                    <a:cubicBezTo>
                      <a:pt x="634545" y="742143"/>
                      <a:pt x="320814" y="918033"/>
                      <a:pt x="2320" y="1117736"/>
                    </a:cubicBezTo>
                    <a:cubicBezTo>
                      <a:pt x="3175" y="1024907"/>
                      <a:pt x="-731" y="899222"/>
                      <a:pt x="124" y="806393"/>
                    </a:cubicBezTo>
                    <a:lnTo>
                      <a:pt x="90300" y="542440"/>
                    </a:lnTo>
                    <a:close/>
                  </a:path>
                </a:pathLst>
              </a:custGeom>
              <a:solidFill>
                <a:srgbClr val="B0CFF2"/>
              </a:solidFill>
              <a:ln w="127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F680DC84-49F2-4748-876F-92522942C4EB}"/>
                  </a:ext>
                </a:extLst>
              </p:cNvPr>
              <p:cNvGrpSpPr/>
              <p:nvPr/>
            </p:nvGrpSpPr>
            <p:grpSpPr>
              <a:xfrm>
                <a:off x="7012210" y="3358427"/>
                <a:ext cx="1306271" cy="766588"/>
                <a:chOff x="7115258" y="3557785"/>
                <a:chExt cx="1306271" cy="766588"/>
              </a:xfrm>
            </p:grpSpPr>
            <p:sp>
              <p:nvSpPr>
                <p:cNvPr id="24" name="フリーフォーム 79">
                  <a:extLst>
                    <a:ext uri="{FF2B5EF4-FFF2-40B4-BE49-F238E27FC236}">
                      <a16:creationId xmlns:a16="http://schemas.microsoft.com/office/drawing/2014/main" id="{0DA2BB4B-1D30-4720-91A9-E89AF244A390}"/>
                    </a:ext>
                  </a:extLst>
                </p:cNvPr>
                <p:cNvSpPr/>
                <p:nvPr/>
              </p:nvSpPr>
              <p:spPr>
                <a:xfrm>
                  <a:off x="7632121" y="3557785"/>
                  <a:ext cx="789408" cy="766588"/>
                </a:xfrm>
                <a:custGeom>
                  <a:avLst/>
                  <a:gdLst>
                    <a:gd name="connsiteX0" fmla="*/ 5166 w 873071"/>
                    <a:gd name="connsiteY0" fmla="*/ 542440 h 1084881"/>
                    <a:gd name="connsiteX1" fmla="*/ 873071 w 873071"/>
                    <a:gd name="connsiteY1" fmla="*/ 0 h 1084881"/>
                    <a:gd name="connsiteX2" fmla="*/ 867905 w 873071"/>
                    <a:gd name="connsiteY2" fmla="*/ 542440 h 1084881"/>
                    <a:gd name="connsiteX3" fmla="*/ 0 w 873071"/>
                    <a:gd name="connsiteY3" fmla="*/ 1084881 h 1084881"/>
                    <a:gd name="connsiteX4" fmla="*/ 5166 w 873071"/>
                    <a:gd name="connsiteY4" fmla="*/ 542440 h 1084881"/>
                    <a:gd name="connsiteX0" fmla="*/ 5166 w 876433"/>
                    <a:gd name="connsiteY0" fmla="*/ 542440 h 1084881"/>
                    <a:gd name="connsiteX1" fmla="*/ 873071 w 876433"/>
                    <a:gd name="connsiteY1" fmla="*/ 0 h 1084881"/>
                    <a:gd name="connsiteX2" fmla="*/ 876433 w 876433"/>
                    <a:gd name="connsiteY2" fmla="*/ 295109 h 1084881"/>
                    <a:gd name="connsiteX3" fmla="*/ 0 w 876433"/>
                    <a:gd name="connsiteY3" fmla="*/ 1084881 h 1084881"/>
                    <a:gd name="connsiteX4" fmla="*/ 5166 w 876433"/>
                    <a:gd name="connsiteY4" fmla="*/ 542440 h 1084881"/>
                    <a:gd name="connsiteX0" fmla="*/ 0 w 871267"/>
                    <a:gd name="connsiteY0" fmla="*/ 542440 h 846080"/>
                    <a:gd name="connsiteX1" fmla="*/ 867905 w 871267"/>
                    <a:gd name="connsiteY1" fmla="*/ 0 h 846080"/>
                    <a:gd name="connsiteX2" fmla="*/ 871267 w 871267"/>
                    <a:gd name="connsiteY2" fmla="*/ 295109 h 846080"/>
                    <a:gd name="connsiteX3" fmla="*/ 520 w 871267"/>
                    <a:gd name="connsiteY3" fmla="*/ 846080 h 846080"/>
                    <a:gd name="connsiteX4" fmla="*/ 0 w 871267"/>
                    <a:gd name="connsiteY4" fmla="*/ 542440 h 846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1267" h="846080">
                      <a:moveTo>
                        <a:pt x="0" y="542440"/>
                      </a:moveTo>
                      <a:lnTo>
                        <a:pt x="867905" y="0"/>
                      </a:lnTo>
                      <a:cubicBezTo>
                        <a:pt x="869026" y="98370"/>
                        <a:pt x="870146" y="196739"/>
                        <a:pt x="871267" y="295109"/>
                      </a:cubicBezTo>
                      <a:lnTo>
                        <a:pt x="520" y="846080"/>
                      </a:lnTo>
                      <a:cubicBezTo>
                        <a:pt x="347" y="744867"/>
                        <a:pt x="173" y="643653"/>
                        <a:pt x="0" y="542440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フリーフォーム 78">
                  <a:extLst>
                    <a:ext uri="{FF2B5EF4-FFF2-40B4-BE49-F238E27FC236}">
                      <a16:creationId xmlns:a16="http://schemas.microsoft.com/office/drawing/2014/main" id="{5E30DB55-CDD1-4751-B3A9-DEF2FE7ECA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5258" y="3558953"/>
                  <a:ext cx="1305950" cy="491475"/>
                </a:xfrm>
                <a:custGeom>
                  <a:avLst/>
                  <a:gdLst>
                    <a:gd name="connsiteX0" fmla="*/ 0 w 1477505"/>
                    <a:gd name="connsiteY0" fmla="*/ 542440 h 547606"/>
                    <a:gd name="connsiteX1" fmla="*/ 599268 w 1477505"/>
                    <a:gd name="connsiteY1" fmla="*/ 547606 h 547606"/>
                    <a:gd name="connsiteX2" fmla="*/ 1477505 w 1477505"/>
                    <a:gd name="connsiteY2" fmla="*/ 5166 h 547606"/>
                    <a:gd name="connsiteX3" fmla="*/ 893735 w 1477505"/>
                    <a:gd name="connsiteY3" fmla="*/ 0 h 547606"/>
                    <a:gd name="connsiteX4" fmla="*/ 0 w 1477505"/>
                    <a:gd name="connsiteY4" fmla="*/ 542440 h 547606"/>
                    <a:gd name="connsiteX0" fmla="*/ 0 w 1431010"/>
                    <a:gd name="connsiteY0" fmla="*/ 413288 h 547606"/>
                    <a:gd name="connsiteX1" fmla="*/ 552773 w 1431010"/>
                    <a:gd name="connsiteY1" fmla="*/ 547606 h 547606"/>
                    <a:gd name="connsiteX2" fmla="*/ 1431010 w 1431010"/>
                    <a:gd name="connsiteY2" fmla="*/ 5166 h 547606"/>
                    <a:gd name="connsiteX3" fmla="*/ 847240 w 1431010"/>
                    <a:gd name="connsiteY3" fmla="*/ 0 h 547606"/>
                    <a:gd name="connsiteX4" fmla="*/ 0 w 1431010"/>
                    <a:gd name="connsiteY4" fmla="*/ 413288 h 547606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5166 h 547607"/>
                    <a:gd name="connsiteX3" fmla="*/ 883402 w 1467172"/>
                    <a:gd name="connsiteY3" fmla="*/ 0 h 547607"/>
                    <a:gd name="connsiteX4" fmla="*/ 0 w 1467172"/>
                    <a:gd name="connsiteY4" fmla="*/ 547607 h 547607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73070 w 1467172"/>
                    <a:gd name="connsiteY3" fmla="*/ 87824 h 542441"/>
                    <a:gd name="connsiteX4" fmla="*/ 0 w 1467172"/>
                    <a:gd name="connsiteY4" fmla="*/ 542441 h 542441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57572 w 1467172"/>
                    <a:gd name="connsiteY3" fmla="*/ 5167 h 542441"/>
                    <a:gd name="connsiteX4" fmla="*/ 0 w 1467172"/>
                    <a:gd name="connsiteY4" fmla="*/ 542441 h 542441"/>
                    <a:gd name="connsiteX0" fmla="*/ 0 w 1431009"/>
                    <a:gd name="connsiteY0" fmla="*/ 537274 h 537274"/>
                    <a:gd name="connsiteX1" fmla="*/ 588935 w 1431009"/>
                    <a:gd name="connsiteY1" fmla="*/ 537273 h 537274"/>
                    <a:gd name="connsiteX2" fmla="*/ 1431009 w 1431009"/>
                    <a:gd name="connsiteY2" fmla="*/ 82656 h 537274"/>
                    <a:gd name="connsiteX3" fmla="*/ 857572 w 1431009"/>
                    <a:gd name="connsiteY3" fmla="*/ 0 h 537274"/>
                    <a:gd name="connsiteX4" fmla="*/ 0 w 1431009"/>
                    <a:gd name="connsiteY4" fmla="*/ 537274 h 537274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0333 h 547607"/>
                    <a:gd name="connsiteX4" fmla="*/ 0 w 1467172"/>
                    <a:gd name="connsiteY4" fmla="*/ 547607 h 547607"/>
                    <a:gd name="connsiteX0" fmla="*/ 0 w 1467172"/>
                    <a:gd name="connsiteY0" fmla="*/ 552773 h 552773"/>
                    <a:gd name="connsiteX1" fmla="*/ 588935 w 1467172"/>
                    <a:gd name="connsiteY1" fmla="*/ 552772 h 552773"/>
                    <a:gd name="connsiteX2" fmla="*/ 1467172 w 1467172"/>
                    <a:gd name="connsiteY2" fmla="*/ 5166 h 552773"/>
                    <a:gd name="connsiteX3" fmla="*/ 857572 w 1467172"/>
                    <a:gd name="connsiteY3" fmla="*/ 0 h 552773"/>
                    <a:gd name="connsiteX4" fmla="*/ 0 w 1467172"/>
                    <a:gd name="connsiteY4" fmla="*/ 552773 h 552773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5499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604434 w 1467172"/>
                    <a:gd name="connsiteY1" fmla="*/ 542440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41342"/>
                    <a:gd name="connsiteY0" fmla="*/ 547607 h 547607"/>
                    <a:gd name="connsiteX1" fmla="*/ 578604 w 1441342"/>
                    <a:gd name="connsiteY1" fmla="*/ 542440 h 547607"/>
                    <a:gd name="connsiteX2" fmla="*/ 1441342 w 1441342"/>
                    <a:gd name="connsiteY2" fmla="*/ 0 h 547607"/>
                    <a:gd name="connsiteX3" fmla="*/ 842074 w 1441342"/>
                    <a:gd name="connsiteY3" fmla="*/ 1 h 547607"/>
                    <a:gd name="connsiteX4" fmla="*/ 0 w 1441342"/>
                    <a:gd name="connsiteY4" fmla="*/ 547607 h 547607"/>
                    <a:gd name="connsiteX0" fmla="*/ 0 w 1291525"/>
                    <a:gd name="connsiteY0" fmla="*/ 547607 h 547607"/>
                    <a:gd name="connsiteX1" fmla="*/ 578604 w 1291525"/>
                    <a:gd name="connsiteY1" fmla="*/ 542440 h 547607"/>
                    <a:gd name="connsiteX2" fmla="*/ 1291525 w 1291525"/>
                    <a:gd name="connsiteY2" fmla="*/ 0 h 547607"/>
                    <a:gd name="connsiteX3" fmla="*/ 842074 w 1291525"/>
                    <a:gd name="connsiteY3" fmla="*/ 1 h 547607"/>
                    <a:gd name="connsiteX4" fmla="*/ 0 w 1291525"/>
                    <a:gd name="connsiteY4" fmla="*/ 547607 h 547607"/>
                    <a:gd name="connsiteX0" fmla="*/ 0 w 1451674"/>
                    <a:gd name="connsiteY0" fmla="*/ 547606 h 547606"/>
                    <a:gd name="connsiteX1" fmla="*/ 578604 w 1451674"/>
                    <a:gd name="connsiteY1" fmla="*/ 542439 h 547606"/>
                    <a:gd name="connsiteX2" fmla="*/ 1451674 w 1451674"/>
                    <a:gd name="connsiteY2" fmla="*/ 10331 h 547606"/>
                    <a:gd name="connsiteX3" fmla="*/ 842074 w 1451674"/>
                    <a:gd name="connsiteY3" fmla="*/ 0 h 547606"/>
                    <a:gd name="connsiteX4" fmla="*/ 0 w 1451674"/>
                    <a:gd name="connsiteY4" fmla="*/ 547606 h 547606"/>
                    <a:gd name="connsiteX0" fmla="*/ 0 w 1451674"/>
                    <a:gd name="connsiteY0" fmla="*/ 568184 h 568184"/>
                    <a:gd name="connsiteX1" fmla="*/ 578604 w 1451674"/>
                    <a:gd name="connsiteY1" fmla="*/ 563017 h 568184"/>
                    <a:gd name="connsiteX2" fmla="*/ 1451674 w 1451674"/>
                    <a:gd name="connsiteY2" fmla="*/ 0 h 568184"/>
                    <a:gd name="connsiteX3" fmla="*/ 842074 w 1451674"/>
                    <a:gd name="connsiteY3" fmla="*/ 20578 h 568184"/>
                    <a:gd name="connsiteX4" fmla="*/ 0 w 1451674"/>
                    <a:gd name="connsiteY4" fmla="*/ 568184 h 568184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4207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622303 h 622303"/>
                    <a:gd name="connsiteX1" fmla="*/ 578604 w 1454250"/>
                    <a:gd name="connsiteY1" fmla="*/ 617136 h 622303"/>
                    <a:gd name="connsiteX2" fmla="*/ 1454250 w 1454250"/>
                    <a:gd name="connsiteY2" fmla="*/ 77301 h 622303"/>
                    <a:gd name="connsiteX3" fmla="*/ 849801 w 1454250"/>
                    <a:gd name="connsiteY3" fmla="*/ 0 h 622303"/>
                    <a:gd name="connsiteX4" fmla="*/ 0 w 1454250"/>
                    <a:gd name="connsiteY4" fmla="*/ 622303 h 622303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49801 w 1454250"/>
                    <a:gd name="connsiteY3" fmla="*/ 103003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75559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3286 w 1454250"/>
                    <a:gd name="connsiteY3" fmla="*/ 133912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67831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8437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9616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98740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55290"/>
                    <a:gd name="connsiteX1" fmla="*/ 578604 w 1454250"/>
                    <a:gd name="connsiteY1" fmla="*/ 555290 h 555290"/>
                    <a:gd name="connsiteX2" fmla="*/ 1454250 w 1454250"/>
                    <a:gd name="connsiteY2" fmla="*/ 0 h 555290"/>
                    <a:gd name="connsiteX3" fmla="*/ 898740 w 1454250"/>
                    <a:gd name="connsiteY3" fmla="*/ 2548 h 555290"/>
                    <a:gd name="connsiteX4" fmla="*/ 0 w 1454250"/>
                    <a:gd name="connsiteY4" fmla="*/ 545002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88437 w 1443947"/>
                    <a:gd name="connsiteY3" fmla="*/ 2548 h 555290"/>
                    <a:gd name="connsiteX4" fmla="*/ 0 w 1443947"/>
                    <a:gd name="connsiteY4" fmla="*/ 552730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36922 w 1443947"/>
                    <a:gd name="connsiteY3" fmla="*/ 108155 h 555290"/>
                    <a:gd name="connsiteX4" fmla="*/ 0 w 1443947"/>
                    <a:gd name="connsiteY4" fmla="*/ 552730 h 555290"/>
                    <a:gd name="connsiteX0" fmla="*/ 0 w 1356371"/>
                    <a:gd name="connsiteY0" fmla="*/ 488335 h 490895"/>
                    <a:gd name="connsiteX1" fmla="*/ 568301 w 1356371"/>
                    <a:gd name="connsiteY1" fmla="*/ 490895 h 490895"/>
                    <a:gd name="connsiteX2" fmla="*/ 1356371 w 1356371"/>
                    <a:gd name="connsiteY2" fmla="*/ 0 h 490895"/>
                    <a:gd name="connsiteX3" fmla="*/ 836922 w 1356371"/>
                    <a:gd name="connsiteY3" fmla="*/ 43760 h 490895"/>
                    <a:gd name="connsiteX4" fmla="*/ 0 w 1356371"/>
                    <a:gd name="connsiteY4" fmla="*/ 488335 h 490895"/>
                    <a:gd name="connsiteX0" fmla="*/ 0 w 1441371"/>
                    <a:gd name="connsiteY0" fmla="*/ 539851 h 542411"/>
                    <a:gd name="connsiteX1" fmla="*/ 568301 w 1441371"/>
                    <a:gd name="connsiteY1" fmla="*/ 542411 h 542411"/>
                    <a:gd name="connsiteX2" fmla="*/ 1441371 w 1441371"/>
                    <a:gd name="connsiteY2" fmla="*/ 0 h 542411"/>
                    <a:gd name="connsiteX3" fmla="*/ 836922 w 1441371"/>
                    <a:gd name="connsiteY3" fmla="*/ 95276 h 542411"/>
                    <a:gd name="connsiteX4" fmla="*/ 0 w 1441371"/>
                    <a:gd name="connsiteY4" fmla="*/ 539851 h 542411"/>
                    <a:gd name="connsiteX0" fmla="*/ 0 w 1441371"/>
                    <a:gd name="connsiteY0" fmla="*/ 539879 h 542439"/>
                    <a:gd name="connsiteX1" fmla="*/ 568301 w 1441371"/>
                    <a:gd name="connsiteY1" fmla="*/ 542439 h 542439"/>
                    <a:gd name="connsiteX2" fmla="*/ 1441371 w 1441371"/>
                    <a:gd name="connsiteY2" fmla="*/ 28 h 542439"/>
                    <a:gd name="connsiteX3" fmla="*/ 865256 w 1441371"/>
                    <a:gd name="connsiteY3" fmla="*/ 0 h 542439"/>
                    <a:gd name="connsiteX4" fmla="*/ 0 w 1441371"/>
                    <a:gd name="connsiteY4" fmla="*/ 539879 h 54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1371" h="542439">
                      <a:moveTo>
                        <a:pt x="0" y="539879"/>
                      </a:moveTo>
                      <a:lnTo>
                        <a:pt x="568301" y="542439"/>
                      </a:lnTo>
                      <a:lnTo>
                        <a:pt x="1441371" y="28"/>
                      </a:lnTo>
                      <a:lnTo>
                        <a:pt x="865256" y="0"/>
                      </a:lnTo>
                      <a:lnTo>
                        <a:pt x="0" y="53987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917101E0-7388-413A-A08D-B761382EEEDC}"/>
                  </a:ext>
                </a:extLst>
              </p:cNvPr>
              <p:cNvGrpSpPr/>
              <p:nvPr/>
            </p:nvGrpSpPr>
            <p:grpSpPr>
              <a:xfrm>
                <a:off x="6937949" y="3327726"/>
                <a:ext cx="1451860" cy="1141548"/>
                <a:chOff x="6937949" y="3327726"/>
                <a:chExt cx="1451860" cy="1141548"/>
              </a:xfrm>
            </p:grpSpPr>
            <p:sp>
              <p:nvSpPr>
                <p:cNvPr id="22" name="フリーフォーム 38">
                  <a:extLst>
                    <a:ext uri="{FF2B5EF4-FFF2-40B4-BE49-F238E27FC236}">
                      <a16:creationId xmlns:a16="http://schemas.microsoft.com/office/drawing/2014/main" id="{3857383F-CD1F-4A08-A350-650CCBC287B2}"/>
                    </a:ext>
                  </a:extLst>
                </p:cNvPr>
                <p:cNvSpPr/>
                <p:nvPr/>
              </p:nvSpPr>
              <p:spPr>
                <a:xfrm>
                  <a:off x="7415665" y="3327726"/>
                  <a:ext cx="974144" cy="1141548"/>
                </a:xfrm>
                <a:custGeom>
                  <a:avLst/>
                  <a:gdLst>
                    <a:gd name="connsiteX0" fmla="*/ 5166 w 873071"/>
                    <a:gd name="connsiteY0" fmla="*/ 542440 h 1084881"/>
                    <a:gd name="connsiteX1" fmla="*/ 873071 w 873071"/>
                    <a:gd name="connsiteY1" fmla="*/ 0 h 1084881"/>
                    <a:gd name="connsiteX2" fmla="*/ 867905 w 873071"/>
                    <a:gd name="connsiteY2" fmla="*/ 542440 h 1084881"/>
                    <a:gd name="connsiteX3" fmla="*/ 0 w 873071"/>
                    <a:gd name="connsiteY3" fmla="*/ 1084881 h 1084881"/>
                    <a:gd name="connsiteX4" fmla="*/ 5166 w 873071"/>
                    <a:gd name="connsiteY4" fmla="*/ 542440 h 1084881"/>
                    <a:gd name="connsiteX0" fmla="*/ 90182 w 958087"/>
                    <a:gd name="connsiteY0" fmla="*/ 542440 h 1084881"/>
                    <a:gd name="connsiteX1" fmla="*/ 958087 w 958087"/>
                    <a:gd name="connsiteY1" fmla="*/ 0 h 1084881"/>
                    <a:gd name="connsiteX2" fmla="*/ 952921 w 958087"/>
                    <a:gd name="connsiteY2" fmla="*/ 542440 h 1084881"/>
                    <a:gd name="connsiteX3" fmla="*/ 85016 w 958087"/>
                    <a:gd name="connsiteY3" fmla="*/ 1084881 h 1084881"/>
                    <a:gd name="connsiteX4" fmla="*/ 6 w 958087"/>
                    <a:gd name="connsiteY4" fmla="*/ 806393 h 1084881"/>
                    <a:gd name="connsiteX5" fmla="*/ 90182 w 958087"/>
                    <a:gd name="connsiteY5" fmla="*/ 542440 h 1084881"/>
                    <a:gd name="connsiteX0" fmla="*/ 92742 w 960647"/>
                    <a:gd name="connsiteY0" fmla="*/ 542440 h 1141548"/>
                    <a:gd name="connsiteX1" fmla="*/ 960647 w 960647"/>
                    <a:gd name="connsiteY1" fmla="*/ 0 h 1141548"/>
                    <a:gd name="connsiteX2" fmla="*/ 955481 w 960647"/>
                    <a:gd name="connsiteY2" fmla="*/ 542440 h 1141548"/>
                    <a:gd name="connsiteX3" fmla="*/ 0 w 960647"/>
                    <a:gd name="connsiteY3" fmla="*/ 1141548 h 1141548"/>
                    <a:gd name="connsiteX4" fmla="*/ 2566 w 960647"/>
                    <a:gd name="connsiteY4" fmla="*/ 806393 h 1141548"/>
                    <a:gd name="connsiteX5" fmla="*/ 92742 w 960647"/>
                    <a:gd name="connsiteY5" fmla="*/ 542440 h 1141548"/>
                    <a:gd name="connsiteX0" fmla="*/ 92742 w 971764"/>
                    <a:gd name="connsiteY0" fmla="*/ 542440 h 1141548"/>
                    <a:gd name="connsiteX1" fmla="*/ 960647 w 971764"/>
                    <a:gd name="connsiteY1" fmla="*/ 0 h 1141548"/>
                    <a:gd name="connsiteX2" fmla="*/ 971760 w 971764"/>
                    <a:gd name="connsiteY2" fmla="*/ 286360 h 1141548"/>
                    <a:gd name="connsiteX3" fmla="*/ 955481 w 971764"/>
                    <a:gd name="connsiteY3" fmla="*/ 542440 h 1141548"/>
                    <a:gd name="connsiteX4" fmla="*/ 0 w 971764"/>
                    <a:gd name="connsiteY4" fmla="*/ 1141548 h 1141548"/>
                    <a:gd name="connsiteX5" fmla="*/ 2566 w 971764"/>
                    <a:gd name="connsiteY5" fmla="*/ 806393 h 1141548"/>
                    <a:gd name="connsiteX6" fmla="*/ 92742 w 971764"/>
                    <a:gd name="connsiteY6" fmla="*/ 542440 h 1141548"/>
                    <a:gd name="connsiteX0" fmla="*/ 92742 w 986049"/>
                    <a:gd name="connsiteY0" fmla="*/ 542440 h 1141548"/>
                    <a:gd name="connsiteX1" fmla="*/ 960647 w 986049"/>
                    <a:gd name="connsiteY1" fmla="*/ 0 h 1141548"/>
                    <a:gd name="connsiteX2" fmla="*/ 986047 w 986049"/>
                    <a:gd name="connsiteY2" fmla="*/ 253023 h 1141548"/>
                    <a:gd name="connsiteX3" fmla="*/ 955481 w 986049"/>
                    <a:gd name="connsiteY3" fmla="*/ 542440 h 1141548"/>
                    <a:gd name="connsiteX4" fmla="*/ 0 w 986049"/>
                    <a:gd name="connsiteY4" fmla="*/ 1141548 h 1141548"/>
                    <a:gd name="connsiteX5" fmla="*/ 2566 w 986049"/>
                    <a:gd name="connsiteY5" fmla="*/ 806393 h 1141548"/>
                    <a:gd name="connsiteX6" fmla="*/ 92742 w 986049"/>
                    <a:gd name="connsiteY6" fmla="*/ 542440 h 1141548"/>
                    <a:gd name="connsiteX0" fmla="*/ 92742 w 974144"/>
                    <a:gd name="connsiteY0" fmla="*/ 542440 h 1141548"/>
                    <a:gd name="connsiteX1" fmla="*/ 960647 w 974144"/>
                    <a:gd name="connsiteY1" fmla="*/ 0 h 1141548"/>
                    <a:gd name="connsiteX2" fmla="*/ 974141 w 974144"/>
                    <a:gd name="connsiteY2" fmla="*/ 253023 h 1141548"/>
                    <a:gd name="connsiteX3" fmla="*/ 955481 w 974144"/>
                    <a:gd name="connsiteY3" fmla="*/ 542440 h 1141548"/>
                    <a:gd name="connsiteX4" fmla="*/ 0 w 974144"/>
                    <a:gd name="connsiteY4" fmla="*/ 1141548 h 1141548"/>
                    <a:gd name="connsiteX5" fmla="*/ 2566 w 974144"/>
                    <a:gd name="connsiteY5" fmla="*/ 806393 h 1141548"/>
                    <a:gd name="connsiteX6" fmla="*/ 92742 w 974144"/>
                    <a:gd name="connsiteY6" fmla="*/ 542440 h 1141548"/>
                    <a:gd name="connsiteX0" fmla="*/ 92742 w 974212"/>
                    <a:gd name="connsiteY0" fmla="*/ 542440 h 1141548"/>
                    <a:gd name="connsiteX1" fmla="*/ 960647 w 974212"/>
                    <a:gd name="connsiteY1" fmla="*/ 0 h 1141548"/>
                    <a:gd name="connsiteX2" fmla="*/ 974141 w 974212"/>
                    <a:gd name="connsiteY2" fmla="*/ 253023 h 1141548"/>
                    <a:gd name="connsiteX3" fmla="*/ 955481 w 974212"/>
                    <a:gd name="connsiteY3" fmla="*/ 542440 h 1141548"/>
                    <a:gd name="connsiteX4" fmla="*/ 0 w 974212"/>
                    <a:gd name="connsiteY4" fmla="*/ 1141548 h 1141548"/>
                    <a:gd name="connsiteX5" fmla="*/ 2566 w 974212"/>
                    <a:gd name="connsiteY5" fmla="*/ 806393 h 1141548"/>
                    <a:gd name="connsiteX6" fmla="*/ 92742 w 974212"/>
                    <a:gd name="connsiteY6" fmla="*/ 542440 h 1141548"/>
                    <a:gd name="connsiteX0" fmla="*/ 92742 w 974212"/>
                    <a:gd name="connsiteY0" fmla="*/ 542440 h 1141548"/>
                    <a:gd name="connsiteX1" fmla="*/ 960647 w 974212"/>
                    <a:gd name="connsiteY1" fmla="*/ 0 h 1141548"/>
                    <a:gd name="connsiteX2" fmla="*/ 974141 w 974212"/>
                    <a:gd name="connsiteY2" fmla="*/ 253023 h 1141548"/>
                    <a:gd name="connsiteX3" fmla="*/ 955481 w 974212"/>
                    <a:gd name="connsiteY3" fmla="*/ 542440 h 1141548"/>
                    <a:gd name="connsiteX4" fmla="*/ 0 w 974212"/>
                    <a:gd name="connsiteY4" fmla="*/ 1141548 h 1141548"/>
                    <a:gd name="connsiteX5" fmla="*/ 2566 w 974212"/>
                    <a:gd name="connsiteY5" fmla="*/ 806393 h 1141548"/>
                    <a:gd name="connsiteX6" fmla="*/ 92742 w 974212"/>
                    <a:gd name="connsiteY6" fmla="*/ 542440 h 1141548"/>
                    <a:gd name="connsiteX0" fmla="*/ 92742 w 974212"/>
                    <a:gd name="connsiteY0" fmla="*/ 542440 h 1141548"/>
                    <a:gd name="connsiteX1" fmla="*/ 960647 w 974212"/>
                    <a:gd name="connsiteY1" fmla="*/ 0 h 1141548"/>
                    <a:gd name="connsiteX2" fmla="*/ 974141 w 974212"/>
                    <a:gd name="connsiteY2" fmla="*/ 253023 h 1141548"/>
                    <a:gd name="connsiteX3" fmla="*/ 955481 w 974212"/>
                    <a:gd name="connsiteY3" fmla="*/ 542440 h 1141548"/>
                    <a:gd name="connsiteX4" fmla="*/ 0 w 974212"/>
                    <a:gd name="connsiteY4" fmla="*/ 1141548 h 1141548"/>
                    <a:gd name="connsiteX5" fmla="*/ 2566 w 974212"/>
                    <a:gd name="connsiteY5" fmla="*/ 806393 h 1141548"/>
                    <a:gd name="connsiteX6" fmla="*/ 92742 w 974212"/>
                    <a:gd name="connsiteY6" fmla="*/ 542440 h 1141548"/>
                    <a:gd name="connsiteX0" fmla="*/ 92742 w 1028260"/>
                    <a:gd name="connsiteY0" fmla="*/ 549824 h 1148932"/>
                    <a:gd name="connsiteX1" fmla="*/ 960647 w 1028260"/>
                    <a:gd name="connsiteY1" fmla="*/ 7384 h 1148932"/>
                    <a:gd name="connsiteX2" fmla="*/ 974141 w 1028260"/>
                    <a:gd name="connsiteY2" fmla="*/ 260407 h 1148932"/>
                    <a:gd name="connsiteX3" fmla="*/ 955481 w 1028260"/>
                    <a:gd name="connsiteY3" fmla="*/ 549824 h 1148932"/>
                    <a:gd name="connsiteX4" fmla="*/ 0 w 1028260"/>
                    <a:gd name="connsiteY4" fmla="*/ 1148932 h 1148932"/>
                    <a:gd name="connsiteX5" fmla="*/ 2566 w 1028260"/>
                    <a:gd name="connsiteY5" fmla="*/ 813777 h 1148932"/>
                    <a:gd name="connsiteX6" fmla="*/ 92742 w 1028260"/>
                    <a:gd name="connsiteY6" fmla="*/ 549824 h 1148932"/>
                    <a:gd name="connsiteX0" fmla="*/ 92742 w 1028406"/>
                    <a:gd name="connsiteY0" fmla="*/ 549515 h 1148623"/>
                    <a:gd name="connsiteX1" fmla="*/ 960647 w 1028406"/>
                    <a:gd name="connsiteY1" fmla="*/ 7075 h 1148623"/>
                    <a:gd name="connsiteX2" fmla="*/ 974141 w 1028406"/>
                    <a:gd name="connsiteY2" fmla="*/ 260098 h 1148623"/>
                    <a:gd name="connsiteX3" fmla="*/ 955481 w 1028406"/>
                    <a:gd name="connsiteY3" fmla="*/ 549515 h 1148623"/>
                    <a:gd name="connsiteX4" fmla="*/ 0 w 1028406"/>
                    <a:gd name="connsiteY4" fmla="*/ 1148623 h 1148623"/>
                    <a:gd name="connsiteX5" fmla="*/ 2566 w 1028406"/>
                    <a:gd name="connsiteY5" fmla="*/ 813468 h 1148623"/>
                    <a:gd name="connsiteX6" fmla="*/ 92742 w 1028406"/>
                    <a:gd name="connsiteY6" fmla="*/ 549515 h 1148623"/>
                    <a:gd name="connsiteX0" fmla="*/ 92742 w 1028010"/>
                    <a:gd name="connsiteY0" fmla="*/ 550648 h 1149756"/>
                    <a:gd name="connsiteX1" fmla="*/ 960647 w 1028010"/>
                    <a:gd name="connsiteY1" fmla="*/ 8208 h 1149756"/>
                    <a:gd name="connsiteX2" fmla="*/ 974141 w 1028010"/>
                    <a:gd name="connsiteY2" fmla="*/ 261231 h 1149756"/>
                    <a:gd name="connsiteX3" fmla="*/ 955481 w 1028010"/>
                    <a:gd name="connsiteY3" fmla="*/ 550648 h 1149756"/>
                    <a:gd name="connsiteX4" fmla="*/ 0 w 1028010"/>
                    <a:gd name="connsiteY4" fmla="*/ 1149756 h 1149756"/>
                    <a:gd name="connsiteX5" fmla="*/ 2566 w 1028010"/>
                    <a:gd name="connsiteY5" fmla="*/ 814601 h 1149756"/>
                    <a:gd name="connsiteX6" fmla="*/ 92742 w 1028010"/>
                    <a:gd name="connsiteY6" fmla="*/ 550648 h 1149756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5675"/>
                    <a:gd name="connsiteY0" fmla="*/ 542440 h 1141548"/>
                    <a:gd name="connsiteX1" fmla="*/ 960647 w 975675"/>
                    <a:gd name="connsiteY1" fmla="*/ 0 h 1141548"/>
                    <a:gd name="connsiteX2" fmla="*/ 974141 w 975675"/>
                    <a:gd name="connsiteY2" fmla="*/ 253023 h 1141548"/>
                    <a:gd name="connsiteX3" fmla="*/ 955481 w 975675"/>
                    <a:gd name="connsiteY3" fmla="*/ 542440 h 1141548"/>
                    <a:gd name="connsiteX4" fmla="*/ 0 w 975675"/>
                    <a:gd name="connsiteY4" fmla="*/ 1141548 h 1141548"/>
                    <a:gd name="connsiteX5" fmla="*/ 2566 w 975675"/>
                    <a:gd name="connsiteY5" fmla="*/ 806393 h 1141548"/>
                    <a:gd name="connsiteX6" fmla="*/ 92742 w 975675"/>
                    <a:gd name="connsiteY6" fmla="*/ 542440 h 1141548"/>
                    <a:gd name="connsiteX0" fmla="*/ 92742 w 975230"/>
                    <a:gd name="connsiteY0" fmla="*/ 542440 h 1141548"/>
                    <a:gd name="connsiteX1" fmla="*/ 960647 w 975230"/>
                    <a:gd name="connsiteY1" fmla="*/ 0 h 1141548"/>
                    <a:gd name="connsiteX2" fmla="*/ 974141 w 975230"/>
                    <a:gd name="connsiteY2" fmla="*/ 253023 h 1141548"/>
                    <a:gd name="connsiteX3" fmla="*/ 955481 w 975230"/>
                    <a:gd name="connsiteY3" fmla="*/ 542440 h 1141548"/>
                    <a:gd name="connsiteX4" fmla="*/ 0 w 975230"/>
                    <a:gd name="connsiteY4" fmla="*/ 1141548 h 1141548"/>
                    <a:gd name="connsiteX5" fmla="*/ 2566 w 975230"/>
                    <a:gd name="connsiteY5" fmla="*/ 806393 h 1141548"/>
                    <a:gd name="connsiteX6" fmla="*/ 92742 w 975230"/>
                    <a:gd name="connsiteY6" fmla="*/ 542440 h 1141548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4144"/>
                    <a:gd name="connsiteY0" fmla="*/ 549584 h 1148692"/>
                    <a:gd name="connsiteX1" fmla="*/ 965409 w 974144"/>
                    <a:gd name="connsiteY1" fmla="*/ 0 h 1148692"/>
                    <a:gd name="connsiteX2" fmla="*/ 974141 w 974144"/>
                    <a:gd name="connsiteY2" fmla="*/ 260167 h 1148692"/>
                    <a:gd name="connsiteX3" fmla="*/ 955481 w 974144"/>
                    <a:gd name="connsiteY3" fmla="*/ 549584 h 1148692"/>
                    <a:gd name="connsiteX4" fmla="*/ 0 w 974144"/>
                    <a:gd name="connsiteY4" fmla="*/ 1148692 h 1148692"/>
                    <a:gd name="connsiteX5" fmla="*/ 2566 w 974144"/>
                    <a:gd name="connsiteY5" fmla="*/ 813537 h 1148692"/>
                    <a:gd name="connsiteX6" fmla="*/ 92742 w 974144"/>
                    <a:gd name="connsiteY6" fmla="*/ 549584 h 1148692"/>
                    <a:gd name="connsiteX0" fmla="*/ 92742 w 976860"/>
                    <a:gd name="connsiteY0" fmla="*/ 523390 h 1122498"/>
                    <a:gd name="connsiteX1" fmla="*/ 970172 w 976860"/>
                    <a:gd name="connsiteY1" fmla="*/ 0 h 1122498"/>
                    <a:gd name="connsiteX2" fmla="*/ 974141 w 976860"/>
                    <a:gd name="connsiteY2" fmla="*/ 233973 h 1122498"/>
                    <a:gd name="connsiteX3" fmla="*/ 955481 w 976860"/>
                    <a:gd name="connsiteY3" fmla="*/ 523390 h 1122498"/>
                    <a:gd name="connsiteX4" fmla="*/ 0 w 976860"/>
                    <a:gd name="connsiteY4" fmla="*/ 1122498 h 1122498"/>
                    <a:gd name="connsiteX5" fmla="*/ 2566 w 976860"/>
                    <a:gd name="connsiteY5" fmla="*/ 787343 h 1122498"/>
                    <a:gd name="connsiteX6" fmla="*/ 92742 w 976860"/>
                    <a:gd name="connsiteY6" fmla="*/ 523390 h 1122498"/>
                    <a:gd name="connsiteX0" fmla="*/ 92742 w 974144"/>
                    <a:gd name="connsiteY0" fmla="*/ 542440 h 1141548"/>
                    <a:gd name="connsiteX1" fmla="*/ 965409 w 974144"/>
                    <a:gd name="connsiteY1" fmla="*/ 0 h 1141548"/>
                    <a:gd name="connsiteX2" fmla="*/ 974141 w 974144"/>
                    <a:gd name="connsiteY2" fmla="*/ 253023 h 1141548"/>
                    <a:gd name="connsiteX3" fmla="*/ 955481 w 974144"/>
                    <a:gd name="connsiteY3" fmla="*/ 542440 h 1141548"/>
                    <a:gd name="connsiteX4" fmla="*/ 0 w 974144"/>
                    <a:gd name="connsiteY4" fmla="*/ 1141548 h 1141548"/>
                    <a:gd name="connsiteX5" fmla="*/ 2566 w 974144"/>
                    <a:gd name="connsiteY5" fmla="*/ 806393 h 1141548"/>
                    <a:gd name="connsiteX6" fmla="*/ 92742 w 974144"/>
                    <a:gd name="connsiteY6" fmla="*/ 542440 h 1141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144" h="1141548">
                      <a:moveTo>
                        <a:pt x="92742" y="542440"/>
                      </a:moveTo>
                      <a:lnTo>
                        <a:pt x="965409" y="0"/>
                      </a:lnTo>
                      <a:cubicBezTo>
                        <a:pt x="978959" y="63683"/>
                        <a:pt x="972156" y="143180"/>
                        <a:pt x="974141" y="253023"/>
                      </a:cubicBezTo>
                      <a:cubicBezTo>
                        <a:pt x="972683" y="359020"/>
                        <a:pt x="961702" y="476924"/>
                        <a:pt x="955481" y="542440"/>
                      </a:cubicBezTo>
                      <a:lnTo>
                        <a:pt x="0" y="1141548"/>
                      </a:lnTo>
                      <a:cubicBezTo>
                        <a:pt x="855" y="1048719"/>
                        <a:pt x="1711" y="899222"/>
                        <a:pt x="2566" y="806393"/>
                      </a:cubicBezTo>
                      <a:lnTo>
                        <a:pt x="92742" y="542440"/>
                      </a:lnTo>
                      <a:close/>
                    </a:path>
                  </a:pathLst>
                </a:custGeom>
                <a:solidFill>
                  <a:srgbClr val="B0CFF2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フリーフォーム 39">
                  <a:extLst>
                    <a:ext uri="{FF2B5EF4-FFF2-40B4-BE49-F238E27FC236}">
                      <a16:creationId xmlns:a16="http://schemas.microsoft.com/office/drawing/2014/main" id="{8B25CB3F-D6FB-4922-905C-C8807514D04F}"/>
                    </a:ext>
                  </a:extLst>
                </p:cNvPr>
                <p:cNvSpPr/>
                <p:nvPr/>
              </p:nvSpPr>
              <p:spPr>
                <a:xfrm>
                  <a:off x="6937949" y="3329015"/>
                  <a:ext cx="1441371" cy="542439"/>
                </a:xfrm>
                <a:custGeom>
                  <a:avLst/>
                  <a:gdLst>
                    <a:gd name="connsiteX0" fmla="*/ 0 w 1477505"/>
                    <a:gd name="connsiteY0" fmla="*/ 542440 h 547606"/>
                    <a:gd name="connsiteX1" fmla="*/ 599268 w 1477505"/>
                    <a:gd name="connsiteY1" fmla="*/ 547606 h 547606"/>
                    <a:gd name="connsiteX2" fmla="*/ 1477505 w 1477505"/>
                    <a:gd name="connsiteY2" fmla="*/ 5166 h 547606"/>
                    <a:gd name="connsiteX3" fmla="*/ 893735 w 1477505"/>
                    <a:gd name="connsiteY3" fmla="*/ 0 h 547606"/>
                    <a:gd name="connsiteX4" fmla="*/ 0 w 1477505"/>
                    <a:gd name="connsiteY4" fmla="*/ 542440 h 547606"/>
                    <a:gd name="connsiteX0" fmla="*/ 0 w 1431010"/>
                    <a:gd name="connsiteY0" fmla="*/ 413288 h 547606"/>
                    <a:gd name="connsiteX1" fmla="*/ 552773 w 1431010"/>
                    <a:gd name="connsiteY1" fmla="*/ 547606 h 547606"/>
                    <a:gd name="connsiteX2" fmla="*/ 1431010 w 1431010"/>
                    <a:gd name="connsiteY2" fmla="*/ 5166 h 547606"/>
                    <a:gd name="connsiteX3" fmla="*/ 847240 w 1431010"/>
                    <a:gd name="connsiteY3" fmla="*/ 0 h 547606"/>
                    <a:gd name="connsiteX4" fmla="*/ 0 w 1431010"/>
                    <a:gd name="connsiteY4" fmla="*/ 413288 h 547606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5166 h 547607"/>
                    <a:gd name="connsiteX3" fmla="*/ 883402 w 1467172"/>
                    <a:gd name="connsiteY3" fmla="*/ 0 h 547607"/>
                    <a:gd name="connsiteX4" fmla="*/ 0 w 1467172"/>
                    <a:gd name="connsiteY4" fmla="*/ 547607 h 547607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73070 w 1467172"/>
                    <a:gd name="connsiteY3" fmla="*/ 87824 h 542441"/>
                    <a:gd name="connsiteX4" fmla="*/ 0 w 1467172"/>
                    <a:gd name="connsiteY4" fmla="*/ 542441 h 542441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57572 w 1467172"/>
                    <a:gd name="connsiteY3" fmla="*/ 5167 h 542441"/>
                    <a:gd name="connsiteX4" fmla="*/ 0 w 1467172"/>
                    <a:gd name="connsiteY4" fmla="*/ 542441 h 542441"/>
                    <a:gd name="connsiteX0" fmla="*/ 0 w 1431009"/>
                    <a:gd name="connsiteY0" fmla="*/ 537274 h 537274"/>
                    <a:gd name="connsiteX1" fmla="*/ 588935 w 1431009"/>
                    <a:gd name="connsiteY1" fmla="*/ 537273 h 537274"/>
                    <a:gd name="connsiteX2" fmla="*/ 1431009 w 1431009"/>
                    <a:gd name="connsiteY2" fmla="*/ 82656 h 537274"/>
                    <a:gd name="connsiteX3" fmla="*/ 857572 w 1431009"/>
                    <a:gd name="connsiteY3" fmla="*/ 0 h 537274"/>
                    <a:gd name="connsiteX4" fmla="*/ 0 w 1431009"/>
                    <a:gd name="connsiteY4" fmla="*/ 537274 h 537274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0333 h 547607"/>
                    <a:gd name="connsiteX4" fmla="*/ 0 w 1467172"/>
                    <a:gd name="connsiteY4" fmla="*/ 547607 h 547607"/>
                    <a:gd name="connsiteX0" fmla="*/ 0 w 1467172"/>
                    <a:gd name="connsiteY0" fmla="*/ 552773 h 552773"/>
                    <a:gd name="connsiteX1" fmla="*/ 588935 w 1467172"/>
                    <a:gd name="connsiteY1" fmla="*/ 552772 h 552773"/>
                    <a:gd name="connsiteX2" fmla="*/ 1467172 w 1467172"/>
                    <a:gd name="connsiteY2" fmla="*/ 5166 h 552773"/>
                    <a:gd name="connsiteX3" fmla="*/ 857572 w 1467172"/>
                    <a:gd name="connsiteY3" fmla="*/ 0 h 552773"/>
                    <a:gd name="connsiteX4" fmla="*/ 0 w 1467172"/>
                    <a:gd name="connsiteY4" fmla="*/ 552773 h 552773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5499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604434 w 1467172"/>
                    <a:gd name="connsiteY1" fmla="*/ 542440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41342"/>
                    <a:gd name="connsiteY0" fmla="*/ 547607 h 547607"/>
                    <a:gd name="connsiteX1" fmla="*/ 578604 w 1441342"/>
                    <a:gd name="connsiteY1" fmla="*/ 542440 h 547607"/>
                    <a:gd name="connsiteX2" fmla="*/ 1441342 w 1441342"/>
                    <a:gd name="connsiteY2" fmla="*/ 0 h 547607"/>
                    <a:gd name="connsiteX3" fmla="*/ 842074 w 1441342"/>
                    <a:gd name="connsiteY3" fmla="*/ 1 h 547607"/>
                    <a:gd name="connsiteX4" fmla="*/ 0 w 1441342"/>
                    <a:gd name="connsiteY4" fmla="*/ 547607 h 547607"/>
                    <a:gd name="connsiteX0" fmla="*/ 0 w 1291525"/>
                    <a:gd name="connsiteY0" fmla="*/ 547607 h 547607"/>
                    <a:gd name="connsiteX1" fmla="*/ 578604 w 1291525"/>
                    <a:gd name="connsiteY1" fmla="*/ 542440 h 547607"/>
                    <a:gd name="connsiteX2" fmla="*/ 1291525 w 1291525"/>
                    <a:gd name="connsiteY2" fmla="*/ 0 h 547607"/>
                    <a:gd name="connsiteX3" fmla="*/ 842074 w 1291525"/>
                    <a:gd name="connsiteY3" fmla="*/ 1 h 547607"/>
                    <a:gd name="connsiteX4" fmla="*/ 0 w 1291525"/>
                    <a:gd name="connsiteY4" fmla="*/ 547607 h 547607"/>
                    <a:gd name="connsiteX0" fmla="*/ 0 w 1451674"/>
                    <a:gd name="connsiteY0" fmla="*/ 547606 h 547606"/>
                    <a:gd name="connsiteX1" fmla="*/ 578604 w 1451674"/>
                    <a:gd name="connsiteY1" fmla="*/ 542439 h 547606"/>
                    <a:gd name="connsiteX2" fmla="*/ 1451674 w 1451674"/>
                    <a:gd name="connsiteY2" fmla="*/ 10331 h 547606"/>
                    <a:gd name="connsiteX3" fmla="*/ 842074 w 1451674"/>
                    <a:gd name="connsiteY3" fmla="*/ 0 h 547606"/>
                    <a:gd name="connsiteX4" fmla="*/ 0 w 1451674"/>
                    <a:gd name="connsiteY4" fmla="*/ 547606 h 547606"/>
                    <a:gd name="connsiteX0" fmla="*/ 0 w 1451674"/>
                    <a:gd name="connsiteY0" fmla="*/ 568184 h 568184"/>
                    <a:gd name="connsiteX1" fmla="*/ 578604 w 1451674"/>
                    <a:gd name="connsiteY1" fmla="*/ 563017 h 568184"/>
                    <a:gd name="connsiteX2" fmla="*/ 1451674 w 1451674"/>
                    <a:gd name="connsiteY2" fmla="*/ 0 h 568184"/>
                    <a:gd name="connsiteX3" fmla="*/ 842074 w 1451674"/>
                    <a:gd name="connsiteY3" fmla="*/ 20578 h 568184"/>
                    <a:gd name="connsiteX4" fmla="*/ 0 w 1451674"/>
                    <a:gd name="connsiteY4" fmla="*/ 568184 h 568184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4207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622303 h 622303"/>
                    <a:gd name="connsiteX1" fmla="*/ 578604 w 1454250"/>
                    <a:gd name="connsiteY1" fmla="*/ 617136 h 622303"/>
                    <a:gd name="connsiteX2" fmla="*/ 1454250 w 1454250"/>
                    <a:gd name="connsiteY2" fmla="*/ 77301 h 622303"/>
                    <a:gd name="connsiteX3" fmla="*/ 849801 w 1454250"/>
                    <a:gd name="connsiteY3" fmla="*/ 0 h 622303"/>
                    <a:gd name="connsiteX4" fmla="*/ 0 w 1454250"/>
                    <a:gd name="connsiteY4" fmla="*/ 622303 h 622303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49801 w 1454250"/>
                    <a:gd name="connsiteY3" fmla="*/ 103003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75559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3286 w 1454250"/>
                    <a:gd name="connsiteY3" fmla="*/ 133912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67831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8437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9616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98740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55290"/>
                    <a:gd name="connsiteX1" fmla="*/ 578604 w 1454250"/>
                    <a:gd name="connsiteY1" fmla="*/ 555290 h 555290"/>
                    <a:gd name="connsiteX2" fmla="*/ 1454250 w 1454250"/>
                    <a:gd name="connsiteY2" fmla="*/ 0 h 555290"/>
                    <a:gd name="connsiteX3" fmla="*/ 898740 w 1454250"/>
                    <a:gd name="connsiteY3" fmla="*/ 2548 h 555290"/>
                    <a:gd name="connsiteX4" fmla="*/ 0 w 1454250"/>
                    <a:gd name="connsiteY4" fmla="*/ 545002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88437 w 1443947"/>
                    <a:gd name="connsiteY3" fmla="*/ 2548 h 555290"/>
                    <a:gd name="connsiteX4" fmla="*/ 0 w 1443947"/>
                    <a:gd name="connsiteY4" fmla="*/ 552730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36922 w 1443947"/>
                    <a:gd name="connsiteY3" fmla="*/ 108155 h 555290"/>
                    <a:gd name="connsiteX4" fmla="*/ 0 w 1443947"/>
                    <a:gd name="connsiteY4" fmla="*/ 552730 h 555290"/>
                    <a:gd name="connsiteX0" fmla="*/ 0 w 1356371"/>
                    <a:gd name="connsiteY0" fmla="*/ 488335 h 490895"/>
                    <a:gd name="connsiteX1" fmla="*/ 568301 w 1356371"/>
                    <a:gd name="connsiteY1" fmla="*/ 490895 h 490895"/>
                    <a:gd name="connsiteX2" fmla="*/ 1356371 w 1356371"/>
                    <a:gd name="connsiteY2" fmla="*/ 0 h 490895"/>
                    <a:gd name="connsiteX3" fmla="*/ 836922 w 1356371"/>
                    <a:gd name="connsiteY3" fmla="*/ 43760 h 490895"/>
                    <a:gd name="connsiteX4" fmla="*/ 0 w 1356371"/>
                    <a:gd name="connsiteY4" fmla="*/ 488335 h 490895"/>
                    <a:gd name="connsiteX0" fmla="*/ 0 w 1441371"/>
                    <a:gd name="connsiteY0" fmla="*/ 539851 h 542411"/>
                    <a:gd name="connsiteX1" fmla="*/ 568301 w 1441371"/>
                    <a:gd name="connsiteY1" fmla="*/ 542411 h 542411"/>
                    <a:gd name="connsiteX2" fmla="*/ 1441371 w 1441371"/>
                    <a:gd name="connsiteY2" fmla="*/ 0 h 542411"/>
                    <a:gd name="connsiteX3" fmla="*/ 836922 w 1441371"/>
                    <a:gd name="connsiteY3" fmla="*/ 95276 h 542411"/>
                    <a:gd name="connsiteX4" fmla="*/ 0 w 1441371"/>
                    <a:gd name="connsiteY4" fmla="*/ 539851 h 542411"/>
                    <a:gd name="connsiteX0" fmla="*/ 0 w 1441371"/>
                    <a:gd name="connsiteY0" fmla="*/ 539879 h 542439"/>
                    <a:gd name="connsiteX1" fmla="*/ 568301 w 1441371"/>
                    <a:gd name="connsiteY1" fmla="*/ 542439 h 542439"/>
                    <a:gd name="connsiteX2" fmla="*/ 1441371 w 1441371"/>
                    <a:gd name="connsiteY2" fmla="*/ 28 h 542439"/>
                    <a:gd name="connsiteX3" fmla="*/ 865256 w 1441371"/>
                    <a:gd name="connsiteY3" fmla="*/ 0 h 542439"/>
                    <a:gd name="connsiteX4" fmla="*/ 0 w 1441371"/>
                    <a:gd name="connsiteY4" fmla="*/ 539879 h 54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1371" h="542439">
                      <a:moveTo>
                        <a:pt x="0" y="539879"/>
                      </a:moveTo>
                      <a:lnTo>
                        <a:pt x="568301" y="542439"/>
                      </a:lnTo>
                      <a:lnTo>
                        <a:pt x="1441371" y="28"/>
                      </a:lnTo>
                      <a:lnTo>
                        <a:pt x="865256" y="0"/>
                      </a:lnTo>
                      <a:lnTo>
                        <a:pt x="0" y="539879"/>
                      </a:lnTo>
                      <a:close/>
                    </a:path>
                  </a:pathLst>
                </a:custGeom>
                <a:solidFill>
                  <a:srgbClr val="DEEBFA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B6FC0D3C-7CB8-4851-88B4-A529C0D124DD}"/>
                </a:ext>
              </a:extLst>
            </p:cNvPr>
            <p:cNvSpPr/>
            <p:nvPr/>
          </p:nvSpPr>
          <p:spPr>
            <a:xfrm>
              <a:off x="3269456" y="5500686"/>
              <a:ext cx="664369" cy="597899"/>
            </a:xfrm>
            <a:custGeom>
              <a:avLst/>
              <a:gdLst>
                <a:gd name="connsiteX0" fmla="*/ 42862 w 709612"/>
                <a:gd name="connsiteY0" fmla="*/ 607219 h 630310"/>
                <a:gd name="connsiteX1" fmla="*/ 623887 w 709612"/>
                <a:gd name="connsiteY1" fmla="*/ 600075 h 630310"/>
                <a:gd name="connsiteX2" fmla="*/ 619125 w 709612"/>
                <a:gd name="connsiteY2" fmla="*/ 269082 h 630310"/>
                <a:gd name="connsiteX3" fmla="*/ 709612 w 709612"/>
                <a:gd name="connsiteY3" fmla="*/ 4763 h 630310"/>
                <a:gd name="connsiteX4" fmla="*/ 138112 w 709612"/>
                <a:gd name="connsiteY4" fmla="*/ 0 h 630310"/>
                <a:gd name="connsiteX5" fmla="*/ 42862 w 709612"/>
                <a:gd name="connsiteY5" fmla="*/ 271463 h 630310"/>
                <a:gd name="connsiteX6" fmla="*/ 42862 w 709612"/>
                <a:gd name="connsiteY6" fmla="*/ 607219 h 630310"/>
                <a:gd name="connsiteX0" fmla="*/ 0 w 666750"/>
                <a:gd name="connsiteY0" fmla="*/ 607219 h 630310"/>
                <a:gd name="connsiteX1" fmla="*/ 581025 w 666750"/>
                <a:gd name="connsiteY1" fmla="*/ 600075 h 630310"/>
                <a:gd name="connsiteX2" fmla="*/ 576263 w 666750"/>
                <a:gd name="connsiteY2" fmla="*/ 269082 h 630310"/>
                <a:gd name="connsiteX3" fmla="*/ 666750 w 666750"/>
                <a:gd name="connsiteY3" fmla="*/ 4763 h 630310"/>
                <a:gd name="connsiteX4" fmla="*/ 95250 w 666750"/>
                <a:gd name="connsiteY4" fmla="*/ 0 h 630310"/>
                <a:gd name="connsiteX5" fmla="*/ 0 w 666750"/>
                <a:gd name="connsiteY5" fmla="*/ 271463 h 630310"/>
                <a:gd name="connsiteX6" fmla="*/ 0 w 666750"/>
                <a:gd name="connsiteY6" fmla="*/ 607219 h 630310"/>
                <a:gd name="connsiteX0" fmla="*/ 0 w 666750"/>
                <a:gd name="connsiteY0" fmla="*/ 607219 h 614551"/>
                <a:gd name="connsiteX1" fmla="*/ 581025 w 666750"/>
                <a:gd name="connsiteY1" fmla="*/ 600075 h 614551"/>
                <a:gd name="connsiteX2" fmla="*/ 576263 w 666750"/>
                <a:gd name="connsiteY2" fmla="*/ 269082 h 614551"/>
                <a:gd name="connsiteX3" fmla="*/ 666750 w 666750"/>
                <a:gd name="connsiteY3" fmla="*/ 4763 h 614551"/>
                <a:gd name="connsiteX4" fmla="*/ 95250 w 666750"/>
                <a:gd name="connsiteY4" fmla="*/ 0 h 614551"/>
                <a:gd name="connsiteX5" fmla="*/ 0 w 666750"/>
                <a:gd name="connsiteY5" fmla="*/ 271463 h 614551"/>
                <a:gd name="connsiteX6" fmla="*/ 0 w 666750"/>
                <a:gd name="connsiteY6" fmla="*/ 607219 h 614551"/>
                <a:gd name="connsiteX0" fmla="*/ 0 w 666750"/>
                <a:gd name="connsiteY0" fmla="*/ 607219 h 609473"/>
                <a:gd name="connsiteX1" fmla="*/ 581025 w 666750"/>
                <a:gd name="connsiteY1" fmla="*/ 600075 h 609473"/>
                <a:gd name="connsiteX2" fmla="*/ 576263 w 666750"/>
                <a:gd name="connsiteY2" fmla="*/ 269082 h 609473"/>
                <a:gd name="connsiteX3" fmla="*/ 666750 w 666750"/>
                <a:gd name="connsiteY3" fmla="*/ 4763 h 609473"/>
                <a:gd name="connsiteX4" fmla="*/ 95250 w 666750"/>
                <a:gd name="connsiteY4" fmla="*/ 0 h 609473"/>
                <a:gd name="connsiteX5" fmla="*/ 0 w 666750"/>
                <a:gd name="connsiteY5" fmla="*/ 271463 h 609473"/>
                <a:gd name="connsiteX6" fmla="*/ 0 w 666750"/>
                <a:gd name="connsiteY6" fmla="*/ 607219 h 609473"/>
                <a:gd name="connsiteX0" fmla="*/ 0 w 666750"/>
                <a:gd name="connsiteY0" fmla="*/ 607219 h 607219"/>
                <a:gd name="connsiteX1" fmla="*/ 581025 w 666750"/>
                <a:gd name="connsiteY1" fmla="*/ 600075 h 607219"/>
                <a:gd name="connsiteX2" fmla="*/ 576263 w 666750"/>
                <a:gd name="connsiteY2" fmla="*/ 269082 h 607219"/>
                <a:gd name="connsiteX3" fmla="*/ 666750 w 666750"/>
                <a:gd name="connsiteY3" fmla="*/ 4763 h 607219"/>
                <a:gd name="connsiteX4" fmla="*/ 95250 w 666750"/>
                <a:gd name="connsiteY4" fmla="*/ 0 h 607219"/>
                <a:gd name="connsiteX5" fmla="*/ 0 w 666750"/>
                <a:gd name="connsiteY5" fmla="*/ 271463 h 607219"/>
                <a:gd name="connsiteX6" fmla="*/ 0 w 666750"/>
                <a:gd name="connsiteY6" fmla="*/ 607219 h 607219"/>
                <a:gd name="connsiteX0" fmla="*/ 0 w 666750"/>
                <a:gd name="connsiteY0" fmla="*/ 607219 h 607219"/>
                <a:gd name="connsiteX1" fmla="*/ 581025 w 666750"/>
                <a:gd name="connsiteY1" fmla="*/ 600075 h 607219"/>
                <a:gd name="connsiteX2" fmla="*/ 576263 w 666750"/>
                <a:gd name="connsiteY2" fmla="*/ 269082 h 607219"/>
                <a:gd name="connsiteX3" fmla="*/ 666750 w 666750"/>
                <a:gd name="connsiteY3" fmla="*/ 4763 h 607219"/>
                <a:gd name="connsiteX4" fmla="*/ 95250 w 666750"/>
                <a:gd name="connsiteY4" fmla="*/ 0 h 607219"/>
                <a:gd name="connsiteX5" fmla="*/ 0 w 666750"/>
                <a:gd name="connsiteY5" fmla="*/ 271463 h 607219"/>
                <a:gd name="connsiteX6" fmla="*/ 0 w 666750"/>
                <a:gd name="connsiteY6" fmla="*/ 607219 h 607219"/>
                <a:gd name="connsiteX0" fmla="*/ 0 w 666750"/>
                <a:gd name="connsiteY0" fmla="*/ 607219 h 607219"/>
                <a:gd name="connsiteX1" fmla="*/ 581025 w 666750"/>
                <a:gd name="connsiteY1" fmla="*/ 600075 h 607219"/>
                <a:gd name="connsiteX2" fmla="*/ 576263 w 666750"/>
                <a:gd name="connsiteY2" fmla="*/ 269082 h 607219"/>
                <a:gd name="connsiteX3" fmla="*/ 666750 w 666750"/>
                <a:gd name="connsiteY3" fmla="*/ 4763 h 607219"/>
                <a:gd name="connsiteX4" fmla="*/ 95250 w 666750"/>
                <a:gd name="connsiteY4" fmla="*/ 0 h 607219"/>
                <a:gd name="connsiteX5" fmla="*/ 0 w 666750"/>
                <a:gd name="connsiteY5" fmla="*/ 271463 h 607219"/>
                <a:gd name="connsiteX6" fmla="*/ 0 w 666750"/>
                <a:gd name="connsiteY6" fmla="*/ 607219 h 607219"/>
                <a:gd name="connsiteX0" fmla="*/ 0 w 666750"/>
                <a:gd name="connsiteY0" fmla="*/ 602456 h 602456"/>
                <a:gd name="connsiteX1" fmla="*/ 581025 w 666750"/>
                <a:gd name="connsiteY1" fmla="*/ 595312 h 602456"/>
                <a:gd name="connsiteX2" fmla="*/ 576263 w 666750"/>
                <a:gd name="connsiteY2" fmla="*/ 264319 h 602456"/>
                <a:gd name="connsiteX3" fmla="*/ 666750 w 666750"/>
                <a:gd name="connsiteY3" fmla="*/ 0 h 602456"/>
                <a:gd name="connsiteX4" fmla="*/ 111919 w 666750"/>
                <a:gd name="connsiteY4" fmla="*/ 21430 h 602456"/>
                <a:gd name="connsiteX5" fmla="*/ 0 w 666750"/>
                <a:gd name="connsiteY5" fmla="*/ 266700 h 602456"/>
                <a:gd name="connsiteX6" fmla="*/ 0 w 666750"/>
                <a:gd name="connsiteY6" fmla="*/ 602456 h 602456"/>
                <a:gd name="connsiteX0" fmla="*/ 0 w 666750"/>
                <a:gd name="connsiteY0" fmla="*/ 604838 h 604838"/>
                <a:gd name="connsiteX1" fmla="*/ 581025 w 666750"/>
                <a:gd name="connsiteY1" fmla="*/ 597694 h 604838"/>
                <a:gd name="connsiteX2" fmla="*/ 576263 w 666750"/>
                <a:gd name="connsiteY2" fmla="*/ 266701 h 604838"/>
                <a:gd name="connsiteX3" fmla="*/ 666750 w 666750"/>
                <a:gd name="connsiteY3" fmla="*/ 2382 h 604838"/>
                <a:gd name="connsiteX4" fmla="*/ 97631 w 666750"/>
                <a:gd name="connsiteY4" fmla="*/ 0 h 604838"/>
                <a:gd name="connsiteX5" fmla="*/ 0 w 666750"/>
                <a:gd name="connsiteY5" fmla="*/ 269082 h 604838"/>
                <a:gd name="connsiteX6" fmla="*/ 0 w 666750"/>
                <a:gd name="connsiteY6" fmla="*/ 604838 h 604838"/>
                <a:gd name="connsiteX0" fmla="*/ 0 w 666750"/>
                <a:gd name="connsiteY0" fmla="*/ 604838 h 604838"/>
                <a:gd name="connsiteX1" fmla="*/ 581025 w 666750"/>
                <a:gd name="connsiteY1" fmla="*/ 597694 h 604838"/>
                <a:gd name="connsiteX2" fmla="*/ 576263 w 666750"/>
                <a:gd name="connsiteY2" fmla="*/ 266701 h 604838"/>
                <a:gd name="connsiteX3" fmla="*/ 666750 w 666750"/>
                <a:gd name="connsiteY3" fmla="*/ 2382 h 604838"/>
                <a:gd name="connsiteX4" fmla="*/ 97631 w 666750"/>
                <a:gd name="connsiteY4" fmla="*/ 0 h 604838"/>
                <a:gd name="connsiteX5" fmla="*/ 38100 w 666750"/>
                <a:gd name="connsiteY5" fmla="*/ 292895 h 604838"/>
                <a:gd name="connsiteX6" fmla="*/ 0 w 666750"/>
                <a:gd name="connsiteY6" fmla="*/ 604838 h 604838"/>
                <a:gd name="connsiteX0" fmla="*/ 0 w 666750"/>
                <a:gd name="connsiteY0" fmla="*/ 604838 h 604838"/>
                <a:gd name="connsiteX1" fmla="*/ 581025 w 666750"/>
                <a:gd name="connsiteY1" fmla="*/ 597694 h 604838"/>
                <a:gd name="connsiteX2" fmla="*/ 576263 w 666750"/>
                <a:gd name="connsiteY2" fmla="*/ 266701 h 604838"/>
                <a:gd name="connsiteX3" fmla="*/ 666750 w 666750"/>
                <a:gd name="connsiteY3" fmla="*/ 2382 h 604838"/>
                <a:gd name="connsiteX4" fmla="*/ 97631 w 666750"/>
                <a:gd name="connsiteY4" fmla="*/ 0 h 604838"/>
                <a:gd name="connsiteX5" fmla="*/ 2381 w 666750"/>
                <a:gd name="connsiteY5" fmla="*/ 269082 h 604838"/>
                <a:gd name="connsiteX6" fmla="*/ 0 w 666750"/>
                <a:gd name="connsiteY6" fmla="*/ 604838 h 604838"/>
                <a:gd name="connsiteX0" fmla="*/ 1 w 664369"/>
                <a:gd name="connsiteY0" fmla="*/ 581026 h 597899"/>
                <a:gd name="connsiteX1" fmla="*/ 578644 w 664369"/>
                <a:gd name="connsiteY1" fmla="*/ 597694 h 597899"/>
                <a:gd name="connsiteX2" fmla="*/ 573882 w 664369"/>
                <a:gd name="connsiteY2" fmla="*/ 266701 h 597899"/>
                <a:gd name="connsiteX3" fmla="*/ 664369 w 664369"/>
                <a:gd name="connsiteY3" fmla="*/ 2382 h 597899"/>
                <a:gd name="connsiteX4" fmla="*/ 95250 w 664369"/>
                <a:gd name="connsiteY4" fmla="*/ 0 h 597899"/>
                <a:gd name="connsiteX5" fmla="*/ 0 w 664369"/>
                <a:gd name="connsiteY5" fmla="*/ 269082 h 597899"/>
                <a:gd name="connsiteX6" fmla="*/ 1 w 664369"/>
                <a:gd name="connsiteY6" fmla="*/ 581026 h 59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4369" h="597899">
                  <a:moveTo>
                    <a:pt x="1" y="581026"/>
                  </a:moveTo>
                  <a:cubicBezTo>
                    <a:pt x="142081" y="581026"/>
                    <a:pt x="384969" y="600075"/>
                    <a:pt x="578644" y="597694"/>
                  </a:cubicBezTo>
                  <a:cubicBezTo>
                    <a:pt x="577057" y="487363"/>
                    <a:pt x="575469" y="377032"/>
                    <a:pt x="573882" y="266701"/>
                  </a:cubicBezTo>
                  <a:lnTo>
                    <a:pt x="664369" y="2382"/>
                  </a:lnTo>
                  <a:lnTo>
                    <a:pt x="95250" y="0"/>
                  </a:lnTo>
                  <a:lnTo>
                    <a:pt x="0" y="269082"/>
                  </a:lnTo>
                  <a:cubicBezTo>
                    <a:pt x="794" y="378619"/>
                    <a:pt x="1" y="413148"/>
                    <a:pt x="1" y="581026"/>
                  </a:cubicBezTo>
                  <a:close/>
                </a:path>
              </a:pathLst>
            </a:custGeom>
            <a:solidFill>
              <a:srgbClr val="DEEBFA"/>
            </a:solidFill>
            <a:ln w="12700" cap="rnd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1C182A76-CFE7-413D-9F0E-CBEAC94244E6}"/>
                </a:ext>
              </a:extLst>
            </p:cNvPr>
            <p:cNvGrpSpPr/>
            <p:nvPr/>
          </p:nvGrpSpPr>
          <p:grpSpPr>
            <a:xfrm>
              <a:off x="4033852" y="5774642"/>
              <a:ext cx="244645" cy="242598"/>
              <a:chOff x="4099282" y="5754367"/>
              <a:chExt cx="186762" cy="242598"/>
            </a:xfrm>
            <a:scene3d>
              <a:camera prst="orthographicFront">
                <a:rot lat="0" lon="18299982" rev="0"/>
              </a:camera>
              <a:lightRig rig="threePt" dir="t"/>
            </a:scene3d>
          </p:grpSpPr>
          <p:sp>
            <p:nvSpPr>
              <p:cNvPr id="28" name="ドーナツ 15">
                <a:extLst>
                  <a:ext uri="{FF2B5EF4-FFF2-40B4-BE49-F238E27FC236}">
                    <a16:creationId xmlns:a16="http://schemas.microsoft.com/office/drawing/2014/main" id="{350E6344-5AEB-4778-9468-6B0ACFB65D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09467" y="5767597"/>
                <a:ext cx="166391" cy="21613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ドーナツ 15">
                <a:extLst>
                  <a:ext uri="{FF2B5EF4-FFF2-40B4-BE49-F238E27FC236}">
                    <a16:creationId xmlns:a16="http://schemas.microsoft.com/office/drawing/2014/main" id="{6B08FDB0-1542-4E07-BD40-F8B0E4A799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9282" y="5754367"/>
                <a:ext cx="186762" cy="242598"/>
              </a:xfrm>
              <a:prstGeom prst="donut">
                <a:avLst>
                  <a:gd name="adj" fmla="val 20150"/>
                </a:avLst>
              </a:prstGeom>
              <a:solidFill>
                <a:schemeClr val="tx1"/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baseline="-250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726CD959-0AE1-464B-9105-CA6ABF075CEF}"/>
                </a:ext>
              </a:extLst>
            </p:cNvPr>
            <p:cNvGrpSpPr/>
            <p:nvPr/>
          </p:nvGrpSpPr>
          <p:grpSpPr>
            <a:xfrm>
              <a:off x="4452800" y="5518049"/>
              <a:ext cx="238399" cy="242598"/>
              <a:chOff x="4099282" y="5754367"/>
              <a:chExt cx="186762" cy="242598"/>
            </a:xfrm>
            <a:scene3d>
              <a:camera prst="orthographicFront">
                <a:rot lat="0" lon="18299982" rev="0"/>
              </a:camera>
              <a:lightRig rig="threePt" dir="t"/>
            </a:scene3d>
          </p:grpSpPr>
          <p:sp>
            <p:nvSpPr>
              <p:cNvPr id="31" name="ドーナツ 15">
                <a:extLst>
                  <a:ext uri="{FF2B5EF4-FFF2-40B4-BE49-F238E27FC236}">
                    <a16:creationId xmlns:a16="http://schemas.microsoft.com/office/drawing/2014/main" id="{1DD1D80F-44A1-420B-A405-71873B51CF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09467" y="5767597"/>
                <a:ext cx="166391" cy="21613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ドーナツ 15">
                <a:extLst>
                  <a:ext uri="{FF2B5EF4-FFF2-40B4-BE49-F238E27FC236}">
                    <a16:creationId xmlns:a16="http://schemas.microsoft.com/office/drawing/2014/main" id="{03C8CA24-8677-4D5A-8F38-EB4B575F23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9282" y="5754367"/>
                <a:ext cx="186762" cy="242598"/>
              </a:xfrm>
              <a:prstGeom prst="donut">
                <a:avLst>
                  <a:gd name="adj" fmla="val 20150"/>
                </a:avLst>
              </a:prstGeom>
              <a:solidFill>
                <a:schemeClr val="tx1"/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baseline="-250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3" name="Rectangle 1">
            <a:extLst>
              <a:ext uri="{FF2B5EF4-FFF2-40B4-BE49-F238E27FC236}">
                <a16:creationId xmlns:a16="http://schemas.microsoft.com/office/drawing/2014/main" id="{C65C0A08-9C0E-4DA6-B1B5-C7C0D31B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272448"/>
            <a:ext cx="8064896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900" dirty="0">
                <a:latin typeface="+mn-ea"/>
              </a:rPr>
              <a:t>参考： </a:t>
            </a:r>
            <a:r>
              <a:rPr lang="en-US" altLang="ja-JP" sz="900" dirty="0">
                <a:latin typeface="+mn-ea"/>
              </a:rPr>
              <a:t>(</a:t>
            </a:r>
            <a:r>
              <a:rPr lang="ja-JP" altLang="en-US" sz="900" dirty="0">
                <a:latin typeface="+mn-ea"/>
              </a:rPr>
              <a:t>参照日</a:t>
            </a:r>
            <a:r>
              <a:rPr lang="en-US" altLang="ja-JP" sz="900" dirty="0">
                <a:latin typeface="+mn-ea"/>
              </a:rPr>
              <a:t>2020</a:t>
            </a:r>
            <a:r>
              <a:rPr lang="ja-JP" altLang="en-US" sz="900" dirty="0">
                <a:latin typeface="+mn-ea"/>
              </a:rPr>
              <a:t>年</a:t>
            </a:r>
            <a:r>
              <a:rPr lang="en-US" altLang="ja-JP" sz="900" dirty="0">
                <a:latin typeface="+mn-ea"/>
              </a:rPr>
              <a:t>03</a:t>
            </a:r>
            <a:r>
              <a:rPr lang="ja-JP" altLang="en-US" sz="900" dirty="0">
                <a:latin typeface="+mn-ea"/>
              </a:rPr>
              <a:t>月</a:t>
            </a:r>
            <a:r>
              <a:rPr lang="en-US" altLang="ja-JP" sz="900" dirty="0">
                <a:latin typeface="+mn-ea"/>
              </a:rPr>
              <a:t>15</a:t>
            </a:r>
            <a:r>
              <a:rPr lang="ja-JP" altLang="en-US" sz="900" dirty="0">
                <a:latin typeface="+mn-ea"/>
              </a:rPr>
              <a:t>日</a:t>
            </a:r>
            <a:r>
              <a:rPr lang="en-US" altLang="ja-JP" sz="900" dirty="0">
                <a:latin typeface="+mn-ea"/>
              </a:rPr>
              <a:t>)</a:t>
            </a:r>
            <a:br>
              <a:rPr lang="ja-JP" altLang="ja-JP" sz="900" dirty="0">
                <a:latin typeface="+mn-ea"/>
              </a:rPr>
            </a:br>
            <a:endParaRPr lang="en-US" altLang="ja-JP" sz="900" dirty="0">
              <a:latin typeface="+mn-ea"/>
            </a:endParaRPr>
          </a:p>
          <a:p>
            <a:r>
              <a:rPr lang="ja-JP" altLang="en-US" sz="900" dirty="0">
                <a:latin typeface="+mn-ea"/>
              </a:rPr>
              <a:t>ボンド　</a:t>
            </a:r>
            <a:r>
              <a:rPr lang="ja-JP" altLang="en-US" sz="900" dirty="0">
                <a:latin typeface="+mn-ea"/>
                <a:hlinkClick r:id="rId3"/>
              </a:rPr>
              <a:t>イラストの里</a:t>
            </a:r>
            <a:r>
              <a:rPr lang="ja-JP" altLang="en-US" sz="900" dirty="0">
                <a:latin typeface="+mn-ea"/>
              </a:rPr>
              <a:t>　</a:t>
            </a:r>
            <a:endParaRPr lang="en-US" altLang="ja-JP" sz="900" dirty="0">
              <a:latin typeface="+mn-ea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003E7E5-9AC0-4835-B483-4137913ECA5C}"/>
              </a:ext>
            </a:extLst>
          </p:cNvPr>
          <p:cNvGrpSpPr/>
          <p:nvPr/>
        </p:nvGrpSpPr>
        <p:grpSpPr>
          <a:xfrm>
            <a:off x="2332137" y="1185274"/>
            <a:ext cx="3844436" cy="2980981"/>
            <a:chOff x="2332137" y="1185274"/>
            <a:chExt cx="3844436" cy="2980981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BE001556-00A5-46F7-B45F-5BBE2059ECFF}"/>
                </a:ext>
              </a:extLst>
            </p:cNvPr>
            <p:cNvGrpSpPr/>
            <p:nvPr/>
          </p:nvGrpSpPr>
          <p:grpSpPr>
            <a:xfrm>
              <a:off x="2332137" y="1185274"/>
              <a:ext cx="3110719" cy="2980981"/>
              <a:chOff x="1545496" y="1115261"/>
              <a:chExt cx="3110719" cy="2980981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AE12B1F4-916C-4DDD-B140-0535495DA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5496" y="1115261"/>
                <a:ext cx="2993395" cy="2822693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B6B4F44D-BFC1-41A9-8DB7-FA4943676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3789154">
                <a:off x="4226475" y="3666502"/>
                <a:ext cx="810124" cy="49356"/>
              </a:xfrm>
              <a:prstGeom prst="rect">
                <a:avLst/>
              </a:prstGeom>
            </p:spPr>
          </p:pic>
        </p:grp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64750A92-0BFE-4F07-8F04-9CB06197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40945" y="3793096"/>
              <a:ext cx="135628" cy="203442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A081C621-ECAA-431D-B9A3-080FBEC9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720917">
              <a:off x="5334782" y="3204368"/>
              <a:ext cx="393069" cy="665580"/>
            </a:xfrm>
            <a:prstGeom prst="rect">
              <a:avLst/>
            </a:prstGeom>
          </p:spPr>
        </p:pic>
      </p:grp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610FD5B9-C4E7-4164-999C-B8A5BA01011C}"/>
              </a:ext>
            </a:extLst>
          </p:cNvPr>
          <p:cNvSpPr txBox="1"/>
          <p:nvPr/>
        </p:nvSpPr>
        <p:spPr>
          <a:xfrm>
            <a:off x="5880424" y="2596620"/>
            <a:ext cx="1798121" cy="559251"/>
          </a:xfrm>
          <a:prstGeom prst="wedgeEllipseCallout">
            <a:avLst>
              <a:gd name="adj1" fmla="val -54312"/>
              <a:gd name="adj2" fmla="val 83933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つまようじでつける</a:t>
            </a:r>
          </a:p>
        </p:txBody>
      </p:sp>
    </p:spTree>
    <p:extLst>
      <p:ext uri="{BB962C8B-B14F-4D97-AF65-F5344CB8AC3E}">
        <p14:creationId xmlns:p14="http://schemas.microsoft.com/office/powerpoint/2010/main" val="3869862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星: 32 pt 14">
            <a:extLst>
              <a:ext uri="{FF2B5EF4-FFF2-40B4-BE49-F238E27FC236}">
                <a16:creationId xmlns:a16="http://schemas.microsoft.com/office/drawing/2014/main" id="{09F1C991-22AB-4D7B-B60E-B74CABFFBB7F}"/>
              </a:ext>
            </a:extLst>
          </p:cNvPr>
          <p:cNvSpPr/>
          <p:nvPr/>
        </p:nvSpPr>
        <p:spPr>
          <a:xfrm>
            <a:off x="280986" y="610775"/>
            <a:ext cx="8575489" cy="6161500"/>
          </a:xfrm>
          <a:prstGeom prst="star32">
            <a:avLst/>
          </a:prstGeom>
          <a:solidFill>
            <a:srgbClr val="FFFF00">
              <a:alpha val="47000"/>
            </a:srgbClr>
          </a:solidFill>
          <a:ln w="127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29" name="コンテンツ プレースホルダー 4">
            <a:extLst>
              <a:ext uri="{FF2B5EF4-FFF2-40B4-BE49-F238E27FC236}">
                <a16:creationId xmlns:a16="http://schemas.microsoft.com/office/drawing/2014/main" id="{680F7228-20E1-4B07-A989-8B64CE47A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0775"/>
            <a:ext cx="8229600" cy="10269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1"/>
            </a:pPr>
            <a:r>
              <a:rPr kumimoji="1" lang="ja-JP" altLang="en-US" sz="2000" dirty="0"/>
              <a:t>完成！</a:t>
            </a:r>
            <a:endParaRPr kumimoji="1" lang="en-US" altLang="ja-JP" sz="2000" dirty="0"/>
          </a:p>
          <a:p>
            <a:pPr marL="514350" indent="-514350">
              <a:buFont typeface="+mj-lt"/>
              <a:buAutoNum type="arabicPeriod" startAt="11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11"/>
            </a:pPr>
            <a:endParaRPr lang="en-US" altLang="ja-JP" sz="20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C5B436-D112-452C-A9EB-2015E7B6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幼稚園バスの作り方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1ED47A7-1CFD-446D-9CFB-2728B5632D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34" t="35747" r="5270" b="25995"/>
          <a:stretch/>
        </p:blipFill>
        <p:spPr>
          <a:xfrm>
            <a:off x="1992217" y="3635367"/>
            <a:ext cx="5153025" cy="19431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A635156-F946-48FE-9FBE-35E28B6C4F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11179" r="18493" b="31621"/>
          <a:stretch/>
        </p:blipFill>
        <p:spPr>
          <a:xfrm>
            <a:off x="2721812" y="1747329"/>
            <a:ext cx="3292038" cy="2100569"/>
          </a:xfrm>
          <a:prstGeom prst="rect">
            <a:avLst/>
          </a:prstGeom>
        </p:spPr>
      </p:pic>
      <p:sp>
        <p:nvSpPr>
          <p:cNvPr id="33" name="円形吹き出し 135">
            <a:extLst>
              <a:ext uri="{FF2B5EF4-FFF2-40B4-BE49-F238E27FC236}">
                <a16:creationId xmlns:a16="http://schemas.microsoft.com/office/drawing/2014/main" id="{DBCF753E-EE70-4837-8039-E7FCF55AB133}"/>
              </a:ext>
            </a:extLst>
          </p:cNvPr>
          <p:cNvSpPr/>
          <p:nvPr/>
        </p:nvSpPr>
        <p:spPr>
          <a:xfrm>
            <a:off x="6368259" y="2483938"/>
            <a:ext cx="1798121" cy="833480"/>
          </a:xfrm>
          <a:prstGeom prst="wedgeEllipseCallout">
            <a:avLst>
              <a:gd name="adj1" fmla="val -64963"/>
              <a:gd name="adj2" fmla="val 9786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トイレットペーパーより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ちょっと小さいくらい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695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E58920-717D-48A1-93A4-F0D75808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作画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0964150-7A52-4CB1-A0F5-3B3732AB1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97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23DB2C-AA01-4BBF-8703-76F322E4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作画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923C28B1-836B-422B-AEC2-BFD8AA20A273}"/>
              </a:ext>
            </a:extLst>
          </p:cNvPr>
          <p:cNvGrpSpPr/>
          <p:nvPr/>
        </p:nvGrpSpPr>
        <p:grpSpPr>
          <a:xfrm>
            <a:off x="648641" y="1305135"/>
            <a:ext cx="2281261" cy="2120496"/>
            <a:chOff x="3687805" y="1868062"/>
            <a:chExt cx="2281261" cy="2120496"/>
          </a:xfrm>
        </p:grpSpPr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90F50F9C-ADCB-4170-9CA7-CC81533A9BD6}"/>
                </a:ext>
              </a:extLst>
            </p:cNvPr>
            <p:cNvSpPr/>
            <p:nvPr/>
          </p:nvSpPr>
          <p:spPr>
            <a:xfrm>
              <a:off x="3687805" y="2122087"/>
              <a:ext cx="2281261" cy="1349306"/>
            </a:xfrm>
            <a:custGeom>
              <a:avLst/>
              <a:gdLst>
                <a:gd name="connsiteX0" fmla="*/ 617221 w 2231999"/>
                <a:gd name="connsiteY0" fmla="*/ 804985 h 1473208"/>
                <a:gd name="connsiteX1" fmla="*/ 131848 w 2231999"/>
                <a:gd name="connsiteY1" fmla="*/ 1080589 h 1473208"/>
                <a:gd name="connsiteX2" fmla="*/ 124033 w 2231999"/>
                <a:gd name="connsiteY2" fmla="*/ 1365851 h 1473208"/>
                <a:gd name="connsiteX3" fmla="*/ 760987 w 2231999"/>
                <a:gd name="connsiteY3" fmla="*/ 842220 h 1473208"/>
                <a:gd name="connsiteX4" fmla="*/ 617221 w 2231999"/>
                <a:gd name="connsiteY4" fmla="*/ 804985 h 1473208"/>
                <a:gd name="connsiteX5" fmla="*/ 2158716 w 2231999"/>
                <a:gd name="connsiteY5" fmla="*/ 0 h 1473208"/>
                <a:gd name="connsiteX6" fmla="*/ 2192639 w 2231999"/>
                <a:gd name="connsiteY6" fmla="*/ 176096 h 1473208"/>
                <a:gd name="connsiteX7" fmla="*/ 1194741 w 2231999"/>
                <a:gd name="connsiteY7" fmla="*/ 834406 h 1473208"/>
                <a:gd name="connsiteX8" fmla="*/ 848559 w 2231999"/>
                <a:gd name="connsiteY8" fmla="*/ 898604 h 1473208"/>
                <a:gd name="connsiteX9" fmla="*/ 82403 w 2231999"/>
                <a:gd name="connsiteY9" fmla="*/ 1472618 h 1473208"/>
                <a:gd name="connsiteX10" fmla="*/ 97699 w 2231999"/>
                <a:gd name="connsiteY10" fmla="*/ 1002198 h 1473208"/>
                <a:gd name="connsiteX11" fmla="*/ 761010 w 2231999"/>
                <a:gd name="connsiteY11" fmla="*/ 742962 h 1473208"/>
                <a:gd name="connsiteX12" fmla="*/ 1034525 w 2231999"/>
                <a:gd name="connsiteY12" fmla="*/ 709360 h 1473208"/>
                <a:gd name="connsiteX13" fmla="*/ 2158716 w 2231999"/>
                <a:gd name="connsiteY13" fmla="*/ 0 h 1473208"/>
                <a:gd name="connsiteX0" fmla="*/ 617221 w 2231999"/>
                <a:gd name="connsiteY0" fmla="*/ 804985 h 1473208"/>
                <a:gd name="connsiteX1" fmla="*/ 131848 w 2231999"/>
                <a:gd name="connsiteY1" fmla="*/ 1080589 h 1473208"/>
                <a:gd name="connsiteX2" fmla="*/ 124033 w 2231999"/>
                <a:gd name="connsiteY2" fmla="*/ 1365851 h 1473208"/>
                <a:gd name="connsiteX3" fmla="*/ 760987 w 2231999"/>
                <a:gd name="connsiteY3" fmla="*/ 842220 h 1473208"/>
                <a:gd name="connsiteX4" fmla="*/ 617221 w 2231999"/>
                <a:gd name="connsiteY4" fmla="*/ 804985 h 1473208"/>
                <a:gd name="connsiteX5" fmla="*/ 2158716 w 2231999"/>
                <a:gd name="connsiteY5" fmla="*/ 0 h 1473208"/>
                <a:gd name="connsiteX6" fmla="*/ 2192639 w 2231999"/>
                <a:gd name="connsiteY6" fmla="*/ 176096 h 1473208"/>
                <a:gd name="connsiteX7" fmla="*/ 1240691 w 2231999"/>
                <a:gd name="connsiteY7" fmla="*/ 930901 h 1473208"/>
                <a:gd name="connsiteX8" fmla="*/ 848559 w 2231999"/>
                <a:gd name="connsiteY8" fmla="*/ 898604 h 1473208"/>
                <a:gd name="connsiteX9" fmla="*/ 82403 w 2231999"/>
                <a:gd name="connsiteY9" fmla="*/ 1472618 h 1473208"/>
                <a:gd name="connsiteX10" fmla="*/ 97699 w 2231999"/>
                <a:gd name="connsiteY10" fmla="*/ 1002198 h 1473208"/>
                <a:gd name="connsiteX11" fmla="*/ 761010 w 2231999"/>
                <a:gd name="connsiteY11" fmla="*/ 742962 h 1473208"/>
                <a:gd name="connsiteX12" fmla="*/ 1034525 w 2231999"/>
                <a:gd name="connsiteY12" fmla="*/ 709360 h 1473208"/>
                <a:gd name="connsiteX13" fmla="*/ 2158716 w 2231999"/>
                <a:gd name="connsiteY13" fmla="*/ 0 h 1473208"/>
                <a:gd name="connsiteX0" fmla="*/ 617221 w 2257539"/>
                <a:gd name="connsiteY0" fmla="*/ 804985 h 1473208"/>
                <a:gd name="connsiteX1" fmla="*/ 131848 w 2257539"/>
                <a:gd name="connsiteY1" fmla="*/ 1080589 h 1473208"/>
                <a:gd name="connsiteX2" fmla="*/ 124033 w 2257539"/>
                <a:gd name="connsiteY2" fmla="*/ 1365851 h 1473208"/>
                <a:gd name="connsiteX3" fmla="*/ 760987 w 2257539"/>
                <a:gd name="connsiteY3" fmla="*/ 842220 h 1473208"/>
                <a:gd name="connsiteX4" fmla="*/ 617221 w 2257539"/>
                <a:gd name="connsiteY4" fmla="*/ 804985 h 1473208"/>
                <a:gd name="connsiteX5" fmla="*/ 2158716 w 2257539"/>
                <a:gd name="connsiteY5" fmla="*/ 0 h 1473208"/>
                <a:gd name="connsiteX6" fmla="*/ 2233993 w 2257539"/>
                <a:gd name="connsiteY6" fmla="*/ 258805 h 1473208"/>
                <a:gd name="connsiteX7" fmla="*/ 1240691 w 2257539"/>
                <a:gd name="connsiteY7" fmla="*/ 930901 h 1473208"/>
                <a:gd name="connsiteX8" fmla="*/ 848559 w 2257539"/>
                <a:gd name="connsiteY8" fmla="*/ 898604 h 1473208"/>
                <a:gd name="connsiteX9" fmla="*/ 82403 w 2257539"/>
                <a:gd name="connsiteY9" fmla="*/ 1472618 h 1473208"/>
                <a:gd name="connsiteX10" fmla="*/ 97699 w 2257539"/>
                <a:gd name="connsiteY10" fmla="*/ 1002198 h 1473208"/>
                <a:gd name="connsiteX11" fmla="*/ 761010 w 2257539"/>
                <a:gd name="connsiteY11" fmla="*/ 742962 h 1473208"/>
                <a:gd name="connsiteX12" fmla="*/ 1034525 w 2257539"/>
                <a:gd name="connsiteY12" fmla="*/ 709360 h 1473208"/>
                <a:gd name="connsiteX13" fmla="*/ 2158716 w 2257539"/>
                <a:gd name="connsiteY13" fmla="*/ 0 h 1473208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240691 w 2265242"/>
                <a:gd name="connsiteY7" fmla="*/ 88954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34525 w 2265242"/>
                <a:gd name="connsiteY12" fmla="*/ 668005 h 1431853"/>
                <a:gd name="connsiteX13" fmla="*/ 2181691 w 2265242"/>
                <a:gd name="connsiteY13" fmla="*/ 0 h 1431853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300426 w 2265242"/>
                <a:gd name="connsiteY7" fmla="*/ 77007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34525 w 2265242"/>
                <a:gd name="connsiteY12" fmla="*/ 668005 h 1431853"/>
                <a:gd name="connsiteX13" fmla="*/ 2181691 w 2265242"/>
                <a:gd name="connsiteY13" fmla="*/ 0 h 1431853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300426 w 2265242"/>
                <a:gd name="connsiteY7" fmla="*/ 77007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57500 w 2265242"/>
                <a:gd name="connsiteY12" fmla="*/ 603675 h 1431853"/>
                <a:gd name="connsiteX13" fmla="*/ 2181691 w 2265242"/>
                <a:gd name="connsiteY13" fmla="*/ 0 h 1431853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300426 w 2265242"/>
                <a:gd name="connsiteY7" fmla="*/ 77007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80475 w 2265242"/>
                <a:gd name="connsiteY12" fmla="*/ 589890 h 1431853"/>
                <a:gd name="connsiteX13" fmla="*/ 2181691 w 2265242"/>
                <a:gd name="connsiteY13" fmla="*/ 0 h 1431853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300426 w 2265242"/>
                <a:gd name="connsiteY7" fmla="*/ 77007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80475 w 2265242"/>
                <a:gd name="connsiteY12" fmla="*/ 589890 h 1431853"/>
                <a:gd name="connsiteX13" fmla="*/ 2181691 w 2265242"/>
                <a:gd name="connsiteY13" fmla="*/ 0 h 1431853"/>
                <a:gd name="connsiteX0" fmla="*/ 617221 w 2250382"/>
                <a:gd name="connsiteY0" fmla="*/ 763630 h 1431853"/>
                <a:gd name="connsiteX1" fmla="*/ 131848 w 2250382"/>
                <a:gd name="connsiteY1" fmla="*/ 1039234 h 1431853"/>
                <a:gd name="connsiteX2" fmla="*/ 124033 w 2250382"/>
                <a:gd name="connsiteY2" fmla="*/ 1324496 h 1431853"/>
                <a:gd name="connsiteX3" fmla="*/ 760987 w 2250382"/>
                <a:gd name="connsiteY3" fmla="*/ 800865 h 1431853"/>
                <a:gd name="connsiteX4" fmla="*/ 617221 w 2250382"/>
                <a:gd name="connsiteY4" fmla="*/ 763630 h 1431853"/>
                <a:gd name="connsiteX5" fmla="*/ 2181691 w 2250382"/>
                <a:gd name="connsiteY5" fmla="*/ 0 h 1431853"/>
                <a:gd name="connsiteX6" fmla="*/ 2233993 w 2250382"/>
                <a:gd name="connsiteY6" fmla="*/ 217450 h 1431853"/>
                <a:gd name="connsiteX7" fmla="*/ 1300426 w 2250382"/>
                <a:gd name="connsiteY7" fmla="*/ 770076 h 1431853"/>
                <a:gd name="connsiteX8" fmla="*/ 848559 w 2250382"/>
                <a:gd name="connsiteY8" fmla="*/ 857249 h 1431853"/>
                <a:gd name="connsiteX9" fmla="*/ 82403 w 2250382"/>
                <a:gd name="connsiteY9" fmla="*/ 1431263 h 1431853"/>
                <a:gd name="connsiteX10" fmla="*/ 97699 w 2250382"/>
                <a:gd name="connsiteY10" fmla="*/ 960843 h 1431853"/>
                <a:gd name="connsiteX11" fmla="*/ 761010 w 2250382"/>
                <a:gd name="connsiteY11" fmla="*/ 701607 h 1431853"/>
                <a:gd name="connsiteX12" fmla="*/ 1080475 w 2250382"/>
                <a:gd name="connsiteY12" fmla="*/ 589890 h 1431853"/>
                <a:gd name="connsiteX13" fmla="*/ 2181691 w 2250382"/>
                <a:gd name="connsiteY13" fmla="*/ 0 h 1431853"/>
                <a:gd name="connsiteX0" fmla="*/ 617221 w 2244025"/>
                <a:gd name="connsiteY0" fmla="*/ 763630 h 1431853"/>
                <a:gd name="connsiteX1" fmla="*/ 131848 w 2244025"/>
                <a:gd name="connsiteY1" fmla="*/ 1039234 h 1431853"/>
                <a:gd name="connsiteX2" fmla="*/ 124033 w 2244025"/>
                <a:gd name="connsiteY2" fmla="*/ 1324496 h 1431853"/>
                <a:gd name="connsiteX3" fmla="*/ 760987 w 2244025"/>
                <a:gd name="connsiteY3" fmla="*/ 800865 h 1431853"/>
                <a:gd name="connsiteX4" fmla="*/ 617221 w 2244025"/>
                <a:gd name="connsiteY4" fmla="*/ 763630 h 1431853"/>
                <a:gd name="connsiteX5" fmla="*/ 2181691 w 2244025"/>
                <a:gd name="connsiteY5" fmla="*/ 0 h 1431853"/>
                <a:gd name="connsiteX6" fmla="*/ 2233993 w 2244025"/>
                <a:gd name="connsiteY6" fmla="*/ 217450 h 1431853"/>
                <a:gd name="connsiteX7" fmla="*/ 1300426 w 2244025"/>
                <a:gd name="connsiteY7" fmla="*/ 770076 h 1431853"/>
                <a:gd name="connsiteX8" fmla="*/ 848559 w 2244025"/>
                <a:gd name="connsiteY8" fmla="*/ 857249 h 1431853"/>
                <a:gd name="connsiteX9" fmla="*/ 82403 w 2244025"/>
                <a:gd name="connsiteY9" fmla="*/ 1431263 h 1431853"/>
                <a:gd name="connsiteX10" fmla="*/ 97699 w 2244025"/>
                <a:gd name="connsiteY10" fmla="*/ 960843 h 1431853"/>
                <a:gd name="connsiteX11" fmla="*/ 761010 w 2244025"/>
                <a:gd name="connsiteY11" fmla="*/ 701607 h 1431853"/>
                <a:gd name="connsiteX12" fmla="*/ 1080475 w 2244025"/>
                <a:gd name="connsiteY12" fmla="*/ 589890 h 1431853"/>
                <a:gd name="connsiteX13" fmla="*/ 2181691 w 2244025"/>
                <a:gd name="connsiteY13" fmla="*/ 0 h 1431853"/>
                <a:gd name="connsiteX0" fmla="*/ 617221 w 2244025"/>
                <a:gd name="connsiteY0" fmla="*/ 763630 h 1431853"/>
                <a:gd name="connsiteX1" fmla="*/ 131848 w 2244025"/>
                <a:gd name="connsiteY1" fmla="*/ 1039234 h 1431853"/>
                <a:gd name="connsiteX2" fmla="*/ 124033 w 2244025"/>
                <a:gd name="connsiteY2" fmla="*/ 1324496 h 1431853"/>
                <a:gd name="connsiteX3" fmla="*/ 760987 w 2244025"/>
                <a:gd name="connsiteY3" fmla="*/ 800865 h 1431853"/>
                <a:gd name="connsiteX4" fmla="*/ 617221 w 2244025"/>
                <a:gd name="connsiteY4" fmla="*/ 763630 h 1431853"/>
                <a:gd name="connsiteX5" fmla="*/ 2181691 w 2244025"/>
                <a:gd name="connsiteY5" fmla="*/ 0 h 1431853"/>
                <a:gd name="connsiteX6" fmla="*/ 2233993 w 2244025"/>
                <a:gd name="connsiteY6" fmla="*/ 217450 h 1431853"/>
                <a:gd name="connsiteX7" fmla="*/ 1300426 w 2244025"/>
                <a:gd name="connsiteY7" fmla="*/ 770076 h 1431853"/>
                <a:gd name="connsiteX8" fmla="*/ 848559 w 2244025"/>
                <a:gd name="connsiteY8" fmla="*/ 857249 h 1431853"/>
                <a:gd name="connsiteX9" fmla="*/ 82403 w 2244025"/>
                <a:gd name="connsiteY9" fmla="*/ 1431263 h 1431853"/>
                <a:gd name="connsiteX10" fmla="*/ 97699 w 2244025"/>
                <a:gd name="connsiteY10" fmla="*/ 960843 h 1431853"/>
                <a:gd name="connsiteX11" fmla="*/ 761010 w 2244025"/>
                <a:gd name="connsiteY11" fmla="*/ 701607 h 1431853"/>
                <a:gd name="connsiteX12" fmla="*/ 1080475 w 2244025"/>
                <a:gd name="connsiteY12" fmla="*/ 589890 h 1431853"/>
                <a:gd name="connsiteX13" fmla="*/ 2181691 w 2244025"/>
                <a:gd name="connsiteY13" fmla="*/ 0 h 1431853"/>
                <a:gd name="connsiteX0" fmla="*/ 617221 w 2244025"/>
                <a:gd name="connsiteY0" fmla="*/ 763630 h 1431853"/>
                <a:gd name="connsiteX1" fmla="*/ 131848 w 2244025"/>
                <a:gd name="connsiteY1" fmla="*/ 1039234 h 1431853"/>
                <a:gd name="connsiteX2" fmla="*/ 124033 w 2244025"/>
                <a:gd name="connsiteY2" fmla="*/ 1324496 h 1431853"/>
                <a:gd name="connsiteX3" fmla="*/ 760987 w 2244025"/>
                <a:gd name="connsiteY3" fmla="*/ 800865 h 1431853"/>
                <a:gd name="connsiteX4" fmla="*/ 617221 w 2244025"/>
                <a:gd name="connsiteY4" fmla="*/ 763630 h 1431853"/>
                <a:gd name="connsiteX5" fmla="*/ 2181691 w 2244025"/>
                <a:gd name="connsiteY5" fmla="*/ 0 h 1431853"/>
                <a:gd name="connsiteX6" fmla="*/ 2233993 w 2244025"/>
                <a:gd name="connsiteY6" fmla="*/ 217450 h 1431853"/>
                <a:gd name="connsiteX7" fmla="*/ 1300426 w 2244025"/>
                <a:gd name="connsiteY7" fmla="*/ 770076 h 1431853"/>
                <a:gd name="connsiteX8" fmla="*/ 848559 w 2244025"/>
                <a:gd name="connsiteY8" fmla="*/ 857249 h 1431853"/>
                <a:gd name="connsiteX9" fmla="*/ 82403 w 2244025"/>
                <a:gd name="connsiteY9" fmla="*/ 1431263 h 1431853"/>
                <a:gd name="connsiteX10" fmla="*/ 97699 w 2244025"/>
                <a:gd name="connsiteY10" fmla="*/ 960843 h 1431853"/>
                <a:gd name="connsiteX11" fmla="*/ 761010 w 2244025"/>
                <a:gd name="connsiteY11" fmla="*/ 701607 h 1431853"/>
                <a:gd name="connsiteX12" fmla="*/ 1080475 w 2244025"/>
                <a:gd name="connsiteY12" fmla="*/ 589890 h 1431853"/>
                <a:gd name="connsiteX13" fmla="*/ 2181691 w 2244025"/>
                <a:gd name="connsiteY13" fmla="*/ 0 h 1431853"/>
                <a:gd name="connsiteX0" fmla="*/ 616445 w 2243249"/>
                <a:gd name="connsiteY0" fmla="*/ 763630 h 1431869"/>
                <a:gd name="connsiteX1" fmla="*/ 131072 w 2243249"/>
                <a:gd name="connsiteY1" fmla="*/ 1039234 h 1431869"/>
                <a:gd name="connsiteX2" fmla="*/ 123257 w 2243249"/>
                <a:gd name="connsiteY2" fmla="*/ 1324496 h 1431869"/>
                <a:gd name="connsiteX3" fmla="*/ 760211 w 2243249"/>
                <a:gd name="connsiteY3" fmla="*/ 800865 h 1431869"/>
                <a:gd name="connsiteX4" fmla="*/ 616445 w 2243249"/>
                <a:gd name="connsiteY4" fmla="*/ 763630 h 1431869"/>
                <a:gd name="connsiteX5" fmla="*/ 2180915 w 2243249"/>
                <a:gd name="connsiteY5" fmla="*/ 0 h 1431869"/>
                <a:gd name="connsiteX6" fmla="*/ 2233217 w 2243249"/>
                <a:gd name="connsiteY6" fmla="*/ 217450 h 1431869"/>
                <a:gd name="connsiteX7" fmla="*/ 1299650 w 2243249"/>
                <a:gd name="connsiteY7" fmla="*/ 770076 h 1431869"/>
                <a:gd name="connsiteX8" fmla="*/ 847783 w 2243249"/>
                <a:gd name="connsiteY8" fmla="*/ 857249 h 1431869"/>
                <a:gd name="connsiteX9" fmla="*/ 81627 w 2243249"/>
                <a:gd name="connsiteY9" fmla="*/ 1431263 h 1431869"/>
                <a:gd name="connsiteX10" fmla="*/ 96923 w 2243249"/>
                <a:gd name="connsiteY10" fmla="*/ 960843 h 1431869"/>
                <a:gd name="connsiteX11" fmla="*/ 746449 w 2243249"/>
                <a:gd name="connsiteY11" fmla="*/ 641872 h 1431869"/>
                <a:gd name="connsiteX12" fmla="*/ 1079699 w 2243249"/>
                <a:gd name="connsiteY12" fmla="*/ 589890 h 1431869"/>
                <a:gd name="connsiteX13" fmla="*/ 2180915 w 2243249"/>
                <a:gd name="connsiteY13" fmla="*/ 0 h 1431869"/>
                <a:gd name="connsiteX0" fmla="*/ 616445 w 2243249"/>
                <a:gd name="connsiteY0" fmla="*/ 763630 h 1431265"/>
                <a:gd name="connsiteX1" fmla="*/ 131072 w 2243249"/>
                <a:gd name="connsiteY1" fmla="*/ 1039234 h 1431265"/>
                <a:gd name="connsiteX2" fmla="*/ 123257 w 2243249"/>
                <a:gd name="connsiteY2" fmla="*/ 1324496 h 1431265"/>
                <a:gd name="connsiteX3" fmla="*/ 760211 w 2243249"/>
                <a:gd name="connsiteY3" fmla="*/ 800865 h 1431265"/>
                <a:gd name="connsiteX4" fmla="*/ 616445 w 2243249"/>
                <a:gd name="connsiteY4" fmla="*/ 763630 h 1431265"/>
                <a:gd name="connsiteX5" fmla="*/ 2180915 w 2243249"/>
                <a:gd name="connsiteY5" fmla="*/ 0 h 1431265"/>
                <a:gd name="connsiteX6" fmla="*/ 2233217 w 2243249"/>
                <a:gd name="connsiteY6" fmla="*/ 217450 h 1431265"/>
                <a:gd name="connsiteX7" fmla="*/ 1299650 w 2243249"/>
                <a:gd name="connsiteY7" fmla="*/ 770076 h 1431265"/>
                <a:gd name="connsiteX8" fmla="*/ 847783 w 2243249"/>
                <a:gd name="connsiteY8" fmla="*/ 857249 h 1431265"/>
                <a:gd name="connsiteX9" fmla="*/ 81627 w 2243249"/>
                <a:gd name="connsiteY9" fmla="*/ 1431263 h 1431265"/>
                <a:gd name="connsiteX10" fmla="*/ 96923 w 2243249"/>
                <a:gd name="connsiteY10" fmla="*/ 850564 h 1431265"/>
                <a:gd name="connsiteX11" fmla="*/ 746449 w 2243249"/>
                <a:gd name="connsiteY11" fmla="*/ 641872 h 1431265"/>
                <a:gd name="connsiteX12" fmla="*/ 1079699 w 2243249"/>
                <a:gd name="connsiteY12" fmla="*/ 589890 h 1431265"/>
                <a:gd name="connsiteX13" fmla="*/ 2180915 w 2243249"/>
                <a:gd name="connsiteY13" fmla="*/ 0 h 1431265"/>
                <a:gd name="connsiteX0" fmla="*/ 622302 w 2249106"/>
                <a:gd name="connsiteY0" fmla="*/ 763630 h 1408290"/>
                <a:gd name="connsiteX1" fmla="*/ 136929 w 2249106"/>
                <a:gd name="connsiteY1" fmla="*/ 1039234 h 1408290"/>
                <a:gd name="connsiteX2" fmla="*/ 129114 w 2249106"/>
                <a:gd name="connsiteY2" fmla="*/ 1324496 h 1408290"/>
                <a:gd name="connsiteX3" fmla="*/ 766068 w 2249106"/>
                <a:gd name="connsiteY3" fmla="*/ 800865 h 1408290"/>
                <a:gd name="connsiteX4" fmla="*/ 622302 w 2249106"/>
                <a:gd name="connsiteY4" fmla="*/ 763630 h 1408290"/>
                <a:gd name="connsiteX5" fmla="*/ 2186772 w 2249106"/>
                <a:gd name="connsiteY5" fmla="*/ 0 h 1408290"/>
                <a:gd name="connsiteX6" fmla="*/ 2239074 w 2249106"/>
                <a:gd name="connsiteY6" fmla="*/ 217450 h 1408290"/>
                <a:gd name="connsiteX7" fmla="*/ 1305507 w 2249106"/>
                <a:gd name="connsiteY7" fmla="*/ 770076 h 1408290"/>
                <a:gd name="connsiteX8" fmla="*/ 853640 w 2249106"/>
                <a:gd name="connsiteY8" fmla="*/ 857249 h 1408290"/>
                <a:gd name="connsiteX9" fmla="*/ 78294 w 2249106"/>
                <a:gd name="connsiteY9" fmla="*/ 1408288 h 1408290"/>
                <a:gd name="connsiteX10" fmla="*/ 102780 w 2249106"/>
                <a:gd name="connsiteY10" fmla="*/ 850564 h 1408290"/>
                <a:gd name="connsiteX11" fmla="*/ 752306 w 2249106"/>
                <a:gd name="connsiteY11" fmla="*/ 641872 h 1408290"/>
                <a:gd name="connsiteX12" fmla="*/ 1085556 w 2249106"/>
                <a:gd name="connsiteY12" fmla="*/ 589890 h 1408290"/>
                <a:gd name="connsiteX13" fmla="*/ 2186772 w 2249106"/>
                <a:gd name="connsiteY13" fmla="*/ 0 h 1408290"/>
                <a:gd name="connsiteX0" fmla="*/ 618498 w 2245302"/>
                <a:gd name="connsiteY0" fmla="*/ 763630 h 1410446"/>
                <a:gd name="connsiteX1" fmla="*/ 133125 w 2245302"/>
                <a:gd name="connsiteY1" fmla="*/ 1039234 h 1410446"/>
                <a:gd name="connsiteX2" fmla="*/ 125310 w 2245302"/>
                <a:gd name="connsiteY2" fmla="*/ 1324496 h 1410446"/>
                <a:gd name="connsiteX3" fmla="*/ 762264 w 2245302"/>
                <a:gd name="connsiteY3" fmla="*/ 800865 h 1410446"/>
                <a:gd name="connsiteX4" fmla="*/ 618498 w 2245302"/>
                <a:gd name="connsiteY4" fmla="*/ 763630 h 1410446"/>
                <a:gd name="connsiteX5" fmla="*/ 2182968 w 2245302"/>
                <a:gd name="connsiteY5" fmla="*/ 0 h 1410446"/>
                <a:gd name="connsiteX6" fmla="*/ 2235270 w 2245302"/>
                <a:gd name="connsiteY6" fmla="*/ 217450 h 1410446"/>
                <a:gd name="connsiteX7" fmla="*/ 1301703 w 2245302"/>
                <a:gd name="connsiteY7" fmla="*/ 770076 h 1410446"/>
                <a:gd name="connsiteX8" fmla="*/ 849836 w 2245302"/>
                <a:gd name="connsiteY8" fmla="*/ 857249 h 1410446"/>
                <a:gd name="connsiteX9" fmla="*/ 74490 w 2245302"/>
                <a:gd name="connsiteY9" fmla="*/ 1408288 h 1410446"/>
                <a:gd name="connsiteX10" fmla="*/ 98976 w 2245302"/>
                <a:gd name="connsiteY10" fmla="*/ 850564 h 1410446"/>
                <a:gd name="connsiteX11" fmla="*/ 748502 w 2245302"/>
                <a:gd name="connsiteY11" fmla="*/ 641872 h 1410446"/>
                <a:gd name="connsiteX12" fmla="*/ 1081752 w 2245302"/>
                <a:gd name="connsiteY12" fmla="*/ 589890 h 1410446"/>
                <a:gd name="connsiteX13" fmla="*/ 2182968 w 2245302"/>
                <a:gd name="connsiteY13" fmla="*/ 0 h 1410446"/>
                <a:gd name="connsiteX0" fmla="*/ 622302 w 2249106"/>
                <a:gd name="connsiteY0" fmla="*/ 763630 h 1408308"/>
                <a:gd name="connsiteX1" fmla="*/ 136929 w 2249106"/>
                <a:gd name="connsiteY1" fmla="*/ 1039234 h 1408308"/>
                <a:gd name="connsiteX2" fmla="*/ 129114 w 2249106"/>
                <a:gd name="connsiteY2" fmla="*/ 1324496 h 1408308"/>
                <a:gd name="connsiteX3" fmla="*/ 766068 w 2249106"/>
                <a:gd name="connsiteY3" fmla="*/ 800865 h 1408308"/>
                <a:gd name="connsiteX4" fmla="*/ 622302 w 2249106"/>
                <a:gd name="connsiteY4" fmla="*/ 763630 h 1408308"/>
                <a:gd name="connsiteX5" fmla="*/ 2186772 w 2249106"/>
                <a:gd name="connsiteY5" fmla="*/ 0 h 1408308"/>
                <a:gd name="connsiteX6" fmla="*/ 2239074 w 2249106"/>
                <a:gd name="connsiteY6" fmla="*/ 217450 h 1408308"/>
                <a:gd name="connsiteX7" fmla="*/ 1305507 w 2249106"/>
                <a:gd name="connsiteY7" fmla="*/ 770076 h 1408308"/>
                <a:gd name="connsiteX8" fmla="*/ 853640 w 2249106"/>
                <a:gd name="connsiteY8" fmla="*/ 857249 h 1408308"/>
                <a:gd name="connsiteX9" fmla="*/ 78294 w 2249106"/>
                <a:gd name="connsiteY9" fmla="*/ 1408288 h 1408308"/>
                <a:gd name="connsiteX10" fmla="*/ 102780 w 2249106"/>
                <a:gd name="connsiteY10" fmla="*/ 850564 h 1408308"/>
                <a:gd name="connsiteX11" fmla="*/ 752306 w 2249106"/>
                <a:gd name="connsiteY11" fmla="*/ 641872 h 1408308"/>
                <a:gd name="connsiteX12" fmla="*/ 1085556 w 2249106"/>
                <a:gd name="connsiteY12" fmla="*/ 589890 h 1408308"/>
                <a:gd name="connsiteX13" fmla="*/ 2186772 w 2249106"/>
                <a:gd name="connsiteY13" fmla="*/ 0 h 1408308"/>
                <a:gd name="connsiteX0" fmla="*/ 644303 w 2271107"/>
                <a:gd name="connsiteY0" fmla="*/ 763630 h 1371550"/>
                <a:gd name="connsiteX1" fmla="*/ 158930 w 2271107"/>
                <a:gd name="connsiteY1" fmla="*/ 1039234 h 1371550"/>
                <a:gd name="connsiteX2" fmla="*/ 151115 w 2271107"/>
                <a:gd name="connsiteY2" fmla="*/ 1324496 h 1371550"/>
                <a:gd name="connsiteX3" fmla="*/ 788069 w 2271107"/>
                <a:gd name="connsiteY3" fmla="*/ 800865 h 1371550"/>
                <a:gd name="connsiteX4" fmla="*/ 644303 w 2271107"/>
                <a:gd name="connsiteY4" fmla="*/ 763630 h 1371550"/>
                <a:gd name="connsiteX5" fmla="*/ 2208773 w 2271107"/>
                <a:gd name="connsiteY5" fmla="*/ 0 h 1371550"/>
                <a:gd name="connsiteX6" fmla="*/ 2261075 w 2271107"/>
                <a:gd name="connsiteY6" fmla="*/ 217450 h 1371550"/>
                <a:gd name="connsiteX7" fmla="*/ 1327508 w 2271107"/>
                <a:gd name="connsiteY7" fmla="*/ 770076 h 1371550"/>
                <a:gd name="connsiteX8" fmla="*/ 875641 w 2271107"/>
                <a:gd name="connsiteY8" fmla="*/ 857249 h 1371550"/>
                <a:gd name="connsiteX9" fmla="*/ 68131 w 2271107"/>
                <a:gd name="connsiteY9" fmla="*/ 1371528 h 1371550"/>
                <a:gd name="connsiteX10" fmla="*/ 124781 w 2271107"/>
                <a:gd name="connsiteY10" fmla="*/ 850564 h 1371550"/>
                <a:gd name="connsiteX11" fmla="*/ 774307 w 2271107"/>
                <a:gd name="connsiteY11" fmla="*/ 641872 h 1371550"/>
                <a:gd name="connsiteX12" fmla="*/ 1107557 w 2271107"/>
                <a:gd name="connsiteY12" fmla="*/ 589890 h 1371550"/>
                <a:gd name="connsiteX13" fmla="*/ 2208773 w 2271107"/>
                <a:gd name="connsiteY13" fmla="*/ 0 h 1371550"/>
                <a:gd name="connsiteX0" fmla="*/ 631461 w 2258265"/>
                <a:gd name="connsiteY0" fmla="*/ 763630 h 1399119"/>
                <a:gd name="connsiteX1" fmla="*/ 146088 w 2258265"/>
                <a:gd name="connsiteY1" fmla="*/ 1039234 h 1399119"/>
                <a:gd name="connsiteX2" fmla="*/ 138273 w 2258265"/>
                <a:gd name="connsiteY2" fmla="*/ 1324496 h 1399119"/>
                <a:gd name="connsiteX3" fmla="*/ 775227 w 2258265"/>
                <a:gd name="connsiteY3" fmla="*/ 800865 h 1399119"/>
                <a:gd name="connsiteX4" fmla="*/ 631461 w 2258265"/>
                <a:gd name="connsiteY4" fmla="*/ 763630 h 1399119"/>
                <a:gd name="connsiteX5" fmla="*/ 2195931 w 2258265"/>
                <a:gd name="connsiteY5" fmla="*/ 0 h 1399119"/>
                <a:gd name="connsiteX6" fmla="*/ 2248233 w 2258265"/>
                <a:gd name="connsiteY6" fmla="*/ 217450 h 1399119"/>
                <a:gd name="connsiteX7" fmla="*/ 1314666 w 2258265"/>
                <a:gd name="connsiteY7" fmla="*/ 770076 h 1399119"/>
                <a:gd name="connsiteX8" fmla="*/ 862799 w 2258265"/>
                <a:gd name="connsiteY8" fmla="*/ 857249 h 1399119"/>
                <a:gd name="connsiteX9" fmla="*/ 73668 w 2258265"/>
                <a:gd name="connsiteY9" fmla="*/ 1399098 h 1399119"/>
                <a:gd name="connsiteX10" fmla="*/ 111939 w 2258265"/>
                <a:gd name="connsiteY10" fmla="*/ 850564 h 1399119"/>
                <a:gd name="connsiteX11" fmla="*/ 761465 w 2258265"/>
                <a:gd name="connsiteY11" fmla="*/ 641872 h 1399119"/>
                <a:gd name="connsiteX12" fmla="*/ 1094715 w 2258265"/>
                <a:gd name="connsiteY12" fmla="*/ 589890 h 1399119"/>
                <a:gd name="connsiteX13" fmla="*/ 2195931 w 2258265"/>
                <a:gd name="connsiteY13" fmla="*/ 0 h 1399119"/>
                <a:gd name="connsiteX0" fmla="*/ 627546 w 2254350"/>
                <a:gd name="connsiteY0" fmla="*/ 763630 h 1399468"/>
                <a:gd name="connsiteX1" fmla="*/ 142173 w 2254350"/>
                <a:gd name="connsiteY1" fmla="*/ 1039234 h 1399468"/>
                <a:gd name="connsiteX2" fmla="*/ 134358 w 2254350"/>
                <a:gd name="connsiteY2" fmla="*/ 1324496 h 1399468"/>
                <a:gd name="connsiteX3" fmla="*/ 771312 w 2254350"/>
                <a:gd name="connsiteY3" fmla="*/ 800865 h 1399468"/>
                <a:gd name="connsiteX4" fmla="*/ 627546 w 2254350"/>
                <a:gd name="connsiteY4" fmla="*/ 763630 h 1399468"/>
                <a:gd name="connsiteX5" fmla="*/ 2192016 w 2254350"/>
                <a:gd name="connsiteY5" fmla="*/ 0 h 1399468"/>
                <a:gd name="connsiteX6" fmla="*/ 2244318 w 2254350"/>
                <a:gd name="connsiteY6" fmla="*/ 217450 h 1399468"/>
                <a:gd name="connsiteX7" fmla="*/ 1310751 w 2254350"/>
                <a:gd name="connsiteY7" fmla="*/ 770076 h 1399468"/>
                <a:gd name="connsiteX8" fmla="*/ 858884 w 2254350"/>
                <a:gd name="connsiteY8" fmla="*/ 857249 h 1399468"/>
                <a:gd name="connsiteX9" fmla="*/ 69753 w 2254350"/>
                <a:gd name="connsiteY9" fmla="*/ 1399098 h 1399468"/>
                <a:gd name="connsiteX10" fmla="*/ 108024 w 2254350"/>
                <a:gd name="connsiteY10" fmla="*/ 850564 h 1399468"/>
                <a:gd name="connsiteX11" fmla="*/ 757550 w 2254350"/>
                <a:gd name="connsiteY11" fmla="*/ 641872 h 1399468"/>
                <a:gd name="connsiteX12" fmla="*/ 1090800 w 2254350"/>
                <a:gd name="connsiteY12" fmla="*/ 589890 h 1399468"/>
                <a:gd name="connsiteX13" fmla="*/ 2192016 w 2254350"/>
                <a:gd name="connsiteY13" fmla="*/ 0 h 1399468"/>
                <a:gd name="connsiteX0" fmla="*/ 642705 w 2269509"/>
                <a:gd name="connsiteY0" fmla="*/ 763630 h 1399468"/>
                <a:gd name="connsiteX1" fmla="*/ 157332 w 2269509"/>
                <a:gd name="connsiteY1" fmla="*/ 1039234 h 1399468"/>
                <a:gd name="connsiteX2" fmla="*/ 149517 w 2269509"/>
                <a:gd name="connsiteY2" fmla="*/ 1324496 h 1399468"/>
                <a:gd name="connsiteX3" fmla="*/ 786471 w 2269509"/>
                <a:gd name="connsiteY3" fmla="*/ 800865 h 1399468"/>
                <a:gd name="connsiteX4" fmla="*/ 642705 w 2269509"/>
                <a:gd name="connsiteY4" fmla="*/ 763630 h 1399468"/>
                <a:gd name="connsiteX5" fmla="*/ 2207175 w 2269509"/>
                <a:gd name="connsiteY5" fmla="*/ 0 h 1399468"/>
                <a:gd name="connsiteX6" fmla="*/ 2259477 w 2269509"/>
                <a:gd name="connsiteY6" fmla="*/ 217450 h 1399468"/>
                <a:gd name="connsiteX7" fmla="*/ 1325910 w 2269509"/>
                <a:gd name="connsiteY7" fmla="*/ 770076 h 1399468"/>
                <a:gd name="connsiteX8" fmla="*/ 874043 w 2269509"/>
                <a:gd name="connsiteY8" fmla="*/ 857249 h 1399468"/>
                <a:gd name="connsiteX9" fmla="*/ 84912 w 2269509"/>
                <a:gd name="connsiteY9" fmla="*/ 1399098 h 1399468"/>
                <a:gd name="connsiteX10" fmla="*/ 123183 w 2269509"/>
                <a:gd name="connsiteY10" fmla="*/ 850564 h 1399468"/>
                <a:gd name="connsiteX11" fmla="*/ 772709 w 2269509"/>
                <a:gd name="connsiteY11" fmla="*/ 641872 h 1399468"/>
                <a:gd name="connsiteX12" fmla="*/ 1105959 w 2269509"/>
                <a:gd name="connsiteY12" fmla="*/ 589890 h 1399468"/>
                <a:gd name="connsiteX13" fmla="*/ 2207175 w 2269509"/>
                <a:gd name="connsiteY13" fmla="*/ 0 h 1399468"/>
                <a:gd name="connsiteX0" fmla="*/ 621535 w 2248339"/>
                <a:gd name="connsiteY0" fmla="*/ 763630 h 1399365"/>
                <a:gd name="connsiteX1" fmla="*/ 136162 w 2248339"/>
                <a:gd name="connsiteY1" fmla="*/ 1039234 h 1399365"/>
                <a:gd name="connsiteX2" fmla="*/ 128347 w 2248339"/>
                <a:gd name="connsiteY2" fmla="*/ 1324496 h 1399365"/>
                <a:gd name="connsiteX3" fmla="*/ 765301 w 2248339"/>
                <a:gd name="connsiteY3" fmla="*/ 800865 h 1399365"/>
                <a:gd name="connsiteX4" fmla="*/ 621535 w 2248339"/>
                <a:gd name="connsiteY4" fmla="*/ 763630 h 1399365"/>
                <a:gd name="connsiteX5" fmla="*/ 2186005 w 2248339"/>
                <a:gd name="connsiteY5" fmla="*/ 0 h 1399365"/>
                <a:gd name="connsiteX6" fmla="*/ 2238307 w 2248339"/>
                <a:gd name="connsiteY6" fmla="*/ 217450 h 1399365"/>
                <a:gd name="connsiteX7" fmla="*/ 1304740 w 2248339"/>
                <a:gd name="connsiteY7" fmla="*/ 770076 h 1399365"/>
                <a:gd name="connsiteX8" fmla="*/ 852873 w 2248339"/>
                <a:gd name="connsiteY8" fmla="*/ 857249 h 1399365"/>
                <a:gd name="connsiteX9" fmla="*/ 63742 w 2248339"/>
                <a:gd name="connsiteY9" fmla="*/ 1399098 h 1399365"/>
                <a:gd name="connsiteX10" fmla="*/ 157153 w 2248339"/>
                <a:gd name="connsiteY10" fmla="*/ 781639 h 1399365"/>
                <a:gd name="connsiteX11" fmla="*/ 751539 w 2248339"/>
                <a:gd name="connsiteY11" fmla="*/ 641872 h 1399365"/>
                <a:gd name="connsiteX12" fmla="*/ 1084789 w 2248339"/>
                <a:gd name="connsiteY12" fmla="*/ 589890 h 1399365"/>
                <a:gd name="connsiteX13" fmla="*/ 2186005 w 2248339"/>
                <a:gd name="connsiteY13" fmla="*/ 0 h 1399365"/>
                <a:gd name="connsiteX0" fmla="*/ 635182 w 2261986"/>
                <a:gd name="connsiteY0" fmla="*/ 763630 h 1399207"/>
                <a:gd name="connsiteX1" fmla="*/ 149809 w 2261986"/>
                <a:gd name="connsiteY1" fmla="*/ 1039234 h 1399207"/>
                <a:gd name="connsiteX2" fmla="*/ 141994 w 2261986"/>
                <a:gd name="connsiteY2" fmla="*/ 1324496 h 1399207"/>
                <a:gd name="connsiteX3" fmla="*/ 778948 w 2261986"/>
                <a:gd name="connsiteY3" fmla="*/ 800865 h 1399207"/>
                <a:gd name="connsiteX4" fmla="*/ 635182 w 2261986"/>
                <a:gd name="connsiteY4" fmla="*/ 763630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635182 w 2261986"/>
                <a:gd name="connsiteY0" fmla="*/ 763630 h 1399207"/>
                <a:gd name="connsiteX1" fmla="*/ 191164 w 2261986"/>
                <a:gd name="connsiteY1" fmla="*/ 970309 h 1399207"/>
                <a:gd name="connsiteX2" fmla="*/ 141994 w 2261986"/>
                <a:gd name="connsiteY2" fmla="*/ 1324496 h 1399207"/>
                <a:gd name="connsiteX3" fmla="*/ 778948 w 2261986"/>
                <a:gd name="connsiteY3" fmla="*/ 800865 h 1399207"/>
                <a:gd name="connsiteX4" fmla="*/ 635182 w 2261986"/>
                <a:gd name="connsiteY4" fmla="*/ 763630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635182 w 2261986"/>
                <a:gd name="connsiteY0" fmla="*/ 763630 h 1399207"/>
                <a:gd name="connsiteX1" fmla="*/ 191164 w 2261986"/>
                <a:gd name="connsiteY1" fmla="*/ 970309 h 1399207"/>
                <a:gd name="connsiteX2" fmla="*/ 151184 w 2261986"/>
                <a:gd name="connsiteY2" fmla="*/ 1241787 h 1399207"/>
                <a:gd name="connsiteX3" fmla="*/ 778948 w 2261986"/>
                <a:gd name="connsiteY3" fmla="*/ 800865 h 1399207"/>
                <a:gd name="connsiteX4" fmla="*/ 635182 w 2261986"/>
                <a:gd name="connsiteY4" fmla="*/ 763630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635182 w 2261986"/>
                <a:gd name="connsiteY0" fmla="*/ 763630 h 1399207"/>
                <a:gd name="connsiteX1" fmla="*/ 191164 w 2261986"/>
                <a:gd name="connsiteY1" fmla="*/ 970309 h 1399207"/>
                <a:gd name="connsiteX2" fmla="*/ 151184 w 2261986"/>
                <a:gd name="connsiteY2" fmla="*/ 1241787 h 1399207"/>
                <a:gd name="connsiteX3" fmla="*/ 719213 w 2261986"/>
                <a:gd name="connsiteY3" fmla="*/ 823840 h 1399207"/>
                <a:gd name="connsiteX4" fmla="*/ 635182 w 2261986"/>
                <a:gd name="connsiteY4" fmla="*/ 763630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2473 w 2261986"/>
                <a:gd name="connsiteY0" fmla="*/ 786605 h 1399207"/>
                <a:gd name="connsiteX1" fmla="*/ 191164 w 2261986"/>
                <a:gd name="connsiteY1" fmla="*/ 970309 h 1399207"/>
                <a:gd name="connsiteX2" fmla="*/ 151184 w 2261986"/>
                <a:gd name="connsiteY2" fmla="*/ 1241787 h 1399207"/>
                <a:gd name="connsiteX3" fmla="*/ 719213 w 2261986"/>
                <a:gd name="connsiteY3" fmla="*/ 823840 h 1399207"/>
                <a:gd name="connsiteX4" fmla="*/ 552473 w 2261986"/>
                <a:gd name="connsiteY4" fmla="*/ 78660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7068 w 2261986"/>
                <a:gd name="connsiteY0" fmla="*/ 795795 h 1399207"/>
                <a:gd name="connsiteX1" fmla="*/ 191164 w 2261986"/>
                <a:gd name="connsiteY1" fmla="*/ 970309 h 1399207"/>
                <a:gd name="connsiteX2" fmla="*/ 151184 w 2261986"/>
                <a:gd name="connsiteY2" fmla="*/ 1241787 h 1399207"/>
                <a:gd name="connsiteX3" fmla="*/ 719213 w 2261986"/>
                <a:gd name="connsiteY3" fmla="*/ 823840 h 1399207"/>
                <a:gd name="connsiteX4" fmla="*/ 557068 w 2261986"/>
                <a:gd name="connsiteY4" fmla="*/ 79579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7068 w 2261986"/>
                <a:gd name="connsiteY0" fmla="*/ 795795 h 1399207"/>
                <a:gd name="connsiteX1" fmla="*/ 232519 w 2261986"/>
                <a:gd name="connsiteY1" fmla="*/ 965714 h 1399207"/>
                <a:gd name="connsiteX2" fmla="*/ 151184 w 2261986"/>
                <a:gd name="connsiteY2" fmla="*/ 1241787 h 1399207"/>
                <a:gd name="connsiteX3" fmla="*/ 719213 w 2261986"/>
                <a:gd name="connsiteY3" fmla="*/ 823840 h 1399207"/>
                <a:gd name="connsiteX4" fmla="*/ 557068 w 2261986"/>
                <a:gd name="connsiteY4" fmla="*/ 79579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7068 w 2261986"/>
                <a:gd name="connsiteY0" fmla="*/ 795795 h 1399207"/>
                <a:gd name="connsiteX1" fmla="*/ 232519 w 2261986"/>
                <a:gd name="connsiteY1" fmla="*/ 965714 h 1399207"/>
                <a:gd name="connsiteX2" fmla="*/ 183349 w 2261986"/>
                <a:gd name="connsiteY2" fmla="*/ 1172862 h 1399207"/>
                <a:gd name="connsiteX3" fmla="*/ 719213 w 2261986"/>
                <a:gd name="connsiteY3" fmla="*/ 823840 h 1399207"/>
                <a:gd name="connsiteX4" fmla="*/ 557068 w 2261986"/>
                <a:gd name="connsiteY4" fmla="*/ 79579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7068 w 2261986"/>
                <a:gd name="connsiteY0" fmla="*/ 795795 h 1399207"/>
                <a:gd name="connsiteX1" fmla="*/ 232519 w 2261986"/>
                <a:gd name="connsiteY1" fmla="*/ 965714 h 1399207"/>
                <a:gd name="connsiteX2" fmla="*/ 183349 w 2261986"/>
                <a:gd name="connsiteY2" fmla="*/ 1172862 h 1399207"/>
                <a:gd name="connsiteX3" fmla="*/ 654883 w 2261986"/>
                <a:gd name="connsiteY3" fmla="*/ 810055 h 1399207"/>
                <a:gd name="connsiteX4" fmla="*/ 557068 w 2261986"/>
                <a:gd name="connsiteY4" fmla="*/ 79579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42065 w 2246983"/>
                <a:gd name="connsiteY0" fmla="*/ 795795 h 1399207"/>
                <a:gd name="connsiteX1" fmla="*/ 217516 w 2246983"/>
                <a:gd name="connsiteY1" fmla="*/ 965714 h 1399207"/>
                <a:gd name="connsiteX2" fmla="*/ 168346 w 2246983"/>
                <a:gd name="connsiteY2" fmla="*/ 1172862 h 1399207"/>
                <a:gd name="connsiteX3" fmla="*/ 639880 w 2246983"/>
                <a:gd name="connsiteY3" fmla="*/ 810055 h 1399207"/>
                <a:gd name="connsiteX4" fmla="*/ 542065 w 2246983"/>
                <a:gd name="connsiteY4" fmla="*/ 795795 h 1399207"/>
                <a:gd name="connsiteX5" fmla="*/ 2184649 w 2246983"/>
                <a:gd name="connsiteY5" fmla="*/ 0 h 1399207"/>
                <a:gd name="connsiteX6" fmla="*/ 2236951 w 2246983"/>
                <a:gd name="connsiteY6" fmla="*/ 217450 h 1399207"/>
                <a:gd name="connsiteX7" fmla="*/ 1303384 w 2246983"/>
                <a:gd name="connsiteY7" fmla="*/ 770076 h 1399207"/>
                <a:gd name="connsiteX8" fmla="*/ 851517 w 2246983"/>
                <a:gd name="connsiteY8" fmla="*/ 857249 h 1399207"/>
                <a:gd name="connsiteX9" fmla="*/ 62386 w 2246983"/>
                <a:gd name="connsiteY9" fmla="*/ 1399098 h 1399207"/>
                <a:gd name="connsiteX10" fmla="*/ 123632 w 2246983"/>
                <a:gd name="connsiteY10" fmla="*/ 809209 h 1399207"/>
                <a:gd name="connsiteX11" fmla="*/ 708828 w 2246983"/>
                <a:gd name="connsiteY11" fmla="*/ 582137 h 1399207"/>
                <a:gd name="connsiteX12" fmla="*/ 1083433 w 2246983"/>
                <a:gd name="connsiteY12" fmla="*/ 589890 h 1399207"/>
                <a:gd name="connsiteX13" fmla="*/ 2184649 w 2246983"/>
                <a:gd name="connsiteY13" fmla="*/ 0 h 1399207"/>
                <a:gd name="connsiteX0" fmla="*/ 542065 w 2246983"/>
                <a:gd name="connsiteY0" fmla="*/ 795795 h 1399207"/>
                <a:gd name="connsiteX1" fmla="*/ 217516 w 2246983"/>
                <a:gd name="connsiteY1" fmla="*/ 965714 h 1399207"/>
                <a:gd name="connsiteX2" fmla="*/ 168346 w 2246983"/>
                <a:gd name="connsiteY2" fmla="*/ 1172862 h 1399207"/>
                <a:gd name="connsiteX3" fmla="*/ 639880 w 2246983"/>
                <a:gd name="connsiteY3" fmla="*/ 810055 h 1399207"/>
                <a:gd name="connsiteX4" fmla="*/ 542065 w 2246983"/>
                <a:gd name="connsiteY4" fmla="*/ 795795 h 1399207"/>
                <a:gd name="connsiteX5" fmla="*/ 2184649 w 2246983"/>
                <a:gd name="connsiteY5" fmla="*/ 0 h 1399207"/>
                <a:gd name="connsiteX6" fmla="*/ 2236951 w 2246983"/>
                <a:gd name="connsiteY6" fmla="*/ 217450 h 1399207"/>
                <a:gd name="connsiteX7" fmla="*/ 1303384 w 2246983"/>
                <a:gd name="connsiteY7" fmla="*/ 770076 h 1399207"/>
                <a:gd name="connsiteX8" fmla="*/ 851517 w 2246983"/>
                <a:gd name="connsiteY8" fmla="*/ 857249 h 1399207"/>
                <a:gd name="connsiteX9" fmla="*/ 62386 w 2246983"/>
                <a:gd name="connsiteY9" fmla="*/ 1399098 h 1399207"/>
                <a:gd name="connsiteX10" fmla="*/ 123632 w 2246983"/>
                <a:gd name="connsiteY10" fmla="*/ 809209 h 1399207"/>
                <a:gd name="connsiteX11" fmla="*/ 708828 w 2246983"/>
                <a:gd name="connsiteY11" fmla="*/ 609707 h 1399207"/>
                <a:gd name="connsiteX12" fmla="*/ 1083433 w 2246983"/>
                <a:gd name="connsiteY12" fmla="*/ 589890 h 1399207"/>
                <a:gd name="connsiteX13" fmla="*/ 2184649 w 2246983"/>
                <a:gd name="connsiteY13" fmla="*/ 0 h 1399207"/>
                <a:gd name="connsiteX0" fmla="*/ 542065 w 2246983"/>
                <a:gd name="connsiteY0" fmla="*/ 795795 h 1399207"/>
                <a:gd name="connsiteX1" fmla="*/ 217516 w 2246983"/>
                <a:gd name="connsiteY1" fmla="*/ 965714 h 1399207"/>
                <a:gd name="connsiteX2" fmla="*/ 168346 w 2246983"/>
                <a:gd name="connsiteY2" fmla="*/ 1172862 h 1399207"/>
                <a:gd name="connsiteX3" fmla="*/ 649070 w 2246983"/>
                <a:gd name="connsiteY3" fmla="*/ 768700 h 1399207"/>
                <a:gd name="connsiteX4" fmla="*/ 542065 w 2246983"/>
                <a:gd name="connsiteY4" fmla="*/ 795795 h 1399207"/>
                <a:gd name="connsiteX5" fmla="*/ 2184649 w 2246983"/>
                <a:gd name="connsiteY5" fmla="*/ 0 h 1399207"/>
                <a:gd name="connsiteX6" fmla="*/ 2236951 w 2246983"/>
                <a:gd name="connsiteY6" fmla="*/ 217450 h 1399207"/>
                <a:gd name="connsiteX7" fmla="*/ 1303384 w 2246983"/>
                <a:gd name="connsiteY7" fmla="*/ 770076 h 1399207"/>
                <a:gd name="connsiteX8" fmla="*/ 851517 w 2246983"/>
                <a:gd name="connsiteY8" fmla="*/ 857249 h 1399207"/>
                <a:gd name="connsiteX9" fmla="*/ 62386 w 2246983"/>
                <a:gd name="connsiteY9" fmla="*/ 1399098 h 1399207"/>
                <a:gd name="connsiteX10" fmla="*/ 123632 w 2246983"/>
                <a:gd name="connsiteY10" fmla="*/ 809209 h 1399207"/>
                <a:gd name="connsiteX11" fmla="*/ 708828 w 2246983"/>
                <a:gd name="connsiteY11" fmla="*/ 609707 h 1399207"/>
                <a:gd name="connsiteX12" fmla="*/ 1083433 w 2246983"/>
                <a:gd name="connsiteY12" fmla="*/ 589890 h 1399207"/>
                <a:gd name="connsiteX13" fmla="*/ 2184649 w 2246983"/>
                <a:gd name="connsiteY13" fmla="*/ 0 h 1399207"/>
                <a:gd name="connsiteX0" fmla="*/ 542065 w 2246983"/>
                <a:gd name="connsiteY0" fmla="*/ 759035 h 1399207"/>
                <a:gd name="connsiteX1" fmla="*/ 217516 w 2246983"/>
                <a:gd name="connsiteY1" fmla="*/ 965714 h 1399207"/>
                <a:gd name="connsiteX2" fmla="*/ 168346 w 2246983"/>
                <a:gd name="connsiteY2" fmla="*/ 1172862 h 1399207"/>
                <a:gd name="connsiteX3" fmla="*/ 649070 w 2246983"/>
                <a:gd name="connsiteY3" fmla="*/ 768700 h 1399207"/>
                <a:gd name="connsiteX4" fmla="*/ 542065 w 2246983"/>
                <a:gd name="connsiteY4" fmla="*/ 759035 h 1399207"/>
                <a:gd name="connsiteX5" fmla="*/ 2184649 w 2246983"/>
                <a:gd name="connsiteY5" fmla="*/ 0 h 1399207"/>
                <a:gd name="connsiteX6" fmla="*/ 2236951 w 2246983"/>
                <a:gd name="connsiteY6" fmla="*/ 217450 h 1399207"/>
                <a:gd name="connsiteX7" fmla="*/ 1303384 w 2246983"/>
                <a:gd name="connsiteY7" fmla="*/ 770076 h 1399207"/>
                <a:gd name="connsiteX8" fmla="*/ 851517 w 2246983"/>
                <a:gd name="connsiteY8" fmla="*/ 857249 h 1399207"/>
                <a:gd name="connsiteX9" fmla="*/ 62386 w 2246983"/>
                <a:gd name="connsiteY9" fmla="*/ 1399098 h 1399207"/>
                <a:gd name="connsiteX10" fmla="*/ 123632 w 2246983"/>
                <a:gd name="connsiteY10" fmla="*/ 809209 h 1399207"/>
                <a:gd name="connsiteX11" fmla="*/ 708828 w 2246983"/>
                <a:gd name="connsiteY11" fmla="*/ 609707 h 1399207"/>
                <a:gd name="connsiteX12" fmla="*/ 1083433 w 2246983"/>
                <a:gd name="connsiteY12" fmla="*/ 589890 h 1399207"/>
                <a:gd name="connsiteX13" fmla="*/ 2184649 w 2246983"/>
                <a:gd name="connsiteY13" fmla="*/ 0 h 1399207"/>
                <a:gd name="connsiteX0" fmla="*/ 555360 w 2260278"/>
                <a:gd name="connsiteY0" fmla="*/ 759035 h 1399720"/>
                <a:gd name="connsiteX1" fmla="*/ 230811 w 2260278"/>
                <a:gd name="connsiteY1" fmla="*/ 965714 h 1399720"/>
                <a:gd name="connsiteX2" fmla="*/ 181641 w 2260278"/>
                <a:gd name="connsiteY2" fmla="*/ 1172862 h 1399720"/>
                <a:gd name="connsiteX3" fmla="*/ 662365 w 2260278"/>
                <a:gd name="connsiteY3" fmla="*/ 768700 h 1399720"/>
                <a:gd name="connsiteX4" fmla="*/ 555360 w 2260278"/>
                <a:gd name="connsiteY4" fmla="*/ 759035 h 1399720"/>
                <a:gd name="connsiteX5" fmla="*/ 2197944 w 2260278"/>
                <a:gd name="connsiteY5" fmla="*/ 0 h 1399720"/>
                <a:gd name="connsiteX6" fmla="*/ 2250246 w 2260278"/>
                <a:gd name="connsiteY6" fmla="*/ 217450 h 1399720"/>
                <a:gd name="connsiteX7" fmla="*/ 1316679 w 2260278"/>
                <a:gd name="connsiteY7" fmla="*/ 770076 h 1399720"/>
                <a:gd name="connsiteX8" fmla="*/ 864812 w 2260278"/>
                <a:gd name="connsiteY8" fmla="*/ 857249 h 1399720"/>
                <a:gd name="connsiteX9" fmla="*/ 75681 w 2260278"/>
                <a:gd name="connsiteY9" fmla="*/ 1399098 h 1399720"/>
                <a:gd name="connsiteX10" fmla="*/ 104762 w 2260278"/>
                <a:gd name="connsiteY10" fmla="*/ 740284 h 1399720"/>
                <a:gd name="connsiteX11" fmla="*/ 722123 w 2260278"/>
                <a:gd name="connsiteY11" fmla="*/ 609707 h 1399720"/>
                <a:gd name="connsiteX12" fmla="*/ 1096728 w 2260278"/>
                <a:gd name="connsiteY12" fmla="*/ 589890 h 1399720"/>
                <a:gd name="connsiteX13" fmla="*/ 2197944 w 2260278"/>
                <a:gd name="connsiteY13" fmla="*/ 0 h 1399720"/>
                <a:gd name="connsiteX0" fmla="*/ 555360 w 2260278"/>
                <a:gd name="connsiteY0" fmla="*/ 759035 h 1349252"/>
                <a:gd name="connsiteX1" fmla="*/ 230811 w 2260278"/>
                <a:gd name="connsiteY1" fmla="*/ 965714 h 1349252"/>
                <a:gd name="connsiteX2" fmla="*/ 181641 w 2260278"/>
                <a:gd name="connsiteY2" fmla="*/ 1172862 h 1349252"/>
                <a:gd name="connsiteX3" fmla="*/ 662365 w 2260278"/>
                <a:gd name="connsiteY3" fmla="*/ 768700 h 1349252"/>
                <a:gd name="connsiteX4" fmla="*/ 555360 w 2260278"/>
                <a:gd name="connsiteY4" fmla="*/ 759035 h 1349252"/>
                <a:gd name="connsiteX5" fmla="*/ 2197944 w 2260278"/>
                <a:gd name="connsiteY5" fmla="*/ 0 h 1349252"/>
                <a:gd name="connsiteX6" fmla="*/ 2250246 w 2260278"/>
                <a:gd name="connsiteY6" fmla="*/ 217450 h 1349252"/>
                <a:gd name="connsiteX7" fmla="*/ 1316679 w 2260278"/>
                <a:gd name="connsiteY7" fmla="*/ 770076 h 1349252"/>
                <a:gd name="connsiteX8" fmla="*/ 864812 w 2260278"/>
                <a:gd name="connsiteY8" fmla="*/ 857249 h 1349252"/>
                <a:gd name="connsiteX9" fmla="*/ 75681 w 2260278"/>
                <a:gd name="connsiteY9" fmla="*/ 1348553 h 1349252"/>
                <a:gd name="connsiteX10" fmla="*/ 104762 w 2260278"/>
                <a:gd name="connsiteY10" fmla="*/ 740284 h 1349252"/>
                <a:gd name="connsiteX11" fmla="*/ 722123 w 2260278"/>
                <a:gd name="connsiteY11" fmla="*/ 609707 h 1349252"/>
                <a:gd name="connsiteX12" fmla="*/ 1096728 w 2260278"/>
                <a:gd name="connsiteY12" fmla="*/ 589890 h 1349252"/>
                <a:gd name="connsiteX13" fmla="*/ 2197944 w 2260278"/>
                <a:gd name="connsiteY13" fmla="*/ 0 h 1349252"/>
                <a:gd name="connsiteX0" fmla="*/ 555360 w 2260278"/>
                <a:gd name="connsiteY0" fmla="*/ 759035 h 1355162"/>
                <a:gd name="connsiteX1" fmla="*/ 230811 w 2260278"/>
                <a:gd name="connsiteY1" fmla="*/ 965714 h 1355162"/>
                <a:gd name="connsiteX2" fmla="*/ 181641 w 2260278"/>
                <a:gd name="connsiteY2" fmla="*/ 1172862 h 1355162"/>
                <a:gd name="connsiteX3" fmla="*/ 662365 w 2260278"/>
                <a:gd name="connsiteY3" fmla="*/ 768700 h 1355162"/>
                <a:gd name="connsiteX4" fmla="*/ 555360 w 2260278"/>
                <a:gd name="connsiteY4" fmla="*/ 759035 h 1355162"/>
                <a:gd name="connsiteX5" fmla="*/ 2197944 w 2260278"/>
                <a:gd name="connsiteY5" fmla="*/ 0 h 1355162"/>
                <a:gd name="connsiteX6" fmla="*/ 2250246 w 2260278"/>
                <a:gd name="connsiteY6" fmla="*/ 217450 h 1355162"/>
                <a:gd name="connsiteX7" fmla="*/ 1316679 w 2260278"/>
                <a:gd name="connsiteY7" fmla="*/ 770076 h 1355162"/>
                <a:gd name="connsiteX8" fmla="*/ 864812 w 2260278"/>
                <a:gd name="connsiteY8" fmla="*/ 857249 h 1355162"/>
                <a:gd name="connsiteX9" fmla="*/ 75681 w 2260278"/>
                <a:gd name="connsiteY9" fmla="*/ 1348553 h 1355162"/>
                <a:gd name="connsiteX10" fmla="*/ 104762 w 2260278"/>
                <a:gd name="connsiteY10" fmla="*/ 740284 h 1355162"/>
                <a:gd name="connsiteX11" fmla="*/ 722123 w 2260278"/>
                <a:gd name="connsiteY11" fmla="*/ 609707 h 1355162"/>
                <a:gd name="connsiteX12" fmla="*/ 1096728 w 2260278"/>
                <a:gd name="connsiteY12" fmla="*/ 589890 h 1355162"/>
                <a:gd name="connsiteX13" fmla="*/ 2197944 w 2260278"/>
                <a:gd name="connsiteY13" fmla="*/ 0 h 1355162"/>
                <a:gd name="connsiteX0" fmla="*/ 561222 w 2266140"/>
                <a:gd name="connsiteY0" fmla="*/ 759035 h 1352881"/>
                <a:gd name="connsiteX1" fmla="*/ 236673 w 2266140"/>
                <a:gd name="connsiteY1" fmla="*/ 965714 h 1352881"/>
                <a:gd name="connsiteX2" fmla="*/ 187503 w 2266140"/>
                <a:gd name="connsiteY2" fmla="*/ 1172862 h 1352881"/>
                <a:gd name="connsiteX3" fmla="*/ 668227 w 2266140"/>
                <a:gd name="connsiteY3" fmla="*/ 768700 h 1352881"/>
                <a:gd name="connsiteX4" fmla="*/ 561222 w 2266140"/>
                <a:gd name="connsiteY4" fmla="*/ 759035 h 1352881"/>
                <a:gd name="connsiteX5" fmla="*/ 2203806 w 2266140"/>
                <a:gd name="connsiteY5" fmla="*/ 0 h 1352881"/>
                <a:gd name="connsiteX6" fmla="*/ 2256108 w 2266140"/>
                <a:gd name="connsiteY6" fmla="*/ 217450 h 1352881"/>
                <a:gd name="connsiteX7" fmla="*/ 1322541 w 2266140"/>
                <a:gd name="connsiteY7" fmla="*/ 770076 h 1352881"/>
                <a:gd name="connsiteX8" fmla="*/ 870674 w 2266140"/>
                <a:gd name="connsiteY8" fmla="*/ 857249 h 1352881"/>
                <a:gd name="connsiteX9" fmla="*/ 81543 w 2266140"/>
                <a:gd name="connsiteY9" fmla="*/ 1348553 h 1352881"/>
                <a:gd name="connsiteX10" fmla="*/ 110624 w 2266140"/>
                <a:gd name="connsiteY10" fmla="*/ 740284 h 1352881"/>
                <a:gd name="connsiteX11" fmla="*/ 727985 w 2266140"/>
                <a:gd name="connsiteY11" fmla="*/ 609707 h 1352881"/>
                <a:gd name="connsiteX12" fmla="*/ 1102590 w 2266140"/>
                <a:gd name="connsiteY12" fmla="*/ 589890 h 1352881"/>
                <a:gd name="connsiteX13" fmla="*/ 2203806 w 2266140"/>
                <a:gd name="connsiteY13" fmla="*/ 0 h 1352881"/>
                <a:gd name="connsiteX0" fmla="*/ 561846 w 2266764"/>
                <a:gd name="connsiteY0" fmla="*/ 759035 h 1349306"/>
                <a:gd name="connsiteX1" fmla="*/ 237297 w 2266764"/>
                <a:gd name="connsiteY1" fmla="*/ 965714 h 1349306"/>
                <a:gd name="connsiteX2" fmla="*/ 188127 w 2266764"/>
                <a:gd name="connsiteY2" fmla="*/ 1172862 h 1349306"/>
                <a:gd name="connsiteX3" fmla="*/ 668851 w 2266764"/>
                <a:gd name="connsiteY3" fmla="*/ 768700 h 1349306"/>
                <a:gd name="connsiteX4" fmla="*/ 561846 w 2266764"/>
                <a:gd name="connsiteY4" fmla="*/ 759035 h 1349306"/>
                <a:gd name="connsiteX5" fmla="*/ 2204430 w 2266764"/>
                <a:gd name="connsiteY5" fmla="*/ 0 h 1349306"/>
                <a:gd name="connsiteX6" fmla="*/ 2256732 w 2266764"/>
                <a:gd name="connsiteY6" fmla="*/ 217450 h 1349306"/>
                <a:gd name="connsiteX7" fmla="*/ 1323165 w 2266764"/>
                <a:gd name="connsiteY7" fmla="*/ 770076 h 1349306"/>
                <a:gd name="connsiteX8" fmla="*/ 871298 w 2266764"/>
                <a:gd name="connsiteY8" fmla="*/ 857249 h 1349306"/>
                <a:gd name="connsiteX9" fmla="*/ 82167 w 2266764"/>
                <a:gd name="connsiteY9" fmla="*/ 1348553 h 1349306"/>
                <a:gd name="connsiteX10" fmla="*/ 97463 w 2266764"/>
                <a:gd name="connsiteY10" fmla="*/ 735689 h 1349306"/>
                <a:gd name="connsiteX11" fmla="*/ 728609 w 2266764"/>
                <a:gd name="connsiteY11" fmla="*/ 609707 h 1349306"/>
                <a:gd name="connsiteX12" fmla="*/ 1103214 w 2266764"/>
                <a:gd name="connsiteY12" fmla="*/ 589890 h 1349306"/>
                <a:gd name="connsiteX13" fmla="*/ 2204430 w 2266764"/>
                <a:gd name="connsiteY13" fmla="*/ 0 h 1349306"/>
                <a:gd name="connsiteX0" fmla="*/ 576343 w 2281261"/>
                <a:gd name="connsiteY0" fmla="*/ 759035 h 1349306"/>
                <a:gd name="connsiteX1" fmla="*/ 251794 w 2281261"/>
                <a:gd name="connsiteY1" fmla="*/ 965714 h 1349306"/>
                <a:gd name="connsiteX2" fmla="*/ 202624 w 2281261"/>
                <a:gd name="connsiteY2" fmla="*/ 1172862 h 1349306"/>
                <a:gd name="connsiteX3" fmla="*/ 683348 w 2281261"/>
                <a:gd name="connsiteY3" fmla="*/ 768700 h 1349306"/>
                <a:gd name="connsiteX4" fmla="*/ 576343 w 2281261"/>
                <a:gd name="connsiteY4" fmla="*/ 759035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76343 w 2281261"/>
                <a:gd name="connsiteY0" fmla="*/ 759035 h 1349306"/>
                <a:gd name="connsiteX1" fmla="*/ 201249 w 2281261"/>
                <a:gd name="connsiteY1" fmla="*/ 924359 h 1349306"/>
                <a:gd name="connsiteX2" fmla="*/ 202624 w 2281261"/>
                <a:gd name="connsiteY2" fmla="*/ 1172862 h 1349306"/>
                <a:gd name="connsiteX3" fmla="*/ 683348 w 2281261"/>
                <a:gd name="connsiteY3" fmla="*/ 768700 h 1349306"/>
                <a:gd name="connsiteX4" fmla="*/ 576343 w 2281261"/>
                <a:gd name="connsiteY4" fmla="*/ 759035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76343 w 2281261"/>
                <a:gd name="connsiteY0" fmla="*/ 759035 h 1349306"/>
                <a:gd name="connsiteX1" fmla="*/ 201249 w 2281261"/>
                <a:gd name="connsiteY1" fmla="*/ 924359 h 1349306"/>
                <a:gd name="connsiteX2" fmla="*/ 198029 w 2281261"/>
                <a:gd name="connsiteY2" fmla="*/ 1140697 h 1349306"/>
                <a:gd name="connsiteX3" fmla="*/ 683348 w 2281261"/>
                <a:gd name="connsiteY3" fmla="*/ 768700 h 1349306"/>
                <a:gd name="connsiteX4" fmla="*/ 576343 w 2281261"/>
                <a:gd name="connsiteY4" fmla="*/ 759035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21203 w 2281261"/>
                <a:gd name="connsiteY0" fmla="*/ 731466 h 1349306"/>
                <a:gd name="connsiteX1" fmla="*/ 201249 w 2281261"/>
                <a:gd name="connsiteY1" fmla="*/ 924359 h 1349306"/>
                <a:gd name="connsiteX2" fmla="*/ 198029 w 2281261"/>
                <a:gd name="connsiteY2" fmla="*/ 1140697 h 1349306"/>
                <a:gd name="connsiteX3" fmla="*/ 683348 w 2281261"/>
                <a:gd name="connsiteY3" fmla="*/ 768700 h 1349306"/>
                <a:gd name="connsiteX4" fmla="*/ 521203 w 2281261"/>
                <a:gd name="connsiteY4" fmla="*/ 731466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21203 w 2281261"/>
                <a:gd name="connsiteY0" fmla="*/ 731466 h 1349306"/>
                <a:gd name="connsiteX1" fmla="*/ 196654 w 2281261"/>
                <a:gd name="connsiteY1" fmla="*/ 896790 h 1349306"/>
                <a:gd name="connsiteX2" fmla="*/ 198029 w 2281261"/>
                <a:gd name="connsiteY2" fmla="*/ 1140697 h 1349306"/>
                <a:gd name="connsiteX3" fmla="*/ 683348 w 2281261"/>
                <a:gd name="connsiteY3" fmla="*/ 768700 h 1349306"/>
                <a:gd name="connsiteX4" fmla="*/ 521203 w 2281261"/>
                <a:gd name="connsiteY4" fmla="*/ 731466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21203 w 2281261"/>
                <a:gd name="connsiteY0" fmla="*/ 731466 h 1349306"/>
                <a:gd name="connsiteX1" fmla="*/ 196654 w 2281261"/>
                <a:gd name="connsiteY1" fmla="*/ 896790 h 1349306"/>
                <a:gd name="connsiteX2" fmla="*/ 198029 w 2281261"/>
                <a:gd name="connsiteY2" fmla="*/ 1117722 h 1349306"/>
                <a:gd name="connsiteX3" fmla="*/ 683348 w 2281261"/>
                <a:gd name="connsiteY3" fmla="*/ 768700 h 1349306"/>
                <a:gd name="connsiteX4" fmla="*/ 521203 w 2281261"/>
                <a:gd name="connsiteY4" fmla="*/ 731466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21203 w 2281261"/>
                <a:gd name="connsiteY0" fmla="*/ 731466 h 1349306"/>
                <a:gd name="connsiteX1" fmla="*/ 196654 w 2281261"/>
                <a:gd name="connsiteY1" fmla="*/ 896790 h 1349306"/>
                <a:gd name="connsiteX2" fmla="*/ 198029 w 2281261"/>
                <a:gd name="connsiteY2" fmla="*/ 1117722 h 1349306"/>
                <a:gd name="connsiteX3" fmla="*/ 683348 w 2281261"/>
                <a:gd name="connsiteY3" fmla="*/ 782485 h 1349306"/>
                <a:gd name="connsiteX4" fmla="*/ 521203 w 2281261"/>
                <a:gd name="connsiteY4" fmla="*/ 731466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1261" h="1349306">
                  <a:moveTo>
                    <a:pt x="521203" y="731466"/>
                  </a:moveTo>
                  <a:cubicBezTo>
                    <a:pt x="314966" y="731110"/>
                    <a:pt x="250516" y="832414"/>
                    <a:pt x="196654" y="896790"/>
                  </a:cubicBezTo>
                  <a:cubicBezTo>
                    <a:pt x="142792" y="961166"/>
                    <a:pt x="116913" y="1136773"/>
                    <a:pt x="198029" y="1117722"/>
                  </a:cubicBezTo>
                  <a:cubicBezTo>
                    <a:pt x="279145" y="1098671"/>
                    <a:pt x="665112" y="861942"/>
                    <a:pt x="683348" y="782485"/>
                  </a:cubicBezTo>
                  <a:cubicBezTo>
                    <a:pt x="635479" y="756352"/>
                    <a:pt x="568796" y="731548"/>
                    <a:pt x="521203" y="731466"/>
                  </a:cubicBezTo>
                  <a:close/>
                  <a:moveTo>
                    <a:pt x="2218927" y="0"/>
                  </a:moveTo>
                  <a:cubicBezTo>
                    <a:pt x="2307303" y="115763"/>
                    <a:pt x="2277870" y="145320"/>
                    <a:pt x="2271229" y="217450"/>
                  </a:cubicBezTo>
                  <a:cubicBezTo>
                    <a:pt x="1938596" y="436887"/>
                    <a:pt x="1670295" y="578208"/>
                    <a:pt x="1337662" y="770076"/>
                  </a:cubicBezTo>
                  <a:cubicBezTo>
                    <a:pt x="1179284" y="749506"/>
                    <a:pt x="985557" y="817614"/>
                    <a:pt x="885795" y="857249"/>
                  </a:cubicBezTo>
                  <a:cubicBezTo>
                    <a:pt x="729713" y="974689"/>
                    <a:pt x="225636" y="1368813"/>
                    <a:pt x="96664" y="1348553"/>
                  </a:cubicBezTo>
                  <a:cubicBezTo>
                    <a:pt x="-32308" y="1328293"/>
                    <a:pt x="-37135" y="909375"/>
                    <a:pt x="111960" y="735689"/>
                  </a:cubicBezTo>
                  <a:cubicBezTo>
                    <a:pt x="261055" y="562003"/>
                    <a:pt x="503156" y="533508"/>
                    <a:pt x="743106" y="609707"/>
                  </a:cubicBezTo>
                  <a:lnTo>
                    <a:pt x="1117711" y="589890"/>
                  </a:lnTo>
                  <a:cubicBezTo>
                    <a:pt x="1485313" y="386288"/>
                    <a:pt x="1855920" y="240361"/>
                    <a:pt x="2218927" y="0"/>
                  </a:cubicBezTo>
                  <a:close/>
                </a:path>
              </a:pathLst>
            </a:custGeom>
            <a:gradFill flip="none" rotWithShape="1">
              <a:gsLst>
                <a:gs pos="39000">
                  <a:srgbClr val="FFC000"/>
                </a:gs>
                <a:gs pos="40000">
                  <a:schemeClr val="bg1">
                    <a:lumMod val="85000"/>
                  </a:schemeClr>
                </a:gs>
              </a:gsLst>
              <a:lin ang="18600000" scaled="0"/>
              <a:tileRect/>
            </a:gra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6D1DDECC-1F1D-4C69-9194-5ACD46F8A2B8}"/>
                </a:ext>
              </a:extLst>
            </p:cNvPr>
            <p:cNvGrpSpPr/>
            <p:nvPr/>
          </p:nvGrpSpPr>
          <p:grpSpPr>
            <a:xfrm>
              <a:off x="4057327" y="1868062"/>
              <a:ext cx="1709723" cy="2120496"/>
              <a:chOff x="4057327" y="1868062"/>
              <a:chExt cx="1709723" cy="2120496"/>
            </a:xfrm>
          </p:grpSpPr>
          <p:sp>
            <p:nvSpPr>
              <p:cNvPr id="30" name="フリーフォーム: 図形 29">
                <a:extLst>
                  <a:ext uri="{FF2B5EF4-FFF2-40B4-BE49-F238E27FC236}">
                    <a16:creationId xmlns:a16="http://schemas.microsoft.com/office/drawing/2014/main" id="{3CB34944-CD40-4D60-9BE2-45FB090C32F5}"/>
                  </a:ext>
                </a:extLst>
              </p:cNvPr>
              <p:cNvSpPr/>
              <p:nvPr/>
            </p:nvSpPr>
            <p:spPr>
              <a:xfrm rot="17002116" flipV="1">
                <a:off x="3851941" y="2073448"/>
                <a:ext cx="2120496" cy="1709723"/>
              </a:xfrm>
              <a:custGeom>
                <a:avLst/>
                <a:gdLst>
                  <a:gd name="connsiteX0" fmla="*/ 755778 w 2087407"/>
                  <a:gd name="connsiteY0" fmla="*/ 1049299 h 1661762"/>
                  <a:gd name="connsiteX1" fmla="*/ 128940 w 2087407"/>
                  <a:gd name="connsiteY1" fmla="*/ 1547892 h 1661762"/>
                  <a:gd name="connsiteX2" fmla="*/ 205509 w 2087407"/>
                  <a:gd name="connsiteY2" fmla="*/ 1178944 h 1661762"/>
                  <a:gd name="connsiteX3" fmla="*/ 755778 w 2087407"/>
                  <a:gd name="connsiteY3" fmla="*/ 1049299 h 1661762"/>
                  <a:gd name="connsiteX4" fmla="*/ 2086473 w 2087407"/>
                  <a:gd name="connsiteY4" fmla="*/ 80812 h 1661762"/>
                  <a:gd name="connsiteX5" fmla="*/ 2053828 w 2087407"/>
                  <a:gd name="connsiteY5" fmla="*/ 0 h 1661762"/>
                  <a:gd name="connsiteX6" fmla="*/ 1082134 w 2087407"/>
                  <a:gd name="connsiteY6" fmla="*/ 869341 h 1661762"/>
                  <a:gd name="connsiteX7" fmla="*/ 791786 w 2087407"/>
                  <a:gd name="connsiteY7" fmla="*/ 940959 h 1661762"/>
                  <a:gd name="connsiteX8" fmla="*/ 156544 w 2087407"/>
                  <a:gd name="connsiteY8" fmla="*/ 1088841 h 1661762"/>
                  <a:gd name="connsiteX9" fmla="*/ 84970 w 2087407"/>
                  <a:gd name="connsiteY9" fmla="*/ 1660660 h 1661762"/>
                  <a:gd name="connsiteX10" fmla="*/ 872310 w 2087407"/>
                  <a:gd name="connsiteY10" fmla="*/ 1098701 h 1661762"/>
                  <a:gd name="connsiteX11" fmla="*/ 1156515 w 2087407"/>
                  <a:gd name="connsiteY11" fmla="*/ 1034662 h 1661762"/>
                  <a:gd name="connsiteX12" fmla="*/ 2039532 w 2087407"/>
                  <a:gd name="connsiteY12" fmla="*/ 183842 h 1661762"/>
                  <a:gd name="connsiteX13" fmla="*/ 2086473 w 2087407"/>
                  <a:gd name="connsiteY13" fmla="*/ 80812 h 1661762"/>
                  <a:gd name="connsiteX0" fmla="*/ 755778 w 2087407"/>
                  <a:gd name="connsiteY0" fmla="*/ 1049299 h 1661762"/>
                  <a:gd name="connsiteX1" fmla="*/ 128940 w 2087407"/>
                  <a:gd name="connsiteY1" fmla="*/ 1547892 h 1661762"/>
                  <a:gd name="connsiteX2" fmla="*/ 205509 w 2087407"/>
                  <a:gd name="connsiteY2" fmla="*/ 1178944 h 1661762"/>
                  <a:gd name="connsiteX3" fmla="*/ 755778 w 2087407"/>
                  <a:gd name="connsiteY3" fmla="*/ 1049299 h 1661762"/>
                  <a:gd name="connsiteX4" fmla="*/ 2086473 w 2087407"/>
                  <a:gd name="connsiteY4" fmla="*/ 80812 h 1661762"/>
                  <a:gd name="connsiteX5" fmla="*/ 2053828 w 2087407"/>
                  <a:gd name="connsiteY5" fmla="*/ 0 h 1661762"/>
                  <a:gd name="connsiteX6" fmla="*/ 1082134 w 2087407"/>
                  <a:gd name="connsiteY6" fmla="*/ 869341 h 1661762"/>
                  <a:gd name="connsiteX7" fmla="*/ 791786 w 2087407"/>
                  <a:gd name="connsiteY7" fmla="*/ 940959 h 1661762"/>
                  <a:gd name="connsiteX8" fmla="*/ 156544 w 2087407"/>
                  <a:gd name="connsiteY8" fmla="*/ 1088841 h 1661762"/>
                  <a:gd name="connsiteX9" fmla="*/ 84970 w 2087407"/>
                  <a:gd name="connsiteY9" fmla="*/ 1660660 h 1661762"/>
                  <a:gd name="connsiteX10" fmla="*/ 872310 w 2087407"/>
                  <a:gd name="connsiteY10" fmla="*/ 1098701 h 1661762"/>
                  <a:gd name="connsiteX11" fmla="*/ 1221888 w 2087407"/>
                  <a:gd name="connsiteY11" fmla="*/ 1097427 h 1661762"/>
                  <a:gd name="connsiteX12" fmla="*/ 2039532 w 2087407"/>
                  <a:gd name="connsiteY12" fmla="*/ 183842 h 1661762"/>
                  <a:gd name="connsiteX13" fmla="*/ 2086473 w 2087407"/>
                  <a:gd name="connsiteY13" fmla="*/ 80812 h 1661762"/>
                  <a:gd name="connsiteX0" fmla="*/ 755778 w 2087407"/>
                  <a:gd name="connsiteY0" fmla="*/ 1049299 h 1661762"/>
                  <a:gd name="connsiteX1" fmla="*/ 128940 w 2087407"/>
                  <a:gd name="connsiteY1" fmla="*/ 1547892 h 1661762"/>
                  <a:gd name="connsiteX2" fmla="*/ 205509 w 2087407"/>
                  <a:gd name="connsiteY2" fmla="*/ 1178944 h 1661762"/>
                  <a:gd name="connsiteX3" fmla="*/ 755778 w 2087407"/>
                  <a:gd name="connsiteY3" fmla="*/ 1049299 h 1661762"/>
                  <a:gd name="connsiteX4" fmla="*/ 2086473 w 2087407"/>
                  <a:gd name="connsiteY4" fmla="*/ 80812 h 1661762"/>
                  <a:gd name="connsiteX5" fmla="*/ 2053828 w 2087407"/>
                  <a:gd name="connsiteY5" fmla="*/ 0 h 1661762"/>
                  <a:gd name="connsiteX6" fmla="*/ 1007820 w 2087407"/>
                  <a:gd name="connsiteY6" fmla="*/ 804451 h 1661762"/>
                  <a:gd name="connsiteX7" fmla="*/ 791786 w 2087407"/>
                  <a:gd name="connsiteY7" fmla="*/ 940959 h 1661762"/>
                  <a:gd name="connsiteX8" fmla="*/ 156544 w 2087407"/>
                  <a:gd name="connsiteY8" fmla="*/ 1088841 h 1661762"/>
                  <a:gd name="connsiteX9" fmla="*/ 84970 w 2087407"/>
                  <a:gd name="connsiteY9" fmla="*/ 1660660 h 1661762"/>
                  <a:gd name="connsiteX10" fmla="*/ 872310 w 2087407"/>
                  <a:gd name="connsiteY10" fmla="*/ 1098701 h 1661762"/>
                  <a:gd name="connsiteX11" fmla="*/ 1221888 w 2087407"/>
                  <a:gd name="connsiteY11" fmla="*/ 1097427 h 1661762"/>
                  <a:gd name="connsiteX12" fmla="*/ 2039532 w 2087407"/>
                  <a:gd name="connsiteY12" fmla="*/ 183842 h 1661762"/>
                  <a:gd name="connsiteX13" fmla="*/ 2086473 w 2087407"/>
                  <a:gd name="connsiteY13" fmla="*/ 80812 h 1661762"/>
                  <a:gd name="connsiteX0" fmla="*/ 755778 w 2088148"/>
                  <a:gd name="connsiteY0" fmla="*/ 1094182 h 1706645"/>
                  <a:gd name="connsiteX1" fmla="*/ 128940 w 2088148"/>
                  <a:gd name="connsiteY1" fmla="*/ 1592775 h 1706645"/>
                  <a:gd name="connsiteX2" fmla="*/ 205509 w 2088148"/>
                  <a:gd name="connsiteY2" fmla="*/ 1223827 h 1706645"/>
                  <a:gd name="connsiteX3" fmla="*/ 755778 w 2088148"/>
                  <a:gd name="connsiteY3" fmla="*/ 1094182 h 1706645"/>
                  <a:gd name="connsiteX4" fmla="*/ 2086473 w 2088148"/>
                  <a:gd name="connsiteY4" fmla="*/ 125695 h 1706645"/>
                  <a:gd name="connsiteX5" fmla="*/ 1984205 w 2088148"/>
                  <a:gd name="connsiteY5" fmla="*/ 0 h 1706645"/>
                  <a:gd name="connsiteX6" fmla="*/ 1007820 w 2088148"/>
                  <a:gd name="connsiteY6" fmla="*/ 849334 h 1706645"/>
                  <a:gd name="connsiteX7" fmla="*/ 791786 w 2088148"/>
                  <a:gd name="connsiteY7" fmla="*/ 985842 h 1706645"/>
                  <a:gd name="connsiteX8" fmla="*/ 156544 w 2088148"/>
                  <a:gd name="connsiteY8" fmla="*/ 1133724 h 1706645"/>
                  <a:gd name="connsiteX9" fmla="*/ 84970 w 2088148"/>
                  <a:gd name="connsiteY9" fmla="*/ 1705543 h 1706645"/>
                  <a:gd name="connsiteX10" fmla="*/ 872310 w 2088148"/>
                  <a:gd name="connsiteY10" fmla="*/ 1143584 h 1706645"/>
                  <a:gd name="connsiteX11" fmla="*/ 1221888 w 2088148"/>
                  <a:gd name="connsiteY11" fmla="*/ 1142310 h 1706645"/>
                  <a:gd name="connsiteX12" fmla="*/ 2039532 w 2088148"/>
                  <a:gd name="connsiteY12" fmla="*/ 228725 h 1706645"/>
                  <a:gd name="connsiteX13" fmla="*/ 2086473 w 2088148"/>
                  <a:gd name="connsiteY13" fmla="*/ 125695 h 1706645"/>
                  <a:gd name="connsiteX0" fmla="*/ 755778 w 2088073"/>
                  <a:gd name="connsiteY0" fmla="*/ 1094182 h 1706645"/>
                  <a:gd name="connsiteX1" fmla="*/ 128940 w 2088073"/>
                  <a:gd name="connsiteY1" fmla="*/ 1592775 h 1706645"/>
                  <a:gd name="connsiteX2" fmla="*/ 205509 w 2088073"/>
                  <a:gd name="connsiteY2" fmla="*/ 1223827 h 1706645"/>
                  <a:gd name="connsiteX3" fmla="*/ 755778 w 2088073"/>
                  <a:gd name="connsiteY3" fmla="*/ 1094182 h 1706645"/>
                  <a:gd name="connsiteX4" fmla="*/ 2086473 w 2088073"/>
                  <a:gd name="connsiteY4" fmla="*/ 125695 h 1706645"/>
                  <a:gd name="connsiteX5" fmla="*/ 1984205 w 2088073"/>
                  <a:gd name="connsiteY5" fmla="*/ 0 h 1706645"/>
                  <a:gd name="connsiteX6" fmla="*/ 1007820 w 2088073"/>
                  <a:gd name="connsiteY6" fmla="*/ 849334 h 1706645"/>
                  <a:gd name="connsiteX7" fmla="*/ 791786 w 2088073"/>
                  <a:gd name="connsiteY7" fmla="*/ 985842 h 1706645"/>
                  <a:gd name="connsiteX8" fmla="*/ 156544 w 2088073"/>
                  <a:gd name="connsiteY8" fmla="*/ 1133724 h 1706645"/>
                  <a:gd name="connsiteX9" fmla="*/ 84970 w 2088073"/>
                  <a:gd name="connsiteY9" fmla="*/ 1705543 h 1706645"/>
                  <a:gd name="connsiteX10" fmla="*/ 872310 w 2088073"/>
                  <a:gd name="connsiteY10" fmla="*/ 1143584 h 1706645"/>
                  <a:gd name="connsiteX11" fmla="*/ 1221888 w 2088073"/>
                  <a:gd name="connsiteY11" fmla="*/ 1142310 h 1706645"/>
                  <a:gd name="connsiteX12" fmla="*/ 2038690 w 2088073"/>
                  <a:gd name="connsiteY12" fmla="*/ 252140 h 1706645"/>
                  <a:gd name="connsiteX13" fmla="*/ 2086473 w 2088073"/>
                  <a:gd name="connsiteY13" fmla="*/ 125695 h 1706645"/>
                  <a:gd name="connsiteX0" fmla="*/ 755983 w 2088278"/>
                  <a:gd name="connsiteY0" fmla="*/ 1094182 h 1706660"/>
                  <a:gd name="connsiteX1" fmla="*/ 129145 w 2088278"/>
                  <a:gd name="connsiteY1" fmla="*/ 1592775 h 1706660"/>
                  <a:gd name="connsiteX2" fmla="*/ 205714 w 2088278"/>
                  <a:gd name="connsiteY2" fmla="*/ 1223827 h 1706660"/>
                  <a:gd name="connsiteX3" fmla="*/ 755983 w 2088278"/>
                  <a:gd name="connsiteY3" fmla="*/ 1094182 h 1706660"/>
                  <a:gd name="connsiteX4" fmla="*/ 2086678 w 2088278"/>
                  <a:gd name="connsiteY4" fmla="*/ 125695 h 1706660"/>
                  <a:gd name="connsiteX5" fmla="*/ 1984410 w 2088278"/>
                  <a:gd name="connsiteY5" fmla="*/ 0 h 1706660"/>
                  <a:gd name="connsiteX6" fmla="*/ 1008025 w 2088278"/>
                  <a:gd name="connsiteY6" fmla="*/ 849334 h 1706660"/>
                  <a:gd name="connsiteX7" fmla="*/ 797083 w 2088278"/>
                  <a:gd name="connsiteY7" fmla="*/ 944545 h 1706660"/>
                  <a:gd name="connsiteX8" fmla="*/ 156749 w 2088278"/>
                  <a:gd name="connsiteY8" fmla="*/ 1133724 h 1706660"/>
                  <a:gd name="connsiteX9" fmla="*/ 85175 w 2088278"/>
                  <a:gd name="connsiteY9" fmla="*/ 1705543 h 1706660"/>
                  <a:gd name="connsiteX10" fmla="*/ 872515 w 2088278"/>
                  <a:gd name="connsiteY10" fmla="*/ 1143584 h 1706660"/>
                  <a:gd name="connsiteX11" fmla="*/ 1222093 w 2088278"/>
                  <a:gd name="connsiteY11" fmla="*/ 1142310 h 1706660"/>
                  <a:gd name="connsiteX12" fmla="*/ 2038895 w 2088278"/>
                  <a:gd name="connsiteY12" fmla="*/ 252140 h 1706660"/>
                  <a:gd name="connsiteX13" fmla="*/ 2086678 w 2088278"/>
                  <a:gd name="connsiteY13" fmla="*/ 125695 h 1706660"/>
                  <a:gd name="connsiteX0" fmla="*/ 733012 w 2065307"/>
                  <a:gd name="connsiteY0" fmla="*/ 1094182 h 1707102"/>
                  <a:gd name="connsiteX1" fmla="*/ 106174 w 2065307"/>
                  <a:gd name="connsiteY1" fmla="*/ 1592775 h 1707102"/>
                  <a:gd name="connsiteX2" fmla="*/ 182743 w 2065307"/>
                  <a:gd name="connsiteY2" fmla="*/ 1223827 h 1707102"/>
                  <a:gd name="connsiteX3" fmla="*/ 733012 w 2065307"/>
                  <a:gd name="connsiteY3" fmla="*/ 1094182 h 1707102"/>
                  <a:gd name="connsiteX4" fmla="*/ 2063707 w 2065307"/>
                  <a:gd name="connsiteY4" fmla="*/ 125695 h 1707102"/>
                  <a:gd name="connsiteX5" fmla="*/ 1961439 w 2065307"/>
                  <a:gd name="connsiteY5" fmla="*/ 0 h 1707102"/>
                  <a:gd name="connsiteX6" fmla="*/ 985054 w 2065307"/>
                  <a:gd name="connsiteY6" fmla="*/ 849334 h 1707102"/>
                  <a:gd name="connsiteX7" fmla="*/ 774112 w 2065307"/>
                  <a:gd name="connsiteY7" fmla="*/ 944545 h 1707102"/>
                  <a:gd name="connsiteX8" fmla="*/ 130949 w 2065307"/>
                  <a:gd name="connsiteY8" fmla="*/ 986640 h 1707102"/>
                  <a:gd name="connsiteX9" fmla="*/ 62204 w 2065307"/>
                  <a:gd name="connsiteY9" fmla="*/ 1705543 h 1707102"/>
                  <a:gd name="connsiteX10" fmla="*/ 849544 w 2065307"/>
                  <a:gd name="connsiteY10" fmla="*/ 1143584 h 1707102"/>
                  <a:gd name="connsiteX11" fmla="*/ 1199122 w 2065307"/>
                  <a:gd name="connsiteY11" fmla="*/ 1142310 h 1707102"/>
                  <a:gd name="connsiteX12" fmla="*/ 2015924 w 2065307"/>
                  <a:gd name="connsiteY12" fmla="*/ 252140 h 1707102"/>
                  <a:gd name="connsiteX13" fmla="*/ 2063707 w 2065307"/>
                  <a:gd name="connsiteY13" fmla="*/ 125695 h 1707102"/>
                  <a:gd name="connsiteX0" fmla="*/ 752623 w 2084918"/>
                  <a:gd name="connsiteY0" fmla="*/ 1094182 h 1696310"/>
                  <a:gd name="connsiteX1" fmla="*/ 125785 w 2084918"/>
                  <a:gd name="connsiteY1" fmla="*/ 1592775 h 1696310"/>
                  <a:gd name="connsiteX2" fmla="*/ 202354 w 2084918"/>
                  <a:gd name="connsiteY2" fmla="*/ 1223827 h 1696310"/>
                  <a:gd name="connsiteX3" fmla="*/ 752623 w 2084918"/>
                  <a:gd name="connsiteY3" fmla="*/ 1094182 h 1696310"/>
                  <a:gd name="connsiteX4" fmla="*/ 2083318 w 2084918"/>
                  <a:gd name="connsiteY4" fmla="*/ 125695 h 1696310"/>
                  <a:gd name="connsiteX5" fmla="*/ 1981050 w 2084918"/>
                  <a:gd name="connsiteY5" fmla="*/ 0 h 1696310"/>
                  <a:gd name="connsiteX6" fmla="*/ 1004665 w 2084918"/>
                  <a:gd name="connsiteY6" fmla="*/ 849334 h 1696310"/>
                  <a:gd name="connsiteX7" fmla="*/ 793723 w 2084918"/>
                  <a:gd name="connsiteY7" fmla="*/ 944545 h 1696310"/>
                  <a:gd name="connsiteX8" fmla="*/ 150560 w 2084918"/>
                  <a:gd name="connsiteY8" fmla="*/ 986640 h 1696310"/>
                  <a:gd name="connsiteX9" fmla="*/ 56054 w 2084918"/>
                  <a:gd name="connsiteY9" fmla="*/ 1694698 h 1696310"/>
                  <a:gd name="connsiteX10" fmla="*/ 869155 w 2084918"/>
                  <a:gd name="connsiteY10" fmla="*/ 1143584 h 1696310"/>
                  <a:gd name="connsiteX11" fmla="*/ 1218733 w 2084918"/>
                  <a:gd name="connsiteY11" fmla="*/ 1142310 h 1696310"/>
                  <a:gd name="connsiteX12" fmla="*/ 2035535 w 2084918"/>
                  <a:gd name="connsiteY12" fmla="*/ 252140 h 1696310"/>
                  <a:gd name="connsiteX13" fmla="*/ 2083318 w 2084918"/>
                  <a:gd name="connsiteY13" fmla="*/ 125695 h 1696310"/>
                  <a:gd name="connsiteX0" fmla="*/ 753300 w 2085595"/>
                  <a:gd name="connsiteY0" fmla="*/ 1094182 h 1696356"/>
                  <a:gd name="connsiteX1" fmla="*/ 126462 w 2085595"/>
                  <a:gd name="connsiteY1" fmla="*/ 1592775 h 1696356"/>
                  <a:gd name="connsiteX2" fmla="*/ 203031 w 2085595"/>
                  <a:gd name="connsiteY2" fmla="*/ 1223827 h 1696356"/>
                  <a:gd name="connsiteX3" fmla="*/ 753300 w 2085595"/>
                  <a:gd name="connsiteY3" fmla="*/ 1094182 h 1696356"/>
                  <a:gd name="connsiteX4" fmla="*/ 2083995 w 2085595"/>
                  <a:gd name="connsiteY4" fmla="*/ 125695 h 1696356"/>
                  <a:gd name="connsiteX5" fmla="*/ 1981727 w 2085595"/>
                  <a:gd name="connsiteY5" fmla="*/ 0 h 1696356"/>
                  <a:gd name="connsiteX6" fmla="*/ 1005342 w 2085595"/>
                  <a:gd name="connsiteY6" fmla="*/ 849334 h 1696356"/>
                  <a:gd name="connsiteX7" fmla="*/ 794400 w 2085595"/>
                  <a:gd name="connsiteY7" fmla="*/ 944545 h 1696356"/>
                  <a:gd name="connsiteX8" fmla="*/ 151237 w 2085595"/>
                  <a:gd name="connsiteY8" fmla="*/ 986640 h 1696356"/>
                  <a:gd name="connsiteX9" fmla="*/ 56731 w 2085595"/>
                  <a:gd name="connsiteY9" fmla="*/ 1694698 h 1696356"/>
                  <a:gd name="connsiteX10" fmla="*/ 869832 w 2085595"/>
                  <a:gd name="connsiteY10" fmla="*/ 1143584 h 1696356"/>
                  <a:gd name="connsiteX11" fmla="*/ 1219410 w 2085595"/>
                  <a:gd name="connsiteY11" fmla="*/ 1142310 h 1696356"/>
                  <a:gd name="connsiteX12" fmla="*/ 2036212 w 2085595"/>
                  <a:gd name="connsiteY12" fmla="*/ 252140 h 1696356"/>
                  <a:gd name="connsiteX13" fmla="*/ 2083995 w 2085595"/>
                  <a:gd name="connsiteY13" fmla="*/ 125695 h 1696356"/>
                  <a:gd name="connsiteX0" fmla="*/ 750094 w 2082389"/>
                  <a:gd name="connsiteY0" fmla="*/ 1094182 h 1709723"/>
                  <a:gd name="connsiteX1" fmla="*/ 123256 w 2082389"/>
                  <a:gd name="connsiteY1" fmla="*/ 1592775 h 1709723"/>
                  <a:gd name="connsiteX2" fmla="*/ 199825 w 2082389"/>
                  <a:gd name="connsiteY2" fmla="*/ 1223827 h 1709723"/>
                  <a:gd name="connsiteX3" fmla="*/ 750094 w 2082389"/>
                  <a:gd name="connsiteY3" fmla="*/ 1094182 h 1709723"/>
                  <a:gd name="connsiteX4" fmla="*/ 2080789 w 2082389"/>
                  <a:gd name="connsiteY4" fmla="*/ 125695 h 1709723"/>
                  <a:gd name="connsiteX5" fmla="*/ 1978521 w 2082389"/>
                  <a:gd name="connsiteY5" fmla="*/ 0 h 1709723"/>
                  <a:gd name="connsiteX6" fmla="*/ 1002136 w 2082389"/>
                  <a:gd name="connsiteY6" fmla="*/ 849334 h 1709723"/>
                  <a:gd name="connsiteX7" fmla="*/ 791194 w 2082389"/>
                  <a:gd name="connsiteY7" fmla="*/ 944545 h 1709723"/>
                  <a:gd name="connsiteX8" fmla="*/ 148031 w 2082389"/>
                  <a:gd name="connsiteY8" fmla="*/ 986640 h 1709723"/>
                  <a:gd name="connsiteX9" fmla="*/ 53525 w 2082389"/>
                  <a:gd name="connsiteY9" fmla="*/ 1694698 h 1709723"/>
                  <a:gd name="connsiteX10" fmla="*/ 866626 w 2082389"/>
                  <a:gd name="connsiteY10" fmla="*/ 1143584 h 1709723"/>
                  <a:gd name="connsiteX11" fmla="*/ 1216204 w 2082389"/>
                  <a:gd name="connsiteY11" fmla="*/ 1142310 h 1709723"/>
                  <a:gd name="connsiteX12" fmla="*/ 2033006 w 2082389"/>
                  <a:gd name="connsiteY12" fmla="*/ 252140 h 1709723"/>
                  <a:gd name="connsiteX13" fmla="*/ 2080789 w 2082389"/>
                  <a:gd name="connsiteY13" fmla="*/ 125695 h 1709723"/>
                  <a:gd name="connsiteX0" fmla="*/ 799546 w 2131841"/>
                  <a:gd name="connsiteY0" fmla="*/ 1094182 h 1709723"/>
                  <a:gd name="connsiteX1" fmla="*/ 172708 w 2131841"/>
                  <a:gd name="connsiteY1" fmla="*/ 1592775 h 1709723"/>
                  <a:gd name="connsiteX2" fmla="*/ 249277 w 2131841"/>
                  <a:gd name="connsiteY2" fmla="*/ 1223827 h 1709723"/>
                  <a:gd name="connsiteX3" fmla="*/ 799546 w 2131841"/>
                  <a:gd name="connsiteY3" fmla="*/ 1094182 h 1709723"/>
                  <a:gd name="connsiteX4" fmla="*/ 2130241 w 2131841"/>
                  <a:gd name="connsiteY4" fmla="*/ 125695 h 1709723"/>
                  <a:gd name="connsiteX5" fmla="*/ 2027973 w 2131841"/>
                  <a:gd name="connsiteY5" fmla="*/ 0 h 1709723"/>
                  <a:gd name="connsiteX6" fmla="*/ 1051588 w 2131841"/>
                  <a:gd name="connsiteY6" fmla="*/ 849334 h 1709723"/>
                  <a:gd name="connsiteX7" fmla="*/ 840646 w 2131841"/>
                  <a:gd name="connsiteY7" fmla="*/ 944545 h 1709723"/>
                  <a:gd name="connsiteX8" fmla="*/ 197483 w 2131841"/>
                  <a:gd name="connsiteY8" fmla="*/ 986640 h 1709723"/>
                  <a:gd name="connsiteX9" fmla="*/ 102977 w 2131841"/>
                  <a:gd name="connsiteY9" fmla="*/ 1694698 h 1709723"/>
                  <a:gd name="connsiteX10" fmla="*/ 916078 w 2131841"/>
                  <a:gd name="connsiteY10" fmla="*/ 1143584 h 1709723"/>
                  <a:gd name="connsiteX11" fmla="*/ 1265656 w 2131841"/>
                  <a:gd name="connsiteY11" fmla="*/ 1142310 h 1709723"/>
                  <a:gd name="connsiteX12" fmla="*/ 2082458 w 2131841"/>
                  <a:gd name="connsiteY12" fmla="*/ 252140 h 1709723"/>
                  <a:gd name="connsiteX13" fmla="*/ 2130241 w 2131841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040243 w 2120496"/>
                  <a:gd name="connsiteY6" fmla="*/ 849334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040243 w 2120496"/>
                  <a:gd name="connsiteY6" fmla="*/ 849334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43063 w 2120496"/>
                  <a:gd name="connsiteY6" fmla="*/ 873770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37932 w 2120496"/>
                  <a:gd name="connsiteY2" fmla="*/ 1223827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37490 w 2120496"/>
                  <a:gd name="connsiteY2" fmla="*/ 1185939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37490 w 2120496"/>
                  <a:gd name="connsiteY2" fmla="*/ 1185939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697730 w 2120496"/>
                  <a:gd name="connsiteY0" fmla="*/ 1077403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697730 w 2120496"/>
                  <a:gd name="connsiteY3" fmla="*/ 1077403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697730 w 2120496"/>
                  <a:gd name="connsiteY0" fmla="*/ 1077403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697730 w 2120496"/>
                  <a:gd name="connsiteY3" fmla="*/ 1077403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697730 w 2120496"/>
                  <a:gd name="connsiteY0" fmla="*/ 1077403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697730 w 2120496"/>
                  <a:gd name="connsiteY3" fmla="*/ 1077403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20496" h="1709723">
                    <a:moveTo>
                      <a:pt x="697730" y="1077403"/>
                    </a:moveTo>
                    <a:cubicBezTo>
                      <a:pt x="686464" y="1165228"/>
                      <a:pt x="293778" y="1490842"/>
                      <a:pt x="197086" y="1502082"/>
                    </a:cubicBezTo>
                    <a:cubicBezTo>
                      <a:pt x="138324" y="1432680"/>
                      <a:pt x="186805" y="1198382"/>
                      <a:pt x="270246" y="1127602"/>
                    </a:cubicBezTo>
                    <a:cubicBezTo>
                      <a:pt x="353687" y="1056822"/>
                      <a:pt x="574040" y="981119"/>
                      <a:pt x="697730" y="1077403"/>
                    </a:cubicBezTo>
                    <a:close/>
                    <a:moveTo>
                      <a:pt x="2118896" y="125695"/>
                    </a:moveTo>
                    <a:cubicBezTo>
                      <a:pt x="2109815" y="83672"/>
                      <a:pt x="2044217" y="23238"/>
                      <a:pt x="2016628" y="0"/>
                    </a:cubicBezTo>
                    <a:cubicBezTo>
                      <a:pt x="1762962" y="234497"/>
                      <a:pt x="1472505" y="638390"/>
                      <a:pt x="1164132" y="864608"/>
                    </a:cubicBezTo>
                    <a:lnTo>
                      <a:pt x="829301" y="944545"/>
                    </a:lnTo>
                    <a:cubicBezTo>
                      <a:pt x="573684" y="835402"/>
                      <a:pt x="440811" y="784291"/>
                      <a:pt x="186138" y="986640"/>
                    </a:cubicBezTo>
                    <a:cubicBezTo>
                      <a:pt x="-68535" y="1188989"/>
                      <a:pt x="-22443" y="1626671"/>
                      <a:pt x="91632" y="1694698"/>
                    </a:cubicBezTo>
                    <a:cubicBezTo>
                      <a:pt x="248813" y="1788431"/>
                      <a:pt x="593476" y="1424082"/>
                      <a:pt x="904733" y="1143584"/>
                    </a:cubicBezTo>
                    <a:cubicBezTo>
                      <a:pt x="1004547" y="1119373"/>
                      <a:pt x="1158760" y="1166520"/>
                      <a:pt x="1254311" y="1142310"/>
                    </a:cubicBezTo>
                    <a:cubicBezTo>
                      <a:pt x="1536301" y="851044"/>
                      <a:pt x="1776774" y="535747"/>
                      <a:pt x="2071113" y="252140"/>
                    </a:cubicBezTo>
                    <a:cubicBezTo>
                      <a:pt x="2096580" y="214090"/>
                      <a:pt x="2127977" y="167718"/>
                      <a:pt x="2118896" y="125695"/>
                    </a:cubicBezTo>
                    <a:close/>
                  </a:path>
                </a:pathLst>
              </a:custGeom>
              <a:gradFill flip="none" rotWithShape="1">
                <a:gsLst>
                  <a:gs pos="39000">
                    <a:srgbClr val="FFC000"/>
                  </a:gs>
                  <a:gs pos="40000">
                    <a:schemeClr val="bg1">
                      <a:lumMod val="85000"/>
                    </a:schemeClr>
                  </a:gs>
                </a:gsLst>
                <a:lin ang="18600000" scaled="0"/>
                <a:tileRect/>
              </a:gra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楕円 30">
                <a:extLst>
                  <a:ext uri="{FF2B5EF4-FFF2-40B4-BE49-F238E27FC236}">
                    <a16:creationId xmlns:a16="http://schemas.microsoft.com/office/drawing/2014/main" id="{5438B217-E2E7-480F-8367-E254DAA2F8DE}"/>
                  </a:ext>
                </a:extLst>
              </p:cNvPr>
              <p:cNvSpPr/>
              <p:nvPr/>
            </p:nvSpPr>
            <p:spPr>
              <a:xfrm>
                <a:off x="4734986" y="2785690"/>
                <a:ext cx="72000" cy="7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4EB85C46-C856-4DE6-8F78-C7DC4CB17C08}"/>
              </a:ext>
            </a:extLst>
          </p:cNvPr>
          <p:cNvGrpSpPr/>
          <p:nvPr/>
        </p:nvGrpSpPr>
        <p:grpSpPr>
          <a:xfrm>
            <a:off x="3842693" y="1003967"/>
            <a:ext cx="1709723" cy="2321620"/>
            <a:chOff x="4057327" y="1666938"/>
            <a:chExt cx="1709723" cy="2321620"/>
          </a:xfrm>
        </p:grpSpPr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EAB4BBB4-E3AD-47A7-AD27-35E7050C5249}"/>
                </a:ext>
              </a:extLst>
            </p:cNvPr>
            <p:cNvSpPr/>
            <p:nvPr/>
          </p:nvSpPr>
          <p:spPr>
            <a:xfrm rot="3090517">
              <a:off x="3630355" y="2132916"/>
              <a:ext cx="2281261" cy="1349306"/>
            </a:xfrm>
            <a:custGeom>
              <a:avLst/>
              <a:gdLst>
                <a:gd name="connsiteX0" fmla="*/ 617221 w 2231999"/>
                <a:gd name="connsiteY0" fmla="*/ 804985 h 1473208"/>
                <a:gd name="connsiteX1" fmla="*/ 131848 w 2231999"/>
                <a:gd name="connsiteY1" fmla="*/ 1080589 h 1473208"/>
                <a:gd name="connsiteX2" fmla="*/ 124033 w 2231999"/>
                <a:gd name="connsiteY2" fmla="*/ 1365851 h 1473208"/>
                <a:gd name="connsiteX3" fmla="*/ 760987 w 2231999"/>
                <a:gd name="connsiteY3" fmla="*/ 842220 h 1473208"/>
                <a:gd name="connsiteX4" fmla="*/ 617221 w 2231999"/>
                <a:gd name="connsiteY4" fmla="*/ 804985 h 1473208"/>
                <a:gd name="connsiteX5" fmla="*/ 2158716 w 2231999"/>
                <a:gd name="connsiteY5" fmla="*/ 0 h 1473208"/>
                <a:gd name="connsiteX6" fmla="*/ 2192639 w 2231999"/>
                <a:gd name="connsiteY6" fmla="*/ 176096 h 1473208"/>
                <a:gd name="connsiteX7" fmla="*/ 1194741 w 2231999"/>
                <a:gd name="connsiteY7" fmla="*/ 834406 h 1473208"/>
                <a:gd name="connsiteX8" fmla="*/ 848559 w 2231999"/>
                <a:gd name="connsiteY8" fmla="*/ 898604 h 1473208"/>
                <a:gd name="connsiteX9" fmla="*/ 82403 w 2231999"/>
                <a:gd name="connsiteY9" fmla="*/ 1472618 h 1473208"/>
                <a:gd name="connsiteX10" fmla="*/ 97699 w 2231999"/>
                <a:gd name="connsiteY10" fmla="*/ 1002198 h 1473208"/>
                <a:gd name="connsiteX11" fmla="*/ 761010 w 2231999"/>
                <a:gd name="connsiteY11" fmla="*/ 742962 h 1473208"/>
                <a:gd name="connsiteX12" fmla="*/ 1034525 w 2231999"/>
                <a:gd name="connsiteY12" fmla="*/ 709360 h 1473208"/>
                <a:gd name="connsiteX13" fmla="*/ 2158716 w 2231999"/>
                <a:gd name="connsiteY13" fmla="*/ 0 h 1473208"/>
                <a:gd name="connsiteX0" fmla="*/ 617221 w 2231999"/>
                <a:gd name="connsiteY0" fmla="*/ 804985 h 1473208"/>
                <a:gd name="connsiteX1" fmla="*/ 131848 w 2231999"/>
                <a:gd name="connsiteY1" fmla="*/ 1080589 h 1473208"/>
                <a:gd name="connsiteX2" fmla="*/ 124033 w 2231999"/>
                <a:gd name="connsiteY2" fmla="*/ 1365851 h 1473208"/>
                <a:gd name="connsiteX3" fmla="*/ 760987 w 2231999"/>
                <a:gd name="connsiteY3" fmla="*/ 842220 h 1473208"/>
                <a:gd name="connsiteX4" fmla="*/ 617221 w 2231999"/>
                <a:gd name="connsiteY4" fmla="*/ 804985 h 1473208"/>
                <a:gd name="connsiteX5" fmla="*/ 2158716 w 2231999"/>
                <a:gd name="connsiteY5" fmla="*/ 0 h 1473208"/>
                <a:gd name="connsiteX6" fmla="*/ 2192639 w 2231999"/>
                <a:gd name="connsiteY6" fmla="*/ 176096 h 1473208"/>
                <a:gd name="connsiteX7" fmla="*/ 1240691 w 2231999"/>
                <a:gd name="connsiteY7" fmla="*/ 930901 h 1473208"/>
                <a:gd name="connsiteX8" fmla="*/ 848559 w 2231999"/>
                <a:gd name="connsiteY8" fmla="*/ 898604 h 1473208"/>
                <a:gd name="connsiteX9" fmla="*/ 82403 w 2231999"/>
                <a:gd name="connsiteY9" fmla="*/ 1472618 h 1473208"/>
                <a:gd name="connsiteX10" fmla="*/ 97699 w 2231999"/>
                <a:gd name="connsiteY10" fmla="*/ 1002198 h 1473208"/>
                <a:gd name="connsiteX11" fmla="*/ 761010 w 2231999"/>
                <a:gd name="connsiteY11" fmla="*/ 742962 h 1473208"/>
                <a:gd name="connsiteX12" fmla="*/ 1034525 w 2231999"/>
                <a:gd name="connsiteY12" fmla="*/ 709360 h 1473208"/>
                <a:gd name="connsiteX13" fmla="*/ 2158716 w 2231999"/>
                <a:gd name="connsiteY13" fmla="*/ 0 h 1473208"/>
                <a:gd name="connsiteX0" fmla="*/ 617221 w 2257539"/>
                <a:gd name="connsiteY0" fmla="*/ 804985 h 1473208"/>
                <a:gd name="connsiteX1" fmla="*/ 131848 w 2257539"/>
                <a:gd name="connsiteY1" fmla="*/ 1080589 h 1473208"/>
                <a:gd name="connsiteX2" fmla="*/ 124033 w 2257539"/>
                <a:gd name="connsiteY2" fmla="*/ 1365851 h 1473208"/>
                <a:gd name="connsiteX3" fmla="*/ 760987 w 2257539"/>
                <a:gd name="connsiteY3" fmla="*/ 842220 h 1473208"/>
                <a:gd name="connsiteX4" fmla="*/ 617221 w 2257539"/>
                <a:gd name="connsiteY4" fmla="*/ 804985 h 1473208"/>
                <a:gd name="connsiteX5" fmla="*/ 2158716 w 2257539"/>
                <a:gd name="connsiteY5" fmla="*/ 0 h 1473208"/>
                <a:gd name="connsiteX6" fmla="*/ 2233993 w 2257539"/>
                <a:gd name="connsiteY6" fmla="*/ 258805 h 1473208"/>
                <a:gd name="connsiteX7" fmla="*/ 1240691 w 2257539"/>
                <a:gd name="connsiteY7" fmla="*/ 930901 h 1473208"/>
                <a:gd name="connsiteX8" fmla="*/ 848559 w 2257539"/>
                <a:gd name="connsiteY8" fmla="*/ 898604 h 1473208"/>
                <a:gd name="connsiteX9" fmla="*/ 82403 w 2257539"/>
                <a:gd name="connsiteY9" fmla="*/ 1472618 h 1473208"/>
                <a:gd name="connsiteX10" fmla="*/ 97699 w 2257539"/>
                <a:gd name="connsiteY10" fmla="*/ 1002198 h 1473208"/>
                <a:gd name="connsiteX11" fmla="*/ 761010 w 2257539"/>
                <a:gd name="connsiteY11" fmla="*/ 742962 h 1473208"/>
                <a:gd name="connsiteX12" fmla="*/ 1034525 w 2257539"/>
                <a:gd name="connsiteY12" fmla="*/ 709360 h 1473208"/>
                <a:gd name="connsiteX13" fmla="*/ 2158716 w 2257539"/>
                <a:gd name="connsiteY13" fmla="*/ 0 h 1473208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240691 w 2265242"/>
                <a:gd name="connsiteY7" fmla="*/ 88954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34525 w 2265242"/>
                <a:gd name="connsiteY12" fmla="*/ 668005 h 1431853"/>
                <a:gd name="connsiteX13" fmla="*/ 2181691 w 2265242"/>
                <a:gd name="connsiteY13" fmla="*/ 0 h 1431853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300426 w 2265242"/>
                <a:gd name="connsiteY7" fmla="*/ 77007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34525 w 2265242"/>
                <a:gd name="connsiteY12" fmla="*/ 668005 h 1431853"/>
                <a:gd name="connsiteX13" fmla="*/ 2181691 w 2265242"/>
                <a:gd name="connsiteY13" fmla="*/ 0 h 1431853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300426 w 2265242"/>
                <a:gd name="connsiteY7" fmla="*/ 77007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57500 w 2265242"/>
                <a:gd name="connsiteY12" fmla="*/ 603675 h 1431853"/>
                <a:gd name="connsiteX13" fmla="*/ 2181691 w 2265242"/>
                <a:gd name="connsiteY13" fmla="*/ 0 h 1431853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300426 w 2265242"/>
                <a:gd name="connsiteY7" fmla="*/ 77007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80475 w 2265242"/>
                <a:gd name="connsiteY12" fmla="*/ 589890 h 1431853"/>
                <a:gd name="connsiteX13" fmla="*/ 2181691 w 2265242"/>
                <a:gd name="connsiteY13" fmla="*/ 0 h 1431853"/>
                <a:gd name="connsiteX0" fmla="*/ 617221 w 2265242"/>
                <a:gd name="connsiteY0" fmla="*/ 763630 h 1431853"/>
                <a:gd name="connsiteX1" fmla="*/ 131848 w 2265242"/>
                <a:gd name="connsiteY1" fmla="*/ 1039234 h 1431853"/>
                <a:gd name="connsiteX2" fmla="*/ 124033 w 2265242"/>
                <a:gd name="connsiteY2" fmla="*/ 1324496 h 1431853"/>
                <a:gd name="connsiteX3" fmla="*/ 760987 w 2265242"/>
                <a:gd name="connsiteY3" fmla="*/ 800865 h 1431853"/>
                <a:gd name="connsiteX4" fmla="*/ 617221 w 2265242"/>
                <a:gd name="connsiteY4" fmla="*/ 763630 h 1431853"/>
                <a:gd name="connsiteX5" fmla="*/ 2181691 w 2265242"/>
                <a:gd name="connsiteY5" fmla="*/ 0 h 1431853"/>
                <a:gd name="connsiteX6" fmla="*/ 2233993 w 2265242"/>
                <a:gd name="connsiteY6" fmla="*/ 217450 h 1431853"/>
                <a:gd name="connsiteX7" fmla="*/ 1300426 w 2265242"/>
                <a:gd name="connsiteY7" fmla="*/ 770076 h 1431853"/>
                <a:gd name="connsiteX8" fmla="*/ 848559 w 2265242"/>
                <a:gd name="connsiteY8" fmla="*/ 857249 h 1431853"/>
                <a:gd name="connsiteX9" fmla="*/ 82403 w 2265242"/>
                <a:gd name="connsiteY9" fmla="*/ 1431263 h 1431853"/>
                <a:gd name="connsiteX10" fmla="*/ 97699 w 2265242"/>
                <a:gd name="connsiteY10" fmla="*/ 960843 h 1431853"/>
                <a:gd name="connsiteX11" fmla="*/ 761010 w 2265242"/>
                <a:gd name="connsiteY11" fmla="*/ 701607 h 1431853"/>
                <a:gd name="connsiteX12" fmla="*/ 1080475 w 2265242"/>
                <a:gd name="connsiteY12" fmla="*/ 589890 h 1431853"/>
                <a:gd name="connsiteX13" fmla="*/ 2181691 w 2265242"/>
                <a:gd name="connsiteY13" fmla="*/ 0 h 1431853"/>
                <a:gd name="connsiteX0" fmla="*/ 617221 w 2250382"/>
                <a:gd name="connsiteY0" fmla="*/ 763630 h 1431853"/>
                <a:gd name="connsiteX1" fmla="*/ 131848 w 2250382"/>
                <a:gd name="connsiteY1" fmla="*/ 1039234 h 1431853"/>
                <a:gd name="connsiteX2" fmla="*/ 124033 w 2250382"/>
                <a:gd name="connsiteY2" fmla="*/ 1324496 h 1431853"/>
                <a:gd name="connsiteX3" fmla="*/ 760987 w 2250382"/>
                <a:gd name="connsiteY3" fmla="*/ 800865 h 1431853"/>
                <a:gd name="connsiteX4" fmla="*/ 617221 w 2250382"/>
                <a:gd name="connsiteY4" fmla="*/ 763630 h 1431853"/>
                <a:gd name="connsiteX5" fmla="*/ 2181691 w 2250382"/>
                <a:gd name="connsiteY5" fmla="*/ 0 h 1431853"/>
                <a:gd name="connsiteX6" fmla="*/ 2233993 w 2250382"/>
                <a:gd name="connsiteY6" fmla="*/ 217450 h 1431853"/>
                <a:gd name="connsiteX7" fmla="*/ 1300426 w 2250382"/>
                <a:gd name="connsiteY7" fmla="*/ 770076 h 1431853"/>
                <a:gd name="connsiteX8" fmla="*/ 848559 w 2250382"/>
                <a:gd name="connsiteY8" fmla="*/ 857249 h 1431853"/>
                <a:gd name="connsiteX9" fmla="*/ 82403 w 2250382"/>
                <a:gd name="connsiteY9" fmla="*/ 1431263 h 1431853"/>
                <a:gd name="connsiteX10" fmla="*/ 97699 w 2250382"/>
                <a:gd name="connsiteY10" fmla="*/ 960843 h 1431853"/>
                <a:gd name="connsiteX11" fmla="*/ 761010 w 2250382"/>
                <a:gd name="connsiteY11" fmla="*/ 701607 h 1431853"/>
                <a:gd name="connsiteX12" fmla="*/ 1080475 w 2250382"/>
                <a:gd name="connsiteY12" fmla="*/ 589890 h 1431853"/>
                <a:gd name="connsiteX13" fmla="*/ 2181691 w 2250382"/>
                <a:gd name="connsiteY13" fmla="*/ 0 h 1431853"/>
                <a:gd name="connsiteX0" fmla="*/ 617221 w 2244025"/>
                <a:gd name="connsiteY0" fmla="*/ 763630 h 1431853"/>
                <a:gd name="connsiteX1" fmla="*/ 131848 w 2244025"/>
                <a:gd name="connsiteY1" fmla="*/ 1039234 h 1431853"/>
                <a:gd name="connsiteX2" fmla="*/ 124033 w 2244025"/>
                <a:gd name="connsiteY2" fmla="*/ 1324496 h 1431853"/>
                <a:gd name="connsiteX3" fmla="*/ 760987 w 2244025"/>
                <a:gd name="connsiteY3" fmla="*/ 800865 h 1431853"/>
                <a:gd name="connsiteX4" fmla="*/ 617221 w 2244025"/>
                <a:gd name="connsiteY4" fmla="*/ 763630 h 1431853"/>
                <a:gd name="connsiteX5" fmla="*/ 2181691 w 2244025"/>
                <a:gd name="connsiteY5" fmla="*/ 0 h 1431853"/>
                <a:gd name="connsiteX6" fmla="*/ 2233993 w 2244025"/>
                <a:gd name="connsiteY6" fmla="*/ 217450 h 1431853"/>
                <a:gd name="connsiteX7" fmla="*/ 1300426 w 2244025"/>
                <a:gd name="connsiteY7" fmla="*/ 770076 h 1431853"/>
                <a:gd name="connsiteX8" fmla="*/ 848559 w 2244025"/>
                <a:gd name="connsiteY8" fmla="*/ 857249 h 1431853"/>
                <a:gd name="connsiteX9" fmla="*/ 82403 w 2244025"/>
                <a:gd name="connsiteY9" fmla="*/ 1431263 h 1431853"/>
                <a:gd name="connsiteX10" fmla="*/ 97699 w 2244025"/>
                <a:gd name="connsiteY10" fmla="*/ 960843 h 1431853"/>
                <a:gd name="connsiteX11" fmla="*/ 761010 w 2244025"/>
                <a:gd name="connsiteY11" fmla="*/ 701607 h 1431853"/>
                <a:gd name="connsiteX12" fmla="*/ 1080475 w 2244025"/>
                <a:gd name="connsiteY12" fmla="*/ 589890 h 1431853"/>
                <a:gd name="connsiteX13" fmla="*/ 2181691 w 2244025"/>
                <a:gd name="connsiteY13" fmla="*/ 0 h 1431853"/>
                <a:gd name="connsiteX0" fmla="*/ 617221 w 2244025"/>
                <a:gd name="connsiteY0" fmla="*/ 763630 h 1431853"/>
                <a:gd name="connsiteX1" fmla="*/ 131848 w 2244025"/>
                <a:gd name="connsiteY1" fmla="*/ 1039234 h 1431853"/>
                <a:gd name="connsiteX2" fmla="*/ 124033 w 2244025"/>
                <a:gd name="connsiteY2" fmla="*/ 1324496 h 1431853"/>
                <a:gd name="connsiteX3" fmla="*/ 760987 w 2244025"/>
                <a:gd name="connsiteY3" fmla="*/ 800865 h 1431853"/>
                <a:gd name="connsiteX4" fmla="*/ 617221 w 2244025"/>
                <a:gd name="connsiteY4" fmla="*/ 763630 h 1431853"/>
                <a:gd name="connsiteX5" fmla="*/ 2181691 w 2244025"/>
                <a:gd name="connsiteY5" fmla="*/ 0 h 1431853"/>
                <a:gd name="connsiteX6" fmla="*/ 2233993 w 2244025"/>
                <a:gd name="connsiteY6" fmla="*/ 217450 h 1431853"/>
                <a:gd name="connsiteX7" fmla="*/ 1300426 w 2244025"/>
                <a:gd name="connsiteY7" fmla="*/ 770076 h 1431853"/>
                <a:gd name="connsiteX8" fmla="*/ 848559 w 2244025"/>
                <a:gd name="connsiteY8" fmla="*/ 857249 h 1431853"/>
                <a:gd name="connsiteX9" fmla="*/ 82403 w 2244025"/>
                <a:gd name="connsiteY9" fmla="*/ 1431263 h 1431853"/>
                <a:gd name="connsiteX10" fmla="*/ 97699 w 2244025"/>
                <a:gd name="connsiteY10" fmla="*/ 960843 h 1431853"/>
                <a:gd name="connsiteX11" fmla="*/ 761010 w 2244025"/>
                <a:gd name="connsiteY11" fmla="*/ 701607 h 1431853"/>
                <a:gd name="connsiteX12" fmla="*/ 1080475 w 2244025"/>
                <a:gd name="connsiteY12" fmla="*/ 589890 h 1431853"/>
                <a:gd name="connsiteX13" fmla="*/ 2181691 w 2244025"/>
                <a:gd name="connsiteY13" fmla="*/ 0 h 1431853"/>
                <a:gd name="connsiteX0" fmla="*/ 617221 w 2244025"/>
                <a:gd name="connsiteY0" fmla="*/ 763630 h 1431853"/>
                <a:gd name="connsiteX1" fmla="*/ 131848 w 2244025"/>
                <a:gd name="connsiteY1" fmla="*/ 1039234 h 1431853"/>
                <a:gd name="connsiteX2" fmla="*/ 124033 w 2244025"/>
                <a:gd name="connsiteY2" fmla="*/ 1324496 h 1431853"/>
                <a:gd name="connsiteX3" fmla="*/ 760987 w 2244025"/>
                <a:gd name="connsiteY3" fmla="*/ 800865 h 1431853"/>
                <a:gd name="connsiteX4" fmla="*/ 617221 w 2244025"/>
                <a:gd name="connsiteY4" fmla="*/ 763630 h 1431853"/>
                <a:gd name="connsiteX5" fmla="*/ 2181691 w 2244025"/>
                <a:gd name="connsiteY5" fmla="*/ 0 h 1431853"/>
                <a:gd name="connsiteX6" fmla="*/ 2233993 w 2244025"/>
                <a:gd name="connsiteY6" fmla="*/ 217450 h 1431853"/>
                <a:gd name="connsiteX7" fmla="*/ 1300426 w 2244025"/>
                <a:gd name="connsiteY7" fmla="*/ 770076 h 1431853"/>
                <a:gd name="connsiteX8" fmla="*/ 848559 w 2244025"/>
                <a:gd name="connsiteY8" fmla="*/ 857249 h 1431853"/>
                <a:gd name="connsiteX9" fmla="*/ 82403 w 2244025"/>
                <a:gd name="connsiteY9" fmla="*/ 1431263 h 1431853"/>
                <a:gd name="connsiteX10" fmla="*/ 97699 w 2244025"/>
                <a:gd name="connsiteY10" fmla="*/ 960843 h 1431853"/>
                <a:gd name="connsiteX11" fmla="*/ 761010 w 2244025"/>
                <a:gd name="connsiteY11" fmla="*/ 701607 h 1431853"/>
                <a:gd name="connsiteX12" fmla="*/ 1080475 w 2244025"/>
                <a:gd name="connsiteY12" fmla="*/ 589890 h 1431853"/>
                <a:gd name="connsiteX13" fmla="*/ 2181691 w 2244025"/>
                <a:gd name="connsiteY13" fmla="*/ 0 h 1431853"/>
                <a:gd name="connsiteX0" fmla="*/ 616445 w 2243249"/>
                <a:gd name="connsiteY0" fmla="*/ 763630 h 1431869"/>
                <a:gd name="connsiteX1" fmla="*/ 131072 w 2243249"/>
                <a:gd name="connsiteY1" fmla="*/ 1039234 h 1431869"/>
                <a:gd name="connsiteX2" fmla="*/ 123257 w 2243249"/>
                <a:gd name="connsiteY2" fmla="*/ 1324496 h 1431869"/>
                <a:gd name="connsiteX3" fmla="*/ 760211 w 2243249"/>
                <a:gd name="connsiteY3" fmla="*/ 800865 h 1431869"/>
                <a:gd name="connsiteX4" fmla="*/ 616445 w 2243249"/>
                <a:gd name="connsiteY4" fmla="*/ 763630 h 1431869"/>
                <a:gd name="connsiteX5" fmla="*/ 2180915 w 2243249"/>
                <a:gd name="connsiteY5" fmla="*/ 0 h 1431869"/>
                <a:gd name="connsiteX6" fmla="*/ 2233217 w 2243249"/>
                <a:gd name="connsiteY6" fmla="*/ 217450 h 1431869"/>
                <a:gd name="connsiteX7" fmla="*/ 1299650 w 2243249"/>
                <a:gd name="connsiteY7" fmla="*/ 770076 h 1431869"/>
                <a:gd name="connsiteX8" fmla="*/ 847783 w 2243249"/>
                <a:gd name="connsiteY8" fmla="*/ 857249 h 1431869"/>
                <a:gd name="connsiteX9" fmla="*/ 81627 w 2243249"/>
                <a:gd name="connsiteY9" fmla="*/ 1431263 h 1431869"/>
                <a:gd name="connsiteX10" fmla="*/ 96923 w 2243249"/>
                <a:gd name="connsiteY10" fmla="*/ 960843 h 1431869"/>
                <a:gd name="connsiteX11" fmla="*/ 746449 w 2243249"/>
                <a:gd name="connsiteY11" fmla="*/ 641872 h 1431869"/>
                <a:gd name="connsiteX12" fmla="*/ 1079699 w 2243249"/>
                <a:gd name="connsiteY12" fmla="*/ 589890 h 1431869"/>
                <a:gd name="connsiteX13" fmla="*/ 2180915 w 2243249"/>
                <a:gd name="connsiteY13" fmla="*/ 0 h 1431869"/>
                <a:gd name="connsiteX0" fmla="*/ 616445 w 2243249"/>
                <a:gd name="connsiteY0" fmla="*/ 763630 h 1431265"/>
                <a:gd name="connsiteX1" fmla="*/ 131072 w 2243249"/>
                <a:gd name="connsiteY1" fmla="*/ 1039234 h 1431265"/>
                <a:gd name="connsiteX2" fmla="*/ 123257 w 2243249"/>
                <a:gd name="connsiteY2" fmla="*/ 1324496 h 1431265"/>
                <a:gd name="connsiteX3" fmla="*/ 760211 w 2243249"/>
                <a:gd name="connsiteY3" fmla="*/ 800865 h 1431265"/>
                <a:gd name="connsiteX4" fmla="*/ 616445 w 2243249"/>
                <a:gd name="connsiteY4" fmla="*/ 763630 h 1431265"/>
                <a:gd name="connsiteX5" fmla="*/ 2180915 w 2243249"/>
                <a:gd name="connsiteY5" fmla="*/ 0 h 1431265"/>
                <a:gd name="connsiteX6" fmla="*/ 2233217 w 2243249"/>
                <a:gd name="connsiteY6" fmla="*/ 217450 h 1431265"/>
                <a:gd name="connsiteX7" fmla="*/ 1299650 w 2243249"/>
                <a:gd name="connsiteY7" fmla="*/ 770076 h 1431265"/>
                <a:gd name="connsiteX8" fmla="*/ 847783 w 2243249"/>
                <a:gd name="connsiteY8" fmla="*/ 857249 h 1431265"/>
                <a:gd name="connsiteX9" fmla="*/ 81627 w 2243249"/>
                <a:gd name="connsiteY9" fmla="*/ 1431263 h 1431265"/>
                <a:gd name="connsiteX10" fmla="*/ 96923 w 2243249"/>
                <a:gd name="connsiteY10" fmla="*/ 850564 h 1431265"/>
                <a:gd name="connsiteX11" fmla="*/ 746449 w 2243249"/>
                <a:gd name="connsiteY11" fmla="*/ 641872 h 1431265"/>
                <a:gd name="connsiteX12" fmla="*/ 1079699 w 2243249"/>
                <a:gd name="connsiteY12" fmla="*/ 589890 h 1431265"/>
                <a:gd name="connsiteX13" fmla="*/ 2180915 w 2243249"/>
                <a:gd name="connsiteY13" fmla="*/ 0 h 1431265"/>
                <a:gd name="connsiteX0" fmla="*/ 622302 w 2249106"/>
                <a:gd name="connsiteY0" fmla="*/ 763630 h 1408290"/>
                <a:gd name="connsiteX1" fmla="*/ 136929 w 2249106"/>
                <a:gd name="connsiteY1" fmla="*/ 1039234 h 1408290"/>
                <a:gd name="connsiteX2" fmla="*/ 129114 w 2249106"/>
                <a:gd name="connsiteY2" fmla="*/ 1324496 h 1408290"/>
                <a:gd name="connsiteX3" fmla="*/ 766068 w 2249106"/>
                <a:gd name="connsiteY3" fmla="*/ 800865 h 1408290"/>
                <a:gd name="connsiteX4" fmla="*/ 622302 w 2249106"/>
                <a:gd name="connsiteY4" fmla="*/ 763630 h 1408290"/>
                <a:gd name="connsiteX5" fmla="*/ 2186772 w 2249106"/>
                <a:gd name="connsiteY5" fmla="*/ 0 h 1408290"/>
                <a:gd name="connsiteX6" fmla="*/ 2239074 w 2249106"/>
                <a:gd name="connsiteY6" fmla="*/ 217450 h 1408290"/>
                <a:gd name="connsiteX7" fmla="*/ 1305507 w 2249106"/>
                <a:gd name="connsiteY7" fmla="*/ 770076 h 1408290"/>
                <a:gd name="connsiteX8" fmla="*/ 853640 w 2249106"/>
                <a:gd name="connsiteY8" fmla="*/ 857249 h 1408290"/>
                <a:gd name="connsiteX9" fmla="*/ 78294 w 2249106"/>
                <a:gd name="connsiteY9" fmla="*/ 1408288 h 1408290"/>
                <a:gd name="connsiteX10" fmla="*/ 102780 w 2249106"/>
                <a:gd name="connsiteY10" fmla="*/ 850564 h 1408290"/>
                <a:gd name="connsiteX11" fmla="*/ 752306 w 2249106"/>
                <a:gd name="connsiteY11" fmla="*/ 641872 h 1408290"/>
                <a:gd name="connsiteX12" fmla="*/ 1085556 w 2249106"/>
                <a:gd name="connsiteY12" fmla="*/ 589890 h 1408290"/>
                <a:gd name="connsiteX13" fmla="*/ 2186772 w 2249106"/>
                <a:gd name="connsiteY13" fmla="*/ 0 h 1408290"/>
                <a:gd name="connsiteX0" fmla="*/ 618498 w 2245302"/>
                <a:gd name="connsiteY0" fmla="*/ 763630 h 1410446"/>
                <a:gd name="connsiteX1" fmla="*/ 133125 w 2245302"/>
                <a:gd name="connsiteY1" fmla="*/ 1039234 h 1410446"/>
                <a:gd name="connsiteX2" fmla="*/ 125310 w 2245302"/>
                <a:gd name="connsiteY2" fmla="*/ 1324496 h 1410446"/>
                <a:gd name="connsiteX3" fmla="*/ 762264 w 2245302"/>
                <a:gd name="connsiteY3" fmla="*/ 800865 h 1410446"/>
                <a:gd name="connsiteX4" fmla="*/ 618498 w 2245302"/>
                <a:gd name="connsiteY4" fmla="*/ 763630 h 1410446"/>
                <a:gd name="connsiteX5" fmla="*/ 2182968 w 2245302"/>
                <a:gd name="connsiteY5" fmla="*/ 0 h 1410446"/>
                <a:gd name="connsiteX6" fmla="*/ 2235270 w 2245302"/>
                <a:gd name="connsiteY6" fmla="*/ 217450 h 1410446"/>
                <a:gd name="connsiteX7" fmla="*/ 1301703 w 2245302"/>
                <a:gd name="connsiteY7" fmla="*/ 770076 h 1410446"/>
                <a:gd name="connsiteX8" fmla="*/ 849836 w 2245302"/>
                <a:gd name="connsiteY8" fmla="*/ 857249 h 1410446"/>
                <a:gd name="connsiteX9" fmla="*/ 74490 w 2245302"/>
                <a:gd name="connsiteY9" fmla="*/ 1408288 h 1410446"/>
                <a:gd name="connsiteX10" fmla="*/ 98976 w 2245302"/>
                <a:gd name="connsiteY10" fmla="*/ 850564 h 1410446"/>
                <a:gd name="connsiteX11" fmla="*/ 748502 w 2245302"/>
                <a:gd name="connsiteY11" fmla="*/ 641872 h 1410446"/>
                <a:gd name="connsiteX12" fmla="*/ 1081752 w 2245302"/>
                <a:gd name="connsiteY12" fmla="*/ 589890 h 1410446"/>
                <a:gd name="connsiteX13" fmla="*/ 2182968 w 2245302"/>
                <a:gd name="connsiteY13" fmla="*/ 0 h 1410446"/>
                <a:gd name="connsiteX0" fmla="*/ 622302 w 2249106"/>
                <a:gd name="connsiteY0" fmla="*/ 763630 h 1408308"/>
                <a:gd name="connsiteX1" fmla="*/ 136929 w 2249106"/>
                <a:gd name="connsiteY1" fmla="*/ 1039234 h 1408308"/>
                <a:gd name="connsiteX2" fmla="*/ 129114 w 2249106"/>
                <a:gd name="connsiteY2" fmla="*/ 1324496 h 1408308"/>
                <a:gd name="connsiteX3" fmla="*/ 766068 w 2249106"/>
                <a:gd name="connsiteY3" fmla="*/ 800865 h 1408308"/>
                <a:gd name="connsiteX4" fmla="*/ 622302 w 2249106"/>
                <a:gd name="connsiteY4" fmla="*/ 763630 h 1408308"/>
                <a:gd name="connsiteX5" fmla="*/ 2186772 w 2249106"/>
                <a:gd name="connsiteY5" fmla="*/ 0 h 1408308"/>
                <a:gd name="connsiteX6" fmla="*/ 2239074 w 2249106"/>
                <a:gd name="connsiteY6" fmla="*/ 217450 h 1408308"/>
                <a:gd name="connsiteX7" fmla="*/ 1305507 w 2249106"/>
                <a:gd name="connsiteY7" fmla="*/ 770076 h 1408308"/>
                <a:gd name="connsiteX8" fmla="*/ 853640 w 2249106"/>
                <a:gd name="connsiteY8" fmla="*/ 857249 h 1408308"/>
                <a:gd name="connsiteX9" fmla="*/ 78294 w 2249106"/>
                <a:gd name="connsiteY9" fmla="*/ 1408288 h 1408308"/>
                <a:gd name="connsiteX10" fmla="*/ 102780 w 2249106"/>
                <a:gd name="connsiteY10" fmla="*/ 850564 h 1408308"/>
                <a:gd name="connsiteX11" fmla="*/ 752306 w 2249106"/>
                <a:gd name="connsiteY11" fmla="*/ 641872 h 1408308"/>
                <a:gd name="connsiteX12" fmla="*/ 1085556 w 2249106"/>
                <a:gd name="connsiteY12" fmla="*/ 589890 h 1408308"/>
                <a:gd name="connsiteX13" fmla="*/ 2186772 w 2249106"/>
                <a:gd name="connsiteY13" fmla="*/ 0 h 1408308"/>
                <a:gd name="connsiteX0" fmla="*/ 644303 w 2271107"/>
                <a:gd name="connsiteY0" fmla="*/ 763630 h 1371550"/>
                <a:gd name="connsiteX1" fmla="*/ 158930 w 2271107"/>
                <a:gd name="connsiteY1" fmla="*/ 1039234 h 1371550"/>
                <a:gd name="connsiteX2" fmla="*/ 151115 w 2271107"/>
                <a:gd name="connsiteY2" fmla="*/ 1324496 h 1371550"/>
                <a:gd name="connsiteX3" fmla="*/ 788069 w 2271107"/>
                <a:gd name="connsiteY3" fmla="*/ 800865 h 1371550"/>
                <a:gd name="connsiteX4" fmla="*/ 644303 w 2271107"/>
                <a:gd name="connsiteY4" fmla="*/ 763630 h 1371550"/>
                <a:gd name="connsiteX5" fmla="*/ 2208773 w 2271107"/>
                <a:gd name="connsiteY5" fmla="*/ 0 h 1371550"/>
                <a:gd name="connsiteX6" fmla="*/ 2261075 w 2271107"/>
                <a:gd name="connsiteY6" fmla="*/ 217450 h 1371550"/>
                <a:gd name="connsiteX7" fmla="*/ 1327508 w 2271107"/>
                <a:gd name="connsiteY7" fmla="*/ 770076 h 1371550"/>
                <a:gd name="connsiteX8" fmla="*/ 875641 w 2271107"/>
                <a:gd name="connsiteY8" fmla="*/ 857249 h 1371550"/>
                <a:gd name="connsiteX9" fmla="*/ 68131 w 2271107"/>
                <a:gd name="connsiteY9" fmla="*/ 1371528 h 1371550"/>
                <a:gd name="connsiteX10" fmla="*/ 124781 w 2271107"/>
                <a:gd name="connsiteY10" fmla="*/ 850564 h 1371550"/>
                <a:gd name="connsiteX11" fmla="*/ 774307 w 2271107"/>
                <a:gd name="connsiteY11" fmla="*/ 641872 h 1371550"/>
                <a:gd name="connsiteX12" fmla="*/ 1107557 w 2271107"/>
                <a:gd name="connsiteY12" fmla="*/ 589890 h 1371550"/>
                <a:gd name="connsiteX13" fmla="*/ 2208773 w 2271107"/>
                <a:gd name="connsiteY13" fmla="*/ 0 h 1371550"/>
                <a:gd name="connsiteX0" fmla="*/ 631461 w 2258265"/>
                <a:gd name="connsiteY0" fmla="*/ 763630 h 1399119"/>
                <a:gd name="connsiteX1" fmla="*/ 146088 w 2258265"/>
                <a:gd name="connsiteY1" fmla="*/ 1039234 h 1399119"/>
                <a:gd name="connsiteX2" fmla="*/ 138273 w 2258265"/>
                <a:gd name="connsiteY2" fmla="*/ 1324496 h 1399119"/>
                <a:gd name="connsiteX3" fmla="*/ 775227 w 2258265"/>
                <a:gd name="connsiteY3" fmla="*/ 800865 h 1399119"/>
                <a:gd name="connsiteX4" fmla="*/ 631461 w 2258265"/>
                <a:gd name="connsiteY4" fmla="*/ 763630 h 1399119"/>
                <a:gd name="connsiteX5" fmla="*/ 2195931 w 2258265"/>
                <a:gd name="connsiteY5" fmla="*/ 0 h 1399119"/>
                <a:gd name="connsiteX6" fmla="*/ 2248233 w 2258265"/>
                <a:gd name="connsiteY6" fmla="*/ 217450 h 1399119"/>
                <a:gd name="connsiteX7" fmla="*/ 1314666 w 2258265"/>
                <a:gd name="connsiteY7" fmla="*/ 770076 h 1399119"/>
                <a:gd name="connsiteX8" fmla="*/ 862799 w 2258265"/>
                <a:gd name="connsiteY8" fmla="*/ 857249 h 1399119"/>
                <a:gd name="connsiteX9" fmla="*/ 73668 w 2258265"/>
                <a:gd name="connsiteY9" fmla="*/ 1399098 h 1399119"/>
                <a:gd name="connsiteX10" fmla="*/ 111939 w 2258265"/>
                <a:gd name="connsiteY10" fmla="*/ 850564 h 1399119"/>
                <a:gd name="connsiteX11" fmla="*/ 761465 w 2258265"/>
                <a:gd name="connsiteY11" fmla="*/ 641872 h 1399119"/>
                <a:gd name="connsiteX12" fmla="*/ 1094715 w 2258265"/>
                <a:gd name="connsiteY12" fmla="*/ 589890 h 1399119"/>
                <a:gd name="connsiteX13" fmla="*/ 2195931 w 2258265"/>
                <a:gd name="connsiteY13" fmla="*/ 0 h 1399119"/>
                <a:gd name="connsiteX0" fmla="*/ 627546 w 2254350"/>
                <a:gd name="connsiteY0" fmla="*/ 763630 h 1399468"/>
                <a:gd name="connsiteX1" fmla="*/ 142173 w 2254350"/>
                <a:gd name="connsiteY1" fmla="*/ 1039234 h 1399468"/>
                <a:gd name="connsiteX2" fmla="*/ 134358 w 2254350"/>
                <a:gd name="connsiteY2" fmla="*/ 1324496 h 1399468"/>
                <a:gd name="connsiteX3" fmla="*/ 771312 w 2254350"/>
                <a:gd name="connsiteY3" fmla="*/ 800865 h 1399468"/>
                <a:gd name="connsiteX4" fmla="*/ 627546 w 2254350"/>
                <a:gd name="connsiteY4" fmla="*/ 763630 h 1399468"/>
                <a:gd name="connsiteX5" fmla="*/ 2192016 w 2254350"/>
                <a:gd name="connsiteY5" fmla="*/ 0 h 1399468"/>
                <a:gd name="connsiteX6" fmla="*/ 2244318 w 2254350"/>
                <a:gd name="connsiteY6" fmla="*/ 217450 h 1399468"/>
                <a:gd name="connsiteX7" fmla="*/ 1310751 w 2254350"/>
                <a:gd name="connsiteY7" fmla="*/ 770076 h 1399468"/>
                <a:gd name="connsiteX8" fmla="*/ 858884 w 2254350"/>
                <a:gd name="connsiteY8" fmla="*/ 857249 h 1399468"/>
                <a:gd name="connsiteX9" fmla="*/ 69753 w 2254350"/>
                <a:gd name="connsiteY9" fmla="*/ 1399098 h 1399468"/>
                <a:gd name="connsiteX10" fmla="*/ 108024 w 2254350"/>
                <a:gd name="connsiteY10" fmla="*/ 850564 h 1399468"/>
                <a:gd name="connsiteX11" fmla="*/ 757550 w 2254350"/>
                <a:gd name="connsiteY11" fmla="*/ 641872 h 1399468"/>
                <a:gd name="connsiteX12" fmla="*/ 1090800 w 2254350"/>
                <a:gd name="connsiteY12" fmla="*/ 589890 h 1399468"/>
                <a:gd name="connsiteX13" fmla="*/ 2192016 w 2254350"/>
                <a:gd name="connsiteY13" fmla="*/ 0 h 1399468"/>
                <a:gd name="connsiteX0" fmla="*/ 642705 w 2269509"/>
                <a:gd name="connsiteY0" fmla="*/ 763630 h 1399468"/>
                <a:gd name="connsiteX1" fmla="*/ 157332 w 2269509"/>
                <a:gd name="connsiteY1" fmla="*/ 1039234 h 1399468"/>
                <a:gd name="connsiteX2" fmla="*/ 149517 w 2269509"/>
                <a:gd name="connsiteY2" fmla="*/ 1324496 h 1399468"/>
                <a:gd name="connsiteX3" fmla="*/ 786471 w 2269509"/>
                <a:gd name="connsiteY3" fmla="*/ 800865 h 1399468"/>
                <a:gd name="connsiteX4" fmla="*/ 642705 w 2269509"/>
                <a:gd name="connsiteY4" fmla="*/ 763630 h 1399468"/>
                <a:gd name="connsiteX5" fmla="*/ 2207175 w 2269509"/>
                <a:gd name="connsiteY5" fmla="*/ 0 h 1399468"/>
                <a:gd name="connsiteX6" fmla="*/ 2259477 w 2269509"/>
                <a:gd name="connsiteY6" fmla="*/ 217450 h 1399468"/>
                <a:gd name="connsiteX7" fmla="*/ 1325910 w 2269509"/>
                <a:gd name="connsiteY7" fmla="*/ 770076 h 1399468"/>
                <a:gd name="connsiteX8" fmla="*/ 874043 w 2269509"/>
                <a:gd name="connsiteY8" fmla="*/ 857249 h 1399468"/>
                <a:gd name="connsiteX9" fmla="*/ 84912 w 2269509"/>
                <a:gd name="connsiteY9" fmla="*/ 1399098 h 1399468"/>
                <a:gd name="connsiteX10" fmla="*/ 123183 w 2269509"/>
                <a:gd name="connsiteY10" fmla="*/ 850564 h 1399468"/>
                <a:gd name="connsiteX11" fmla="*/ 772709 w 2269509"/>
                <a:gd name="connsiteY11" fmla="*/ 641872 h 1399468"/>
                <a:gd name="connsiteX12" fmla="*/ 1105959 w 2269509"/>
                <a:gd name="connsiteY12" fmla="*/ 589890 h 1399468"/>
                <a:gd name="connsiteX13" fmla="*/ 2207175 w 2269509"/>
                <a:gd name="connsiteY13" fmla="*/ 0 h 1399468"/>
                <a:gd name="connsiteX0" fmla="*/ 621535 w 2248339"/>
                <a:gd name="connsiteY0" fmla="*/ 763630 h 1399365"/>
                <a:gd name="connsiteX1" fmla="*/ 136162 w 2248339"/>
                <a:gd name="connsiteY1" fmla="*/ 1039234 h 1399365"/>
                <a:gd name="connsiteX2" fmla="*/ 128347 w 2248339"/>
                <a:gd name="connsiteY2" fmla="*/ 1324496 h 1399365"/>
                <a:gd name="connsiteX3" fmla="*/ 765301 w 2248339"/>
                <a:gd name="connsiteY3" fmla="*/ 800865 h 1399365"/>
                <a:gd name="connsiteX4" fmla="*/ 621535 w 2248339"/>
                <a:gd name="connsiteY4" fmla="*/ 763630 h 1399365"/>
                <a:gd name="connsiteX5" fmla="*/ 2186005 w 2248339"/>
                <a:gd name="connsiteY5" fmla="*/ 0 h 1399365"/>
                <a:gd name="connsiteX6" fmla="*/ 2238307 w 2248339"/>
                <a:gd name="connsiteY6" fmla="*/ 217450 h 1399365"/>
                <a:gd name="connsiteX7" fmla="*/ 1304740 w 2248339"/>
                <a:gd name="connsiteY7" fmla="*/ 770076 h 1399365"/>
                <a:gd name="connsiteX8" fmla="*/ 852873 w 2248339"/>
                <a:gd name="connsiteY8" fmla="*/ 857249 h 1399365"/>
                <a:gd name="connsiteX9" fmla="*/ 63742 w 2248339"/>
                <a:gd name="connsiteY9" fmla="*/ 1399098 h 1399365"/>
                <a:gd name="connsiteX10" fmla="*/ 157153 w 2248339"/>
                <a:gd name="connsiteY10" fmla="*/ 781639 h 1399365"/>
                <a:gd name="connsiteX11" fmla="*/ 751539 w 2248339"/>
                <a:gd name="connsiteY11" fmla="*/ 641872 h 1399365"/>
                <a:gd name="connsiteX12" fmla="*/ 1084789 w 2248339"/>
                <a:gd name="connsiteY12" fmla="*/ 589890 h 1399365"/>
                <a:gd name="connsiteX13" fmla="*/ 2186005 w 2248339"/>
                <a:gd name="connsiteY13" fmla="*/ 0 h 1399365"/>
                <a:gd name="connsiteX0" fmla="*/ 635182 w 2261986"/>
                <a:gd name="connsiteY0" fmla="*/ 763630 h 1399207"/>
                <a:gd name="connsiteX1" fmla="*/ 149809 w 2261986"/>
                <a:gd name="connsiteY1" fmla="*/ 1039234 h 1399207"/>
                <a:gd name="connsiteX2" fmla="*/ 141994 w 2261986"/>
                <a:gd name="connsiteY2" fmla="*/ 1324496 h 1399207"/>
                <a:gd name="connsiteX3" fmla="*/ 778948 w 2261986"/>
                <a:gd name="connsiteY3" fmla="*/ 800865 h 1399207"/>
                <a:gd name="connsiteX4" fmla="*/ 635182 w 2261986"/>
                <a:gd name="connsiteY4" fmla="*/ 763630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635182 w 2261986"/>
                <a:gd name="connsiteY0" fmla="*/ 763630 h 1399207"/>
                <a:gd name="connsiteX1" fmla="*/ 191164 w 2261986"/>
                <a:gd name="connsiteY1" fmla="*/ 970309 h 1399207"/>
                <a:gd name="connsiteX2" fmla="*/ 141994 w 2261986"/>
                <a:gd name="connsiteY2" fmla="*/ 1324496 h 1399207"/>
                <a:gd name="connsiteX3" fmla="*/ 778948 w 2261986"/>
                <a:gd name="connsiteY3" fmla="*/ 800865 h 1399207"/>
                <a:gd name="connsiteX4" fmla="*/ 635182 w 2261986"/>
                <a:gd name="connsiteY4" fmla="*/ 763630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635182 w 2261986"/>
                <a:gd name="connsiteY0" fmla="*/ 763630 h 1399207"/>
                <a:gd name="connsiteX1" fmla="*/ 191164 w 2261986"/>
                <a:gd name="connsiteY1" fmla="*/ 970309 h 1399207"/>
                <a:gd name="connsiteX2" fmla="*/ 151184 w 2261986"/>
                <a:gd name="connsiteY2" fmla="*/ 1241787 h 1399207"/>
                <a:gd name="connsiteX3" fmla="*/ 778948 w 2261986"/>
                <a:gd name="connsiteY3" fmla="*/ 800865 h 1399207"/>
                <a:gd name="connsiteX4" fmla="*/ 635182 w 2261986"/>
                <a:gd name="connsiteY4" fmla="*/ 763630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635182 w 2261986"/>
                <a:gd name="connsiteY0" fmla="*/ 763630 h 1399207"/>
                <a:gd name="connsiteX1" fmla="*/ 191164 w 2261986"/>
                <a:gd name="connsiteY1" fmla="*/ 970309 h 1399207"/>
                <a:gd name="connsiteX2" fmla="*/ 151184 w 2261986"/>
                <a:gd name="connsiteY2" fmla="*/ 1241787 h 1399207"/>
                <a:gd name="connsiteX3" fmla="*/ 719213 w 2261986"/>
                <a:gd name="connsiteY3" fmla="*/ 823840 h 1399207"/>
                <a:gd name="connsiteX4" fmla="*/ 635182 w 2261986"/>
                <a:gd name="connsiteY4" fmla="*/ 763630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2473 w 2261986"/>
                <a:gd name="connsiteY0" fmla="*/ 786605 h 1399207"/>
                <a:gd name="connsiteX1" fmla="*/ 191164 w 2261986"/>
                <a:gd name="connsiteY1" fmla="*/ 970309 h 1399207"/>
                <a:gd name="connsiteX2" fmla="*/ 151184 w 2261986"/>
                <a:gd name="connsiteY2" fmla="*/ 1241787 h 1399207"/>
                <a:gd name="connsiteX3" fmla="*/ 719213 w 2261986"/>
                <a:gd name="connsiteY3" fmla="*/ 823840 h 1399207"/>
                <a:gd name="connsiteX4" fmla="*/ 552473 w 2261986"/>
                <a:gd name="connsiteY4" fmla="*/ 78660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7068 w 2261986"/>
                <a:gd name="connsiteY0" fmla="*/ 795795 h 1399207"/>
                <a:gd name="connsiteX1" fmla="*/ 191164 w 2261986"/>
                <a:gd name="connsiteY1" fmla="*/ 970309 h 1399207"/>
                <a:gd name="connsiteX2" fmla="*/ 151184 w 2261986"/>
                <a:gd name="connsiteY2" fmla="*/ 1241787 h 1399207"/>
                <a:gd name="connsiteX3" fmla="*/ 719213 w 2261986"/>
                <a:gd name="connsiteY3" fmla="*/ 823840 h 1399207"/>
                <a:gd name="connsiteX4" fmla="*/ 557068 w 2261986"/>
                <a:gd name="connsiteY4" fmla="*/ 79579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7068 w 2261986"/>
                <a:gd name="connsiteY0" fmla="*/ 795795 h 1399207"/>
                <a:gd name="connsiteX1" fmla="*/ 232519 w 2261986"/>
                <a:gd name="connsiteY1" fmla="*/ 965714 h 1399207"/>
                <a:gd name="connsiteX2" fmla="*/ 151184 w 2261986"/>
                <a:gd name="connsiteY2" fmla="*/ 1241787 h 1399207"/>
                <a:gd name="connsiteX3" fmla="*/ 719213 w 2261986"/>
                <a:gd name="connsiteY3" fmla="*/ 823840 h 1399207"/>
                <a:gd name="connsiteX4" fmla="*/ 557068 w 2261986"/>
                <a:gd name="connsiteY4" fmla="*/ 79579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7068 w 2261986"/>
                <a:gd name="connsiteY0" fmla="*/ 795795 h 1399207"/>
                <a:gd name="connsiteX1" fmla="*/ 232519 w 2261986"/>
                <a:gd name="connsiteY1" fmla="*/ 965714 h 1399207"/>
                <a:gd name="connsiteX2" fmla="*/ 183349 w 2261986"/>
                <a:gd name="connsiteY2" fmla="*/ 1172862 h 1399207"/>
                <a:gd name="connsiteX3" fmla="*/ 719213 w 2261986"/>
                <a:gd name="connsiteY3" fmla="*/ 823840 h 1399207"/>
                <a:gd name="connsiteX4" fmla="*/ 557068 w 2261986"/>
                <a:gd name="connsiteY4" fmla="*/ 79579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57068 w 2261986"/>
                <a:gd name="connsiteY0" fmla="*/ 795795 h 1399207"/>
                <a:gd name="connsiteX1" fmla="*/ 232519 w 2261986"/>
                <a:gd name="connsiteY1" fmla="*/ 965714 h 1399207"/>
                <a:gd name="connsiteX2" fmla="*/ 183349 w 2261986"/>
                <a:gd name="connsiteY2" fmla="*/ 1172862 h 1399207"/>
                <a:gd name="connsiteX3" fmla="*/ 654883 w 2261986"/>
                <a:gd name="connsiteY3" fmla="*/ 810055 h 1399207"/>
                <a:gd name="connsiteX4" fmla="*/ 557068 w 2261986"/>
                <a:gd name="connsiteY4" fmla="*/ 795795 h 1399207"/>
                <a:gd name="connsiteX5" fmla="*/ 2199652 w 2261986"/>
                <a:gd name="connsiteY5" fmla="*/ 0 h 1399207"/>
                <a:gd name="connsiteX6" fmla="*/ 2251954 w 2261986"/>
                <a:gd name="connsiteY6" fmla="*/ 217450 h 1399207"/>
                <a:gd name="connsiteX7" fmla="*/ 1318387 w 2261986"/>
                <a:gd name="connsiteY7" fmla="*/ 770076 h 1399207"/>
                <a:gd name="connsiteX8" fmla="*/ 866520 w 2261986"/>
                <a:gd name="connsiteY8" fmla="*/ 857249 h 1399207"/>
                <a:gd name="connsiteX9" fmla="*/ 77389 w 2261986"/>
                <a:gd name="connsiteY9" fmla="*/ 1399098 h 1399207"/>
                <a:gd name="connsiteX10" fmla="*/ 138635 w 2261986"/>
                <a:gd name="connsiteY10" fmla="*/ 809209 h 1399207"/>
                <a:gd name="connsiteX11" fmla="*/ 765186 w 2261986"/>
                <a:gd name="connsiteY11" fmla="*/ 641872 h 1399207"/>
                <a:gd name="connsiteX12" fmla="*/ 1098436 w 2261986"/>
                <a:gd name="connsiteY12" fmla="*/ 589890 h 1399207"/>
                <a:gd name="connsiteX13" fmla="*/ 2199652 w 2261986"/>
                <a:gd name="connsiteY13" fmla="*/ 0 h 1399207"/>
                <a:gd name="connsiteX0" fmla="*/ 542065 w 2246983"/>
                <a:gd name="connsiteY0" fmla="*/ 795795 h 1399207"/>
                <a:gd name="connsiteX1" fmla="*/ 217516 w 2246983"/>
                <a:gd name="connsiteY1" fmla="*/ 965714 h 1399207"/>
                <a:gd name="connsiteX2" fmla="*/ 168346 w 2246983"/>
                <a:gd name="connsiteY2" fmla="*/ 1172862 h 1399207"/>
                <a:gd name="connsiteX3" fmla="*/ 639880 w 2246983"/>
                <a:gd name="connsiteY3" fmla="*/ 810055 h 1399207"/>
                <a:gd name="connsiteX4" fmla="*/ 542065 w 2246983"/>
                <a:gd name="connsiteY4" fmla="*/ 795795 h 1399207"/>
                <a:gd name="connsiteX5" fmla="*/ 2184649 w 2246983"/>
                <a:gd name="connsiteY5" fmla="*/ 0 h 1399207"/>
                <a:gd name="connsiteX6" fmla="*/ 2236951 w 2246983"/>
                <a:gd name="connsiteY6" fmla="*/ 217450 h 1399207"/>
                <a:gd name="connsiteX7" fmla="*/ 1303384 w 2246983"/>
                <a:gd name="connsiteY7" fmla="*/ 770076 h 1399207"/>
                <a:gd name="connsiteX8" fmla="*/ 851517 w 2246983"/>
                <a:gd name="connsiteY8" fmla="*/ 857249 h 1399207"/>
                <a:gd name="connsiteX9" fmla="*/ 62386 w 2246983"/>
                <a:gd name="connsiteY9" fmla="*/ 1399098 h 1399207"/>
                <a:gd name="connsiteX10" fmla="*/ 123632 w 2246983"/>
                <a:gd name="connsiteY10" fmla="*/ 809209 h 1399207"/>
                <a:gd name="connsiteX11" fmla="*/ 708828 w 2246983"/>
                <a:gd name="connsiteY11" fmla="*/ 582137 h 1399207"/>
                <a:gd name="connsiteX12" fmla="*/ 1083433 w 2246983"/>
                <a:gd name="connsiteY12" fmla="*/ 589890 h 1399207"/>
                <a:gd name="connsiteX13" fmla="*/ 2184649 w 2246983"/>
                <a:gd name="connsiteY13" fmla="*/ 0 h 1399207"/>
                <a:gd name="connsiteX0" fmla="*/ 542065 w 2246983"/>
                <a:gd name="connsiteY0" fmla="*/ 795795 h 1399207"/>
                <a:gd name="connsiteX1" fmla="*/ 217516 w 2246983"/>
                <a:gd name="connsiteY1" fmla="*/ 965714 h 1399207"/>
                <a:gd name="connsiteX2" fmla="*/ 168346 w 2246983"/>
                <a:gd name="connsiteY2" fmla="*/ 1172862 h 1399207"/>
                <a:gd name="connsiteX3" fmla="*/ 639880 w 2246983"/>
                <a:gd name="connsiteY3" fmla="*/ 810055 h 1399207"/>
                <a:gd name="connsiteX4" fmla="*/ 542065 w 2246983"/>
                <a:gd name="connsiteY4" fmla="*/ 795795 h 1399207"/>
                <a:gd name="connsiteX5" fmla="*/ 2184649 w 2246983"/>
                <a:gd name="connsiteY5" fmla="*/ 0 h 1399207"/>
                <a:gd name="connsiteX6" fmla="*/ 2236951 w 2246983"/>
                <a:gd name="connsiteY6" fmla="*/ 217450 h 1399207"/>
                <a:gd name="connsiteX7" fmla="*/ 1303384 w 2246983"/>
                <a:gd name="connsiteY7" fmla="*/ 770076 h 1399207"/>
                <a:gd name="connsiteX8" fmla="*/ 851517 w 2246983"/>
                <a:gd name="connsiteY8" fmla="*/ 857249 h 1399207"/>
                <a:gd name="connsiteX9" fmla="*/ 62386 w 2246983"/>
                <a:gd name="connsiteY9" fmla="*/ 1399098 h 1399207"/>
                <a:gd name="connsiteX10" fmla="*/ 123632 w 2246983"/>
                <a:gd name="connsiteY10" fmla="*/ 809209 h 1399207"/>
                <a:gd name="connsiteX11" fmla="*/ 708828 w 2246983"/>
                <a:gd name="connsiteY11" fmla="*/ 609707 h 1399207"/>
                <a:gd name="connsiteX12" fmla="*/ 1083433 w 2246983"/>
                <a:gd name="connsiteY12" fmla="*/ 589890 h 1399207"/>
                <a:gd name="connsiteX13" fmla="*/ 2184649 w 2246983"/>
                <a:gd name="connsiteY13" fmla="*/ 0 h 1399207"/>
                <a:gd name="connsiteX0" fmla="*/ 542065 w 2246983"/>
                <a:gd name="connsiteY0" fmla="*/ 795795 h 1399207"/>
                <a:gd name="connsiteX1" fmla="*/ 217516 w 2246983"/>
                <a:gd name="connsiteY1" fmla="*/ 965714 h 1399207"/>
                <a:gd name="connsiteX2" fmla="*/ 168346 w 2246983"/>
                <a:gd name="connsiteY2" fmla="*/ 1172862 h 1399207"/>
                <a:gd name="connsiteX3" fmla="*/ 649070 w 2246983"/>
                <a:gd name="connsiteY3" fmla="*/ 768700 h 1399207"/>
                <a:gd name="connsiteX4" fmla="*/ 542065 w 2246983"/>
                <a:gd name="connsiteY4" fmla="*/ 795795 h 1399207"/>
                <a:gd name="connsiteX5" fmla="*/ 2184649 w 2246983"/>
                <a:gd name="connsiteY5" fmla="*/ 0 h 1399207"/>
                <a:gd name="connsiteX6" fmla="*/ 2236951 w 2246983"/>
                <a:gd name="connsiteY6" fmla="*/ 217450 h 1399207"/>
                <a:gd name="connsiteX7" fmla="*/ 1303384 w 2246983"/>
                <a:gd name="connsiteY7" fmla="*/ 770076 h 1399207"/>
                <a:gd name="connsiteX8" fmla="*/ 851517 w 2246983"/>
                <a:gd name="connsiteY8" fmla="*/ 857249 h 1399207"/>
                <a:gd name="connsiteX9" fmla="*/ 62386 w 2246983"/>
                <a:gd name="connsiteY9" fmla="*/ 1399098 h 1399207"/>
                <a:gd name="connsiteX10" fmla="*/ 123632 w 2246983"/>
                <a:gd name="connsiteY10" fmla="*/ 809209 h 1399207"/>
                <a:gd name="connsiteX11" fmla="*/ 708828 w 2246983"/>
                <a:gd name="connsiteY11" fmla="*/ 609707 h 1399207"/>
                <a:gd name="connsiteX12" fmla="*/ 1083433 w 2246983"/>
                <a:gd name="connsiteY12" fmla="*/ 589890 h 1399207"/>
                <a:gd name="connsiteX13" fmla="*/ 2184649 w 2246983"/>
                <a:gd name="connsiteY13" fmla="*/ 0 h 1399207"/>
                <a:gd name="connsiteX0" fmla="*/ 542065 w 2246983"/>
                <a:gd name="connsiteY0" fmla="*/ 759035 h 1399207"/>
                <a:gd name="connsiteX1" fmla="*/ 217516 w 2246983"/>
                <a:gd name="connsiteY1" fmla="*/ 965714 h 1399207"/>
                <a:gd name="connsiteX2" fmla="*/ 168346 w 2246983"/>
                <a:gd name="connsiteY2" fmla="*/ 1172862 h 1399207"/>
                <a:gd name="connsiteX3" fmla="*/ 649070 w 2246983"/>
                <a:gd name="connsiteY3" fmla="*/ 768700 h 1399207"/>
                <a:gd name="connsiteX4" fmla="*/ 542065 w 2246983"/>
                <a:gd name="connsiteY4" fmla="*/ 759035 h 1399207"/>
                <a:gd name="connsiteX5" fmla="*/ 2184649 w 2246983"/>
                <a:gd name="connsiteY5" fmla="*/ 0 h 1399207"/>
                <a:gd name="connsiteX6" fmla="*/ 2236951 w 2246983"/>
                <a:gd name="connsiteY6" fmla="*/ 217450 h 1399207"/>
                <a:gd name="connsiteX7" fmla="*/ 1303384 w 2246983"/>
                <a:gd name="connsiteY7" fmla="*/ 770076 h 1399207"/>
                <a:gd name="connsiteX8" fmla="*/ 851517 w 2246983"/>
                <a:gd name="connsiteY8" fmla="*/ 857249 h 1399207"/>
                <a:gd name="connsiteX9" fmla="*/ 62386 w 2246983"/>
                <a:gd name="connsiteY9" fmla="*/ 1399098 h 1399207"/>
                <a:gd name="connsiteX10" fmla="*/ 123632 w 2246983"/>
                <a:gd name="connsiteY10" fmla="*/ 809209 h 1399207"/>
                <a:gd name="connsiteX11" fmla="*/ 708828 w 2246983"/>
                <a:gd name="connsiteY11" fmla="*/ 609707 h 1399207"/>
                <a:gd name="connsiteX12" fmla="*/ 1083433 w 2246983"/>
                <a:gd name="connsiteY12" fmla="*/ 589890 h 1399207"/>
                <a:gd name="connsiteX13" fmla="*/ 2184649 w 2246983"/>
                <a:gd name="connsiteY13" fmla="*/ 0 h 1399207"/>
                <a:gd name="connsiteX0" fmla="*/ 555360 w 2260278"/>
                <a:gd name="connsiteY0" fmla="*/ 759035 h 1399720"/>
                <a:gd name="connsiteX1" fmla="*/ 230811 w 2260278"/>
                <a:gd name="connsiteY1" fmla="*/ 965714 h 1399720"/>
                <a:gd name="connsiteX2" fmla="*/ 181641 w 2260278"/>
                <a:gd name="connsiteY2" fmla="*/ 1172862 h 1399720"/>
                <a:gd name="connsiteX3" fmla="*/ 662365 w 2260278"/>
                <a:gd name="connsiteY3" fmla="*/ 768700 h 1399720"/>
                <a:gd name="connsiteX4" fmla="*/ 555360 w 2260278"/>
                <a:gd name="connsiteY4" fmla="*/ 759035 h 1399720"/>
                <a:gd name="connsiteX5" fmla="*/ 2197944 w 2260278"/>
                <a:gd name="connsiteY5" fmla="*/ 0 h 1399720"/>
                <a:gd name="connsiteX6" fmla="*/ 2250246 w 2260278"/>
                <a:gd name="connsiteY6" fmla="*/ 217450 h 1399720"/>
                <a:gd name="connsiteX7" fmla="*/ 1316679 w 2260278"/>
                <a:gd name="connsiteY7" fmla="*/ 770076 h 1399720"/>
                <a:gd name="connsiteX8" fmla="*/ 864812 w 2260278"/>
                <a:gd name="connsiteY8" fmla="*/ 857249 h 1399720"/>
                <a:gd name="connsiteX9" fmla="*/ 75681 w 2260278"/>
                <a:gd name="connsiteY9" fmla="*/ 1399098 h 1399720"/>
                <a:gd name="connsiteX10" fmla="*/ 104762 w 2260278"/>
                <a:gd name="connsiteY10" fmla="*/ 740284 h 1399720"/>
                <a:gd name="connsiteX11" fmla="*/ 722123 w 2260278"/>
                <a:gd name="connsiteY11" fmla="*/ 609707 h 1399720"/>
                <a:gd name="connsiteX12" fmla="*/ 1096728 w 2260278"/>
                <a:gd name="connsiteY12" fmla="*/ 589890 h 1399720"/>
                <a:gd name="connsiteX13" fmla="*/ 2197944 w 2260278"/>
                <a:gd name="connsiteY13" fmla="*/ 0 h 1399720"/>
                <a:gd name="connsiteX0" fmla="*/ 555360 w 2260278"/>
                <a:gd name="connsiteY0" fmla="*/ 759035 h 1349252"/>
                <a:gd name="connsiteX1" fmla="*/ 230811 w 2260278"/>
                <a:gd name="connsiteY1" fmla="*/ 965714 h 1349252"/>
                <a:gd name="connsiteX2" fmla="*/ 181641 w 2260278"/>
                <a:gd name="connsiteY2" fmla="*/ 1172862 h 1349252"/>
                <a:gd name="connsiteX3" fmla="*/ 662365 w 2260278"/>
                <a:gd name="connsiteY3" fmla="*/ 768700 h 1349252"/>
                <a:gd name="connsiteX4" fmla="*/ 555360 w 2260278"/>
                <a:gd name="connsiteY4" fmla="*/ 759035 h 1349252"/>
                <a:gd name="connsiteX5" fmla="*/ 2197944 w 2260278"/>
                <a:gd name="connsiteY5" fmla="*/ 0 h 1349252"/>
                <a:gd name="connsiteX6" fmla="*/ 2250246 w 2260278"/>
                <a:gd name="connsiteY6" fmla="*/ 217450 h 1349252"/>
                <a:gd name="connsiteX7" fmla="*/ 1316679 w 2260278"/>
                <a:gd name="connsiteY7" fmla="*/ 770076 h 1349252"/>
                <a:gd name="connsiteX8" fmla="*/ 864812 w 2260278"/>
                <a:gd name="connsiteY8" fmla="*/ 857249 h 1349252"/>
                <a:gd name="connsiteX9" fmla="*/ 75681 w 2260278"/>
                <a:gd name="connsiteY9" fmla="*/ 1348553 h 1349252"/>
                <a:gd name="connsiteX10" fmla="*/ 104762 w 2260278"/>
                <a:gd name="connsiteY10" fmla="*/ 740284 h 1349252"/>
                <a:gd name="connsiteX11" fmla="*/ 722123 w 2260278"/>
                <a:gd name="connsiteY11" fmla="*/ 609707 h 1349252"/>
                <a:gd name="connsiteX12" fmla="*/ 1096728 w 2260278"/>
                <a:gd name="connsiteY12" fmla="*/ 589890 h 1349252"/>
                <a:gd name="connsiteX13" fmla="*/ 2197944 w 2260278"/>
                <a:gd name="connsiteY13" fmla="*/ 0 h 1349252"/>
                <a:gd name="connsiteX0" fmla="*/ 555360 w 2260278"/>
                <a:gd name="connsiteY0" fmla="*/ 759035 h 1355162"/>
                <a:gd name="connsiteX1" fmla="*/ 230811 w 2260278"/>
                <a:gd name="connsiteY1" fmla="*/ 965714 h 1355162"/>
                <a:gd name="connsiteX2" fmla="*/ 181641 w 2260278"/>
                <a:gd name="connsiteY2" fmla="*/ 1172862 h 1355162"/>
                <a:gd name="connsiteX3" fmla="*/ 662365 w 2260278"/>
                <a:gd name="connsiteY3" fmla="*/ 768700 h 1355162"/>
                <a:gd name="connsiteX4" fmla="*/ 555360 w 2260278"/>
                <a:gd name="connsiteY4" fmla="*/ 759035 h 1355162"/>
                <a:gd name="connsiteX5" fmla="*/ 2197944 w 2260278"/>
                <a:gd name="connsiteY5" fmla="*/ 0 h 1355162"/>
                <a:gd name="connsiteX6" fmla="*/ 2250246 w 2260278"/>
                <a:gd name="connsiteY6" fmla="*/ 217450 h 1355162"/>
                <a:gd name="connsiteX7" fmla="*/ 1316679 w 2260278"/>
                <a:gd name="connsiteY7" fmla="*/ 770076 h 1355162"/>
                <a:gd name="connsiteX8" fmla="*/ 864812 w 2260278"/>
                <a:gd name="connsiteY8" fmla="*/ 857249 h 1355162"/>
                <a:gd name="connsiteX9" fmla="*/ 75681 w 2260278"/>
                <a:gd name="connsiteY9" fmla="*/ 1348553 h 1355162"/>
                <a:gd name="connsiteX10" fmla="*/ 104762 w 2260278"/>
                <a:gd name="connsiteY10" fmla="*/ 740284 h 1355162"/>
                <a:gd name="connsiteX11" fmla="*/ 722123 w 2260278"/>
                <a:gd name="connsiteY11" fmla="*/ 609707 h 1355162"/>
                <a:gd name="connsiteX12" fmla="*/ 1096728 w 2260278"/>
                <a:gd name="connsiteY12" fmla="*/ 589890 h 1355162"/>
                <a:gd name="connsiteX13" fmla="*/ 2197944 w 2260278"/>
                <a:gd name="connsiteY13" fmla="*/ 0 h 1355162"/>
                <a:gd name="connsiteX0" fmla="*/ 561222 w 2266140"/>
                <a:gd name="connsiteY0" fmla="*/ 759035 h 1352881"/>
                <a:gd name="connsiteX1" fmla="*/ 236673 w 2266140"/>
                <a:gd name="connsiteY1" fmla="*/ 965714 h 1352881"/>
                <a:gd name="connsiteX2" fmla="*/ 187503 w 2266140"/>
                <a:gd name="connsiteY2" fmla="*/ 1172862 h 1352881"/>
                <a:gd name="connsiteX3" fmla="*/ 668227 w 2266140"/>
                <a:gd name="connsiteY3" fmla="*/ 768700 h 1352881"/>
                <a:gd name="connsiteX4" fmla="*/ 561222 w 2266140"/>
                <a:gd name="connsiteY4" fmla="*/ 759035 h 1352881"/>
                <a:gd name="connsiteX5" fmla="*/ 2203806 w 2266140"/>
                <a:gd name="connsiteY5" fmla="*/ 0 h 1352881"/>
                <a:gd name="connsiteX6" fmla="*/ 2256108 w 2266140"/>
                <a:gd name="connsiteY6" fmla="*/ 217450 h 1352881"/>
                <a:gd name="connsiteX7" fmla="*/ 1322541 w 2266140"/>
                <a:gd name="connsiteY7" fmla="*/ 770076 h 1352881"/>
                <a:gd name="connsiteX8" fmla="*/ 870674 w 2266140"/>
                <a:gd name="connsiteY8" fmla="*/ 857249 h 1352881"/>
                <a:gd name="connsiteX9" fmla="*/ 81543 w 2266140"/>
                <a:gd name="connsiteY9" fmla="*/ 1348553 h 1352881"/>
                <a:gd name="connsiteX10" fmla="*/ 110624 w 2266140"/>
                <a:gd name="connsiteY10" fmla="*/ 740284 h 1352881"/>
                <a:gd name="connsiteX11" fmla="*/ 727985 w 2266140"/>
                <a:gd name="connsiteY11" fmla="*/ 609707 h 1352881"/>
                <a:gd name="connsiteX12" fmla="*/ 1102590 w 2266140"/>
                <a:gd name="connsiteY12" fmla="*/ 589890 h 1352881"/>
                <a:gd name="connsiteX13" fmla="*/ 2203806 w 2266140"/>
                <a:gd name="connsiteY13" fmla="*/ 0 h 1352881"/>
                <a:gd name="connsiteX0" fmla="*/ 561846 w 2266764"/>
                <a:gd name="connsiteY0" fmla="*/ 759035 h 1349306"/>
                <a:gd name="connsiteX1" fmla="*/ 237297 w 2266764"/>
                <a:gd name="connsiteY1" fmla="*/ 965714 h 1349306"/>
                <a:gd name="connsiteX2" fmla="*/ 188127 w 2266764"/>
                <a:gd name="connsiteY2" fmla="*/ 1172862 h 1349306"/>
                <a:gd name="connsiteX3" fmla="*/ 668851 w 2266764"/>
                <a:gd name="connsiteY3" fmla="*/ 768700 h 1349306"/>
                <a:gd name="connsiteX4" fmla="*/ 561846 w 2266764"/>
                <a:gd name="connsiteY4" fmla="*/ 759035 h 1349306"/>
                <a:gd name="connsiteX5" fmla="*/ 2204430 w 2266764"/>
                <a:gd name="connsiteY5" fmla="*/ 0 h 1349306"/>
                <a:gd name="connsiteX6" fmla="*/ 2256732 w 2266764"/>
                <a:gd name="connsiteY6" fmla="*/ 217450 h 1349306"/>
                <a:gd name="connsiteX7" fmla="*/ 1323165 w 2266764"/>
                <a:gd name="connsiteY7" fmla="*/ 770076 h 1349306"/>
                <a:gd name="connsiteX8" fmla="*/ 871298 w 2266764"/>
                <a:gd name="connsiteY8" fmla="*/ 857249 h 1349306"/>
                <a:gd name="connsiteX9" fmla="*/ 82167 w 2266764"/>
                <a:gd name="connsiteY9" fmla="*/ 1348553 h 1349306"/>
                <a:gd name="connsiteX10" fmla="*/ 97463 w 2266764"/>
                <a:gd name="connsiteY10" fmla="*/ 735689 h 1349306"/>
                <a:gd name="connsiteX11" fmla="*/ 728609 w 2266764"/>
                <a:gd name="connsiteY11" fmla="*/ 609707 h 1349306"/>
                <a:gd name="connsiteX12" fmla="*/ 1103214 w 2266764"/>
                <a:gd name="connsiteY12" fmla="*/ 589890 h 1349306"/>
                <a:gd name="connsiteX13" fmla="*/ 2204430 w 2266764"/>
                <a:gd name="connsiteY13" fmla="*/ 0 h 1349306"/>
                <a:gd name="connsiteX0" fmla="*/ 576343 w 2281261"/>
                <a:gd name="connsiteY0" fmla="*/ 759035 h 1349306"/>
                <a:gd name="connsiteX1" fmla="*/ 251794 w 2281261"/>
                <a:gd name="connsiteY1" fmla="*/ 965714 h 1349306"/>
                <a:gd name="connsiteX2" fmla="*/ 202624 w 2281261"/>
                <a:gd name="connsiteY2" fmla="*/ 1172862 h 1349306"/>
                <a:gd name="connsiteX3" fmla="*/ 683348 w 2281261"/>
                <a:gd name="connsiteY3" fmla="*/ 768700 h 1349306"/>
                <a:gd name="connsiteX4" fmla="*/ 576343 w 2281261"/>
                <a:gd name="connsiteY4" fmla="*/ 759035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76343 w 2281261"/>
                <a:gd name="connsiteY0" fmla="*/ 759035 h 1349306"/>
                <a:gd name="connsiteX1" fmla="*/ 201249 w 2281261"/>
                <a:gd name="connsiteY1" fmla="*/ 924359 h 1349306"/>
                <a:gd name="connsiteX2" fmla="*/ 202624 w 2281261"/>
                <a:gd name="connsiteY2" fmla="*/ 1172862 h 1349306"/>
                <a:gd name="connsiteX3" fmla="*/ 683348 w 2281261"/>
                <a:gd name="connsiteY3" fmla="*/ 768700 h 1349306"/>
                <a:gd name="connsiteX4" fmla="*/ 576343 w 2281261"/>
                <a:gd name="connsiteY4" fmla="*/ 759035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76343 w 2281261"/>
                <a:gd name="connsiteY0" fmla="*/ 759035 h 1349306"/>
                <a:gd name="connsiteX1" fmla="*/ 201249 w 2281261"/>
                <a:gd name="connsiteY1" fmla="*/ 924359 h 1349306"/>
                <a:gd name="connsiteX2" fmla="*/ 198029 w 2281261"/>
                <a:gd name="connsiteY2" fmla="*/ 1140697 h 1349306"/>
                <a:gd name="connsiteX3" fmla="*/ 683348 w 2281261"/>
                <a:gd name="connsiteY3" fmla="*/ 768700 h 1349306"/>
                <a:gd name="connsiteX4" fmla="*/ 576343 w 2281261"/>
                <a:gd name="connsiteY4" fmla="*/ 759035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21203 w 2281261"/>
                <a:gd name="connsiteY0" fmla="*/ 731466 h 1349306"/>
                <a:gd name="connsiteX1" fmla="*/ 201249 w 2281261"/>
                <a:gd name="connsiteY1" fmla="*/ 924359 h 1349306"/>
                <a:gd name="connsiteX2" fmla="*/ 198029 w 2281261"/>
                <a:gd name="connsiteY2" fmla="*/ 1140697 h 1349306"/>
                <a:gd name="connsiteX3" fmla="*/ 683348 w 2281261"/>
                <a:gd name="connsiteY3" fmla="*/ 768700 h 1349306"/>
                <a:gd name="connsiteX4" fmla="*/ 521203 w 2281261"/>
                <a:gd name="connsiteY4" fmla="*/ 731466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21203 w 2281261"/>
                <a:gd name="connsiteY0" fmla="*/ 731466 h 1349306"/>
                <a:gd name="connsiteX1" fmla="*/ 196654 w 2281261"/>
                <a:gd name="connsiteY1" fmla="*/ 896790 h 1349306"/>
                <a:gd name="connsiteX2" fmla="*/ 198029 w 2281261"/>
                <a:gd name="connsiteY2" fmla="*/ 1140697 h 1349306"/>
                <a:gd name="connsiteX3" fmla="*/ 683348 w 2281261"/>
                <a:gd name="connsiteY3" fmla="*/ 768700 h 1349306"/>
                <a:gd name="connsiteX4" fmla="*/ 521203 w 2281261"/>
                <a:gd name="connsiteY4" fmla="*/ 731466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21203 w 2281261"/>
                <a:gd name="connsiteY0" fmla="*/ 731466 h 1349306"/>
                <a:gd name="connsiteX1" fmla="*/ 196654 w 2281261"/>
                <a:gd name="connsiteY1" fmla="*/ 896790 h 1349306"/>
                <a:gd name="connsiteX2" fmla="*/ 198029 w 2281261"/>
                <a:gd name="connsiteY2" fmla="*/ 1117722 h 1349306"/>
                <a:gd name="connsiteX3" fmla="*/ 683348 w 2281261"/>
                <a:gd name="connsiteY3" fmla="*/ 768700 h 1349306"/>
                <a:gd name="connsiteX4" fmla="*/ 521203 w 2281261"/>
                <a:gd name="connsiteY4" fmla="*/ 731466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  <a:gd name="connsiteX0" fmla="*/ 521203 w 2281261"/>
                <a:gd name="connsiteY0" fmla="*/ 731466 h 1349306"/>
                <a:gd name="connsiteX1" fmla="*/ 196654 w 2281261"/>
                <a:gd name="connsiteY1" fmla="*/ 896790 h 1349306"/>
                <a:gd name="connsiteX2" fmla="*/ 198029 w 2281261"/>
                <a:gd name="connsiteY2" fmla="*/ 1117722 h 1349306"/>
                <a:gd name="connsiteX3" fmla="*/ 683348 w 2281261"/>
                <a:gd name="connsiteY3" fmla="*/ 782485 h 1349306"/>
                <a:gd name="connsiteX4" fmla="*/ 521203 w 2281261"/>
                <a:gd name="connsiteY4" fmla="*/ 731466 h 1349306"/>
                <a:gd name="connsiteX5" fmla="*/ 2218927 w 2281261"/>
                <a:gd name="connsiteY5" fmla="*/ 0 h 1349306"/>
                <a:gd name="connsiteX6" fmla="*/ 2271229 w 2281261"/>
                <a:gd name="connsiteY6" fmla="*/ 217450 h 1349306"/>
                <a:gd name="connsiteX7" fmla="*/ 1337662 w 2281261"/>
                <a:gd name="connsiteY7" fmla="*/ 770076 h 1349306"/>
                <a:gd name="connsiteX8" fmla="*/ 885795 w 2281261"/>
                <a:gd name="connsiteY8" fmla="*/ 857249 h 1349306"/>
                <a:gd name="connsiteX9" fmla="*/ 96664 w 2281261"/>
                <a:gd name="connsiteY9" fmla="*/ 1348553 h 1349306"/>
                <a:gd name="connsiteX10" fmla="*/ 111960 w 2281261"/>
                <a:gd name="connsiteY10" fmla="*/ 735689 h 1349306"/>
                <a:gd name="connsiteX11" fmla="*/ 743106 w 2281261"/>
                <a:gd name="connsiteY11" fmla="*/ 609707 h 1349306"/>
                <a:gd name="connsiteX12" fmla="*/ 1117711 w 2281261"/>
                <a:gd name="connsiteY12" fmla="*/ 589890 h 1349306"/>
                <a:gd name="connsiteX13" fmla="*/ 2218927 w 2281261"/>
                <a:gd name="connsiteY13" fmla="*/ 0 h 134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1261" h="1349306">
                  <a:moveTo>
                    <a:pt x="521203" y="731466"/>
                  </a:moveTo>
                  <a:cubicBezTo>
                    <a:pt x="314966" y="731110"/>
                    <a:pt x="250516" y="832414"/>
                    <a:pt x="196654" y="896790"/>
                  </a:cubicBezTo>
                  <a:cubicBezTo>
                    <a:pt x="142792" y="961166"/>
                    <a:pt x="116913" y="1136773"/>
                    <a:pt x="198029" y="1117722"/>
                  </a:cubicBezTo>
                  <a:cubicBezTo>
                    <a:pt x="279145" y="1098671"/>
                    <a:pt x="665112" y="861942"/>
                    <a:pt x="683348" y="782485"/>
                  </a:cubicBezTo>
                  <a:cubicBezTo>
                    <a:pt x="635479" y="756352"/>
                    <a:pt x="568796" y="731548"/>
                    <a:pt x="521203" y="731466"/>
                  </a:cubicBezTo>
                  <a:close/>
                  <a:moveTo>
                    <a:pt x="2218927" y="0"/>
                  </a:moveTo>
                  <a:cubicBezTo>
                    <a:pt x="2307303" y="115763"/>
                    <a:pt x="2277870" y="145320"/>
                    <a:pt x="2271229" y="217450"/>
                  </a:cubicBezTo>
                  <a:cubicBezTo>
                    <a:pt x="1938596" y="436887"/>
                    <a:pt x="1670295" y="578208"/>
                    <a:pt x="1337662" y="770076"/>
                  </a:cubicBezTo>
                  <a:cubicBezTo>
                    <a:pt x="1179284" y="749506"/>
                    <a:pt x="985557" y="817614"/>
                    <a:pt x="885795" y="857249"/>
                  </a:cubicBezTo>
                  <a:cubicBezTo>
                    <a:pt x="729713" y="974689"/>
                    <a:pt x="225636" y="1368813"/>
                    <a:pt x="96664" y="1348553"/>
                  </a:cubicBezTo>
                  <a:cubicBezTo>
                    <a:pt x="-32308" y="1328293"/>
                    <a:pt x="-37135" y="909375"/>
                    <a:pt x="111960" y="735689"/>
                  </a:cubicBezTo>
                  <a:cubicBezTo>
                    <a:pt x="261055" y="562003"/>
                    <a:pt x="503156" y="533508"/>
                    <a:pt x="743106" y="609707"/>
                  </a:cubicBezTo>
                  <a:lnTo>
                    <a:pt x="1117711" y="589890"/>
                  </a:lnTo>
                  <a:cubicBezTo>
                    <a:pt x="1485313" y="386288"/>
                    <a:pt x="1855920" y="240361"/>
                    <a:pt x="2218927" y="0"/>
                  </a:cubicBezTo>
                  <a:close/>
                </a:path>
              </a:pathLst>
            </a:custGeom>
            <a:gradFill flip="none" rotWithShape="1">
              <a:gsLst>
                <a:gs pos="39000">
                  <a:srgbClr val="FFC000"/>
                </a:gs>
                <a:gs pos="40000">
                  <a:schemeClr val="bg1">
                    <a:lumMod val="85000"/>
                  </a:schemeClr>
                </a:gs>
              </a:gsLst>
              <a:lin ang="18600000" scaled="0"/>
              <a:tileRect/>
            </a:gra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3DD561EA-4512-4CE6-86A8-107ED0AEEF5E}"/>
                </a:ext>
              </a:extLst>
            </p:cNvPr>
            <p:cNvGrpSpPr/>
            <p:nvPr/>
          </p:nvGrpSpPr>
          <p:grpSpPr>
            <a:xfrm>
              <a:off x="4057327" y="1868062"/>
              <a:ext cx="1709723" cy="2120496"/>
              <a:chOff x="4057327" y="1868062"/>
              <a:chExt cx="1709723" cy="2120496"/>
            </a:xfrm>
          </p:grpSpPr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4F321E87-5769-4A56-883B-F8E0B6893727}"/>
                  </a:ext>
                </a:extLst>
              </p:cNvPr>
              <p:cNvSpPr/>
              <p:nvPr/>
            </p:nvSpPr>
            <p:spPr>
              <a:xfrm rot="17002116" flipV="1">
                <a:off x="3851941" y="2073448"/>
                <a:ext cx="2120496" cy="1709723"/>
              </a:xfrm>
              <a:custGeom>
                <a:avLst/>
                <a:gdLst>
                  <a:gd name="connsiteX0" fmla="*/ 755778 w 2087407"/>
                  <a:gd name="connsiteY0" fmla="*/ 1049299 h 1661762"/>
                  <a:gd name="connsiteX1" fmla="*/ 128940 w 2087407"/>
                  <a:gd name="connsiteY1" fmla="*/ 1547892 h 1661762"/>
                  <a:gd name="connsiteX2" fmla="*/ 205509 w 2087407"/>
                  <a:gd name="connsiteY2" fmla="*/ 1178944 h 1661762"/>
                  <a:gd name="connsiteX3" fmla="*/ 755778 w 2087407"/>
                  <a:gd name="connsiteY3" fmla="*/ 1049299 h 1661762"/>
                  <a:gd name="connsiteX4" fmla="*/ 2086473 w 2087407"/>
                  <a:gd name="connsiteY4" fmla="*/ 80812 h 1661762"/>
                  <a:gd name="connsiteX5" fmla="*/ 2053828 w 2087407"/>
                  <a:gd name="connsiteY5" fmla="*/ 0 h 1661762"/>
                  <a:gd name="connsiteX6" fmla="*/ 1082134 w 2087407"/>
                  <a:gd name="connsiteY6" fmla="*/ 869341 h 1661762"/>
                  <a:gd name="connsiteX7" fmla="*/ 791786 w 2087407"/>
                  <a:gd name="connsiteY7" fmla="*/ 940959 h 1661762"/>
                  <a:gd name="connsiteX8" fmla="*/ 156544 w 2087407"/>
                  <a:gd name="connsiteY8" fmla="*/ 1088841 h 1661762"/>
                  <a:gd name="connsiteX9" fmla="*/ 84970 w 2087407"/>
                  <a:gd name="connsiteY9" fmla="*/ 1660660 h 1661762"/>
                  <a:gd name="connsiteX10" fmla="*/ 872310 w 2087407"/>
                  <a:gd name="connsiteY10" fmla="*/ 1098701 h 1661762"/>
                  <a:gd name="connsiteX11" fmla="*/ 1156515 w 2087407"/>
                  <a:gd name="connsiteY11" fmla="*/ 1034662 h 1661762"/>
                  <a:gd name="connsiteX12" fmla="*/ 2039532 w 2087407"/>
                  <a:gd name="connsiteY12" fmla="*/ 183842 h 1661762"/>
                  <a:gd name="connsiteX13" fmla="*/ 2086473 w 2087407"/>
                  <a:gd name="connsiteY13" fmla="*/ 80812 h 1661762"/>
                  <a:gd name="connsiteX0" fmla="*/ 755778 w 2087407"/>
                  <a:gd name="connsiteY0" fmla="*/ 1049299 h 1661762"/>
                  <a:gd name="connsiteX1" fmla="*/ 128940 w 2087407"/>
                  <a:gd name="connsiteY1" fmla="*/ 1547892 h 1661762"/>
                  <a:gd name="connsiteX2" fmla="*/ 205509 w 2087407"/>
                  <a:gd name="connsiteY2" fmla="*/ 1178944 h 1661762"/>
                  <a:gd name="connsiteX3" fmla="*/ 755778 w 2087407"/>
                  <a:gd name="connsiteY3" fmla="*/ 1049299 h 1661762"/>
                  <a:gd name="connsiteX4" fmla="*/ 2086473 w 2087407"/>
                  <a:gd name="connsiteY4" fmla="*/ 80812 h 1661762"/>
                  <a:gd name="connsiteX5" fmla="*/ 2053828 w 2087407"/>
                  <a:gd name="connsiteY5" fmla="*/ 0 h 1661762"/>
                  <a:gd name="connsiteX6" fmla="*/ 1082134 w 2087407"/>
                  <a:gd name="connsiteY6" fmla="*/ 869341 h 1661762"/>
                  <a:gd name="connsiteX7" fmla="*/ 791786 w 2087407"/>
                  <a:gd name="connsiteY7" fmla="*/ 940959 h 1661762"/>
                  <a:gd name="connsiteX8" fmla="*/ 156544 w 2087407"/>
                  <a:gd name="connsiteY8" fmla="*/ 1088841 h 1661762"/>
                  <a:gd name="connsiteX9" fmla="*/ 84970 w 2087407"/>
                  <a:gd name="connsiteY9" fmla="*/ 1660660 h 1661762"/>
                  <a:gd name="connsiteX10" fmla="*/ 872310 w 2087407"/>
                  <a:gd name="connsiteY10" fmla="*/ 1098701 h 1661762"/>
                  <a:gd name="connsiteX11" fmla="*/ 1221888 w 2087407"/>
                  <a:gd name="connsiteY11" fmla="*/ 1097427 h 1661762"/>
                  <a:gd name="connsiteX12" fmla="*/ 2039532 w 2087407"/>
                  <a:gd name="connsiteY12" fmla="*/ 183842 h 1661762"/>
                  <a:gd name="connsiteX13" fmla="*/ 2086473 w 2087407"/>
                  <a:gd name="connsiteY13" fmla="*/ 80812 h 1661762"/>
                  <a:gd name="connsiteX0" fmla="*/ 755778 w 2087407"/>
                  <a:gd name="connsiteY0" fmla="*/ 1049299 h 1661762"/>
                  <a:gd name="connsiteX1" fmla="*/ 128940 w 2087407"/>
                  <a:gd name="connsiteY1" fmla="*/ 1547892 h 1661762"/>
                  <a:gd name="connsiteX2" fmla="*/ 205509 w 2087407"/>
                  <a:gd name="connsiteY2" fmla="*/ 1178944 h 1661762"/>
                  <a:gd name="connsiteX3" fmla="*/ 755778 w 2087407"/>
                  <a:gd name="connsiteY3" fmla="*/ 1049299 h 1661762"/>
                  <a:gd name="connsiteX4" fmla="*/ 2086473 w 2087407"/>
                  <a:gd name="connsiteY4" fmla="*/ 80812 h 1661762"/>
                  <a:gd name="connsiteX5" fmla="*/ 2053828 w 2087407"/>
                  <a:gd name="connsiteY5" fmla="*/ 0 h 1661762"/>
                  <a:gd name="connsiteX6" fmla="*/ 1007820 w 2087407"/>
                  <a:gd name="connsiteY6" fmla="*/ 804451 h 1661762"/>
                  <a:gd name="connsiteX7" fmla="*/ 791786 w 2087407"/>
                  <a:gd name="connsiteY7" fmla="*/ 940959 h 1661762"/>
                  <a:gd name="connsiteX8" fmla="*/ 156544 w 2087407"/>
                  <a:gd name="connsiteY8" fmla="*/ 1088841 h 1661762"/>
                  <a:gd name="connsiteX9" fmla="*/ 84970 w 2087407"/>
                  <a:gd name="connsiteY9" fmla="*/ 1660660 h 1661762"/>
                  <a:gd name="connsiteX10" fmla="*/ 872310 w 2087407"/>
                  <a:gd name="connsiteY10" fmla="*/ 1098701 h 1661762"/>
                  <a:gd name="connsiteX11" fmla="*/ 1221888 w 2087407"/>
                  <a:gd name="connsiteY11" fmla="*/ 1097427 h 1661762"/>
                  <a:gd name="connsiteX12" fmla="*/ 2039532 w 2087407"/>
                  <a:gd name="connsiteY12" fmla="*/ 183842 h 1661762"/>
                  <a:gd name="connsiteX13" fmla="*/ 2086473 w 2087407"/>
                  <a:gd name="connsiteY13" fmla="*/ 80812 h 1661762"/>
                  <a:gd name="connsiteX0" fmla="*/ 755778 w 2088148"/>
                  <a:gd name="connsiteY0" fmla="*/ 1094182 h 1706645"/>
                  <a:gd name="connsiteX1" fmla="*/ 128940 w 2088148"/>
                  <a:gd name="connsiteY1" fmla="*/ 1592775 h 1706645"/>
                  <a:gd name="connsiteX2" fmla="*/ 205509 w 2088148"/>
                  <a:gd name="connsiteY2" fmla="*/ 1223827 h 1706645"/>
                  <a:gd name="connsiteX3" fmla="*/ 755778 w 2088148"/>
                  <a:gd name="connsiteY3" fmla="*/ 1094182 h 1706645"/>
                  <a:gd name="connsiteX4" fmla="*/ 2086473 w 2088148"/>
                  <a:gd name="connsiteY4" fmla="*/ 125695 h 1706645"/>
                  <a:gd name="connsiteX5" fmla="*/ 1984205 w 2088148"/>
                  <a:gd name="connsiteY5" fmla="*/ 0 h 1706645"/>
                  <a:gd name="connsiteX6" fmla="*/ 1007820 w 2088148"/>
                  <a:gd name="connsiteY6" fmla="*/ 849334 h 1706645"/>
                  <a:gd name="connsiteX7" fmla="*/ 791786 w 2088148"/>
                  <a:gd name="connsiteY7" fmla="*/ 985842 h 1706645"/>
                  <a:gd name="connsiteX8" fmla="*/ 156544 w 2088148"/>
                  <a:gd name="connsiteY8" fmla="*/ 1133724 h 1706645"/>
                  <a:gd name="connsiteX9" fmla="*/ 84970 w 2088148"/>
                  <a:gd name="connsiteY9" fmla="*/ 1705543 h 1706645"/>
                  <a:gd name="connsiteX10" fmla="*/ 872310 w 2088148"/>
                  <a:gd name="connsiteY10" fmla="*/ 1143584 h 1706645"/>
                  <a:gd name="connsiteX11" fmla="*/ 1221888 w 2088148"/>
                  <a:gd name="connsiteY11" fmla="*/ 1142310 h 1706645"/>
                  <a:gd name="connsiteX12" fmla="*/ 2039532 w 2088148"/>
                  <a:gd name="connsiteY12" fmla="*/ 228725 h 1706645"/>
                  <a:gd name="connsiteX13" fmla="*/ 2086473 w 2088148"/>
                  <a:gd name="connsiteY13" fmla="*/ 125695 h 1706645"/>
                  <a:gd name="connsiteX0" fmla="*/ 755778 w 2088073"/>
                  <a:gd name="connsiteY0" fmla="*/ 1094182 h 1706645"/>
                  <a:gd name="connsiteX1" fmla="*/ 128940 w 2088073"/>
                  <a:gd name="connsiteY1" fmla="*/ 1592775 h 1706645"/>
                  <a:gd name="connsiteX2" fmla="*/ 205509 w 2088073"/>
                  <a:gd name="connsiteY2" fmla="*/ 1223827 h 1706645"/>
                  <a:gd name="connsiteX3" fmla="*/ 755778 w 2088073"/>
                  <a:gd name="connsiteY3" fmla="*/ 1094182 h 1706645"/>
                  <a:gd name="connsiteX4" fmla="*/ 2086473 w 2088073"/>
                  <a:gd name="connsiteY4" fmla="*/ 125695 h 1706645"/>
                  <a:gd name="connsiteX5" fmla="*/ 1984205 w 2088073"/>
                  <a:gd name="connsiteY5" fmla="*/ 0 h 1706645"/>
                  <a:gd name="connsiteX6" fmla="*/ 1007820 w 2088073"/>
                  <a:gd name="connsiteY6" fmla="*/ 849334 h 1706645"/>
                  <a:gd name="connsiteX7" fmla="*/ 791786 w 2088073"/>
                  <a:gd name="connsiteY7" fmla="*/ 985842 h 1706645"/>
                  <a:gd name="connsiteX8" fmla="*/ 156544 w 2088073"/>
                  <a:gd name="connsiteY8" fmla="*/ 1133724 h 1706645"/>
                  <a:gd name="connsiteX9" fmla="*/ 84970 w 2088073"/>
                  <a:gd name="connsiteY9" fmla="*/ 1705543 h 1706645"/>
                  <a:gd name="connsiteX10" fmla="*/ 872310 w 2088073"/>
                  <a:gd name="connsiteY10" fmla="*/ 1143584 h 1706645"/>
                  <a:gd name="connsiteX11" fmla="*/ 1221888 w 2088073"/>
                  <a:gd name="connsiteY11" fmla="*/ 1142310 h 1706645"/>
                  <a:gd name="connsiteX12" fmla="*/ 2038690 w 2088073"/>
                  <a:gd name="connsiteY12" fmla="*/ 252140 h 1706645"/>
                  <a:gd name="connsiteX13" fmla="*/ 2086473 w 2088073"/>
                  <a:gd name="connsiteY13" fmla="*/ 125695 h 1706645"/>
                  <a:gd name="connsiteX0" fmla="*/ 755983 w 2088278"/>
                  <a:gd name="connsiteY0" fmla="*/ 1094182 h 1706660"/>
                  <a:gd name="connsiteX1" fmla="*/ 129145 w 2088278"/>
                  <a:gd name="connsiteY1" fmla="*/ 1592775 h 1706660"/>
                  <a:gd name="connsiteX2" fmla="*/ 205714 w 2088278"/>
                  <a:gd name="connsiteY2" fmla="*/ 1223827 h 1706660"/>
                  <a:gd name="connsiteX3" fmla="*/ 755983 w 2088278"/>
                  <a:gd name="connsiteY3" fmla="*/ 1094182 h 1706660"/>
                  <a:gd name="connsiteX4" fmla="*/ 2086678 w 2088278"/>
                  <a:gd name="connsiteY4" fmla="*/ 125695 h 1706660"/>
                  <a:gd name="connsiteX5" fmla="*/ 1984410 w 2088278"/>
                  <a:gd name="connsiteY5" fmla="*/ 0 h 1706660"/>
                  <a:gd name="connsiteX6" fmla="*/ 1008025 w 2088278"/>
                  <a:gd name="connsiteY6" fmla="*/ 849334 h 1706660"/>
                  <a:gd name="connsiteX7" fmla="*/ 797083 w 2088278"/>
                  <a:gd name="connsiteY7" fmla="*/ 944545 h 1706660"/>
                  <a:gd name="connsiteX8" fmla="*/ 156749 w 2088278"/>
                  <a:gd name="connsiteY8" fmla="*/ 1133724 h 1706660"/>
                  <a:gd name="connsiteX9" fmla="*/ 85175 w 2088278"/>
                  <a:gd name="connsiteY9" fmla="*/ 1705543 h 1706660"/>
                  <a:gd name="connsiteX10" fmla="*/ 872515 w 2088278"/>
                  <a:gd name="connsiteY10" fmla="*/ 1143584 h 1706660"/>
                  <a:gd name="connsiteX11" fmla="*/ 1222093 w 2088278"/>
                  <a:gd name="connsiteY11" fmla="*/ 1142310 h 1706660"/>
                  <a:gd name="connsiteX12" fmla="*/ 2038895 w 2088278"/>
                  <a:gd name="connsiteY12" fmla="*/ 252140 h 1706660"/>
                  <a:gd name="connsiteX13" fmla="*/ 2086678 w 2088278"/>
                  <a:gd name="connsiteY13" fmla="*/ 125695 h 1706660"/>
                  <a:gd name="connsiteX0" fmla="*/ 733012 w 2065307"/>
                  <a:gd name="connsiteY0" fmla="*/ 1094182 h 1707102"/>
                  <a:gd name="connsiteX1" fmla="*/ 106174 w 2065307"/>
                  <a:gd name="connsiteY1" fmla="*/ 1592775 h 1707102"/>
                  <a:gd name="connsiteX2" fmla="*/ 182743 w 2065307"/>
                  <a:gd name="connsiteY2" fmla="*/ 1223827 h 1707102"/>
                  <a:gd name="connsiteX3" fmla="*/ 733012 w 2065307"/>
                  <a:gd name="connsiteY3" fmla="*/ 1094182 h 1707102"/>
                  <a:gd name="connsiteX4" fmla="*/ 2063707 w 2065307"/>
                  <a:gd name="connsiteY4" fmla="*/ 125695 h 1707102"/>
                  <a:gd name="connsiteX5" fmla="*/ 1961439 w 2065307"/>
                  <a:gd name="connsiteY5" fmla="*/ 0 h 1707102"/>
                  <a:gd name="connsiteX6" fmla="*/ 985054 w 2065307"/>
                  <a:gd name="connsiteY6" fmla="*/ 849334 h 1707102"/>
                  <a:gd name="connsiteX7" fmla="*/ 774112 w 2065307"/>
                  <a:gd name="connsiteY7" fmla="*/ 944545 h 1707102"/>
                  <a:gd name="connsiteX8" fmla="*/ 130949 w 2065307"/>
                  <a:gd name="connsiteY8" fmla="*/ 986640 h 1707102"/>
                  <a:gd name="connsiteX9" fmla="*/ 62204 w 2065307"/>
                  <a:gd name="connsiteY9" fmla="*/ 1705543 h 1707102"/>
                  <a:gd name="connsiteX10" fmla="*/ 849544 w 2065307"/>
                  <a:gd name="connsiteY10" fmla="*/ 1143584 h 1707102"/>
                  <a:gd name="connsiteX11" fmla="*/ 1199122 w 2065307"/>
                  <a:gd name="connsiteY11" fmla="*/ 1142310 h 1707102"/>
                  <a:gd name="connsiteX12" fmla="*/ 2015924 w 2065307"/>
                  <a:gd name="connsiteY12" fmla="*/ 252140 h 1707102"/>
                  <a:gd name="connsiteX13" fmla="*/ 2063707 w 2065307"/>
                  <a:gd name="connsiteY13" fmla="*/ 125695 h 1707102"/>
                  <a:gd name="connsiteX0" fmla="*/ 752623 w 2084918"/>
                  <a:gd name="connsiteY0" fmla="*/ 1094182 h 1696310"/>
                  <a:gd name="connsiteX1" fmla="*/ 125785 w 2084918"/>
                  <a:gd name="connsiteY1" fmla="*/ 1592775 h 1696310"/>
                  <a:gd name="connsiteX2" fmla="*/ 202354 w 2084918"/>
                  <a:gd name="connsiteY2" fmla="*/ 1223827 h 1696310"/>
                  <a:gd name="connsiteX3" fmla="*/ 752623 w 2084918"/>
                  <a:gd name="connsiteY3" fmla="*/ 1094182 h 1696310"/>
                  <a:gd name="connsiteX4" fmla="*/ 2083318 w 2084918"/>
                  <a:gd name="connsiteY4" fmla="*/ 125695 h 1696310"/>
                  <a:gd name="connsiteX5" fmla="*/ 1981050 w 2084918"/>
                  <a:gd name="connsiteY5" fmla="*/ 0 h 1696310"/>
                  <a:gd name="connsiteX6" fmla="*/ 1004665 w 2084918"/>
                  <a:gd name="connsiteY6" fmla="*/ 849334 h 1696310"/>
                  <a:gd name="connsiteX7" fmla="*/ 793723 w 2084918"/>
                  <a:gd name="connsiteY7" fmla="*/ 944545 h 1696310"/>
                  <a:gd name="connsiteX8" fmla="*/ 150560 w 2084918"/>
                  <a:gd name="connsiteY8" fmla="*/ 986640 h 1696310"/>
                  <a:gd name="connsiteX9" fmla="*/ 56054 w 2084918"/>
                  <a:gd name="connsiteY9" fmla="*/ 1694698 h 1696310"/>
                  <a:gd name="connsiteX10" fmla="*/ 869155 w 2084918"/>
                  <a:gd name="connsiteY10" fmla="*/ 1143584 h 1696310"/>
                  <a:gd name="connsiteX11" fmla="*/ 1218733 w 2084918"/>
                  <a:gd name="connsiteY11" fmla="*/ 1142310 h 1696310"/>
                  <a:gd name="connsiteX12" fmla="*/ 2035535 w 2084918"/>
                  <a:gd name="connsiteY12" fmla="*/ 252140 h 1696310"/>
                  <a:gd name="connsiteX13" fmla="*/ 2083318 w 2084918"/>
                  <a:gd name="connsiteY13" fmla="*/ 125695 h 1696310"/>
                  <a:gd name="connsiteX0" fmla="*/ 753300 w 2085595"/>
                  <a:gd name="connsiteY0" fmla="*/ 1094182 h 1696356"/>
                  <a:gd name="connsiteX1" fmla="*/ 126462 w 2085595"/>
                  <a:gd name="connsiteY1" fmla="*/ 1592775 h 1696356"/>
                  <a:gd name="connsiteX2" fmla="*/ 203031 w 2085595"/>
                  <a:gd name="connsiteY2" fmla="*/ 1223827 h 1696356"/>
                  <a:gd name="connsiteX3" fmla="*/ 753300 w 2085595"/>
                  <a:gd name="connsiteY3" fmla="*/ 1094182 h 1696356"/>
                  <a:gd name="connsiteX4" fmla="*/ 2083995 w 2085595"/>
                  <a:gd name="connsiteY4" fmla="*/ 125695 h 1696356"/>
                  <a:gd name="connsiteX5" fmla="*/ 1981727 w 2085595"/>
                  <a:gd name="connsiteY5" fmla="*/ 0 h 1696356"/>
                  <a:gd name="connsiteX6" fmla="*/ 1005342 w 2085595"/>
                  <a:gd name="connsiteY6" fmla="*/ 849334 h 1696356"/>
                  <a:gd name="connsiteX7" fmla="*/ 794400 w 2085595"/>
                  <a:gd name="connsiteY7" fmla="*/ 944545 h 1696356"/>
                  <a:gd name="connsiteX8" fmla="*/ 151237 w 2085595"/>
                  <a:gd name="connsiteY8" fmla="*/ 986640 h 1696356"/>
                  <a:gd name="connsiteX9" fmla="*/ 56731 w 2085595"/>
                  <a:gd name="connsiteY9" fmla="*/ 1694698 h 1696356"/>
                  <a:gd name="connsiteX10" fmla="*/ 869832 w 2085595"/>
                  <a:gd name="connsiteY10" fmla="*/ 1143584 h 1696356"/>
                  <a:gd name="connsiteX11" fmla="*/ 1219410 w 2085595"/>
                  <a:gd name="connsiteY11" fmla="*/ 1142310 h 1696356"/>
                  <a:gd name="connsiteX12" fmla="*/ 2036212 w 2085595"/>
                  <a:gd name="connsiteY12" fmla="*/ 252140 h 1696356"/>
                  <a:gd name="connsiteX13" fmla="*/ 2083995 w 2085595"/>
                  <a:gd name="connsiteY13" fmla="*/ 125695 h 1696356"/>
                  <a:gd name="connsiteX0" fmla="*/ 750094 w 2082389"/>
                  <a:gd name="connsiteY0" fmla="*/ 1094182 h 1709723"/>
                  <a:gd name="connsiteX1" fmla="*/ 123256 w 2082389"/>
                  <a:gd name="connsiteY1" fmla="*/ 1592775 h 1709723"/>
                  <a:gd name="connsiteX2" fmla="*/ 199825 w 2082389"/>
                  <a:gd name="connsiteY2" fmla="*/ 1223827 h 1709723"/>
                  <a:gd name="connsiteX3" fmla="*/ 750094 w 2082389"/>
                  <a:gd name="connsiteY3" fmla="*/ 1094182 h 1709723"/>
                  <a:gd name="connsiteX4" fmla="*/ 2080789 w 2082389"/>
                  <a:gd name="connsiteY4" fmla="*/ 125695 h 1709723"/>
                  <a:gd name="connsiteX5" fmla="*/ 1978521 w 2082389"/>
                  <a:gd name="connsiteY5" fmla="*/ 0 h 1709723"/>
                  <a:gd name="connsiteX6" fmla="*/ 1002136 w 2082389"/>
                  <a:gd name="connsiteY6" fmla="*/ 849334 h 1709723"/>
                  <a:gd name="connsiteX7" fmla="*/ 791194 w 2082389"/>
                  <a:gd name="connsiteY7" fmla="*/ 944545 h 1709723"/>
                  <a:gd name="connsiteX8" fmla="*/ 148031 w 2082389"/>
                  <a:gd name="connsiteY8" fmla="*/ 986640 h 1709723"/>
                  <a:gd name="connsiteX9" fmla="*/ 53525 w 2082389"/>
                  <a:gd name="connsiteY9" fmla="*/ 1694698 h 1709723"/>
                  <a:gd name="connsiteX10" fmla="*/ 866626 w 2082389"/>
                  <a:gd name="connsiteY10" fmla="*/ 1143584 h 1709723"/>
                  <a:gd name="connsiteX11" fmla="*/ 1216204 w 2082389"/>
                  <a:gd name="connsiteY11" fmla="*/ 1142310 h 1709723"/>
                  <a:gd name="connsiteX12" fmla="*/ 2033006 w 2082389"/>
                  <a:gd name="connsiteY12" fmla="*/ 252140 h 1709723"/>
                  <a:gd name="connsiteX13" fmla="*/ 2080789 w 2082389"/>
                  <a:gd name="connsiteY13" fmla="*/ 125695 h 1709723"/>
                  <a:gd name="connsiteX0" fmla="*/ 799546 w 2131841"/>
                  <a:gd name="connsiteY0" fmla="*/ 1094182 h 1709723"/>
                  <a:gd name="connsiteX1" fmla="*/ 172708 w 2131841"/>
                  <a:gd name="connsiteY1" fmla="*/ 1592775 h 1709723"/>
                  <a:gd name="connsiteX2" fmla="*/ 249277 w 2131841"/>
                  <a:gd name="connsiteY2" fmla="*/ 1223827 h 1709723"/>
                  <a:gd name="connsiteX3" fmla="*/ 799546 w 2131841"/>
                  <a:gd name="connsiteY3" fmla="*/ 1094182 h 1709723"/>
                  <a:gd name="connsiteX4" fmla="*/ 2130241 w 2131841"/>
                  <a:gd name="connsiteY4" fmla="*/ 125695 h 1709723"/>
                  <a:gd name="connsiteX5" fmla="*/ 2027973 w 2131841"/>
                  <a:gd name="connsiteY5" fmla="*/ 0 h 1709723"/>
                  <a:gd name="connsiteX6" fmla="*/ 1051588 w 2131841"/>
                  <a:gd name="connsiteY6" fmla="*/ 849334 h 1709723"/>
                  <a:gd name="connsiteX7" fmla="*/ 840646 w 2131841"/>
                  <a:gd name="connsiteY7" fmla="*/ 944545 h 1709723"/>
                  <a:gd name="connsiteX8" fmla="*/ 197483 w 2131841"/>
                  <a:gd name="connsiteY8" fmla="*/ 986640 h 1709723"/>
                  <a:gd name="connsiteX9" fmla="*/ 102977 w 2131841"/>
                  <a:gd name="connsiteY9" fmla="*/ 1694698 h 1709723"/>
                  <a:gd name="connsiteX10" fmla="*/ 916078 w 2131841"/>
                  <a:gd name="connsiteY10" fmla="*/ 1143584 h 1709723"/>
                  <a:gd name="connsiteX11" fmla="*/ 1265656 w 2131841"/>
                  <a:gd name="connsiteY11" fmla="*/ 1142310 h 1709723"/>
                  <a:gd name="connsiteX12" fmla="*/ 2082458 w 2131841"/>
                  <a:gd name="connsiteY12" fmla="*/ 252140 h 1709723"/>
                  <a:gd name="connsiteX13" fmla="*/ 2130241 w 2131841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040243 w 2120496"/>
                  <a:gd name="connsiteY6" fmla="*/ 849334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040243 w 2120496"/>
                  <a:gd name="connsiteY6" fmla="*/ 849334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43063 w 2120496"/>
                  <a:gd name="connsiteY6" fmla="*/ 873770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88201 w 2120496"/>
                  <a:gd name="connsiteY0" fmla="*/ 1094182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88201 w 2120496"/>
                  <a:gd name="connsiteY3" fmla="*/ 1094182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61363 w 2120496"/>
                  <a:gd name="connsiteY1" fmla="*/ 1592775 h 1709723"/>
                  <a:gd name="connsiteX2" fmla="*/ 237932 w 2120496"/>
                  <a:gd name="connsiteY2" fmla="*/ 1223827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37932 w 2120496"/>
                  <a:gd name="connsiteY2" fmla="*/ 1223827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37490 w 2120496"/>
                  <a:gd name="connsiteY2" fmla="*/ 1185939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37490 w 2120496"/>
                  <a:gd name="connsiteY2" fmla="*/ 1185939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753279 w 2120496"/>
                  <a:gd name="connsiteY0" fmla="*/ 1062267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753279 w 2120496"/>
                  <a:gd name="connsiteY3" fmla="*/ 1062267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697730 w 2120496"/>
                  <a:gd name="connsiteY0" fmla="*/ 1077403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697730 w 2120496"/>
                  <a:gd name="connsiteY3" fmla="*/ 1077403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697730 w 2120496"/>
                  <a:gd name="connsiteY0" fmla="*/ 1077403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697730 w 2120496"/>
                  <a:gd name="connsiteY3" fmla="*/ 1077403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  <a:gd name="connsiteX0" fmla="*/ 697730 w 2120496"/>
                  <a:gd name="connsiteY0" fmla="*/ 1077403 h 1709723"/>
                  <a:gd name="connsiteX1" fmla="*/ 197086 w 2120496"/>
                  <a:gd name="connsiteY1" fmla="*/ 1502082 h 1709723"/>
                  <a:gd name="connsiteX2" fmla="*/ 270246 w 2120496"/>
                  <a:gd name="connsiteY2" fmla="*/ 1127602 h 1709723"/>
                  <a:gd name="connsiteX3" fmla="*/ 697730 w 2120496"/>
                  <a:gd name="connsiteY3" fmla="*/ 1077403 h 1709723"/>
                  <a:gd name="connsiteX4" fmla="*/ 2118896 w 2120496"/>
                  <a:gd name="connsiteY4" fmla="*/ 125695 h 1709723"/>
                  <a:gd name="connsiteX5" fmla="*/ 2016628 w 2120496"/>
                  <a:gd name="connsiteY5" fmla="*/ 0 h 1709723"/>
                  <a:gd name="connsiteX6" fmla="*/ 1164132 w 2120496"/>
                  <a:gd name="connsiteY6" fmla="*/ 864608 h 1709723"/>
                  <a:gd name="connsiteX7" fmla="*/ 829301 w 2120496"/>
                  <a:gd name="connsiteY7" fmla="*/ 944545 h 1709723"/>
                  <a:gd name="connsiteX8" fmla="*/ 186138 w 2120496"/>
                  <a:gd name="connsiteY8" fmla="*/ 986640 h 1709723"/>
                  <a:gd name="connsiteX9" fmla="*/ 91632 w 2120496"/>
                  <a:gd name="connsiteY9" fmla="*/ 1694698 h 1709723"/>
                  <a:gd name="connsiteX10" fmla="*/ 904733 w 2120496"/>
                  <a:gd name="connsiteY10" fmla="*/ 1143584 h 1709723"/>
                  <a:gd name="connsiteX11" fmla="*/ 1254311 w 2120496"/>
                  <a:gd name="connsiteY11" fmla="*/ 1142310 h 1709723"/>
                  <a:gd name="connsiteX12" fmla="*/ 2071113 w 2120496"/>
                  <a:gd name="connsiteY12" fmla="*/ 252140 h 1709723"/>
                  <a:gd name="connsiteX13" fmla="*/ 2118896 w 2120496"/>
                  <a:gd name="connsiteY13" fmla="*/ 125695 h 170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20496" h="1709723">
                    <a:moveTo>
                      <a:pt x="697730" y="1077403"/>
                    </a:moveTo>
                    <a:cubicBezTo>
                      <a:pt x="686464" y="1165228"/>
                      <a:pt x="293778" y="1490842"/>
                      <a:pt x="197086" y="1502082"/>
                    </a:cubicBezTo>
                    <a:cubicBezTo>
                      <a:pt x="138324" y="1432680"/>
                      <a:pt x="186805" y="1198382"/>
                      <a:pt x="270246" y="1127602"/>
                    </a:cubicBezTo>
                    <a:cubicBezTo>
                      <a:pt x="353687" y="1056822"/>
                      <a:pt x="574040" y="981119"/>
                      <a:pt x="697730" y="1077403"/>
                    </a:cubicBezTo>
                    <a:close/>
                    <a:moveTo>
                      <a:pt x="2118896" y="125695"/>
                    </a:moveTo>
                    <a:cubicBezTo>
                      <a:pt x="2109815" y="83672"/>
                      <a:pt x="2044217" y="23238"/>
                      <a:pt x="2016628" y="0"/>
                    </a:cubicBezTo>
                    <a:cubicBezTo>
                      <a:pt x="1762962" y="234497"/>
                      <a:pt x="1472505" y="638390"/>
                      <a:pt x="1164132" y="864608"/>
                    </a:cubicBezTo>
                    <a:lnTo>
                      <a:pt x="829301" y="944545"/>
                    </a:lnTo>
                    <a:cubicBezTo>
                      <a:pt x="573684" y="835402"/>
                      <a:pt x="440811" y="784291"/>
                      <a:pt x="186138" y="986640"/>
                    </a:cubicBezTo>
                    <a:cubicBezTo>
                      <a:pt x="-68535" y="1188989"/>
                      <a:pt x="-22443" y="1626671"/>
                      <a:pt x="91632" y="1694698"/>
                    </a:cubicBezTo>
                    <a:cubicBezTo>
                      <a:pt x="248813" y="1788431"/>
                      <a:pt x="593476" y="1424082"/>
                      <a:pt x="904733" y="1143584"/>
                    </a:cubicBezTo>
                    <a:cubicBezTo>
                      <a:pt x="1004547" y="1119373"/>
                      <a:pt x="1158760" y="1166520"/>
                      <a:pt x="1254311" y="1142310"/>
                    </a:cubicBezTo>
                    <a:cubicBezTo>
                      <a:pt x="1536301" y="851044"/>
                      <a:pt x="1776774" y="535747"/>
                      <a:pt x="2071113" y="252140"/>
                    </a:cubicBezTo>
                    <a:cubicBezTo>
                      <a:pt x="2096580" y="214090"/>
                      <a:pt x="2127977" y="167718"/>
                      <a:pt x="2118896" y="125695"/>
                    </a:cubicBezTo>
                    <a:close/>
                  </a:path>
                </a:pathLst>
              </a:custGeom>
              <a:gradFill flip="none" rotWithShape="1">
                <a:gsLst>
                  <a:gs pos="39000">
                    <a:srgbClr val="FFC000"/>
                  </a:gs>
                  <a:gs pos="40000">
                    <a:schemeClr val="bg1">
                      <a:lumMod val="85000"/>
                    </a:schemeClr>
                  </a:gs>
                </a:gsLst>
                <a:lin ang="18600000" scaled="0"/>
                <a:tileRect/>
              </a:gra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楕円 41">
                <a:extLst>
                  <a:ext uri="{FF2B5EF4-FFF2-40B4-BE49-F238E27FC236}">
                    <a16:creationId xmlns:a16="http://schemas.microsoft.com/office/drawing/2014/main" id="{45169438-457E-4418-90F0-7B99C6CC58FB}"/>
                  </a:ext>
                </a:extLst>
              </p:cNvPr>
              <p:cNvSpPr/>
              <p:nvPr/>
            </p:nvSpPr>
            <p:spPr>
              <a:xfrm>
                <a:off x="4734986" y="2785690"/>
                <a:ext cx="72000" cy="72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8" name="図 47">
            <a:extLst>
              <a:ext uri="{FF2B5EF4-FFF2-40B4-BE49-F238E27FC236}">
                <a16:creationId xmlns:a16="http://schemas.microsoft.com/office/drawing/2014/main" id="{E75258A0-50D2-41F3-B583-60D64885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92" y="4513795"/>
            <a:ext cx="2328874" cy="1841152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D7ED4A0B-091F-43E1-A0B7-2D3238FA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700" y="4364706"/>
            <a:ext cx="2444708" cy="1865538"/>
          </a:xfrm>
          <a:prstGeom prst="rect">
            <a:avLst/>
          </a:prstGeom>
        </p:spPr>
      </p:pic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D0B5C8C2-E1B5-4F62-9176-E5DB463B6421}"/>
              </a:ext>
            </a:extLst>
          </p:cNvPr>
          <p:cNvSpPr/>
          <p:nvPr/>
        </p:nvSpPr>
        <p:spPr>
          <a:xfrm>
            <a:off x="5870279" y="2018503"/>
            <a:ext cx="3080775" cy="153938"/>
          </a:xfrm>
          <a:custGeom>
            <a:avLst/>
            <a:gdLst>
              <a:gd name="connsiteX0" fmla="*/ 3221817 w 3835089"/>
              <a:gd name="connsiteY0" fmla="*/ 0 h 1212527"/>
              <a:gd name="connsiteX1" fmla="*/ 3835089 w 3835089"/>
              <a:gd name="connsiteY1" fmla="*/ 577689 h 1212527"/>
              <a:gd name="connsiteX2" fmla="*/ 3221817 w 3835089"/>
              <a:gd name="connsiteY2" fmla="*/ 1212527 h 1212527"/>
              <a:gd name="connsiteX3" fmla="*/ 539781 w 3835089"/>
              <a:gd name="connsiteY3" fmla="*/ 1212527 h 1212527"/>
              <a:gd name="connsiteX4" fmla="*/ 539781 w 3835089"/>
              <a:gd name="connsiteY4" fmla="*/ 933357 h 1212527"/>
              <a:gd name="connsiteX5" fmla="*/ 411972 w 3835089"/>
              <a:gd name="connsiteY5" fmla="*/ 933357 h 1212527"/>
              <a:gd name="connsiteX6" fmla="*/ 411972 w 3835089"/>
              <a:gd name="connsiteY6" fmla="*/ 1212527 h 1212527"/>
              <a:gd name="connsiteX7" fmla="*/ 273081 w 3835089"/>
              <a:gd name="connsiteY7" fmla="*/ 1212527 h 1212527"/>
              <a:gd name="connsiteX8" fmla="*/ 273081 w 3835089"/>
              <a:gd name="connsiteY8" fmla="*/ 933357 h 1212527"/>
              <a:gd name="connsiteX9" fmla="*/ 145272 w 3835089"/>
              <a:gd name="connsiteY9" fmla="*/ 933357 h 1212527"/>
              <a:gd name="connsiteX10" fmla="*/ 145272 w 3835089"/>
              <a:gd name="connsiteY10" fmla="*/ 1212527 h 1212527"/>
              <a:gd name="connsiteX11" fmla="*/ 0 w 3835089"/>
              <a:gd name="connsiteY11" fmla="*/ 1212527 h 1212527"/>
              <a:gd name="connsiteX12" fmla="*/ 0 w 3835089"/>
              <a:gd name="connsiteY12" fmla="*/ 2146 h 1212527"/>
              <a:gd name="connsiteX13" fmla="*/ 145272 w 3835089"/>
              <a:gd name="connsiteY13" fmla="*/ 2049 h 1212527"/>
              <a:gd name="connsiteX14" fmla="*/ 145272 w 3835089"/>
              <a:gd name="connsiteY14" fmla="*/ 279170 h 1212527"/>
              <a:gd name="connsiteX15" fmla="*/ 273081 w 3835089"/>
              <a:gd name="connsiteY15" fmla="*/ 279170 h 1212527"/>
              <a:gd name="connsiteX16" fmla="*/ 273081 w 3835089"/>
              <a:gd name="connsiteY16" fmla="*/ 1964 h 1212527"/>
              <a:gd name="connsiteX17" fmla="*/ 411972 w 3835089"/>
              <a:gd name="connsiteY17" fmla="*/ 1871 h 1212527"/>
              <a:gd name="connsiteX18" fmla="*/ 411972 w 3835089"/>
              <a:gd name="connsiteY18" fmla="*/ 279170 h 1212527"/>
              <a:gd name="connsiteX19" fmla="*/ 539781 w 3835089"/>
              <a:gd name="connsiteY19" fmla="*/ 279170 h 1212527"/>
              <a:gd name="connsiteX20" fmla="*/ 539781 w 3835089"/>
              <a:gd name="connsiteY20" fmla="*/ 1786 h 121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35089" h="1212527">
                <a:moveTo>
                  <a:pt x="3221817" y="0"/>
                </a:moveTo>
                <a:lnTo>
                  <a:pt x="3835089" y="577689"/>
                </a:lnTo>
                <a:lnTo>
                  <a:pt x="3221817" y="1212527"/>
                </a:lnTo>
                <a:lnTo>
                  <a:pt x="539781" y="1212527"/>
                </a:lnTo>
                <a:lnTo>
                  <a:pt x="539781" y="933357"/>
                </a:lnTo>
                <a:lnTo>
                  <a:pt x="411972" y="933357"/>
                </a:lnTo>
                <a:lnTo>
                  <a:pt x="411972" y="1212527"/>
                </a:lnTo>
                <a:lnTo>
                  <a:pt x="273081" y="1212527"/>
                </a:lnTo>
                <a:lnTo>
                  <a:pt x="273081" y="933357"/>
                </a:lnTo>
                <a:lnTo>
                  <a:pt x="145272" y="933357"/>
                </a:lnTo>
                <a:lnTo>
                  <a:pt x="145272" y="1212527"/>
                </a:lnTo>
                <a:lnTo>
                  <a:pt x="0" y="1212527"/>
                </a:lnTo>
                <a:lnTo>
                  <a:pt x="0" y="2146"/>
                </a:lnTo>
                <a:lnTo>
                  <a:pt x="145272" y="2049"/>
                </a:lnTo>
                <a:lnTo>
                  <a:pt x="145272" y="279170"/>
                </a:lnTo>
                <a:lnTo>
                  <a:pt x="273081" y="279170"/>
                </a:lnTo>
                <a:lnTo>
                  <a:pt x="273081" y="1964"/>
                </a:lnTo>
                <a:lnTo>
                  <a:pt x="411972" y="1871"/>
                </a:lnTo>
                <a:lnTo>
                  <a:pt x="411972" y="279170"/>
                </a:lnTo>
                <a:lnTo>
                  <a:pt x="539781" y="279170"/>
                </a:lnTo>
                <a:lnTo>
                  <a:pt x="539781" y="1786"/>
                </a:lnTo>
                <a:close/>
              </a:path>
            </a:pathLst>
          </a:custGeom>
          <a:solidFill>
            <a:srgbClr val="FACB6E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247B7FF0-ED18-4B30-A078-6EE33853B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860" y="4917117"/>
            <a:ext cx="3133616" cy="207282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22B9865-8B18-41B5-8AAA-97EAAD0BEFC0}"/>
              </a:ext>
            </a:extLst>
          </p:cNvPr>
          <p:cNvSpPr txBox="1"/>
          <p:nvPr/>
        </p:nvSpPr>
        <p:spPr>
          <a:xfrm>
            <a:off x="796182" y="7936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作画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7F8774D-50DE-42F1-B4C9-DB377EA24BE1}"/>
              </a:ext>
            </a:extLst>
          </p:cNvPr>
          <p:cNvSpPr txBox="1"/>
          <p:nvPr/>
        </p:nvSpPr>
        <p:spPr>
          <a:xfrm>
            <a:off x="796181" y="3903264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画像で張り付け</a:t>
            </a:r>
          </a:p>
        </p:txBody>
      </p:sp>
    </p:spTree>
    <p:extLst>
      <p:ext uri="{BB962C8B-B14F-4D97-AF65-F5344CB8AC3E}">
        <p14:creationId xmlns:p14="http://schemas.microsoft.com/office/powerpoint/2010/main" val="35237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023DB2C-AA01-4BBF-8703-76F322E4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作画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22B9865-8B18-41B5-8AAA-97EAAD0BEFC0}"/>
              </a:ext>
            </a:extLst>
          </p:cNvPr>
          <p:cNvSpPr txBox="1"/>
          <p:nvPr/>
        </p:nvSpPr>
        <p:spPr>
          <a:xfrm>
            <a:off x="796182" y="7936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作画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7F8774D-50DE-42F1-B4C9-DB377EA24BE1}"/>
              </a:ext>
            </a:extLst>
          </p:cNvPr>
          <p:cNvSpPr txBox="1"/>
          <p:nvPr/>
        </p:nvSpPr>
        <p:spPr>
          <a:xfrm>
            <a:off x="796181" y="3903264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画像で張り付け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E9921E9-620B-42E6-AE9A-BDB161FAE341}"/>
              </a:ext>
            </a:extLst>
          </p:cNvPr>
          <p:cNvGrpSpPr/>
          <p:nvPr/>
        </p:nvGrpSpPr>
        <p:grpSpPr>
          <a:xfrm>
            <a:off x="1339183" y="1839284"/>
            <a:ext cx="608690" cy="940832"/>
            <a:chOff x="5091375" y="1371601"/>
            <a:chExt cx="653953" cy="1000807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4FCC7991-45DB-468F-8C22-B464E1D6E5B6}"/>
                </a:ext>
              </a:extLst>
            </p:cNvPr>
            <p:cNvGrpSpPr/>
            <p:nvPr/>
          </p:nvGrpSpPr>
          <p:grpSpPr>
            <a:xfrm>
              <a:off x="5091375" y="1371601"/>
              <a:ext cx="653953" cy="1000807"/>
              <a:chOff x="5091375" y="1371601"/>
              <a:chExt cx="653953" cy="1000807"/>
            </a:xfrm>
          </p:grpSpPr>
          <p:sp>
            <p:nvSpPr>
              <p:cNvPr id="4" name="楕円 3">
                <a:extLst>
                  <a:ext uri="{FF2B5EF4-FFF2-40B4-BE49-F238E27FC236}">
                    <a16:creationId xmlns:a16="http://schemas.microsoft.com/office/drawing/2014/main" id="{04AAC7A3-36AE-434C-A129-2BD6C410B61B}"/>
                  </a:ext>
                </a:extLst>
              </p:cNvPr>
              <p:cNvSpPr/>
              <p:nvPr/>
            </p:nvSpPr>
            <p:spPr>
              <a:xfrm>
                <a:off x="5116165" y="1371601"/>
                <a:ext cx="606695" cy="307180"/>
              </a:xfrm>
              <a:prstGeom prst="ellipse">
                <a:avLst/>
              </a:prstGeom>
              <a:solidFill>
                <a:srgbClr val="8F2825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" name="フリーフォーム: 図形 1">
                <a:extLst>
                  <a:ext uri="{FF2B5EF4-FFF2-40B4-BE49-F238E27FC236}">
                    <a16:creationId xmlns:a16="http://schemas.microsoft.com/office/drawing/2014/main" id="{96C582D4-1DB0-45A2-9E85-E973A3013354}"/>
                  </a:ext>
                </a:extLst>
              </p:cNvPr>
              <p:cNvSpPr/>
              <p:nvPr/>
            </p:nvSpPr>
            <p:spPr>
              <a:xfrm>
                <a:off x="5091375" y="1371601"/>
                <a:ext cx="653953" cy="1000807"/>
              </a:xfrm>
              <a:custGeom>
                <a:avLst/>
                <a:gdLst>
                  <a:gd name="connsiteX0" fmla="*/ 104775 w 657225"/>
                  <a:gd name="connsiteY0" fmla="*/ 190500 h 1000125"/>
                  <a:gd name="connsiteX1" fmla="*/ 285750 w 657225"/>
                  <a:gd name="connsiteY1" fmla="*/ 266700 h 1000125"/>
                  <a:gd name="connsiteX2" fmla="*/ 647700 w 657225"/>
                  <a:gd name="connsiteY2" fmla="*/ 161925 h 1000125"/>
                  <a:gd name="connsiteX3" fmla="*/ 323850 w 657225"/>
                  <a:gd name="connsiteY3" fmla="*/ 0 h 1000125"/>
                  <a:gd name="connsiteX4" fmla="*/ 9525 w 657225"/>
                  <a:gd name="connsiteY4" fmla="*/ 171450 h 1000125"/>
                  <a:gd name="connsiteX5" fmla="*/ 0 w 657225"/>
                  <a:gd name="connsiteY5" fmla="*/ 819150 h 1000125"/>
                  <a:gd name="connsiteX6" fmla="*/ 323850 w 657225"/>
                  <a:gd name="connsiteY6" fmla="*/ 1000125 h 1000125"/>
                  <a:gd name="connsiteX7" fmla="*/ 657225 w 657225"/>
                  <a:gd name="connsiteY7" fmla="*/ 904875 h 1000125"/>
                  <a:gd name="connsiteX8" fmla="*/ 647700 w 657225"/>
                  <a:gd name="connsiteY8" fmla="*/ 152400 h 1000125"/>
                  <a:gd name="connsiteX0" fmla="*/ 104775 w 657225"/>
                  <a:gd name="connsiteY0" fmla="*/ 190500 h 1013524"/>
                  <a:gd name="connsiteX1" fmla="*/ 285750 w 657225"/>
                  <a:gd name="connsiteY1" fmla="*/ 266700 h 1013524"/>
                  <a:gd name="connsiteX2" fmla="*/ 647700 w 657225"/>
                  <a:gd name="connsiteY2" fmla="*/ 161925 h 1013524"/>
                  <a:gd name="connsiteX3" fmla="*/ 323850 w 657225"/>
                  <a:gd name="connsiteY3" fmla="*/ 0 h 1013524"/>
                  <a:gd name="connsiteX4" fmla="*/ 9525 w 657225"/>
                  <a:gd name="connsiteY4" fmla="*/ 171450 h 1013524"/>
                  <a:gd name="connsiteX5" fmla="*/ 0 w 657225"/>
                  <a:gd name="connsiteY5" fmla="*/ 819150 h 1013524"/>
                  <a:gd name="connsiteX6" fmla="*/ 323850 w 657225"/>
                  <a:gd name="connsiteY6" fmla="*/ 1000125 h 1013524"/>
                  <a:gd name="connsiteX7" fmla="*/ 657225 w 657225"/>
                  <a:gd name="connsiteY7" fmla="*/ 904875 h 1013524"/>
                  <a:gd name="connsiteX8" fmla="*/ 647700 w 657225"/>
                  <a:gd name="connsiteY8" fmla="*/ 152400 h 1013524"/>
                  <a:gd name="connsiteX0" fmla="*/ 104775 w 657225"/>
                  <a:gd name="connsiteY0" fmla="*/ 190500 h 1013524"/>
                  <a:gd name="connsiteX1" fmla="*/ 285750 w 657225"/>
                  <a:gd name="connsiteY1" fmla="*/ 266700 h 1013524"/>
                  <a:gd name="connsiteX2" fmla="*/ 647700 w 657225"/>
                  <a:gd name="connsiteY2" fmla="*/ 161925 h 1013524"/>
                  <a:gd name="connsiteX3" fmla="*/ 323850 w 657225"/>
                  <a:gd name="connsiteY3" fmla="*/ 0 h 1013524"/>
                  <a:gd name="connsiteX4" fmla="*/ 9525 w 657225"/>
                  <a:gd name="connsiteY4" fmla="*/ 171450 h 1013524"/>
                  <a:gd name="connsiteX5" fmla="*/ 0 w 657225"/>
                  <a:gd name="connsiteY5" fmla="*/ 819150 h 1013524"/>
                  <a:gd name="connsiteX6" fmla="*/ 323850 w 657225"/>
                  <a:gd name="connsiteY6" fmla="*/ 1000125 h 1013524"/>
                  <a:gd name="connsiteX7" fmla="*/ 657225 w 657225"/>
                  <a:gd name="connsiteY7" fmla="*/ 904875 h 1013524"/>
                  <a:gd name="connsiteX8" fmla="*/ 647700 w 657225"/>
                  <a:gd name="connsiteY8" fmla="*/ 152400 h 1013524"/>
                  <a:gd name="connsiteX0" fmla="*/ 104775 w 657225"/>
                  <a:gd name="connsiteY0" fmla="*/ 204056 h 1027080"/>
                  <a:gd name="connsiteX1" fmla="*/ 285750 w 657225"/>
                  <a:gd name="connsiteY1" fmla="*/ 280256 h 1027080"/>
                  <a:gd name="connsiteX2" fmla="*/ 647700 w 657225"/>
                  <a:gd name="connsiteY2" fmla="*/ 175481 h 1027080"/>
                  <a:gd name="connsiteX3" fmla="*/ 323850 w 657225"/>
                  <a:gd name="connsiteY3" fmla="*/ 13556 h 1027080"/>
                  <a:gd name="connsiteX4" fmla="*/ 9525 w 657225"/>
                  <a:gd name="connsiteY4" fmla="*/ 185006 h 1027080"/>
                  <a:gd name="connsiteX5" fmla="*/ 0 w 657225"/>
                  <a:gd name="connsiteY5" fmla="*/ 832706 h 1027080"/>
                  <a:gd name="connsiteX6" fmla="*/ 323850 w 657225"/>
                  <a:gd name="connsiteY6" fmla="*/ 1013681 h 1027080"/>
                  <a:gd name="connsiteX7" fmla="*/ 657225 w 657225"/>
                  <a:gd name="connsiteY7" fmla="*/ 918431 h 1027080"/>
                  <a:gd name="connsiteX8" fmla="*/ 647700 w 657225"/>
                  <a:gd name="connsiteY8" fmla="*/ 165956 h 1027080"/>
                  <a:gd name="connsiteX0" fmla="*/ 104775 w 657225"/>
                  <a:gd name="connsiteY0" fmla="*/ 191725 h 1014749"/>
                  <a:gd name="connsiteX1" fmla="*/ 285750 w 657225"/>
                  <a:gd name="connsiteY1" fmla="*/ 267925 h 1014749"/>
                  <a:gd name="connsiteX2" fmla="*/ 647700 w 657225"/>
                  <a:gd name="connsiteY2" fmla="*/ 163150 h 1014749"/>
                  <a:gd name="connsiteX3" fmla="*/ 323850 w 657225"/>
                  <a:gd name="connsiteY3" fmla="*/ 1225 h 1014749"/>
                  <a:gd name="connsiteX4" fmla="*/ 9525 w 657225"/>
                  <a:gd name="connsiteY4" fmla="*/ 172675 h 1014749"/>
                  <a:gd name="connsiteX5" fmla="*/ 0 w 657225"/>
                  <a:gd name="connsiteY5" fmla="*/ 820375 h 1014749"/>
                  <a:gd name="connsiteX6" fmla="*/ 323850 w 657225"/>
                  <a:gd name="connsiteY6" fmla="*/ 1001350 h 1014749"/>
                  <a:gd name="connsiteX7" fmla="*/ 657225 w 657225"/>
                  <a:gd name="connsiteY7" fmla="*/ 906100 h 1014749"/>
                  <a:gd name="connsiteX8" fmla="*/ 647700 w 657225"/>
                  <a:gd name="connsiteY8" fmla="*/ 153625 h 1014749"/>
                  <a:gd name="connsiteX0" fmla="*/ 104775 w 657225"/>
                  <a:gd name="connsiteY0" fmla="*/ 191145 h 1014169"/>
                  <a:gd name="connsiteX1" fmla="*/ 285750 w 657225"/>
                  <a:gd name="connsiteY1" fmla="*/ 267345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104775 w 657225"/>
                  <a:gd name="connsiteY0" fmla="*/ 191145 h 1014169"/>
                  <a:gd name="connsiteX1" fmla="*/ 285750 w 657225"/>
                  <a:gd name="connsiteY1" fmla="*/ 267345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104775 w 657225"/>
                  <a:gd name="connsiteY0" fmla="*/ 191145 h 1014169"/>
                  <a:gd name="connsiteX1" fmla="*/ 285750 w 657225"/>
                  <a:gd name="connsiteY1" fmla="*/ 267345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104775 w 657225"/>
                  <a:gd name="connsiteY0" fmla="*/ 191145 h 1014169"/>
                  <a:gd name="connsiteX1" fmla="*/ 285750 w 657225"/>
                  <a:gd name="connsiteY1" fmla="*/ 267345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104775 w 657225"/>
                  <a:gd name="connsiteY0" fmla="*/ 191145 h 1014169"/>
                  <a:gd name="connsiteX1" fmla="*/ 285750 w 657225"/>
                  <a:gd name="connsiteY1" fmla="*/ 267345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104775 w 657225"/>
                  <a:gd name="connsiteY0" fmla="*/ 191145 h 1014169"/>
                  <a:gd name="connsiteX1" fmla="*/ 285750 w 657225"/>
                  <a:gd name="connsiteY1" fmla="*/ 267345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104775 w 657225"/>
                  <a:gd name="connsiteY0" fmla="*/ 191145 h 1014169"/>
                  <a:gd name="connsiteX1" fmla="*/ 314325 w 657225"/>
                  <a:gd name="connsiteY1" fmla="*/ 272107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28575 w 657225"/>
                  <a:gd name="connsiteY0" fmla="*/ 188764 h 1014169"/>
                  <a:gd name="connsiteX1" fmla="*/ 314325 w 657225"/>
                  <a:gd name="connsiteY1" fmla="*/ 272107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28575 w 657225"/>
                  <a:gd name="connsiteY0" fmla="*/ 188764 h 1014169"/>
                  <a:gd name="connsiteX1" fmla="*/ 314325 w 657225"/>
                  <a:gd name="connsiteY1" fmla="*/ 272107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28575 w 657225"/>
                  <a:gd name="connsiteY0" fmla="*/ 188764 h 1014169"/>
                  <a:gd name="connsiteX1" fmla="*/ 314325 w 657225"/>
                  <a:gd name="connsiteY1" fmla="*/ 272107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28575 w 657225"/>
                  <a:gd name="connsiteY0" fmla="*/ 188764 h 1014169"/>
                  <a:gd name="connsiteX1" fmla="*/ 314325 w 657225"/>
                  <a:gd name="connsiteY1" fmla="*/ 272107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28575 w 657225"/>
                  <a:gd name="connsiteY0" fmla="*/ 188764 h 1014169"/>
                  <a:gd name="connsiteX1" fmla="*/ 314325 w 657225"/>
                  <a:gd name="connsiteY1" fmla="*/ 272107 h 1014169"/>
                  <a:gd name="connsiteX2" fmla="*/ 647700 w 657225"/>
                  <a:gd name="connsiteY2" fmla="*/ 162570 h 1014169"/>
                  <a:gd name="connsiteX3" fmla="*/ 323850 w 657225"/>
                  <a:gd name="connsiteY3" fmla="*/ 645 h 1014169"/>
                  <a:gd name="connsiteX4" fmla="*/ 9525 w 657225"/>
                  <a:gd name="connsiteY4" fmla="*/ 172095 h 1014169"/>
                  <a:gd name="connsiteX5" fmla="*/ 0 w 657225"/>
                  <a:gd name="connsiteY5" fmla="*/ 819795 h 1014169"/>
                  <a:gd name="connsiteX6" fmla="*/ 323850 w 657225"/>
                  <a:gd name="connsiteY6" fmla="*/ 1000770 h 1014169"/>
                  <a:gd name="connsiteX7" fmla="*/ 657225 w 657225"/>
                  <a:gd name="connsiteY7" fmla="*/ 905520 h 1014169"/>
                  <a:gd name="connsiteX8" fmla="*/ 647700 w 657225"/>
                  <a:gd name="connsiteY8" fmla="*/ 153045 h 1014169"/>
                  <a:gd name="connsiteX0" fmla="*/ 28575 w 657225"/>
                  <a:gd name="connsiteY0" fmla="*/ 196068 h 1021473"/>
                  <a:gd name="connsiteX1" fmla="*/ 314325 w 657225"/>
                  <a:gd name="connsiteY1" fmla="*/ 279411 h 1021473"/>
                  <a:gd name="connsiteX2" fmla="*/ 647700 w 657225"/>
                  <a:gd name="connsiteY2" fmla="*/ 169874 h 1021473"/>
                  <a:gd name="connsiteX3" fmla="*/ 323850 w 657225"/>
                  <a:gd name="connsiteY3" fmla="*/ 7949 h 1021473"/>
                  <a:gd name="connsiteX4" fmla="*/ 9525 w 657225"/>
                  <a:gd name="connsiteY4" fmla="*/ 179399 h 1021473"/>
                  <a:gd name="connsiteX5" fmla="*/ 0 w 657225"/>
                  <a:gd name="connsiteY5" fmla="*/ 827099 h 1021473"/>
                  <a:gd name="connsiteX6" fmla="*/ 323850 w 657225"/>
                  <a:gd name="connsiteY6" fmla="*/ 1008074 h 1021473"/>
                  <a:gd name="connsiteX7" fmla="*/ 657225 w 657225"/>
                  <a:gd name="connsiteY7" fmla="*/ 912824 h 1021473"/>
                  <a:gd name="connsiteX8" fmla="*/ 647700 w 657225"/>
                  <a:gd name="connsiteY8" fmla="*/ 160349 h 1021473"/>
                  <a:gd name="connsiteX0" fmla="*/ 28575 w 657225"/>
                  <a:gd name="connsiteY0" fmla="*/ 196068 h 1021473"/>
                  <a:gd name="connsiteX1" fmla="*/ 314325 w 657225"/>
                  <a:gd name="connsiteY1" fmla="*/ 279411 h 1021473"/>
                  <a:gd name="connsiteX2" fmla="*/ 647700 w 657225"/>
                  <a:gd name="connsiteY2" fmla="*/ 169874 h 1021473"/>
                  <a:gd name="connsiteX3" fmla="*/ 323850 w 657225"/>
                  <a:gd name="connsiteY3" fmla="*/ 7949 h 1021473"/>
                  <a:gd name="connsiteX4" fmla="*/ 9525 w 657225"/>
                  <a:gd name="connsiteY4" fmla="*/ 179399 h 1021473"/>
                  <a:gd name="connsiteX5" fmla="*/ 0 w 657225"/>
                  <a:gd name="connsiteY5" fmla="*/ 827099 h 1021473"/>
                  <a:gd name="connsiteX6" fmla="*/ 323850 w 657225"/>
                  <a:gd name="connsiteY6" fmla="*/ 1008074 h 1021473"/>
                  <a:gd name="connsiteX7" fmla="*/ 657225 w 657225"/>
                  <a:gd name="connsiteY7" fmla="*/ 912824 h 1021473"/>
                  <a:gd name="connsiteX8" fmla="*/ 647700 w 657225"/>
                  <a:gd name="connsiteY8" fmla="*/ 160349 h 1021473"/>
                  <a:gd name="connsiteX0" fmla="*/ 28575 w 657225"/>
                  <a:gd name="connsiteY0" fmla="*/ 189120 h 1014525"/>
                  <a:gd name="connsiteX1" fmla="*/ 314325 w 657225"/>
                  <a:gd name="connsiteY1" fmla="*/ 272463 h 1014525"/>
                  <a:gd name="connsiteX2" fmla="*/ 647700 w 657225"/>
                  <a:gd name="connsiteY2" fmla="*/ 162926 h 1014525"/>
                  <a:gd name="connsiteX3" fmla="*/ 323850 w 657225"/>
                  <a:gd name="connsiteY3" fmla="*/ 1001 h 1014525"/>
                  <a:gd name="connsiteX4" fmla="*/ 9525 w 657225"/>
                  <a:gd name="connsiteY4" fmla="*/ 172451 h 1014525"/>
                  <a:gd name="connsiteX5" fmla="*/ 0 w 657225"/>
                  <a:gd name="connsiteY5" fmla="*/ 820151 h 1014525"/>
                  <a:gd name="connsiteX6" fmla="*/ 323850 w 657225"/>
                  <a:gd name="connsiteY6" fmla="*/ 1001126 h 1014525"/>
                  <a:gd name="connsiteX7" fmla="*/ 657225 w 657225"/>
                  <a:gd name="connsiteY7" fmla="*/ 905876 h 1014525"/>
                  <a:gd name="connsiteX8" fmla="*/ 647700 w 657225"/>
                  <a:gd name="connsiteY8" fmla="*/ 153401 h 1014525"/>
                  <a:gd name="connsiteX0" fmla="*/ 28575 w 657225"/>
                  <a:gd name="connsiteY0" fmla="*/ 189120 h 1014525"/>
                  <a:gd name="connsiteX1" fmla="*/ 314325 w 657225"/>
                  <a:gd name="connsiteY1" fmla="*/ 272463 h 1014525"/>
                  <a:gd name="connsiteX2" fmla="*/ 647700 w 657225"/>
                  <a:gd name="connsiteY2" fmla="*/ 162926 h 1014525"/>
                  <a:gd name="connsiteX3" fmla="*/ 323850 w 657225"/>
                  <a:gd name="connsiteY3" fmla="*/ 1001 h 1014525"/>
                  <a:gd name="connsiteX4" fmla="*/ 9525 w 657225"/>
                  <a:gd name="connsiteY4" fmla="*/ 172451 h 1014525"/>
                  <a:gd name="connsiteX5" fmla="*/ 0 w 657225"/>
                  <a:gd name="connsiteY5" fmla="*/ 820151 h 1014525"/>
                  <a:gd name="connsiteX6" fmla="*/ 323850 w 657225"/>
                  <a:gd name="connsiteY6" fmla="*/ 1001126 h 1014525"/>
                  <a:gd name="connsiteX7" fmla="*/ 657225 w 657225"/>
                  <a:gd name="connsiteY7" fmla="*/ 905876 h 1014525"/>
                  <a:gd name="connsiteX8" fmla="*/ 647700 w 657225"/>
                  <a:gd name="connsiteY8" fmla="*/ 153401 h 1014525"/>
                  <a:gd name="connsiteX0" fmla="*/ 28575 w 657225"/>
                  <a:gd name="connsiteY0" fmla="*/ 189120 h 1014525"/>
                  <a:gd name="connsiteX1" fmla="*/ 314325 w 657225"/>
                  <a:gd name="connsiteY1" fmla="*/ 272463 h 1014525"/>
                  <a:gd name="connsiteX2" fmla="*/ 647700 w 657225"/>
                  <a:gd name="connsiteY2" fmla="*/ 162926 h 1014525"/>
                  <a:gd name="connsiteX3" fmla="*/ 323850 w 657225"/>
                  <a:gd name="connsiteY3" fmla="*/ 1001 h 1014525"/>
                  <a:gd name="connsiteX4" fmla="*/ 9525 w 657225"/>
                  <a:gd name="connsiteY4" fmla="*/ 172451 h 1014525"/>
                  <a:gd name="connsiteX5" fmla="*/ 0 w 657225"/>
                  <a:gd name="connsiteY5" fmla="*/ 820151 h 1014525"/>
                  <a:gd name="connsiteX6" fmla="*/ 323850 w 657225"/>
                  <a:gd name="connsiteY6" fmla="*/ 1001126 h 1014525"/>
                  <a:gd name="connsiteX7" fmla="*/ 657225 w 657225"/>
                  <a:gd name="connsiteY7" fmla="*/ 905876 h 1014525"/>
                  <a:gd name="connsiteX8" fmla="*/ 647700 w 657225"/>
                  <a:gd name="connsiteY8" fmla="*/ 153401 h 1014525"/>
                  <a:gd name="connsiteX0" fmla="*/ 28575 w 657225"/>
                  <a:gd name="connsiteY0" fmla="*/ 188120 h 1013525"/>
                  <a:gd name="connsiteX1" fmla="*/ 314325 w 657225"/>
                  <a:gd name="connsiteY1" fmla="*/ 271463 h 1013525"/>
                  <a:gd name="connsiteX2" fmla="*/ 647700 w 657225"/>
                  <a:gd name="connsiteY2" fmla="*/ 161926 h 1013525"/>
                  <a:gd name="connsiteX3" fmla="*/ 323850 w 657225"/>
                  <a:gd name="connsiteY3" fmla="*/ 1 h 1013525"/>
                  <a:gd name="connsiteX4" fmla="*/ 9525 w 657225"/>
                  <a:gd name="connsiteY4" fmla="*/ 171451 h 1013525"/>
                  <a:gd name="connsiteX5" fmla="*/ 0 w 657225"/>
                  <a:gd name="connsiteY5" fmla="*/ 819151 h 1013525"/>
                  <a:gd name="connsiteX6" fmla="*/ 323850 w 657225"/>
                  <a:gd name="connsiteY6" fmla="*/ 1000126 h 1013525"/>
                  <a:gd name="connsiteX7" fmla="*/ 657225 w 657225"/>
                  <a:gd name="connsiteY7" fmla="*/ 904876 h 1013525"/>
                  <a:gd name="connsiteX8" fmla="*/ 647700 w 657225"/>
                  <a:gd name="connsiteY8" fmla="*/ 152401 h 1013525"/>
                  <a:gd name="connsiteX0" fmla="*/ 28575 w 657225"/>
                  <a:gd name="connsiteY0" fmla="*/ 188120 h 1013525"/>
                  <a:gd name="connsiteX1" fmla="*/ 314325 w 657225"/>
                  <a:gd name="connsiteY1" fmla="*/ 271463 h 1013525"/>
                  <a:gd name="connsiteX2" fmla="*/ 647700 w 657225"/>
                  <a:gd name="connsiteY2" fmla="*/ 161926 h 1013525"/>
                  <a:gd name="connsiteX3" fmla="*/ 323850 w 657225"/>
                  <a:gd name="connsiteY3" fmla="*/ 1 h 1013525"/>
                  <a:gd name="connsiteX4" fmla="*/ 9525 w 657225"/>
                  <a:gd name="connsiteY4" fmla="*/ 171451 h 1013525"/>
                  <a:gd name="connsiteX5" fmla="*/ 0 w 657225"/>
                  <a:gd name="connsiteY5" fmla="*/ 819151 h 1013525"/>
                  <a:gd name="connsiteX6" fmla="*/ 323850 w 657225"/>
                  <a:gd name="connsiteY6" fmla="*/ 1000126 h 1013525"/>
                  <a:gd name="connsiteX7" fmla="*/ 657225 w 657225"/>
                  <a:gd name="connsiteY7" fmla="*/ 904876 h 1013525"/>
                  <a:gd name="connsiteX8" fmla="*/ 647700 w 657225"/>
                  <a:gd name="connsiteY8" fmla="*/ 152401 h 1013525"/>
                  <a:gd name="connsiteX0" fmla="*/ 28575 w 657225"/>
                  <a:gd name="connsiteY0" fmla="*/ 188557 h 1013962"/>
                  <a:gd name="connsiteX1" fmla="*/ 314325 w 657225"/>
                  <a:gd name="connsiteY1" fmla="*/ 271900 h 1013962"/>
                  <a:gd name="connsiteX2" fmla="*/ 647700 w 657225"/>
                  <a:gd name="connsiteY2" fmla="*/ 162363 h 1013962"/>
                  <a:gd name="connsiteX3" fmla="*/ 323850 w 657225"/>
                  <a:gd name="connsiteY3" fmla="*/ 438 h 1013962"/>
                  <a:gd name="connsiteX4" fmla="*/ 9525 w 657225"/>
                  <a:gd name="connsiteY4" fmla="*/ 171888 h 1013962"/>
                  <a:gd name="connsiteX5" fmla="*/ 0 w 657225"/>
                  <a:gd name="connsiteY5" fmla="*/ 819588 h 1013962"/>
                  <a:gd name="connsiteX6" fmla="*/ 323850 w 657225"/>
                  <a:gd name="connsiteY6" fmla="*/ 1000563 h 1013962"/>
                  <a:gd name="connsiteX7" fmla="*/ 657225 w 657225"/>
                  <a:gd name="connsiteY7" fmla="*/ 905313 h 1013962"/>
                  <a:gd name="connsiteX8" fmla="*/ 647700 w 657225"/>
                  <a:gd name="connsiteY8" fmla="*/ 152838 h 1013962"/>
                  <a:gd name="connsiteX0" fmla="*/ 28575 w 657225"/>
                  <a:gd name="connsiteY0" fmla="*/ 188120 h 1013525"/>
                  <a:gd name="connsiteX1" fmla="*/ 314325 w 657225"/>
                  <a:gd name="connsiteY1" fmla="*/ 271463 h 1013525"/>
                  <a:gd name="connsiteX2" fmla="*/ 647700 w 657225"/>
                  <a:gd name="connsiteY2" fmla="*/ 161926 h 1013525"/>
                  <a:gd name="connsiteX3" fmla="*/ 323850 w 657225"/>
                  <a:gd name="connsiteY3" fmla="*/ 1 h 1013525"/>
                  <a:gd name="connsiteX4" fmla="*/ 9525 w 657225"/>
                  <a:gd name="connsiteY4" fmla="*/ 171451 h 1013525"/>
                  <a:gd name="connsiteX5" fmla="*/ 0 w 657225"/>
                  <a:gd name="connsiteY5" fmla="*/ 819151 h 1013525"/>
                  <a:gd name="connsiteX6" fmla="*/ 323850 w 657225"/>
                  <a:gd name="connsiteY6" fmla="*/ 1000126 h 1013525"/>
                  <a:gd name="connsiteX7" fmla="*/ 657225 w 657225"/>
                  <a:gd name="connsiteY7" fmla="*/ 904876 h 1013525"/>
                  <a:gd name="connsiteX8" fmla="*/ 647700 w 657225"/>
                  <a:gd name="connsiteY8" fmla="*/ 152401 h 1013525"/>
                  <a:gd name="connsiteX0" fmla="*/ 28575 w 657225"/>
                  <a:gd name="connsiteY0" fmla="*/ 188120 h 1013525"/>
                  <a:gd name="connsiteX1" fmla="*/ 314325 w 657225"/>
                  <a:gd name="connsiteY1" fmla="*/ 271463 h 1013525"/>
                  <a:gd name="connsiteX2" fmla="*/ 647700 w 657225"/>
                  <a:gd name="connsiteY2" fmla="*/ 161926 h 1013525"/>
                  <a:gd name="connsiteX3" fmla="*/ 323850 w 657225"/>
                  <a:gd name="connsiteY3" fmla="*/ 1 h 1013525"/>
                  <a:gd name="connsiteX4" fmla="*/ 9525 w 657225"/>
                  <a:gd name="connsiteY4" fmla="*/ 171451 h 1013525"/>
                  <a:gd name="connsiteX5" fmla="*/ 0 w 657225"/>
                  <a:gd name="connsiteY5" fmla="*/ 819151 h 1013525"/>
                  <a:gd name="connsiteX6" fmla="*/ 323850 w 657225"/>
                  <a:gd name="connsiteY6" fmla="*/ 1000126 h 1013525"/>
                  <a:gd name="connsiteX7" fmla="*/ 657225 w 657225"/>
                  <a:gd name="connsiteY7" fmla="*/ 904876 h 1013525"/>
                  <a:gd name="connsiteX8" fmla="*/ 647700 w 657225"/>
                  <a:gd name="connsiteY8" fmla="*/ 152401 h 1013525"/>
                  <a:gd name="connsiteX0" fmla="*/ 28575 w 657225"/>
                  <a:gd name="connsiteY0" fmla="*/ 188120 h 1011553"/>
                  <a:gd name="connsiteX1" fmla="*/ 314325 w 657225"/>
                  <a:gd name="connsiteY1" fmla="*/ 271463 h 1011553"/>
                  <a:gd name="connsiteX2" fmla="*/ 647700 w 657225"/>
                  <a:gd name="connsiteY2" fmla="*/ 161926 h 1011553"/>
                  <a:gd name="connsiteX3" fmla="*/ 323850 w 657225"/>
                  <a:gd name="connsiteY3" fmla="*/ 1 h 1011553"/>
                  <a:gd name="connsiteX4" fmla="*/ 9525 w 657225"/>
                  <a:gd name="connsiteY4" fmla="*/ 171451 h 1011553"/>
                  <a:gd name="connsiteX5" fmla="*/ 0 w 657225"/>
                  <a:gd name="connsiteY5" fmla="*/ 819151 h 1011553"/>
                  <a:gd name="connsiteX6" fmla="*/ 323850 w 657225"/>
                  <a:gd name="connsiteY6" fmla="*/ 1000126 h 1011553"/>
                  <a:gd name="connsiteX7" fmla="*/ 657225 w 657225"/>
                  <a:gd name="connsiteY7" fmla="*/ 904876 h 1011553"/>
                  <a:gd name="connsiteX8" fmla="*/ 647700 w 657225"/>
                  <a:gd name="connsiteY8" fmla="*/ 152401 h 1011553"/>
                  <a:gd name="connsiteX0" fmla="*/ 28575 w 657225"/>
                  <a:gd name="connsiteY0" fmla="*/ 188120 h 1011553"/>
                  <a:gd name="connsiteX1" fmla="*/ 314325 w 657225"/>
                  <a:gd name="connsiteY1" fmla="*/ 271463 h 1011553"/>
                  <a:gd name="connsiteX2" fmla="*/ 647700 w 657225"/>
                  <a:gd name="connsiteY2" fmla="*/ 161926 h 1011553"/>
                  <a:gd name="connsiteX3" fmla="*/ 323850 w 657225"/>
                  <a:gd name="connsiteY3" fmla="*/ 1 h 1011553"/>
                  <a:gd name="connsiteX4" fmla="*/ 9525 w 657225"/>
                  <a:gd name="connsiteY4" fmla="*/ 171451 h 1011553"/>
                  <a:gd name="connsiteX5" fmla="*/ 0 w 657225"/>
                  <a:gd name="connsiteY5" fmla="*/ 819151 h 1011553"/>
                  <a:gd name="connsiteX6" fmla="*/ 323850 w 657225"/>
                  <a:gd name="connsiteY6" fmla="*/ 1000126 h 1011553"/>
                  <a:gd name="connsiteX7" fmla="*/ 657225 w 657225"/>
                  <a:gd name="connsiteY7" fmla="*/ 904876 h 1011553"/>
                  <a:gd name="connsiteX8" fmla="*/ 647700 w 657225"/>
                  <a:gd name="connsiteY8" fmla="*/ 152401 h 1011553"/>
                  <a:gd name="connsiteX0" fmla="*/ 50698 w 679348"/>
                  <a:gd name="connsiteY0" fmla="*/ 188120 h 1011553"/>
                  <a:gd name="connsiteX1" fmla="*/ 336448 w 679348"/>
                  <a:gd name="connsiteY1" fmla="*/ 271463 h 1011553"/>
                  <a:gd name="connsiteX2" fmla="*/ 669823 w 679348"/>
                  <a:gd name="connsiteY2" fmla="*/ 161926 h 1011553"/>
                  <a:gd name="connsiteX3" fmla="*/ 345973 w 679348"/>
                  <a:gd name="connsiteY3" fmla="*/ 1 h 1011553"/>
                  <a:gd name="connsiteX4" fmla="*/ 31648 w 679348"/>
                  <a:gd name="connsiteY4" fmla="*/ 171451 h 1011553"/>
                  <a:gd name="connsiteX5" fmla="*/ 22123 w 679348"/>
                  <a:gd name="connsiteY5" fmla="*/ 819151 h 1011553"/>
                  <a:gd name="connsiteX6" fmla="*/ 345973 w 679348"/>
                  <a:gd name="connsiteY6" fmla="*/ 1000126 h 1011553"/>
                  <a:gd name="connsiteX7" fmla="*/ 679348 w 679348"/>
                  <a:gd name="connsiteY7" fmla="*/ 904876 h 1011553"/>
                  <a:gd name="connsiteX8" fmla="*/ 669823 w 679348"/>
                  <a:gd name="connsiteY8" fmla="*/ 152401 h 1011553"/>
                  <a:gd name="connsiteX0" fmla="*/ 50698 w 679381"/>
                  <a:gd name="connsiteY0" fmla="*/ 188120 h 1051094"/>
                  <a:gd name="connsiteX1" fmla="*/ 336448 w 679381"/>
                  <a:gd name="connsiteY1" fmla="*/ 271463 h 1051094"/>
                  <a:gd name="connsiteX2" fmla="*/ 669823 w 679381"/>
                  <a:gd name="connsiteY2" fmla="*/ 161926 h 1051094"/>
                  <a:gd name="connsiteX3" fmla="*/ 345973 w 679381"/>
                  <a:gd name="connsiteY3" fmla="*/ 1 h 1051094"/>
                  <a:gd name="connsiteX4" fmla="*/ 31648 w 679381"/>
                  <a:gd name="connsiteY4" fmla="*/ 171451 h 1051094"/>
                  <a:gd name="connsiteX5" fmla="*/ 22123 w 679381"/>
                  <a:gd name="connsiteY5" fmla="*/ 819151 h 1051094"/>
                  <a:gd name="connsiteX6" fmla="*/ 345973 w 679381"/>
                  <a:gd name="connsiteY6" fmla="*/ 1000126 h 1051094"/>
                  <a:gd name="connsiteX7" fmla="*/ 679348 w 679381"/>
                  <a:gd name="connsiteY7" fmla="*/ 904876 h 1051094"/>
                  <a:gd name="connsiteX8" fmla="*/ 669823 w 679381"/>
                  <a:gd name="connsiteY8" fmla="*/ 152401 h 1051094"/>
                  <a:gd name="connsiteX0" fmla="*/ 50698 w 679447"/>
                  <a:gd name="connsiteY0" fmla="*/ 188120 h 1002996"/>
                  <a:gd name="connsiteX1" fmla="*/ 336448 w 679447"/>
                  <a:gd name="connsiteY1" fmla="*/ 271463 h 1002996"/>
                  <a:gd name="connsiteX2" fmla="*/ 669823 w 679447"/>
                  <a:gd name="connsiteY2" fmla="*/ 161926 h 1002996"/>
                  <a:gd name="connsiteX3" fmla="*/ 345973 w 679447"/>
                  <a:gd name="connsiteY3" fmla="*/ 1 h 1002996"/>
                  <a:gd name="connsiteX4" fmla="*/ 31648 w 679447"/>
                  <a:gd name="connsiteY4" fmla="*/ 171451 h 1002996"/>
                  <a:gd name="connsiteX5" fmla="*/ 22123 w 679447"/>
                  <a:gd name="connsiteY5" fmla="*/ 819151 h 1002996"/>
                  <a:gd name="connsiteX6" fmla="*/ 345973 w 679447"/>
                  <a:gd name="connsiteY6" fmla="*/ 1000126 h 1002996"/>
                  <a:gd name="connsiteX7" fmla="*/ 679348 w 679447"/>
                  <a:gd name="connsiteY7" fmla="*/ 904876 h 1002996"/>
                  <a:gd name="connsiteX8" fmla="*/ 669823 w 679447"/>
                  <a:gd name="connsiteY8" fmla="*/ 152401 h 1002996"/>
                  <a:gd name="connsiteX0" fmla="*/ 29947 w 658696"/>
                  <a:gd name="connsiteY0" fmla="*/ 188120 h 1002996"/>
                  <a:gd name="connsiteX1" fmla="*/ 315697 w 658696"/>
                  <a:gd name="connsiteY1" fmla="*/ 271463 h 1002996"/>
                  <a:gd name="connsiteX2" fmla="*/ 649072 w 658696"/>
                  <a:gd name="connsiteY2" fmla="*/ 161926 h 1002996"/>
                  <a:gd name="connsiteX3" fmla="*/ 325222 w 658696"/>
                  <a:gd name="connsiteY3" fmla="*/ 1 h 1002996"/>
                  <a:gd name="connsiteX4" fmla="*/ 10897 w 658696"/>
                  <a:gd name="connsiteY4" fmla="*/ 171451 h 1002996"/>
                  <a:gd name="connsiteX5" fmla="*/ 1372 w 658696"/>
                  <a:gd name="connsiteY5" fmla="*/ 819151 h 1002996"/>
                  <a:gd name="connsiteX6" fmla="*/ 325222 w 658696"/>
                  <a:gd name="connsiteY6" fmla="*/ 1000126 h 1002996"/>
                  <a:gd name="connsiteX7" fmla="*/ 658597 w 658696"/>
                  <a:gd name="connsiteY7" fmla="*/ 904876 h 1002996"/>
                  <a:gd name="connsiteX8" fmla="*/ 649072 w 658696"/>
                  <a:gd name="connsiteY8" fmla="*/ 152401 h 1002996"/>
                  <a:gd name="connsiteX0" fmla="*/ 44288 w 673036"/>
                  <a:gd name="connsiteY0" fmla="*/ 188120 h 1000901"/>
                  <a:gd name="connsiteX1" fmla="*/ 330038 w 673036"/>
                  <a:gd name="connsiteY1" fmla="*/ 271463 h 1000901"/>
                  <a:gd name="connsiteX2" fmla="*/ 663413 w 673036"/>
                  <a:gd name="connsiteY2" fmla="*/ 161926 h 1000901"/>
                  <a:gd name="connsiteX3" fmla="*/ 339563 w 673036"/>
                  <a:gd name="connsiteY3" fmla="*/ 1 h 1000901"/>
                  <a:gd name="connsiteX4" fmla="*/ 25238 w 673036"/>
                  <a:gd name="connsiteY4" fmla="*/ 171451 h 1000901"/>
                  <a:gd name="connsiteX5" fmla="*/ 22857 w 673036"/>
                  <a:gd name="connsiteY5" fmla="*/ 883444 h 1000901"/>
                  <a:gd name="connsiteX6" fmla="*/ 339563 w 673036"/>
                  <a:gd name="connsiteY6" fmla="*/ 1000126 h 1000901"/>
                  <a:gd name="connsiteX7" fmla="*/ 672938 w 673036"/>
                  <a:gd name="connsiteY7" fmla="*/ 904876 h 1000901"/>
                  <a:gd name="connsiteX8" fmla="*/ 663413 w 673036"/>
                  <a:gd name="connsiteY8" fmla="*/ 152401 h 1000901"/>
                  <a:gd name="connsiteX0" fmla="*/ 44288 w 673036"/>
                  <a:gd name="connsiteY0" fmla="*/ 188120 h 1000901"/>
                  <a:gd name="connsiteX1" fmla="*/ 330038 w 673036"/>
                  <a:gd name="connsiteY1" fmla="*/ 271463 h 1000901"/>
                  <a:gd name="connsiteX2" fmla="*/ 663413 w 673036"/>
                  <a:gd name="connsiteY2" fmla="*/ 161926 h 1000901"/>
                  <a:gd name="connsiteX3" fmla="*/ 339563 w 673036"/>
                  <a:gd name="connsiteY3" fmla="*/ 1 h 1000901"/>
                  <a:gd name="connsiteX4" fmla="*/ 25238 w 673036"/>
                  <a:gd name="connsiteY4" fmla="*/ 171451 h 1000901"/>
                  <a:gd name="connsiteX5" fmla="*/ 22857 w 673036"/>
                  <a:gd name="connsiteY5" fmla="*/ 883444 h 1000901"/>
                  <a:gd name="connsiteX6" fmla="*/ 339563 w 673036"/>
                  <a:gd name="connsiteY6" fmla="*/ 1000126 h 1000901"/>
                  <a:gd name="connsiteX7" fmla="*/ 672938 w 673036"/>
                  <a:gd name="connsiteY7" fmla="*/ 904876 h 1000901"/>
                  <a:gd name="connsiteX8" fmla="*/ 663413 w 673036"/>
                  <a:gd name="connsiteY8" fmla="*/ 152401 h 1000901"/>
                  <a:gd name="connsiteX0" fmla="*/ 23550 w 652298"/>
                  <a:gd name="connsiteY0" fmla="*/ 188120 h 1000901"/>
                  <a:gd name="connsiteX1" fmla="*/ 309300 w 652298"/>
                  <a:gd name="connsiteY1" fmla="*/ 271463 h 1000901"/>
                  <a:gd name="connsiteX2" fmla="*/ 642675 w 652298"/>
                  <a:gd name="connsiteY2" fmla="*/ 161926 h 1000901"/>
                  <a:gd name="connsiteX3" fmla="*/ 318825 w 652298"/>
                  <a:gd name="connsiteY3" fmla="*/ 1 h 1000901"/>
                  <a:gd name="connsiteX4" fmla="*/ 4500 w 652298"/>
                  <a:gd name="connsiteY4" fmla="*/ 171451 h 1000901"/>
                  <a:gd name="connsiteX5" fmla="*/ 2119 w 652298"/>
                  <a:gd name="connsiteY5" fmla="*/ 883444 h 1000901"/>
                  <a:gd name="connsiteX6" fmla="*/ 318825 w 652298"/>
                  <a:gd name="connsiteY6" fmla="*/ 1000126 h 1000901"/>
                  <a:gd name="connsiteX7" fmla="*/ 652200 w 652298"/>
                  <a:gd name="connsiteY7" fmla="*/ 904876 h 1000901"/>
                  <a:gd name="connsiteX8" fmla="*/ 642675 w 652298"/>
                  <a:gd name="connsiteY8" fmla="*/ 152401 h 1000901"/>
                  <a:gd name="connsiteX0" fmla="*/ 23550 w 652407"/>
                  <a:gd name="connsiteY0" fmla="*/ 188120 h 1001504"/>
                  <a:gd name="connsiteX1" fmla="*/ 309300 w 652407"/>
                  <a:gd name="connsiteY1" fmla="*/ 271463 h 1001504"/>
                  <a:gd name="connsiteX2" fmla="*/ 642675 w 652407"/>
                  <a:gd name="connsiteY2" fmla="*/ 161926 h 1001504"/>
                  <a:gd name="connsiteX3" fmla="*/ 318825 w 652407"/>
                  <a:gd name="connsiteY3" fmla="*/ 1 h 1001504"/>
                  <a:gd name="connsiteX4" fmla="*/ 4500 w 652407"/>
                  <a:gd name="connsiteY4" fmla="*/ 171451 h 1001504"/>
                  <a:gd name="connsiteX5" fmla="*/ 2119 w 652407"/>
                  <a:gd name="connsiteY5" fmla="*/ 883444 h 1001504"/>
                  <a:gd name="connsiteX6" fmla="*/ 318825 w 652407"/>
                  <a:gd name="connsiteY6" fmla="*/ 1000126 h 1001504"/>
                  <a:gd name="connsiteX7" fmla="*/ 652200 w 652407"/>
                  <a:gd name="connsiteY7" fmla="*/ 904876 h 1001504"/>
                  <a:gd name="connsiteX8" fmla="*/ 642675 w 652407"/>
                  <a:gd name="connsiteY8" fmla="*/ 152401 h 1001504"/>
                  <a:gd name="connsiteX0" fmla="*/ 109275 w 652407"/>
                  <a:gd name="connsiteY0" fmla="*/ 230982 h 1001504"/>
                  <a:gd name="connsiteX1" fmla="*/ 309300 w 652407"/>
                  <a:gd name="connsiteY1" fmla="*/ 271463 h 1001504"/>
                  <a:gd name="connsiteX2" fmla="*/ 642675 w 652407"/>
                  <a:gd name="connsiteY2" fmla="*/ 161926 h 1001504"/>
                  <a:gd name="connsiteX3" fmla="*/ 318825 w 652407"/>
                  <a:gd name="connsiteY3" fmla="*/ 1 h 1001504"/>
                  <a:gd name="connsiteX4" fmla="*/ 4500 w 652407"/>
                  <a:gd name="connsiteY4" fmla="*/ 171451 h 1001504"/>
                  <a:gd name="connsiteX5" fmla="*/ 2119 w 652407"/>
                  <a:gd name="connsiteY5" fmla="*/ 883444 h 1001504"/>
                  <a:gd name="connsiteX6" fmla="*/ 318825 w 652407"/>
                  <a:gd name="connsiteY6" fmla="*/ 1000126 h 1001504"/>
                  <a:gd name="connsiteX7" fmla="*/ 652200 w 652407"/>
                  <a:gd name="connsiteY7" fmla="*/ 904876 h 1001504"/>
                  <a:gd name="connsiteX8" fmla="*/ 642675 w 652407"/>
                  <a:gd name="connsiteY8" fmla="*/ 152401 h 1001504"/>
                  <a:gd name="connsiteX0" fmla="*/ 109275 w 652407"/>
                  <a:gd name="connsiteY0" fmla="*/ 230982 h 1001504"/>
                  <a:gd name="connsiteX1" fmla="*/ 309300 w 652407"/>
                  <a:gd name="connsiteY1" fmla="*/ 271463 h 1001504"/>
                  <a:gd name="connsiteX2" fmla="*/ 642675 w 652407"/>
                  <a:gd name="connsiteY2" fmla="*/ 161926 h 1001504"/>
                  <a:gd name="connsiteX3" fmla="*/ 318825 w 652407"/>
                  <a:gd name="connsiteY3" fmla="*/ 1 h 1001504"/>
                  <a:gd name="connsiteX4" fmla="*/ 4500 w 652407"/>
                  <a:gd name="connsiteY4" fmla="*/ 171451 h 1001504"/>
                  <a:gd name="connsiteX5" fmla="*/ 2119 w 652407"/>
                  <a:gd name="connsiteY5" fmla="*/ 883444 h 1001504"/>
                  <a:gd name="connsiteX6" fmla="*/ 318825 w 652407"/>
                  <a:gd name="connsiteY6" fmla="*/ 1000126 h 1001504"/>
                  <a:gd name="connsiteX7" fmla="*/ 652200 w 652407"/>
                  <a:gd name="connsiteY7" fmla="*/ 904876 h 1001504"/>
                  <a:gd name="connsiteX8" fmla="*/ 642675 w 652407"/>
                  <a:gd name="connsiteY8" fmla="*/ 152401 h 1001504"/>
                  <a:gd name="connsiteX0" fmla="*/ 80700 w 652407"/>
                  <a:gd name="connsiteY0" fmla="*/ 200026 h 1001504"/>
                  <a:gd name="connsiteX1" fmla="*/ 309300 w 652407"/>
                  <a:gd name="connsiteY1" fmla="*/ 271463 h 1001504"/>
                  <a:gd name="connsiteX2" fmla="*/ 642675 w 652407"/>
                  <a:gd name="connsiteY2" fmla="*/ 161926 h 1001504"/>
                  <a:gd name="connsiteX3" fmla="*/ 318825 w 652407"/>
                  <a:gd name="connsiteY3" fmla="*/ 1 h 1001504"/>
                  <a:gd name="connsiteX4" fmla="*/ 4500 w 652407"/>
                  <a:gd name="connsiteY4" fmla="*/ 171451 h 1001504"/>
                  <a:gd name="connsiteX5" fmla="*/ 2119 w 652407"/>
                  <a:gd name="connsiteY5" fmla="*/ 883444 h 1001504"/>
                  <a:gd name="connsiteX6" fmla="*/ 318825 w 652407"/>
                  <a:gd name="connsiteY6" fmla="*/ 1000126 h 1001504"/>
                  <a:gd name="connsiteX7" fmla="*/ 652200 w 652407"/>
                  <a:gd name="connsiteY7" fmla="*/ 904876 h 1001504"/>
                  <a:gd name="connsiteX8" fmla="*/ 642675 w 652407"/>
                  <a:gd name="connsiteY8" fmla="*/ 152401 h 1001504"/>
                  <a:gd name="connsiteX0" fmla="*/ 80700 w 652407"/>
                  <a:gd name="connsiteY0" fmla="*/ 200026 h 1001504"/>
                  <a:gd name="connsiteX1" fmla="*/ 309300 w 652407"/>
                  <a:gd name="connsiteY1" fmla="*/ 271463 h 1001504"/>
                  <a:gd name="connsiteX2" fmla="*/ 642675 w 652407"/>
                  <a:gd name="connsiteY2" fmla="*/ 161926 h 1001504"/>
                  <a:gd name="connsiteX3" fmla="*/ 318825 w 652407"/>
                  <a:gd name="connsiteY3" fmla="*/ 1 h 1001504"/>
                  <a:gd name="connsiteX4" fmla="*/ 4500 w 652407"/>
                  <a:gd name="connsiteY4" fmla="*/ 171451 h 1001504"/>
                  <a:gd name="connsiteX5" fmla="*/ 2119 w 652407"/>
                  <a:gd name="connsiteY5" fmla="*/ 883444 h 1001504"/>
                  <a:gd name="connsiteX6" fmla="*/ 318825 w 652407"/>
                  <a:gd name="connsiteY6" fmla="*/ 1000126 h 1001504"/>
                  <a:gd name="connsiteX7" fmla="*/ 652200 w 652407"/>
                  <a:gd name="connsiteY7" fmla="*/ 904876 h 1001504"/>
                  <a:gd name="connsiteX8" fmla="*/ 642675 w 652407"/>
                  <a:gd name="connsiteY8" fmla="*/ 152401 h 1001504"/>
                  <a:gd name="connsiteX0" fmla="*/ 80700 w 652407"/>
                  <a:gd name="connsiteY0" fmla="*/ 200026 h 1001504"/>
                  <a:gd name="connsiteX1" fmla="*/ 309300 w 652407"/>
                  <a:gd name="connsiteY1" fmla="*/ 271463 h 1001504"/>
                  <a:gd name="connsiteX2" fmla="*/ 642675 w 652407"/>
                  <a:gd name="connsiteY2" fmla="*/ 161926 h 1001504"/>
                  <a:gd name="connsiteX3" fmla="*/ 318825 w 652407"/>
                  <a:gd name="connsiteY3" fmla="*/ 1 h 1001504"/>
                  <a:gd name="connsiteX4" fmla="*/ 4500 w 652407"/>
                  <a:gd name="connsiteY4" fmla="*/ 171451 h 1001504"/>
                  <a:gd name="connsiteX5" fmla="*/ 2119 w 652407"/>
                  <a:gd name="connsiteY5" fmla="*/ 883444 h 1001504"/>
                  <a:gd name="connsiteX6" fmla="*/ 318825 w 652407"/>
                  <a:gd name="connsiteY6" fmla="*/ 1000126 h 1001504"/>
                  <a:gd name="connsiteX7" fmla="*/ 652200 w 652407"/>
                  <a:gd name="connsiteY7" fmla="*/ 904876 h 1001504"/>
                  <a:gd name="connsiteX8" fmla="*/ 642675 w 652407"/>
                  <a:gd name="connsiteY8" fmla="*/ 152401 h 1001504"/>
                  <a:gd name="connsiteX0" fmla="*/ 80700 w 652407"/>
                  <a:gd name="connsiteY0" fmla="*/ 200026 h 1001504"/>
                  <a:gd name="connsiteX1" fmla="*/ 309300 w 652407"/>
                  <a:gd name="connsiteY1" fmla="*/ 271463 h 1001504"/>
                  <a:gd name="connsiteX2" fmla="*/ 642675 w 652407"/>
                  <a:gd name="connsiteY2" fmla="*/ 161926 h 1001504"/>
                  <a:gd name="connsiteX3" fmla="*/ 318825 w 652407"/>
                  <a:gd name="connsiteY3" fmla="*/ 1 h 1001504"/>
                  <a:gd name="connsiteX4" fmla="*/ 4500 w 652407"/>
                  <a:gd name="connsiteY4" fmla="*/ 171451 h 1001504"/>
                  <a:gd name="connsiteX5" fmla="*/ 2119 w 652407"/>
                  <a:gd name="connsiteY5" fmla="*/ 883444 h 1001504"/>
                  <a:gd name="connsiteX6" fmla="*/ 318825 w 652407"/>
                  <a:gd name="connsiteY6" fmla="*/ 1000126 h 1001504"/>
                  <a:gd name="connsiteX7" fmla="*/ 652200 w 652407"/>
                  <a:gd name="connsiteY7" fmla="*/ 904876 h 1001504"/>
                  <a:gd name="connsiteX8" fmla="*/ 642675 w 652407"/>
                  <a:gd name="connsiteY8" fmla="*/ 152401 h 1001504"/>
                  <a:gd name="connsiteX0" fmla="*/ 80700 w 652407"/>
                  <a:gd name="connsiteY0" fmla="*/ 200026 h 1001504"/>
                  <a:gd name="connsiteX1" fmla="*/ 309300 w 652407"/>
                  <a:gd name="connsiteY1" fmla="*/ 271463 h 1001504"/>
                  <a:gd name="connsiteX2" fmla="*/ 642675 w 652407"/>
                  <a:gd name="connsiteY2" fmla="*/ 161926 h 1001504"/>
                  <a:gd name="connsiteX3" fmla="*/ 318825 w 652407"/>
                  <a:gd name="connsiteY3" fmla="*/ 1 h 1001504"/>
                  <a:gd name="connsiteX4" fmla="*/ 4500 w 652407"/>
                  <a:gd name="connsiteY4" fmla="*/ 171451 h 1001504"/>
                  <a:gd name="connsiteX5" fmla="*/ 2119 w 652407"/>
                  <a:gd name="connsiteY5" fmla="*/ 883444 h 1001504"/>
                  <a:gd name="connsiteX6" fmla="*/ 318825 w 652407"/>
                  <a:gd name="connsiteY6" fmla="*/ 1000126 h 1001504"/>
                  <a:gd name="connsiteX7" fmla="*/ 652200 w 652407"/>
                  <a:gd name="connsiteY7" fmla="*/ 904876 h 1001504"/>
                  <a:gd name="connsiteX8" fmla="*/ 642675 w 652407"/>
                  <a:gd name="connsiteY8" fmla="*/ 152401 h 1001504"/>
                  <a:gd name="connsiteX0" fmla="*/ 80700 w 674553"/>
                  <a:gd name="connsiteY0" fmla="*/ 200026 h 1006643"/>
                  <a:gd name="connsiteX1" fmla="*/ 309300 w 674553"/>
                  <a:gd name="connsiteY1" fmla="*/ 271463 h 1006643"/>
                  <a:gd name="connsiteX2" fmla="*/ 642675 w 674553"/>
                  <a:gd name="connsiteY2" fmla="*/ 161926 h 1006643"/>
                  <a:gd name="connsiteX3" fmla="*/ 318825 w 674553"/>
                  <a:gd name="connsiteY3" fmla="*/ 1 h 1006643"/>
                  <a:gd name="connsiteX4" fmla="*/ 4500 w 674553"/>
                  <a:gd name="connsiteY4" fmla="*/ 171451 h 1006643"/>
                  <a:gd name="connsiteX5" fmla="*/ 2119 w 674553"/>
                  <a:gd name="connsiteY5" fmla="*/ 883444 h 1006643"/>
                  <a:gd name="connsiteX6" fmla="*/ 318825 w 674553"/>
                  <a:gd name="connsiteY6" fmla="*/ 1000126 h 1006643"/>
                  <a:gd name="connsiteX7" fmla="*/ 652200 w 674553"/>
                  <a:gd name="connsiteY7" fmla="*/ 904876 h 1006643"/>
                  <a:gd name="connsiteX8" fmla="*/ 642675 w 674553"/>
                  <a:gd name="connsiteY8" fmla="*/ 202407 h 1006643"/>
                  <a:gd name="connsiteX0" fmla="*/ 80700 w 674553"/>
                  <a:gd name="connsiteY0" fmla="*/ 200026 h 1006942"/>
                  <a:gd name="connsiteX1" fmla="*/ 309300 w 674553"/>
                  <a:gd name="connsiteY1" fmla="*/ 271463 h 1006942"/>
                  <a:gd name="connsiteX2" fmla="*/ 642675 w 674553"/>
                  <a:gd name="connsiteY2" fmla="*/ 161926 h 1006942"/>
                  <a:gd name="connsiteX3" fmla="*/ 318825 w 674553"/>
                  <a:gd name="connsiteY3" fmla="*/ 1 h 1006942"/>
                  <a:gd name="connsiteX4" fmla="*/ 4500 w 674553"/>
                  <a:gd name="connsiteY4" fmla="*/ 171451 h 1006942"/>
                  <a:gd name="connsiteX5" fmla="*/ 2119 w 674553"/>
                  <a:gd name="connsiteY5" fmla="*/ 883444 h 1006942"/>
                  <a:gd name="connsiteX6" fmla="*/ 318825 w 674553"/>
                  <a:gd name="connsiteY6" fmla="*/ 1000126 h 1006942"/>
                  <a:gd name="connsiteX7" fmla="*/ 652200 w 674553"/>
                  <a:gd name="connsiteY7" fmla="*/ 904876 h 1006942"/>
                  <a:gd name="connsiteX8" fmla="*/ 642675 w 674553"/>
                  <a:gd name="connsiteY8" fmla="*/ 195263 h 1006942"/>
                  <a:gd name="connsiteX0" fmla="*/ 80700 w 653953"/>
                  <a:gd name="connsiteY0" fmla="*/ 200026 h 1000807"/>
                  <a:gd name="connsiteX1" fmla="*/ 309300 w 653953"/>
                  <a:gd name="connsiteY1" fmla="*/ 271463 h 1000807"/>
                  <a:gd name="connsiteX2" fmla="*/ 642675 w 653953"/>
                  <a:gd name="connsiteY2" fmla="*/ 161926 h 1000807"/>
                  <a:gd name="connsiteX3" fmla="*/ 318825 w 653953"/>
                  <a:gd name="connsiteY3" fmla="*/ 1 h 1000807"/>
                  <a:gd name="connsiteX4" fmla="*/ 4500 w 653953"/>
                  <a:gd name="connsiteY4" fmla="*/ 171451 h 1000807"/>
                  <a:gd name="connsiteX5" fmla="*/ 2119 w 653953"/>
                  <a:gd name="connsiteY5" fmla="*/ 883444 h 1000807"/>
                  <a:gd name="connsiteX6" fmla="*/ 318825 w 653953"/>
                  <a:gd name="connsiteY6" fmla="*/ 1000126 h 1000807"/>
                  <a:gd name="connsiteX7" fmla="*/ 652200 w 653953"/>
                  <a:gd name="connsiteY7" fmla="*/ 904876 h 1000807"/>
                  <a:gd name="connsiteX8" fmla="*/ 642675 w 653953"/>
                  <a:gd name="connsiteY8" fmla="*/ 195263 h 1000807"/>
                  <a:gd name="connsiteX0" fmla="*/ 80700 w 653953"/>
                  <a:gd name="connsiteY0" fmla="*/ 200026 h 1000807"/>
                  <a:gd name="connsiteX1" fmla="*/ 309300 w 653953"/>
                  <a:gd name="connsiteY1" fmla="*/ 271463 h 1000807"/>
                  <a:gd name="connsiteX2" fmla="*/ 642675 w 653953"/>
                  <a:gd name="connsiteY2" fmla="*/ 161926 h 1000807"/>
                  <a:gd name="connsiteX3" fmla="*/ 318825 w 653953"/>
                  <a:gd name="connsiteY3" fmla="*/ 1 h 1000807"/>
                  <a:gd name="connsiteX4" fmla="*/ 4500 w 653953"/>
                  <a:gd name="connsiteY4" fmla="*/ 171451 h 1000807"/>
                  <a:gd name="connsiteX5" fmla="*/ 2119 w 653953"/>
                  <a:gd name="connsiteY5" fmla="*/ 883444 h 1000807"/>
                  <a:gd name="connsiteX6" fmla="*/ 318825 w 653953"/>
                  <a:gd name="connsiteY6" fmla="*/ 1000126 h 1000807"/>
                  <a:gd name="connsiteX7" fmla="*/ 652200 w 653953"/>
                  <a:gd name="connsiteY7" fmla="*/ 904876 h 1000807"/>
                  <a:gd name="connsiteX8" fmla="*/ 642675 w 653953"/>
                  <a:gd name="connsiteY8" fmla="*/ 195263 h 1000807"/>
                  <a:gd name="connsiteX0" fmla="*/ 80700 w 653953"/>
                  <a:gd name="connsiteY0" fmla="*/ 200026 h 1000807"/>
                  <a:gd name="connsiteX1" fmla="*/ 309300 w 653953"/>
                  <a:gd name="connsiteY1" fmla="*/ 271463 h 1000807"/>
                  <a:gd name="connsiteX2" fmla="*/ 642675 w 653953"/>
                  <a:gd name="connsiteY2" fmla="*/ 161926 h 1000807"/>
                  <a:gd name="connsiteX3" fmla="*/ 318825 w 653953"/>
                  <a:gd name="connsiteY3" fmla="*/ 1 h 1000807"/>
                  <a:gd name="connsiteX4" fmla="*/ 4500 w 653953"/>
                  <a:gd name="connsiteY4" fmla="*/ 171451 h 1000807"/>
                  <a:gd name="connsiteX5" fmla="*/ 2119 w 653953"/>
                  <a:gd name="connsiteY5" fmla="*/ 883444 h 1000807"/>
                  <a:gd name="connsiteX6" fmla="*/ 318825 w 653953"/>
                  <a:gd name="connsiteY6" fmla="*/ 1000126 h 1000807"/>
                  <a:gd name="connsiteX7" fmla="*/ 652200 w 653953"/>
                  <a:gd name="connsiteY7" fmla="*/ 904876 h 1000807"/>
                  <a:gd name="connsiteX8" fmla="*/ 642675 w 653953"/>
                  <a:gd name="connsiteY8" fmla="*/ 195263 h 1000807"/>
                  <a:gd name="connsiteX0" fmla="*/ 80700 w 653953"/>
                  <a:gd name="connsiteY0" fmla="*/ 200026 h 1000807"/>
                  <a:gd name="connsiteX1" fmla="*/ 309300 w 653953"/>
                  <a:gd name="connsiteY1" fmla="*/ 271463 h 1000807"/>
                  <a:gd name="connsiteX2" fmla="*/ 642675 w 653953"/>
                  <a:gd name="connsiteY2" fmla="*/ 161926 h 1000807"/>
                  <a:gd name="connsiteX3" fmla="*/ 318825 w 653953"/>
                  <a:gd name="connsiteY3" fmla="*/ 1 h 1000807"/>
                  <a:gd name="connsiteX4" fmla="*/ 4500 w 653953"/>
                  <a:gd name="connsiteY4" fmla="*/ 171451 h 1000807"/>
                  <a:gd name="connsiteX5" fmla="*/ 2119 w 653953"/>
                  <a:gd name="connsiteY5" fmla="*/ 883444 h 1000807"/>
                  <a:gd name="connsiteX6" fmla="*/ 318825 w 653953"/>
                  <a:gd name="connsiteY6" fmla="*/ 1000126 h 1000807"/>
                  <a:gd name="connsiteX7" fmla="*/ 652200 w 653953"/>
                  <a:gd name="connsiteY7" fmla="*/ 904876 h 1000807"/>
                  <a:gd name="connsiteX8" fmla="*/ 642675 w 653953"/>
                  <a:gd name="connsiteY8" fmla="*/ 195263 h 1000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3953" h="1000807">
                    <a:moveTo>
                      <a:pt x="80700" y="200026"/>
                    </a:moveTo>
                    <a:cubicBezTo>
                      <a:pt x="152931" y="251619"/>
                      <a:pt x="215638" y="261145"/>
                      <a:pt x="309300" y="271463"/>
                    </a:cubicBezTo>
                    <a:cubicBezTo>
                      <a:pt x="402962" y="281781"/>
                      <a:pt x="648232" y="240509"/>
                      <a:pt x="642675" y="161926"/>
                    </a:cubicBezTo>
                    <a:cubicBezTo>
                      <a:pt x="637118" y="83343"/>
                      <a:pt x="433019" y="-52"/>
                      <a:pt x="318825" y="1"/>
                    </a:cubicBezTo>
                    <a:cubicBezTo>
                      <a:pt x="204631" y="54"/>
                      <a:pt x="7277" y="26592"/>
                      <a:pt x="4500" y="171451"/>
                    </a:cubicBezTo>
                    <a:cubicBezTo>
                      <a:pt x="1723" y="316310"/>
                      <a:pt x="-2643" y="795338"/>
                      <a:pt x="2119" y="883444"/>
                    </a:cubicBezTo>
                    <a:cubicBezTo>
                      <a:pt x="6881" y="971550"/>
                      <a:pt x="210478" y="996554"/>
                      <a:pt x="318825" y="1000126"/>
                    </a:cubicBezTo>
                    <a:cubicBezTo>
                      <a:pt x="427172" y="1003698"/>
                      <a:pt x="645850" y="996157"/>
                      <a:pt x="652200" y="904876"/>
                    </a:cubicBezTo>
                    <a:cubicBezTo>
                      <a:pt x="658550" y="813595"/>
                      <a:pt x="645850" y="446088"/>
                      <a:pt x="642675" y="195263"/>
                    </a:cubicBezTo>
                  </a:path>
                </a:pathLst>
              </a:custGeom>
              <a:solidFill>
                <a:srgbClr val="E9483E"/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CD56DE69-60F8-4B59-8F22-B880DD07D4B8}"/>
                </a:ext>
              </a:extLst>
            </p:cNvPr>
            <p:cNvSpPr/>
            <p:nvPr/>
          </p:nvSpPr>
          <p:spPr>
            <a:xfrm>
              <a:off x="5656332" y="1804524"/>
              <a:ext cx="8092" cy="380326"/>
            </a:xfrm>
            <a:custGeom>
              <a:avLst/>
              <a:gdLst>
                <a:gd name="connsiteX0" fmla="*/ 0 w 8092"/>
                <a:gd name="connsiteY0" fmla="*/ 0 h 380326"/>
                <a:gd name="connsiteX1" fmla="*/ 8092 w 8092"/>
                <a:gd name="connsiteY1" fmla="*/ 380326 h 38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2" h="380326">
                  <a:moveTo>
                    <a:pt x="0" y="0"/>
                  </a:moveTo>
                  <a:lnTo>
                    <a:pt x="8092" y="380326"/>
                  </a:lnTo>
                </a:path>
              </a:pathLst>
            </a:custGeom>
            <a:noFill/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3127DD90-9C6A-4D86-AA7A-A69C668C0C5A}"/>
                </a:ext>
              </a:extLst>
            </p:cNvPr>
            <p:cNvSpPr/>
            <p:nvPr/>
          </p:nvSpPr>
          <p:spPr>
            <a:xfrm>
              <a:off x="5567320" y="1893536"/>
              <a:ext cx="8092" cy="356050"/>
            </a:xfrm>
            <a:custGeom>
              <a:avLst/>
              <a:gdLst>
                <a:gd name="connsiteX0" fmla="*/ 8092 w 8092"/>
                <a:gd name="connsiteY0" fmla="*/ 0 h 356050"/>
                <a:gd name="connsiteX1" fmla="*/ 0 w 8092"/>
                <a:gd name="connsiteY1" fmla="*/ 356050 h 35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2" h="356050">
                  <a:moveTo>
                    <a:pt x="8092" y="0"/>
                  </a:moveTo>
                  <a:lnTo>
                    <a:pt x="0" y="356050"/>
                  </a:lnTo>
                </a:path>
              </a:pathLst>
            </a:custGeom>
            <a:noFill/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: 図形 11">
              <a:extLst>
                <a:ext uri="{FF2B5EF4-FFF2-40B4-BE49-F238E27FC236}">
                  <a16:creationId xmlns:a16="http://schemas.microsoft.com/office/drawing/2014/main" id="{D6C0BAEF-BAE4-4676-9F51-AEBF136A2069}"/>
                </a:ext>
              </a:extLst>
            </p:cNvPr>
            <p:cNvSpPr/>
            <p:nvPr/>
          </p:nvSpPr>
          <p:spPr>
            <a:xfrm>
              <a:off x="5486399" y="1861168"/>
              <a:ext cx="0" cy="412694"/>
            </a:xfrm>
            <a:custGeom>
              <a:avLst/>
              <a:gdLst>
                <a:gd name="connsiteX0" fmla="*/ 0 w 0"/>
                <a:gd name="connsiteY0" fmla="*/ 0 h 412694"/>
                <a:gd name="connsiteX1" fmla="*/ 0 w 0"/>
                <a:gd name="connsiteY1" fmla="*/ 412694 h 41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12694">
                  <a:moveTo>
                    <a:pt x="0" y="0"/>
                  </a:moveTo>
                  <a:lnTo>
                    <a:pt x="0" y="412694"/>
                  </a:lnTo>
                </a:path>
              </a:pathLst>
            </a:custGeom>
            <a:noFill/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12FB9604-BE74-46A2-9E26-093E13521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47" y="5026543"/>
            <a:ext cx="658425" cy="98763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AFDC686-3A9B-4AB4-9244-F0BC7D92E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713" y="3735962"/>
            <a:ext cx="1914310" cy="2676376"/>
          </a:xfrm>
          <a:prstGeom prst="rect">
            <a:avLst/>
          </a:prstGeom>
        </p:spPr>
      </p:pic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FA1D4631-DC66-4C39-80C8-66F4508ACAFD}"/>
              </a:ext>
            </a:extLst>
          </p:cNvPr>
          <p:cNvSpPr/>
          <p:nvPr/>
        </p:nvSpPr>
        <p:spPr>
          <a:xfrm>
            <a:off x="3328990" y="442792"/>
            <a:ext cx="806427" cy="571618"/>
          </a:xfrm>
          <a:custGeom>
            <a:avLst/>
            <a:gdLst>
              <a:gd name="connsiteX0" fmla="*/ 0 w 904875"/>
              <a:gd name="connsiteY0" fmla="*/ 542925 h 542925"/>
              <a:gd name="connsiteX1" fmla="*/ 76200 w 904875"/>
              <a:gd name="connsiteY1" fmla="*/ 304800 h 542925"/>
              <a:gd name="connsiteX2" fmla="*/ 581025 w 904875"/>
              <a:gd name="connsiteY2" fmla="*/ 0 h 542925"/>
              <a:gd name="connsiteX3" fmla="*/ 904875 w 904875"/>
              <a:gd name="connsiteY3" fmla="*/ 219075 h 542925"/>
              <a:gd name="connsiteX4" fmla="*/ 171450 w 904875"/>
              <a:gd name="connsiteY4" fmla="*/ 352425 h 542925"/>
              <a:gd name="connsiteX5" fmla="*/ 133350 w 904875"/>
              <a:gd name="connsiteY5" fmla="*/ 495300 h 542925"/>
              <a:gd name="connsiteX0" fmla="*/ 0 w 904875"/>
              <a:gd name="connsiteY0" fmla="*/ 542925 h 542925"/>
              <a:gd name="connsiteX1" fmla="*/ 76200 w 904875"/>
              <a:gd name="connsiteY1" fmla="*/ 304800 h 542925"/>
              <a:gd name="connsiteX2" fmla="*/ 581025 w 904875"/>
              <a:gd name="connsiteY2" fmla="*/ 0 h 542925"/>
              <a:gd name="connsiteX3" fmla="*/ 904875 w 904875"/>
              <a:gd name="connsiteY3" fmla="*/ 219075 h 542925"/>
              <a:gd name="connsiteX4" fmla="*/ 171450 w 904875"/>
              <a:gd name="connsiteY4" fmla="*/ 352425 h 542925"/>
              <a:gd name="connsiteX5" fmla="*/ 95250 w 904875"/>
              <a:gd name="connsiteY5" fmla="*/ 531019 h 542925"/>
              <a:gd name="connsiteX0" fmla="*/ 0 w 871537"/>
              <a:gd name="connsiteY0" fmla="*/ 538163 h 538163"/>
              <a:gd name="connsiteX1" fmla="*/ 42862 w 871537"/>
              <a:gd name="connsiteY1" fmla="*/ 304800 h 538163"/>
              <a:gd name="connsiteX2" fmla="*/ 547687 w 871537"/>
              <a:gd name="connsiteY2" fmla="*/ 0 h 538163"/>
              <a:gd name="connsiteX3" fmla="*/ 871537 w 871537"/>
              <a:gd name="connsiteY3" fmla="*/ 219075 h 538163"/>
              <a:gd name="connsiteX4" fmla="*/ 138112 w 871537"/>
              <a:gd name="connsiteY4" fmla="*/ 352425 h 538163"/>
              <a:gd name="connsiteX5" fmla="*/ 61912 w 871537"/>
              <a:gd name="connsiteY5" fmla="*/ 531019 h 538163"/>
              <a:gd name="connsiteX0" fmla="*/ 0 w 871537"/>
              <a:gd name="connsiteY0" fmla="*/ 538163 h 538163"/>
              <a:gd name="connsiteX1" fmla="*/ 42862 w 871537"/>
              <a:gd name="connsiteY1" fmla="*/ 304800 h 538163"/>
              <a:gd name="connsiteX2" fmla="*/ 547687 w 871537"/>
              <a:gd name="connsiteY2" fmla="*/ 0 h 538163"/>
              <a:gd name="connsiteX3" fmla="*/ 871537 w 871537"/>
              <a:gd name="connsiteY3" fmla="*/ 219075 h 538163"/>
              <a:gd name="connsiteX4" fmla="*/ 116681 w 871537"/>
              <a:gd name="connsiteY4" fmla="*/ 352425 h 538163"/>
              <a:gd name="connsiteX5" fmla="*/ 61912 w 871537"/>
              <a:gd name="connsiteY5" fmla="*/ 531019 h 538163"/>
              <a:gd name="connsiteX0" fmla="*/ 0 w 871537"/>
              <a:gd name="connsiteY0" fmla="*/ 538163 h 538163"/>
              <a:gd name="connsiteX1" fmla="*/ 42862 w 871537"/>
              <a:gd name="connsiteY1" fmla="*/ 304800 h 538163"/>
              <a:gd name="connsiteX2" fmla="*/ 547687 w 871537"/>
              <a:gd name="connsiteY2" fmla="*/ 0 h 538163"/>
              <a:gd name="connsiteX3" fmla="*/ 871537 w 871537"/>
              <a:gd name="connsiteY3" fmla="*/ 219075 h 538163"/>
              <a:gd name="connsiteX4" fmla="*/ 116681 w 871537"/>
              <a:gd name="connsiteY4" fmla="*/ 352425 h 538163"/>
              <a:gd name="connsiteX5" fmla="*/ 61912 w 871537"/>
              <a:gd name="connsiteY5" fmla="*/ 531019 h 538163"/>
              <a:gd name="connsiteX0" fmla="*/ 7872 w 879409"/>
              <a:gd name="connsiteY0" fmla="*/ 538163 h 538163"/>
              <a:gd name="connsiteX1" fmla="*/ 50734 w 879409"/>
              <a:gd name="connsiteY1" fmla="*/ 304800 h 538163"/>
              <a:gd name="connsiteX2" fmla="*/ 555559 w 879409"/>
              <a:gd name="connsiteY2" fmla="*/ 0 h 538163"/>
              <a:gd name="connsiteX3" fmla="*/ 879409 w 879409"/>
              <a:gd name="connsiteY3" fmla="*/ 219075 h 538163"/>
              <a:gd name="connsiteX4" fmla="*/ 124553 w 879409"/>
              <a:gd name="connsiteY4" fmla="*/ 352425 h 538163"/>
              <a:gd name="connsiteX5" fmla="*/ 69784 w 879409"/>
              <a:gd name="connsiteY5" fmla="*/ 531019 h 538163"/>
              <a:gd name="connsiteX0" fmla="*/ 7872 w 879409"/>
              <a:gd name="connsiteY0" fmla="*/ 551168 h 551168"/>
              <a:gd name="connsiteX1" fmla="*/ 50734 w 879409"/>
              <a:gd name="connsiteY1" fmla="*/ 317805 h 551168"/>
              <a:gd name="connsiteX2" fmla="*/ 555559 w 879409"/>
              <a:gd name="connsiteY2" fmla="*/ 13005 h 551168"/>
              <a:gd name="connsiteX3" fmla="*/ 879409 w 879409"/>
              <a:gd name="connsiteY3" fmla="*/ 232080 h 551168"/>
              <a:gd name="connsiteX4" fmla="*/ 124553 w 879409"/>
              <a:gd name="connsiteY4" fmla="*/ 365430 h 551168"/>
              <a:gd name="connsiteX5" fmla="*/ 69784 w 879409"/>
              <a:gd name="connsiteY5" fmla="*/ 544024 h 551168"/>
              <a:gd name="connsiteX0" fmla="*/ 7872 w 885310"/>
              <a:gd name="connsiteY0" fmla="*/ 551168 h 551168"/>
              <a:gd name="connsiteX1" fmla="*/ 50734 w 885310"/>
              <a:gd name="connsiteY1" fmla="*/ 317805 h 551168"/>
              <a:gd name="connsiteX2" fmla="*/ 555559 w 885310"/>
              <a:gd name="connsiteY2" fmla="*/ 13005 h 551168"/>
              <a:gd name="connsiteX3" fmla="*/ 879409 w 885310"/>
              <a:gd name="connsiteY3" fmla="*/ 232080 h 551168"/>
              <a:gd name="connsiteX4" fmla="*/ 124553 w 885310"/>
              <a:gd name="connsiteY4" fmla="*/ 365430 h 551168"/>
              <a:gd name="connsiteX5" fmla="*/ 69784 w 885310"/>
              <a:gd name="connsiteY5" fmla="*/ 544024 h 551168"/>
              <a:gd name="connsiteX0" fmla="*/ 7872 w 880463"/>
              <a:gd name="connsiteY0" fmla="*/ 551168 h 551168"/>
              <a:gd name="connsiteX1" fmla="*/ 50734 w 880463"/>
              <a:gd name="connsiteY1" fmla="*/ 317805 h 551168"/>
              <a:gd name="connsiteX2" fmla="*/ 555559 w 880463"/>
              <a:gd name="connsiteY2" fmla="*/ 13005 h 551168"/>
              <a:gd name="connsiteX3" fmla="*/ 879409 w 880463"/>
              <a:gd name="connsiteY3" fmla="*/ 232080 h 551168"/>
              <a:gd name="connsiteX4" fmla="*/ 124553 w 880463"/>
              <a:gd name="connsiteY4" fmla="*/ 365430 h 551168"/>
              <a:gd name="connsiteX5" fmla="*/ 69784 w 880463"/>
              <a:gd name="connsiteY5" fmla="*/ 544024 h 551168"/>
              <a:gd name="connsiteX0" fmla="*/ 7872 w 880463"/>
              <a:gd name="connsiteY0" fmla="*/ 538172 h 538172"/>
              <a:gd name="connsiteX1" fmla="*/ 50734 w 880463"/>
              <a:gd name="connsiteY1" fmla="*/ 304809 h 538172"/>
              <a:gd name="connsiteX2" fmla="*/ 555559 w 880463"/>
              <a:gd name="connsiteY2" fmla="*/ 9 h 538172"/>
              <a:gd name="connsiteX3" fmla="*/ 879409 w 880463"/>
              <a:gd name="connsiteY3" fmla="*/ 219084 h 538172"/>
              <a:gd name="connsiteX4" fmla="*/ 124553 w 880463"/>
              <a:gd name="connsiteY4" fmla="*/ 352434 h 538172"/>
              <a:gd name="connsiteX5" fmla="*/ 69784 w 880463"/>
              <a:gd name="connsiteY5" fmla="*/ 531028 h 538172"/>
              <a:gd name="connsiteX0" fmla="*/ 7872 w 825771"/>
              <a:gd name="connsiteY0" fmla="*/ 540286 h 540286"/>
              <a:gd name="connsiteX1" fmla="*/ 50734 w 825771"/>
              <a:gd name="connsiteY1" fmla="*/ 306923 h 540286"/>
              <a:gd name="connsiteX2" fmla="*/ 555559 w 825771"/>
              <a:gd name="connsiteY2" fmla="*/ 2123 h 540286"/>
              <a:gd name="connsiteX3" fmla="*/ 824640 w 825771"/>
              <a:gd name="connsiteY3" fmla="*/ 195005 h 540286"/>
              <a:gd name="connsiteX4" fmla="*/ 124553 w 825771"/>
              <a:gd name="connsiteY4" fmla="*/ 354548 h 540286"/>
              <a:gd name="connsiteX5" fmla="*/ 69784 w 825771"/>
              <a:gd name="connsiteY5" fmla="*/ 533142 h 540286"/>
              <a:gd name="connsiteX0" fmla="*/ 7872 w 832042"/>
              <a:gd name="connsiteY0" fmla="*/ 540218 h 540218"/>
              <a:gd name="connsiteX1" fmla="*/ 50734 w 832042"/>
              <a:gd name="connsiteY1" fmla="*/ 306855 h 540218"/>
              <a:gd name="connsiteX2" fmla="*/ 555559 w 832042"/>
              <a:gd name="connsiteY2" fmla="*/ 2055 h 540218"/>
              <a:gd name="connsiteX3" fmla="*/ 824640 w 832042"/>
              <a:gd name="connsiteY3" fmla="*/ 194937 h 540218"/>
              <a:gd name="connsiteX4" fmla="*/ 124553 w 832042"/>
              <a:gd name="connsiteY4" fmla="*/ 354480 h 540218"/>
              <a:gd name="connsiteX5" fmla="*/ 69784 w 832042"/>
              <a:gd name="connsiteY5" fmla="*/ 533074 h 540218"/>
              <a:gd name="connsiteX0" fmla="*/ 7872 w 834895"/>
              <a:gd name="connsiteY0" fmla="*/ 539658 h 539658"/>
              <a:gd name="connsiteX1" fmla="*/ 50734 w 834895"/>
              <a:gd name="connsiteY1" fmla="*/ 306295 h 539658"/>
              <a:gd name="connsiteX2" fmla="*/ 555559 w 834895"/>
              <a:gd name="connsiteY2" fmla="*/ 1495 h 539658"/>
              <a:gd name="connsiteX3" fmla="*/ 824640 w 834895"/>
              <a:gd name="connsiteY3" fmla="*/ 194377 h 539658"/>
              <a:gd name="connsiteX4" fmla="*/ 210278 w 834895"/>
              <a:gd name="connsiteY4" fmla="*/ 303914 h 539658"/>
              <a:gd name="connsiteX5" fmla="*/ 69784 w 834895"/>
              <a:gd name="connsiteY5" fmla="*/ 532514 h 539658"/>
              <a:gd name="connsiteX0" fmla="*/ 397 w 827327"/>
              <a:gd name="connsiteY0" fmla="*/ 539328 h 539328"/>
              <a:gd name="connsiteX1" fmla="*/ 57546 w 827327"/>
              <a:gd name="connsiteY1" fmla="*/ 291678 h 539328"/>
              <a:gd name="connsiteX2" fmla="*/ 548084 w 827327"/>
              <a:gd name="connsiteY2" fmla="*/ 1165 h 539328"/>
              <a:gd name="connsiteX3" fmla="*/ 817165 w 827327"/>
              <a:gd name="connsiteY3" fmla="*/ 194047 h 539328"/>
              <a:gd name="connsiteX4" fmla="*/ 202803 w 827327"/>
              <a:gd name="connsiteY4" fmla="*/ 303584 h 539328"/>
              <a:gd name="connsiteX5" fmla="*/ 62309 w 827327"/>
              <a:gd name="connsiteY5" fmla="*/ 532184 h 539328"/>
              <a:gd name="connsiteX0" fmla="*/ 0 w 826930"/>
              <a:gd name="connsiteY0" fmla="*/ 539328 h 539328"/>
              <a:gd name="connsiteX1" fmla="*/ 57149 w 826930"/>
              <a:gd name="connsiteY1" fmla="*/ 291678 h 539328"/>
              <a:gd name="connsiteX2" fmla="*/ 547687 w 826930"/>
              <a:gd name="connsiteY2" fmla="*/ 1165 h 539328"/>
              <a:gd name="connsiteX3" fmla="*/ 816768 w 826930"/>
              <a:gd name="connsiteY3" fmla="*/ 194047 h 539328"/>
              <a:gd name="connsiteX4" fmla="*/ 202406 w 826930"/>
              <a:gd name="connsiteY4" fmla="*/ 303584 h 539328"/>
              <a:gd name="connsiteX5" fmla="*/ 61912 w 826930"/>
              <a:gd name="connsiteY5" fmla="*/ 532184 h 539328"/>
              <a:gd name="connsiteX0" fmla="*/ 0 w 826930"/>
              <a:gd name="connsiteY0" fmla="*/ 539328 h 539328"/>
              <a:gd name="connsiteX1" fmla="*/ 57149 w 826930"/>
              <a:gd name="connsiteY1" fmla="*/ 291678 h 539328"/>
              <a:gd name="connsiteX2" fmla="*/ 547687 w 826930"/>
              <a:gd name="connsiteY2" fmla="*/ 1165 h 539328"/>
              <a:gd name="connsiteX3" fmla="*/ 816768 w 826930"/>
              <a:gd name="connsiteY3" fmla="*/ 194047 h 539328"/>
              <a:gd name="connsiteX4" fmla="*/ 202406 w 826930"/>
              <a:gd name="connsiteY4" fmla="*/ 303584 h 539328"/>
              <a:gd name="connsiteX5" fmla="*/ 61912 w 826930"/>
              <a:gd name="connsiteY5" fmla="*/ 532184 h 539328"/>
              <a:gd name="connsiteX0" fmla="*/ 0 w 826719"/>
              <a:gd name="connsiteY0" fmla="*/ 538988 h 538988"/>
              <a:gd name="connsiteX1" fmla="*/ 90486 w 826719"/>
              <a:gd name="connsiteY1" fmla="*/ 274669 h 538988"/>
              <a:gd name="connsiteX2" fmla="*/ 547687 w 826719"/>
              <a:gd name="connsiteY2" fmla="*/ 825 h 538988"/>
              <a:gd name="connsiteX3" fmla="*/ 816768 w 826719"/>
              <a:gd name="connsiteY3" fmla="*/ 193707 h 538988"/>
              <a:gd name="connsiteX4" fmla="*/ 202406 w 826719"/>
              <a:gd name="connsiteY4" fmla="*/ 303244 h 538988"/>
              <a:gd name="connsiteX5" fmla="*/ 61912 w 826719"/>
              <a:gd name="connsiteY5" fmla="*/ 531844 h 538988"/>
              <a:gd name="connsiteX0" fmla="*/ 0 w 776391"/>
              <a:gd name="connsiteY0" fmla="*/ 538932 h 538932"/>
              <a:gd name="connsiteX1" fmla="*/ 90486 w 776391"/>
              <a:gd name="connsiteY1" fmla="*/ 274613 h 538932"/>
              <a:gd name="connsiteX2" fmla="*/ 547687 w 776391"/>
              <a:gd name="connsiteY2" fmla="*/ 769 h 538932"/>
              <a:gd name="connsiteX3" fmla="*/ 764381 w 776391"/>
              <a:gd name="connsiteY3" fmla="*/ 196032 h 538932"/>
              <a:gd name="connsiteX4" fmla="*/ 202406 w 776391"/>
              <a:gd name="connsiteY4" fmla="*/ 303188 h 538932"/>
              <a:gd name="connsiteX5" fmla="*/ 61912 w 776391"/>
              <a:gd name="connsiteY5" fmla="*/ 531788 h 538932"/>
              <a:gd name="connsiteX0" fmla="*/ 0 w 778634"/>
              <a:gd name="connsiteY0" fmla="*/ 546049 h 546049"/>
              <a:gd name="connsiteX1" fmla="*/ 90486 w 778634"/>
              <a:gd name="connsiteY1" fmla="*/ 281730 h 546049"/>
              <a:gd name="connsiteX2" fmla="*/ 566737 w 778634"/>
              <a:gd name="connsiteY2" fmla="*/ 742 h 546049"/>
              <a:gd name="connsiteX3" fmla="*/ 764381 w 778634"/>
              <a:gd name="connsiteY3" fmla="*/ 203149 h 546049"/>
              <a:gd name="connsiteX4" fmla="*/ 202406 w 778634"/>
              <a:gd name="connsiteY4" fmla="*/ 310305 h 546049"/>
              <a:gd name="connsiteX5" fmla="*/ 61912 w 778634"/>
              <a:gd name="connsiteY5" fmla="*/ 538905 h 546049"/>
              <a:gd name="connsiteX0" fmla="*/ 0 w 778674"/>
              <a:gd name="connsiteY0" fmla="*/ 545481 h 545481"/>
              <a:gd name="connsiteX1" fmla="*/ 90486 w 778674"/>
              <a:gd name="connsiteY1" fmla="*/ 281162 h 545481"/>
              <a:gd name="connsiteX2" fmla="*/ 566737 w 778674"/>
              <a:gd name="connsiteY2" fmla="*/ 174 h 545481"/>
              <a:gd name="connsiteX3" fmla="*/ 764381 w 778674"/>
              <a:gd name="connsiteY3" fmla="*/ 202581 h 545481"/>
              <a:gd name="connsiteX4" fmla="*/ 202406 w 778674"/>
              <a:gd name="connsiteY4" fmla="*/ 309737 h 545481"/>
              <a:gd name="connsiteX5" fmla="*/ 61912 w 778674"/>
              <a:gd name="connsiteY5" fmla="*/ 538337 h 545481"/>
              <a:gd name="connsiteX0" fmla="*/ 0 w 775498"/>
              <a:gd name="connsiteY0" fmla="*/ 545507 h 545507"/>
              <a:gd name="connsiteX1" fmla="*/ 90486 w 775498"/>
              <a:gd name="connsiteY1" fmla="*/ 281188 h 545507"/>
              <a:gd name="connsiteX2" fmla="*/ 566737 w 775498"/>
              <a:gd name="connsiteY2" fmla="*/ 200 h 545507"/>
              <a:gd name="connsiteX3" fmla="*/ 764381 w 775498"/>
              <a:gd name="connsiteY3" fmla="*/ 202607 h 545507"/>
              <a:gd name="connsiteX4" fmla="*/ 202406 w 775498"/>
              <a:gd name="connsiteY4" fmla="*/ 309763 h 545507"/>
              <a:gd name="connsiteX5" fmla="*/ 61912 w 775498"/>
              <a:gd name="connsiteY5" fmla="*/ 538363 h 545507"/>
              <a:gd name="connsiteX0" fmla="*/ 0 w 775498"/>
              <a:gd name="connsiteY0" fmla="*/ 545507 h 545507"/>
              <a:gd name="connsiteX1" fmla="*/ 90486 w 775498"/>
              <a:gd name="connsiteY1" fmla="*/ 281188 h 545507"/>
              <a:gd name="connsiteX2" fmla="*/ 566737 w 775498"/>
              <a:gd name="connsiteY2" fmla="*/ 200 h 545507"/>
              <a:gd name="connsiteX3" fmla="*/ 764381 w 775498"/>
              <a:gd name="connsiteY3" fmla="*/ 202607 h 545507"/>
              <a:gd name="connsiteX4" fmla="*/ 202406 w 775498"/>
              <a:gd name="connsiteY4" fmla="*/ 309763 h 545507"/>
              <a:gd name="connsiteX5" fmla="*/ 61912 w 775498"/>
              <a:gd name="connsiteY5" fmla="*/ 538363 h 545507"/>
              <a:gd name="connsiteX0" fmla="*/ 0 w 775498"/>
              <a:gd name="connsiteY0" fmla="*/ 545507 h 545507"/>
              <a:gd name="connsiteX1" fmla="*/ 90486 w 775498"/>
              <a:gd name="connsiteY1" fmla="*/ 281188 h 545507"/>
              <a:gd name="connsiteX2" fmla="*/ 566737 w 775498"/>
              <a:gd name="connsiteY2" fmla="*/ 200 h 545507"/>
              <a:gd name="connsiteX3" fmla="*/ 764381 w 775498"/>
              <a:gd name="connsiteY3" fmla="*/ 202607 h 545507"/>
              <a:gd name="connsiteX4" fmla="*/ 202406 w 775498"/>
              <a:gd name="connsiteY4" fmla="*/ 309763 h 545507"/>
              <a:gd name="connsiteX5" fmla="*/ 61912 w 775498"/>
              <a:gd name="connsiteY5" fmla="*/ 538363 h 545507"/>
              <a:gd name="connsiteX0" fmla="*/ 0 w 779219"/>
              <a:gd name="connsiteY0" fmla="*/ 545480 h 545480"/>
              <a:gd name="connsiteX1" fmla="*/ 90486 w 779219"/>
              <a:gd name="connsiteY1" fmla="*/ 281161 h 545480"/>
              <a:gd name="connsiteX2" fmla="*/ 566737 w 779219"/>
              <a:gd name="connsiteY2" fmla="*/ 173 h 545480"/>
              <a:gd name="connsiteX3" fmla="*/ 764381 w 779219"/>
              <a:gd name="connsiteY3" fmla="*/ 202580 h 545480"/>
              <a:gd name="connsiteX4" fmla="*/ 192881 w 779219"/>
              <a:gd name="connsiteY4" fmla="*/ 302592 h 545480"/>
              <a:gd name="connsiteX5" fmla="*/ 61912 w 779219"/>
              <a:gd name="connsiteY5" fmla="*/ 538336 h 545480"/>
              <a:gd name="connsiteX0" fmla="*/ 0 w 801589"/>
              <a:gd name="connsiteY0" fmla="*/ 556577 h 556577"/>
              <a:gd name="connsiteX1" fmla="*/ 90486 w 801589"/>
              <a:gd name="connsiteY1" fmla="*/ 292258 h 556577"/>
              <a:gd name="connsiteX2" fmla="*/ 566737 w 801589"/>
              <a:gd name="connsiteY2" fmla="*/ 11270 h 556577"/>
              <a:gd name="connsiteX3" fmla="*/ 726279 w 801589"/>
              <a:gd name="connsiteY3" fmla="*/ 70802 h 556577"/>
              <a:gd name="connsiteX4" fmla="*/ 764381 w 801589"/>
              <a:gd name="connsiteY4" fmla="*/ 213677 h 556577"/>
              <a:gd name="connsiteX5" fmla="*/ 192881 w 801589"/>
              <a:gd name="connsiteY5" fmla="*/ 313689 h 556577"/>
              <a:gd name="connsiteX6" fmla="*/ 61912 w 801589"/>
              <a:gd name="connsiteY6" fmla="*/ 549433 h 556577"/>
              <a:gd name="connsiteX0" fmla="*/ 0 w 821376"/>
              <a:gd name="connsiteY0" fmla="*/ 562683 h 562683"/>
              <a:gd name="connsiteX1" fmla="*/ 90486 w 821376"/>
              <a:gd name="connsiteY1" fmla="*/ 298364 h 562683"/>
              <a:gd name="connsiteX2" fmla="*/ 566737 w 821376"/>
              <a:gd name="connsiteY2" fmla="*/ 17376 h 562683"/>
              <a:gd name="connsiteX3" fmla="*/ 778666 w 821376"/>
              <a:gd name="connsiteY3" fmla="*/ 50714 h 562683"/>
              <a:gd name="connsiteX4" fmla="*/ 764381 w 821376"/>
              <a:gd name="connsiteY4" fmla="*/ 219783 h 562683"/>
              <a:gd name="connsiteX5" fmla="*/ 192881 w 821376"/>
              <a:gd name="connsiteY5" fmla="*/ 319795 h 562683"/>
              <a:gd name="connsiteX6" fmla="*/ 61912 w 821376"/>
              <a:gd name="connsiteY6" fmla="*/ 555539 h 562683"/>
              <a:gd name="connsiteX0" fmla="*/ 0 w 791037"/>
              <a:gd name="connsiteY0" fmla="*/ 562683 h 562683"/>
              <a:gd name="connsiteX1" fmla="*/ 90486 w 791037"/>
              <a:gd name="connsiteY1" fmla="*/ 298364 h 562683"/>
              <a:gd name="connsiteX2" fmla="*/ 566737 w 791037"/>
              <a:gd name="connsiteY2" fmla="*/ 17376 h 562683"/>
              <a:gd name="connsiteX3" fmla="*/ 778666 w 791037"/>
              <a:gd name="connsiteY3" fmla="*/ 50714 h 562683"/>
              <a:gd name="connsiteX4" fmla="*/ 681037 w 791037"/>
              <a:gd name="connsiteY4" fmla="*/ 234071 h 562683"/>
              <a:gd name="connsiteX5" fmla="*/ 192881 w 791037"/>
              <a:gd name="connsiteY5" fmla="*/ 319795 h 562683"/>
              <a:gd name="connsiteX6" fmla="*/ 61912 w 791037"/>
              <a:gd name="connsiteY6" fmla="*/ 555539 h 562683"/>
              <a:gd name="connsiteX0" fmla="*/ 0 w 792245"/>
              <a:gd name="connsiteY0" fmla="*/ 562683 h 562683"/>
              <a:gd name="connsiteX1" fmla="*/ 90486 w 792245"/>
              <a:gd name="connsiteY1" fmla="*/ 298364 h 562683"/>
              <a:gd name="connsiteX2" fmla="*/ 566737 w 792245"/>
              <a:gd name="connsiteY2" fmla="*/ 17376 h 562683"/>
              <a:gd name="connsiteX3" fmla="*/ 778666 w 792245"/>
              <a:gd name="connsiteY3" fmla="*/ 50714 h 562683"/>
              <a:gd name="connsiteX4" fmla="*/ 688181 w 792245"/>
              <a:gd name="connsiteY4" fmla="*/ 260264 h 562683"/>
              <a:gd name="connsiteX5" fmla="*/ 192881 w 792245"/>
              <a:gd name="connsiteY5" fmla="*/ 319795 h 562683"/>
              <a:gd name="connsiteX6" fmla="*/ 61912 w 792245"/>
              <a:gd name="connsiteY6" fmla="*/ 555539 h 562683"/>
              <a:gd name="connsiteX0" fmla="*/ 0 w 813053"/>
              <a:gd name="connsiteY0" fmla="*/ 552923 h 552923"/>
              <a:gd name="connsiteX1" fmla="*/ 90486 w 813053"/>
              <a:gd name="connsiteY1" fmla="*/ 288604 h 552923"/>
              <a:gd name="connsiteX2" fmla="*/ 566737 w 813053"/>
              <a:gd name="connsiteY2" fmla="*/ 7616 h 552923"/>
              <a:gd name="connsiteX3" fmla="*/ 802478 w 813053"/>
              <a:gd name="connsiteY3" fmla="*/ 90961 h 552923"/>
              <a:gd name="connsiteX4" fmla="*/ 688181 w 813053"/>
              <a:gd name="connsiteY4" fmla="*/ 250504 h 552923"/>
              <a:gd name="connsiteX5" fmla="*/ 192881 w 813053"/>
              <a:gd name="connsiteY5" fmla="*/ 310035 h 552923"/>
              <a:gd name="connsiteX6" fmla="*/ 61912 w 813053"/>
              <a:gd name="connsiteY6" fmla="*/ 545779 h 552923"/>
              <a:gd name="connsiteX0" fmla="*/ 0 w 813053"/>
              <a:gd name="connsiteY0" fmla="*/ 568582 h 568582"/>
              <a:gd name="connsiteX1" fmla="*/ 90486 w 813053"/>
              <a:gd name="connsiteY1" fmla="*/ 304263 h 568582"/>
              <a:gd name="connsiteX2" fmla="*/ 547687 w 813053"/>
              <a:gd name="connsiteY2" fmla="*/ 6606 h 568582"/>
              <a:gd name="connsiteX3" fmla="*/ 802478 w 813053"/>
              <a:gd name="connsiteY3" fmla="*/ 106620 h 568582"/>
              <a:gd name="connsiteX4" fmla="*/ 688181 w 813053"/>
              <a:gd name="connsiteY4" fmla="*/ 266163 h 568582"/>
              <a:gd name="connsiteX5" fmla="*/ 192881 w 813053"/>
              <a:gd name="connsiteY5" fmla="*/ 325694 h 568582"/>
              <a:gd name="connsiteX6" fmla="*/ 61912 w 813053"/>
              <a:gd name="connsiteY6" fmla="*/ 561438 h 568582"/>
              <a:gd name="connsiteX0" fmla="*/ 0 w 813053"/>
              <a:gd name="connsiteY0" fmla="*/ 572303 h 572303"/>
              <a:gd name="connsiteX1" fmla="*/ 90486 w 813053"/>
              <a:gd name="connsiteY1" fmla="*/ 307984 h 572303"/>
              <a:gd name="connsiteX2" fmla="*/ 547687 w 813053"/>
              <a:gd name="connsiteY2" fmla="*/ 10327 h 572303"/>
              <a:gd name="connsiteX3" fmla="*/ 802478 w 813053"/>
              <a:gd name="connsiteY3" fmla="*/ 110341 h 572303"/>
              <a:gd name="connsiteX4" fmla="*/ 688181 w 813053"/>
              <a:gd name="connsiteY4" fmla="*/ 269884 h 572303"/>
              <a:gd name="connsiteX5" fmla="*/ 192881 w 813053"/>
              <a:gd name="connsiteY5" fmla="*/ 329415 h 572303"/>
              <a:gd name="connsiteX6" fmla="*/ 61912 w 813053"/>
              <a:gd name="connsiteY6" fmla="*/ 565159 h 572303"/>
              <a:gd name="connsiteX0" fmla="*/ 0 w 813053"/>
              <a:gd name="connsiteY0" fmla="*/ 570346 h 570346"/>
              <a:gd name="connsiteX1" fmla="*/ 90486 w 813053"/>
              <a:gd name="connsiteY1" fmla="*/ 306027 h 570346"/>
              <a:gd name="connsiteX2" fmla="*/ 547687 w 813053"/>
              <a:gd name="connsiteY2" fmla="*/ 8370 h 570346"/>
              <a:gd name="connsiteX3" fmla="*/ 802478 w 813053"/>
              <a:gd name="connsiteY3" fmla="*/ 108384 h 570346"/>
              <a:gd name="connsiteX4" fmla="*/ 688181 w 813053"/>
              <a:gd name="connsiteY4" fmla="*/ 267927 h 570346"/>
              <a:gd name="connsiteX5" fmla="*/ 192881 w 813053"/>
              <a:gd name="connsiteY5" fmla="*/ 327458 h 570346"/>
              <a:gd name="connsiteX6" fmla="*/ 61912 w 813053"/>
              <a:gd name="connsiteY6" fmla="*/ 563202 h 570346"/>
              <a:gd name="connsiteX0" fmla="*/ 0 w 814006"/>
              <a:gd name="connsiteY0" fmla="*/ 571849 h 571849"/>
              <a:gd name="connsiteX1" fmla="*/ 90486 w 814006"/>
              <a:gd name="connsiteY1" fmla="*/ 307530 h 571849"/>
              <a:gd name="connsiteX2" fmla="*/ 547687 w 814006"/>
              <a:gd name="connsiteY2" fmla="*/ 9873 h 571849"/>
              <a:gd name="connsiteX3" fmla="*/ 802478 w 814006"/>
              <a:gd name="connsiteY3" fmla="*/ 109887 h 571849"/>
              <a:gd name="connsiteX4" fmla="*/ 688181 w 814006"/>
              <a:gd name="connsiteY4" fmla="*/ 269430 h 571849"/>
              <a:gd name="connsiteX5" fmla="*/ 192881 w 814006"/>
              <a:gd name="connsiteY5" fmla="*/ 328961 h 571849"/>
              <a:gd name="connsiteX6" fmla="*/ 61912 w 814006"/>
              <a:gd name="connsiteY6" fmla="*/ 564705 h 571849"/>
              <a:gd name="connsiteX0" fmla="*/ 0 w 804105"/>
              <a:gd name="connsiteY0" fmla="*/ 569185 h 569185"/>
              <a:gd name="connsiteX1" fmla="*/ 90486 w 804105"/>
              <a:gd name="connsiteY1" fmla="*/ 304866 h 569185"/>
              <a:gd name="connsiteX2" fmla="*/ 547687 w 804105"/>
              <a:gd name="connsiteY2" fmla="*/ 7209 h 569185"/>
              <a:gd name="connsiteX3" fmla="*/ 802478 w 804105"/>
              <a:gd name="connsiteY3" fmla="*/ 107223 h 569185"/>
              <a:gd name="connsiteX4" fmla="*/ 633412 w 804105"/>
              <a:gd name="connsiteY4" fmla="*/ 276291 h 569185"/>
              <a:gd name="connsiteX5" fmla="*/ 192881 w 804105"/>
              <a:gd name="connsiteY5" fmla="*/ 326297 h 569185"/>
              <a:gd name="connsiteX6" fmla="*/ 61912 w 804105"/>
              <a:gd name="connsiteY6" fmla="*/ 562041 h 569185"/>
              <a:gd name="connsiteX0" fmla="*/ 0 w 805696"/>
              <a:gd name="connsiteY0" fmla="*/ 569282 h 569282"/>
              <a:gd name="connsiteX1" fmla="*/ 90486 w 805696"/>
              <a:gd name="connsiteY1" fmla="*/ 304963 h 569282"/>
              <a:gd name="connsiteX2" fmla="*/ 547687 w 805696"/>
              <a:gd name="connsiteY2" fmla="*/ 7306 h 569282"/>
              <a:gd name="connsiteX3" fmla="*/ 802478 w 805696"/>
              <a:gd name="connsiteY3" fmla="*/ 107320 h 569282"/>
              <a:gd name="connsiteX4" fmla="*/ 633412 w 805696"/>
              <a:gd name="connsiteY4" fmla="*/ 276388 h 569282"/>
              <a:gd name="connsiteX5" fmla="*/ 192881 w 805696"/>
              <a:gd name="connsiteY5" fmla="*/ 326394 h 569282"/>
              <a:gd name="connsiteX6" fmla="*/ 61912 w 805696"/>
              <a:gd name="connsiteY6" fmla="*/ 562138 h 569282"/>
              <a:gd name="connsiteX0" fmla="*/ 0 w 810397"/>
              <a:gd name="connsiteY0" fmla="*/ 574489 h 574489"/>
              <a:gd name="connsiteX1" fmla="*/ 90486 w 810397"/>
              <a:gd name="connsiteY1" fmla="*/ 310170 h 574489"/>
              <a:gd name="connsiteX2" fmla="*/ 547687 w 810397"/>
              <a:gd name="connsiteY2" fmla="*/ 12513 h 574489"/>
              <a:gd name="connsiteX3" fmla="*/ 802478 w 810397"/>
              <a:gd name="connsiteY3" fmla="*/ 112527 h 574489"/>
              <a:gd name="connsiteX4" fmla="*/ 633412 w 810397"/>
              <a:gd name="connsiteY4" fmla="*/ 281595 h 574489"/>
              <a:gd name="connsiteX5" fmla="*/ 192881 w 810397"/>
              <a:gd name="connsiteY5" fmla="*/ 331601 h 574489"/>
              <a:gd name="connsiteX6" fmla="*/ 61912 w 810397"/>
              <a:gd name="connsiteY6" fmla="*/ 567345 h 574489"/>
              <a:gd name="connsiteX0" fmla="*/ 0 w 806892"/>
              <a:gd name="connsiteY0" fmla="*/ 574672 h 574672"/>
              <a:gd name="connsiteX1" fmla="*/ 90486 w 806892"/>
              <a:gd name="connsiteY1" fmla="*/ 310353 h 574672"/>
              <a:gd name="connsiteX2" fmla="*/ 547687 w 806892"/>
              <a:gd name="connsiteY2" fmla="*/ 12696 h 574672"/>
              <a:gd name="connsiteX3" fmla="*/ 802478 w 806892"/>
              <a:gd name="connsiteY3" fmla="*/ 112710 h 574672"/>
              <a:gd name="connsiteX4" fmla="*/ 633412 w 806892"/>
              <a:gd name="connsiteY4" fmla="*/ 281778 h 574672"/>
              <a:gd name="connsiteX5" fmla="*/ 192881 w 806892"/>
              <a:gd name="connsiteY5" fmla="*/ 331784 h 574672"/>
              <a:gd name="connsiteX6" fmla="*/ 61912 w 806892"/>
              <a:gd name="connsiteY6" fmla="*/ 567528 h 574672"/>
              <a:gd name="connsiteX0" fmla="*/ 0 w 807075"/>
              <a:gd name="connsiteY0" fmla="*/ 574672 h 574672"/>
              <a:gd name="connsiteX1" fmla="*/ 90486 w 807075"/>
              <a:gd name="connsiteY1" fmla="*/ 310353 h 574672"/>
              <a:gd name="connsiteX2" fmla="*/ 547687 w 807075"/>
              <a:gd name="connsiteY2" fmla="*/ 12696 h 574672"/>
              <a:gd name="connsiteX3" fmla="*/ 802478 w 807075"/>
              <a:gd name="connsiteY3" fmla="*/ 112710 h 574672"/>
              <a:gd name="connsiteX4" fmla="*/ 633412 w 807075"/>
              <a:gd name="connsiteY4" fmla="*/ 281778 h 574672"/>
              <a:gd name="connsiteX5" fmla="*/ 192881 w 807075"/>
              <a:gd name="connsiteY5" fmla="*/ 331784 h 574672"/>
              <a:gd name="connsiteX6" fmla="*/ 61912 w 807075"/>
              <a:gd name="connsiteY6" fmla="*/ 567528 h 574672"/>
              <a:gd name="connsiteX0" fmla="*/ 0 w 807052"/>
              <a:gd name="connsiteY0" fmla="*/ 574672 h 574672"/>
              <a:gd name="connsiteX1" fmla="*/ 90486 w 807052"/>
              <a:gd name="connsiteY1" fmla="*/ 310353 h 574672"/>
              <a:gd name="connsiteX2" fmla="*/ 547687 w 807052"/>
              <a:gd name="connsiteY2" fmla="*/ 12696 h 574672"/>
              <a:gd name="connsiteX3" fmla="*/ 802478 w 807052"/>
              <a:gd name="connsiteY3" fmla="*/ 112710 h 574672"/>
              <a:gd name="connsiteX4" fmla="*/ 633412 w 807052"/>
              <a:gd name="connsiteY4" fmla="*/ 281778 h 574672"/>
              <a:gd name="connsiteX5" fmla="*/ 192881 w 807052"/>
              <a:gd name="connsiteY5" fmla="*/ 331784 h 574672"/>
              <a:gd name="connsiteX6" fmla="*/ 61912 w 807052"/>
              <a:gd name="connsiteY6" fmla="*/ 567528 h 574672"/>
              <a:gd name="connsiteX0" fmla="*/ 0 w 806427"/>
              <a:gd name="connsiteY0" fmla="*/ 574672 h 574672"/>
              <a:gd name="connsiteX1" fmla="*/ 90486 w 806427"/>
              <a:gd name="connsiteY1" fmla="*/ 310353 h 574672"/>
              <a:gd name="connsiteX2" fmla="*/ 547687 w 806427"/>
              <a:gd name="connsiteY2" fmla="*/ 12696 h 574672"/>
              <a:gd name="connsiteX3" fmla="*/ 802478 w 806427"/>
              <a:gd name="connsiteY3" fmla="*/ 112710 h 574672"/>
              <a:gd name="connsiteX4" fmla="*/ 633412 w 806427"/>
              <a:gd name="connsiteY4" fmla="*/ 281778 h 574672"/>
              <a:gd name="connsiteX5" fmla="*/ 192881 w 806427"/>
              <a:gd name="connsiteY5" fmla="*/ 331784 h 574672"/>
              <a:gd name="connsiteX6" fmla="*/ 61912 w 806427"/>
              <a:gd name="connsiteY6" fmla="*/ 567528 h 574672"/>
              <a:gd name="connsiteX0" fmla="*/ 0 w 806427"/>
              <a:gd name="connsiteY0" fmla="*/ 575821 h 575821"/>
              <a:gd name="connsiteX1" fmla="*/ 90486 w 806427"/>
              <a:gd name="connsiteY1" fmla="*/ 311502 h 575821"/>
              <a:gd name="connsiteX2" fmla="*/ 547687 w 806427"/>
              <a:gd name="connsiteY2" fmla="*/ 13845 h 575821"/>
              <a:gd name="connsiteX3" fmla="*/ 802478 w 806427"/>
              <a:gd name="connsiteY3" fmla="*/ 113859 h 575821"/>
              <a:gd name="connsiteX4" fmla="*/ 633412 w 806427"/>
              <a:gd name="connsiteY4" fmla="*/ 282927 h 575821"/>
              <a:gd name="connsiteX5" fmla="*/ 192881 w 806427"/>
              <a:gd name="connsiteY5" fmla="*/ 332933 h 575821"/>
              <a:gd name="connsiteX6" fmla="*/ 61912 w 806427"/>
              <a:gd name="connsiteY6" fmla="*/ 568677 h 575821"/>
              <a:gd name="connsiteX0" fmla="*/ 0 w 806427"/>
              <a:gd name="connsiteY0" fmla="*/ 572792 h 572792"/>
              <a:gd name="connsiteX1" fmla="*/ 90486 w 806427"/>
              <a:gd name="connsiteY1" fmla="*/ 308473 h 572792"/>
              <a:gd name="connsiteX2" fmla="*/ 547687 w 806427"/>
              <a:gd name="connsiteY2" fmla="*/ 10816 h 572792"/>
              <a:gd name="connsiteX3" fmla="*/ 802478 w 806427"/>
              <a:gd name="connsiteY3" fmla="*/ 110830 h 572792"/>
              <a:gd name="connsiteX4" fmla="*/ 633412 w 806427"/>
              <a:gd name="connsiteY4" fmla="*/ 279898 h 572792"/>
              <a:gd name="connsiteX5" fmla="*/ 192881 w 806427"/>
              <a:gd name="connsiteY5" fmla="*/ 329904 h 572792"/>
              <a:gd name="connsiteX6" fmla="*/ 61912 w 806427"/>
              <a:gd name="connsiteY6" fmla="*/ 565648 h 572792"/>
              <a:gd name="connsiteX0" fmla="*/ 0 w 806427"/>
              <a:gd name="connsiteY0" fmla="*/ 571618 h 571618"/>
              <a:gd name="connsiteX1" fmla="*/ 90486 w 806427"/>
              <a:gd name="connsiteY1" fmla="*/ 307299 h 571618"/>
              <a:gd name="connsiteX2" fmla="*/ 547687 w 806427"/>
              <a:gd name="connsiteY2" fmla="*/ 9642 h 571618"/>
              <a:gd name="connsiteX3" fmla="*/ 802478 w 806427"/>
              <a:gd name="connsiteY3" fmla="*/ 109656 h 571618"/>
              <a:gd name="connsiteX4" fmla="*/ 633412 w 806427"/>
              <a:gd name="connsiteY4" fmla="*/ 278724 h 571618"/>
              <a:gd name="connsiteX5" fmla="*/ 192881 w 806427"/>
              <a:gd name="connsiteY5" fmla="*/ 328730 h 571618"/>
              <a:gd name="connsiteX6" fmla="*/ 61912 w 806427"/>
              <a:gd name="connsiteY6" fmla="*/ 564474 h 571618"/>
              <a:gd name="connsiteX0" fmla="*/ 0 w 806427"/>
              <a:gd name="connsiteY0" fmla="*/ 571618 h 571618"/>
              <a:gd name="connsiteX1" fmla="*/ 90486 w 806427"/>
              <a:gd name="connsiteY1" fmla="*/ 307299 h 571618"/>
              <a:gd name="connsiteX2" fmla="*/ 547687 w 806427"/>
              <a:gd name="connsiteY2" fmla="*/ 9642 h 571618"/>
              <a:gd name="connsiteX3" fmla="*/ 802478 w 806427"/>
              <a:gd name="connsiteY3" fmla="*/ 109656 h 571618"/>
              <a:gd name="connsiteX4" fmla="*/ 633412 w 806427"/>
              <a:gd name="connsiteY4" fmla="*/ 278724 h 571618"/>
              <a:gd name="connsiteX5" fmla="*/ 192881 w 806427"/>
              <a:gd name="connsiteY5" fmla="*/ 328730 h 571618"/>
              <a:gd name="connsiteX6" fmla="*/ 61912 w 806427"/>
              <a:gd name="connsiteY6" fmla="*/ 564474 h 571618"/>
              <a:gd name="connsiteX0" fmla="*/ 0 w 806427"/>
              <a:gd name="connsiteY0" fmla="*/ 571618 h 571618"/>
              <a:gd name="connsiteX1" fmla="*/ 90486 w 806427"/>
              <a:gd name="connsiteY1" fmla="*/ 307299 h 571618"/>
              <a:gd name="connsiteX2" fmla="*/ 547687 w 806427"/>
              <a:gd name="connsiteY2" fmla="*/ 9642 h 571618"/>
              <a:gd name="connsiteX3" fmla="*/ 802478 w 806427"/>
              <a:gd name="connsiteY3" fmla="*/ 109656 h 571618"/>
              <a:gd name="connsiteX4" fmla="*/ 633412 w 806427"/>
              <a:gd name="connsiteY4" fmla="*/ 278724 h 571618"/>
              <a:gd name="connsiteX5" fmla="*/ 192881 w 806427"/>
              <a:gd name="connsiteY5" fmla="*/ 328730 h 571618"/>
              <a:gd name="connsiteX6" fmla="*/ 61912 w 806427"/>
              <a:gd name="connsiteY6" fmla="*/ 564474 h 57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427" h="571618">
                <a:moveTo>
                  <a:pt x="0" y="571618"/>
                </a:moveTo>
                <a:cubicBezTo>
                  <a:pt x="14287" y="493830"/>
                  <a:pt x="2172" y="403765"/>
                  <a:pt x="90486" y="307299"/>
                </a:cubicBezTo>
                <a:cubicBezTo>
                  <a:pt x="193674" y="194586"/>
                  <a:pt x="417130" y="45010"/>
                  <a:pt x="547687" y="9642"/>
                </a:cubicBezTo>
                <a:cubicBezTo>
                  <a:pt x="642560" y="-16059"/>
                  <a:pt x="778764" y="7106"/>
                  <a:pt x="802478" y="109656"/>
                </a:cubicBezTo>
                <a:cubicBezTo>
                  <a:pt x="828533" y="222329"/>
                  <a:pt x="720371" y="265432"/>
                  <a:pt x="633412" y="278724"/>
                </a:cubicBezTo>
                <a:cubicBezTo>
                  <a:pt x="567089" y="288862"/>
                  <a:pt x="319087" y="259674"/>
                  <a:pt x="192881" y="328730"/>
                </a:cubicBezTo>
                <a:cubicBezTo>
                  <a:pt x="99459" y="379848"/>
                  <a:pt x="74612" y="516849"/>
                  <a:pt x="61912" y="564474"/>
                </a:cubicBezTo>
              </a:path>
            </a:pathLst>
          </a:custGeom>
          <a:solidFill>
            <a:schemeClr val="bg1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: 図形 65">
            <a:extLst>
              <a:ext uri="{FF2B5EF4-FFF2-40B4-BE49-F238E27FC236}">
                <a16:creationId xmlns:a16="http://schemas.microsoft.com/office/drawing/2014/main" id="{225FA689-069D-4F11-B8A6-AF2579EE8A0B}"/>
              </a:ext>
            </a:extLst>
          </p:cNvPr>
          <p:cNvSpPr/>
          <p:nvPr/>
        </p:nvSpPr>
        <p:spPr>
          <a:xfrm flipH="1">
            <a:off x="5077473" y="379257"/>
            <a:ext cx="670315" cy="571618"/>
          </a:xfrm>
          <a:custGeom>
            <a:avLst/>
            <a:gdLst>
              <a:gd name="connsiteX0" fmla="*/ 0 w 904875"/>
              <a:gd name="connsiteY0" fmla="*/ 542925 h 542925"/>
              <a:gd name="connsiteX1" fmla="*/ 76200 w 904875"/>
              <a:gd name="connsiteY1" fmla="*/ 304800 h 542925"/>
              <a:gd name="connsiteX2" fmla="*/ 581025 w 904875"/>
              <a:gd name="connsiteY2" fmla="*/ 0 h 542925"/>
              <a:gd name="connsiteX3" fmla="*/ 904875 w 904875"/>
              <a:gd name="connsiteY3" fmla="*/ 219075 h 542925"/>
              <a:gd name="connsiteX4" fmla="*/ 171450 w 904875"/>
              <a:gd name="connsiteY4" fmla="*/ 352425 h 542925"/>
              <a:gd name="connsiteX5" fmla="*/ 133350 w 904875"/>
              <a:gd name="connsiteY5" fmla="*/ 495300 h 542925"/>
              <a:gd name="connsiteX0" fmla="*/ 0 w 904875"/>
              <a:gd name="connsiteY0" fmla="*/ 542925 h 542925"/>
              <a:gd name="connsiteX1" fmla="*/ 76200 w 904875"/>
              <a:gd name="connsiteY1" fmla="*/ 304800 h 542925"/>
              <a:gd name="connsiteX2" fmla="*/ 581025 w 904875"/>
              <a:gd name="connsiteY2" fmla="*/ 0 h 542925"/>
              <a:gd name="connsiteX3" fmla="*/ 904875 w 904875"/>
              <a:gd name="connsiteY3" fmla="*/ 219075 h 542925"/>
              <a:gd name="connsiteX4" fmla="*/ 171450 w 904875"/>
              <a:gd name="connsiteY4" fmla="*/ 352425 h 542925"/>
              <a:gd name="connsiteX5" fmla="*/ 95250 w 904875"/>
              <a:gd name="connsiteY5" fmla="*/ 531019 h 542925"/>
              <a:gd name="connsiteX0" fmla="*/ 0 w 871537"/>
              <a:gd name="connsiteY0" fmla="*/ 538163 h 538163"/>
              <a:gd name="connsiteX1" fmla="*/ 42862 w 871537"/>
              <a:gd name="connsiteY1" fmla="*/ 304800 h 538163"/>
              <a:gd name="connsiteX2" fmla="*/ 547687 w 871537"/>
              <a:gd name="connsiteY2" fmla="*/ 0 h 538163"/>
              <a:gd name="connsiteX3" fmla="*/ 871537 w 871537"/>
              <a:gd name="connsiteY3" fmla="*/ 219075 h 538163"/>
              <a:gd name="connsiteX4" fmla="*/ 138112 w 871537"/>
              <a:gd name="connsiteY4" fmla="*/ 352425 h 538163"/>
              <a:gd name="connsiteX5" fmla="*/ 61912 w 871537"/>
              <a:gd name="connsiteY5" fmla="*/ 531019 h 538163"/>
              <a:gd name="connsiteX0" fmla="*/ 0 w 871537"/>
              <a:gd name="connsiteY0" fmla="*/ 538163 h 538163"/>
              <a:gd name="connsiteX1" fmla="*/ 42862 w 871537"/>
              <a:gd name="connsiteY1" fmla="*/ 304800 h 538163"/>
              <a:gd name="connsiteX2" fmla="*/ 547687 w 871537"/>
              <a:gd name="connsiteY2" fmla="*/ 0 h 538163"/>
              <a:gd name="connsiteX3" fmla="*/ 871537 w 871537"/>
              <a:gd name="connsiteY3" fmla="*/ 219075 h 538163"/>
              <a:gd name="connsiteX4" fmla="*/ 116681 w 871537"/>
              <a:gd name="connsiteY4" fmla="*/ 352425 h 538163"/>
              <a:gd name="connsiteX5" fmla="*/ 61912 w 871537"/>
              <a:gd name="connsiteY5" fmla="*/ 531019 h 538163"/>
              <a:gd name="connsiteX0" fmla="*/ 0 w 871537"/>
              <a:gd name="connsiteY0" fmla="*/ 538163 h 538163"/>
              <a:gd name="connsiteX1" fmla="*/ 42862 w 871537"/>
              <a:gd name="connsiteY1" fmla="*/ 304800 h 538163"/>
              <a:gd name="connsiteX2" fmla="*/ 547687 w 871537"/>
              <a:gd name="connsiteY2" fmla="*/ 0 h 538163"/>
              <a:gd name="connsiteX3" fmla="*/ 871537 w 871537"/>
              <a:gd name="connsiteY3" fmla="*/ 219075 h 538163"/>
              <a:gd name="connsiteX4" fmla="*/ 116681 w 871537"/>
              <a:gd name="connsiteY4" fmla="*/ 352425 h 538163"/>
              <a:gd name="connsiteX5" fmla="*/ 61912 w 871537"/>
              <a:gd name="connsiteY5" fmla="*/ 531019 h 538163"/>
              <a:gd name="connsiteX0" fmla="*/ 7872 w 879409"/>
              <a:gd name="connsiteY0" fmla="*/ 538163 h 538163"/>
              <a:gd name="connsiteX1" fmla="*/ 50734 w 879409"/>
              <a:gd name="connsiteY1" fmla="*/ 304800 h 538163"/>
              <a:gd name="connsiteX2" fmla="*/ 555559 w 879409"/>
              <a:gd name="connsiteY2" fmla="*/ 0 h 538163"/>
              <a:gd name="connsiteX3" fmla="*/ 879409 w 879409"/>
              <a:gd name="connsiteY3" fmla="*/ 219075 h 538163"/>
              <a:gd name="connsiteX4" fmla="*/ 124553 w 879409"/>
              <a:gd name="connsiteY4" fmla="*/ 352425 h 538163"/>
              <a:gd name="connsiteX5" fmla="*/ 69784 w 879409"/>
              <a:gd name="connsiteY5" fmla="*/ 531019 h 538163"/>
              <a:gd name="connsiteX0" fmla="*/ 7872 w 879409"/>
              <a:gd name="connsiteY0" fmla="*/ 551168 h 551168"/>
              <a:gd name="connsiteX1" fmla="*/ 50734 w 879409"/>
              <a:gd name="connsiteY1" fmla="*/ 317805 h 551168"/>
              <a:gd name="connsiteX2" fmla="*/ 555559 w 879409"/>
              <a:gd name="connsiteY2" fmla="*/ 13005 h 551168"/>
              <a:gd name="connsiteX3" fmla="*/ 879409 w 879409"/>
              <a:gd name="connsiteY3" fmla="*/ 232080 h 551168"/>
              <a:gd name="connsiteX4" fmla="*/ 124553 w 879409"/>
              <a:gd name="connsiteY4" fmla="*/ 365430 h 551168"/>
              <a:gd name="connsiteX5" fmla="*/ 69784 w 879409"/>
              <a:gd name="connsiteY5" fmla="*/ 544024 h 551168"/>
              <a:gd name="connsiteX0" fmla="*/ 7872 w 885310"/>
              <a:gd name="connsiteY0" fmla="*/ 551168 h 551168"/>
              <a:gd name="connsiteX1" fmla="*/ 50734 w 885310"/>
              <a:gd name="connsiteY1" fmla="*/ 317805 h 551168"/>
              <a:gd name="connsiteX2" fmla="*/ 555559 w 885310"/>
              <a:gd name="connsiteY2" fmla="*/ 13005 h 551168"/>
              <a:gd name="connsiteX3" fmla="*/ 879409 w 885310"/>
              <a:gd name="connsiteY3" fmla="*/ 232080 h 551168"/>
              <a:gd name="connsiteX4" fmla="*/ 124553 w 885310"/>
              <a:gd name="connsiteY4" fmla="*/ 365430 h 551168"/>
              <a:gd name="connsiteX5" fmla="*/ 69784 w 885310"/>
              <a:gd name="connsiteY5" fmla="*/ 544024 h 551168"/>
              <a:gd name="connsiteX0" fmla="*/ 7872 w 880463"/>
              <a:gd name="connsiteY0" fmla="*/ 551168 h 551168"/>
              <a:gd name="connsiteX1" fmla="*/ 50734 w 880463"/>
              <a:gd name="connsiteY1" fmla="*/ 317805 h 551168"/>
              <a:gd name="connsiteX2" fmla="*/ 555559 w 880463"/>
              <a:gd name="connsiteY2" fmla="*/ 13005 h 551168"/>
              <a:gd name="connsiteX3" fmla="*/ 879409 w 880463"/>
              <a:gd name="connsiteY3" fmla="*/ 232080 h 551168"/>
              <a:gd name="connsiteX4" fmla="*/ 124553 w 880463"/>
              <a:gd name="connsiteY4" fmla="*/ 365430 h 551168"/>
              <a:gd name="connsiteX5" fmla="*/ 69784 w 880463"/>
              <a:gd name="connsiteY5" fmla="*/ 544024 h 551168"/>
              <a:gd name="connsiteX0" fmla="*/ 7872 w 880463"/>
              <a:gd name="connsiteY0" fmla="*/ 538172 h 538172"/>
              <a:gd name="connsiteX1" fmla="*/ 50734 w 880463"/>
              <a:gd name="connsiteY1" fmla="*/ 304809 h 538172"/>
              <a:gd name="connsiteX2" fmla="*/ 555559 w 880463"/>
              <a:gd name="connsiteY2" fmla="*/ 9 h 538172"/>
              <a:gd name="connsiteX3" fmla="*/ 879409 w 880463"/>
              <a:gd name="connsiteY3" fmla="*/ 219084 h 538172"/>
              <a:gd name="connsiteX4" fmla="*/ 124553 w 880463"/>
              <a:gd name="connsiteY4" fmla="*/ 352434 h 538172"/>
              <a:gd name="connsiteX5" fmla="*/ 69784 w 880463"/>
              <a:gd name="connsiteY5" fmla="*/ 531028 h 538172"/>
              <a:gd name="connsiteX0" fmla="*/ 7872 w 825771"/>
              <a:gd name="connsiteY0" fmla="*/ 540286 h 540286"/>
              <a:gd name="connsiteX1" fmla="*/ 50734 w 825771"/>
              <a:gd name="connsiteY1" fmla="*/ 306923 h 540286"/>
              <a:gd name="connsiteX2" fmla="*/ 555559 w 825771"/>
              <a:gd name="connsiteY2" fmla="*/ 2123 h 540286"/>
              <a:gd name="connsiteX3" fmla="*/ 824640 w 825771"/>
              <a:gd name="connsiteY3" fmla="*/ 195005 h 540286"/>
              <a:gd name="connsiteX4" fmla="*/ 124553 w 825771"/>
              <a:gd name="connsiteY4" fmla="*/ 354548 h 540286"/>
              <a:gd name="connsiteX5" fmla="*/ 69784 w 825771"/>
              <a:gd name="connsiteY5" fmla="*/ 533142 h 540286"/>
              <a:gd name="connsiteX0" fmla="*/ 7872 w 832042"/>
              <a:gd name="connsiteY0" fmla="*/ 540218 h 540218"/>
              <a:gd name="connsiteX1" fmla="*/ 50734 w 832042"/>
              <a:gd name="connsiteY1" fmla="*/ 306855 h 540218"/>
              <a:gd name="connsiteX2" fmla="*/ 555559 w 832042"/>
              <a:gd name="connsiteY2" fmla="*/ 2055 h 540218"/>
              <a:gd name="connsiteX3" fmla="*/ 824640 w 832042"/>
              <a:gd name="connsiteY3" fmla="*/ 194937 h 540218"/>
              <a:gd name="connsiteX4" fmla="*/ 124553 w 832042"/>
              <a:gd name="connsiteY4" fmla="*/ 354480 h 540218"/>
              <a:gd name="connsiteX5" fmla="*/ 69784 w 832042"/>
              <a:gd name="connsiteY5" fmla="*/ 533074 h 540218"/>
              <a:gd name="connsiteX0" fmla="*/ 7872 w 834895"/>
              <a:gd name="connsiteY0" fmla="*/ 539658 h 539658"/>
              <a:gd name="connsiteX1" fmla="*/ 50734 w 834895"/>
              <a:gd name="connsiteY1" fmla="*/ 306295 h 539658"/>
              <a:gd name="connsiteX2" fmla="*/ 555559 w 834895"/>
              <a:gd name="connsiteY2" fmla="*/ 1495 h 539658"/>
              <a:gd name="connsiteX3" fmla="*/ 824640 w 834895"/>
              <a:gd name="connsiteY3" fmla="*/ 194377 h 539658"/>
              <a:gd name="connsiteX4" fmla="*/ 210278 w 834895"/>
              <a:gd name="connsiteY4" fmla="*/ 303914 h 539658"/>
              <a:gd name="connsiteX5" fmla="*/ 69784 w 834895"/>
              <a:gd name="connsiteY5" fmla="*/ 532514 h 539658"/>
              <a:gd name="connsiteX0" fmla="*/ 397 w 827327"/>
              <a:gd name="connsiteY0" fmla="*/ 539328 h 539328"/>
              <a:gd name="connsiteX1" fmla="*/ 57546 w 827327"/>
              <a:gd name="connsiteY1" fmla="*/ 291678 h 539328"/>
              <a:gd name="connsiteX2" fmla="*/ 548084 w 827327"/>
              <a:gd name="connsiteY2" fmla="*/ 1165 h 539328"/>
              <a:gd name="connsiteX3" fmla="*/ 817165 w 827327"/>
              <a:gd name="connsiteY3" fmla="*/ 194047 h 539328"/>
              <a:gd name="connsiteX4" fmla="*/ 202803 w 827327"/>
              <a:gd name="connsiteY4" fmla="*/ 303584 h 539328"/>
              <a:gd name="connsiteX5" fmla="*/ 62309 w 827327"/>
              <a:gd name="connsiteY5" fmla="*/ 532184 h 539328"/>
              <a:gd name="connsiteX0" fmla="*/ 0 w 826930"/>
              <a:gd name="connsiteY0" fmla="*/ 539328 h 539328"/>
              <a:gd name="connsiteX1" fmla="*/ 57149 w 826930"/>
              <a:gd name="connsiteY1" fmla="*/ 291678 h 539328"/>
              <a:gd name="connsiteX2" fmla="*/ 547687 w 826930"/>
              <a:gd name="connsiteY2" fmla="*/ 1165 h 539328"/>
              <a:gd name="connsiteX3" fmla="*/ 816768 w 826930"/>
              <a:gd name="connsiteY3" fmla="*/ 194047 h 539328"/>
              <a:gd name="connsiteX4" fmla="*/ 202406 w 826930"/>
              <a:gd name="connsiteY4" fmla="*/ 303584 h 539328"/>
              <a:gd name="connsiteX5" fmla="*/ 61912 w 826930"/>
              <a:gd name="connsiteY5" fmla="*/ 532184 h 539328"/>
              <a:gd name="connsiteX0" fmla="*/ 0 w 826930"/>
              <a:gd name="connsiteY0" fmla="*/ 539328 h 539328"/>
              <a:gd name="connsiteX1" fmla="*/ 57149 w 826930"/>
              <a:gd name="connsiteY1" fmla="*/ 291678 h 539328"/>
              <a:gd name="connsiteX2" fmla="*/ 547687 w 826930"/>
              <a:gd name="connsiteY2" fmla="*/ 1165 h 539328"/>
              <a:gd name="connsiteX3" fmla="*/ 816768 w 826930"/>
              <a:gd name="connsiteY3" fmla="*/ 194047 h 539328"/>
              <a:gd name="connsiteX4" fmla="*/ 202406 w 826930"/>
              <a:gd name="connsiteY4" fmla="*/ 303584 h 539328"/>
              <a:gd name="connsiteX5" fmla="*/ 61912 w 826930"/>
              <a:gd name="connsiteY5" fmla="*/ 532184 h 539328"/>
              <a:gd name="connsiteX0" fmla="*/ 0 w 826719"/>
              <a:gd name="connsiteY0" fmla="*/ 538988 h 538988"/>
              <a:gd name="connsiteX1" fmla="*/ 90486 w 826719"/>
              <a:gd name="connsiteY1" fmla="*/ 274669 h 538988"/>
              <a:gd name="connsiteX2" fmla="*/ 547687 w 826719"/>
              <a:gd name="connsiteY2" fmla="*/ 825 h 538988"/>
              <a:gd name="connsiteX3" fmla="*/ 816768 w 826719"/>
              <a:gd name="connsiteY3" fmla="*/ 193707 h 538988"/>
              <a:gd name="connsiteX4" fmla="*/ 202406 w 826719"/>
              <a:gd name="connsiteY4" fmla="*/ 303244 h 538988"/>
              <a:gd name="connsiteX5" fmla="*/ 61912 w 826719"/>
              <a:gd name="connsiteY5" fmla="*/ 531844 h 538988"/>
              <a:gd name="connsiteX0" fmla="*/ 0 w 776391"/>
              <a:gd name="connsiteY0" fmla="*/ 538932 h 538932"/>
              <a:gd name="connsiteX1" fmla="*/ 90486 w 776391"/>
              <a:gd name="connsiteY1" fmla="*/ 274613 h 538932"/>
              <a:gd name="connsiteX2" fmla="*/ 547687 w 776391"/>
              <a:gd name="connsiteY2" fmla="*/ 769 h 538932"/>
              <a:gd name="connsiteX3" fmla="*/ 764381 w 776391"/>
              <a:gd name="connsiteY3" fmla="*/ 196032 h 538932"/>
              <a:gd name="connsiteX4" fmla="*/ 202406 w 776391"/>
              <a:gd name="connsiteY4" fmla="*/ 303188 h 538932"/>
              <a:gd name="connsiteX5" fmla="*/ 61912 w 776391"/>
              <a:gd name="connsiteY5" fmla="*/ 531788 h 538932"/>
              <a:gd name="connsiteX0" fmla="*/ 0 w 778634"/>
              <a:gd name="connsiteY0" fmla="*/ 546049 h 546049"/>
              <a:gd name="connsiteX1" fmla="*/ 90486 w 778634"/>
              <a:gd name="connsiteY1" fmla="*/ 281730 h 546049"/>
              <a:gd name="connsiteX2" fmla="*/ 566737 w 778634"/>
              <a:gd name="connsiteY2" fmla="*/ 742 h 546049"/>
              <a:gd name="connsiteX3" fmla="*/ 764381 w 778634"/>
              <a:gd name="connsiteY3" fmla="*/ 203149 h 546049"/>
              <a:gd name="connsiteX4" fmla="*/ 202406 w 778634"/>
              <a:gd name="connsiteY4" fmla="*/ 310305 h 546049"/>
              <a:gd name="connsiteX5" fmla="*/ 61912 w 778634"/>
              <a:gd name="connsiteY5" fmla="*/ 538905 h 546049"/>
              <a:gd name="connsiteX0" fmla="*/ 0 w 778674"/>
              <a:gd name="connsiteY0" fmla="*/ 545481 h 545481"/>
              <a:gd name="connsiteX1" fmla="*/ 90486 w 778674"/>
              <a:gd name="connsiteY1" fmla="*/ 281162 h 545481"/>
              <a:gd name="connsiteX2" fmla="*/ 566737 w 778674"/>
              <a:gd name="connsiteY2" fmla="*/ 174 h 545481"/>
              <a:gd name="connsiteX3" fmla="*/ 764381 w 778674"/>
              <a:gd name="connsiteY3" fmla="*/ 202581 h 545481"/>
              <a:gd name="connsiteX4" fmla="*/ 202406 w 778674"/>
              <a:gd name="connsiteY4" fmla="*/ 309737 h 545481"/>
              <a:gd name="connsiteX5" fmla="*/ 61912 w 778674"/>
              <a:gd name="connsiteY5" fmla="*/ 538337 h 545481"/>
              <a:gd name="connsiteX0" fmla="*/ 0 w 775498"/>
              <a:gd name="connsiteY0" fmla="*/ 545507 h 545507"/>
              <a:gd name="connsiteX1" fmla="*/ 90486 w 775498"/>
              <a:gd name="connsiteY1" fmla="*/ 281188 h 545507"/>
              <a:gd name="connsiteX2" fmla="*/ 566737 w 775498"/>
              <a:gd name="connsiteY2" fmla="*/ 200 h 545507"/>
              <a:gd name="connsiteX3" fmla="*/ 764381 w 775498"/>
              <a:gd name="connsiteY3" fmla="*/ 202607 h 545507"/>
              <a:gd name="connsiteX4" fmla="*/ 202406 w 775498"/>
              <a:gd name="connsiteY4" fmla="*/ 309763 h 545507"/>
              <a:gd name="connsiteX5" fmla="*/ 61912 w 775498"/>
              <a:gd name="connsiteY5" fmla="*/ 538363 h 545507"/>
              <a:gd name="connsiteX0" fmla="*/ 0 w 775498"/>
              <a:gd name="connsiteY0" fmla="*/ 545507 h 545507"/>
              <a:gd name="connsiteX1" fmla="*/ 90486 w 775498"/>
              <a:gd name="connsiteY1" fmla="*/ 281188 h 545507"/>
              <a:gd name="connsiteX2" fmla="*/ 566737 w 775498"/>
              <a:gd name="connsiteY2" fmla="*/ 200 h 545507"/>
              <a:gd name="connsiteX3" fmla="*/ 764381 w 775498"/>
              <a:gd name="connsiteY3" fmla="*/ 202607 h 545507"/>
              <a:gd name="connsiteX4" fmla="*/ 202406 w 775498"/>
              <a:gd name="connsiteY4" fmla="*/ 309763 h 545507"/>
              <a:gd name="connsiteX5" fmla="*/ 61912 w 775498"/>
              <a:gd name="connsiteY5" fmla="*/ 538363 h 545507"/>
              <a:gd name="connsiteX0" fmla="*/ 0 w 775498"/>
              <a:gd name="connsiteY0" fmla="*/ 545507 h 545507"/>
              <a:gd name="connsiteX1" fmla="*/ 90486 w 775498"/>
              <a:gd name="connsiteY1" fmla="*/ 281188 h 545507"/>
              <a:gd name="connsiteX2" fmla="*/ 566737 w 775498"/>
              <a:gd name="connsiteY2" fmla="*/ 200 h 545507"/>
              <a:gd name="connsiteX3" fmla="*/ 764381 w 775498"/>
              <a:gd name="connsiteY3" fmla="*/ 202607 h 545507"/>
              <a:gd name="connsiteX4" fmla="*/ 202406 w 775498"/>
              <a:gd name="connsiteY4" fmla="*/ 309763 h 545507"/>
              <a:gd name="connsiteX5" fmla="*/ 61912 w 775498"/>
              <a:gd name="connsiteY5" fmla="*/ 538363 h 545507"/>
              <a:gd name="connsiteX0" fmla="*/ 0 w 779219"/>
              <a:gd name="connsiteY0" fmla="*/ 545480 h 545480"/>
              <a:gd name="connsiteX1" fmla="*/ 90486 w 779219"/>
              <a:gd name="connsiteY1" fmla="*/ 281161 h 545480"/>
              <a:gd name="connsiteX2" fmla="*/ 566737 w 779219"/>
              <a:gd name="connsiteY2" fmla="*/ 173 h 545480"/>
              <a:gd name="connsiteX3" fmla="*/ 764381 w 779219"/>
              <a:gd name="connsiteY3" fmla="*/ 202580 h 545480"/>
              <a:gd name="connsiteX4" fmla="*/ 192881 w 779219"/>
              <a:gd name="connsiteY4" fmla="*/ 302592 h 545480"/>
              <a:gd name="connsiteX5" fmla="*/ 61912 w 779219"/>
              <a:gd name="connsiteY5" fmla="*/ 538336 h 545480"/>
              <a:gd name="connsiteX0" fmla="*/ 0 w 801589"/>
              <a:gd name="connsiteY0" fmla="*/ 556577 h 556577"/>
              <a:gd name="connsiteX1" fmla="*/ 90486 w 801589"/>
              <a:gd name="connsiteY1" fmla="*/ 292258 h 556577"/>
              <a:gd name="connsiteX2" fmla="*/ 566737 w 801589"/>
              <a:gd name="connsiteY2" fmla="*/ 11270 h 556577"/>
              <a:gd name="connsiteX3" fmla="*/ 726279 w 801589"/>
              <a:gd name="connsiteY3" fmla="*/ 70802 h 556577"/>
              <a:gd name="connsiteX4" fmla="*/ 764381 w 801589"/>
              <a:gd name="connsiteY4" fmla="*/ 213677 h 556577"/>
              <a:gd name="connsiteX5" fmla="*/ 192881 w 801589"/>
              <a:gd name="connsiteY5" fmla="*/ 313689 h 556577"/>
              <a:gd name="connsiteX6" fmla="*/ 61912 w 801589"/>
              <a:gd name="connsiteY6" fmla="*/ 549433 h 556577"/>
              <a:gd name="connsiteX0" fmla="*/ 0 w 821376"/>
              <a:gd name="connsiteY0" fmla="*/ 562683 h 562683"/>
              <a:gd name="connsiteX1" fmla="*/ 90486 w 821376"/>
              <a:gd name="connsiteY1" fmla="*/ 298364 h 562683"/>
              <a:gd name="connsiteX2" fmla="*/ 566737 w 821376"/>
              <a:gd name="connsiteY2" fmla="*/ 17376 h 562683"/>
              <a:gd name="connsiteX3" fmla="*/ 778666 w 821376"/>
              <a:gd name="connsiteY3" fmla="*/ 50714 h 562683"/>
              <a:gd name="connsiteX4" fmla="*/ 764381 w 821376"/>
              <a:gd name="connsiteY4" fmla="*/ 219783 h 562683"/>
              <a:gd name="connsiteX5" fmla="*/ 192881 w 821376"/>
              <a:gd name="connsiteY5" fmla="*/ 319795 h 562683"/>
              <a:gd name="connsiteX6" fmla="*/ 61912 w 821376"/>
              <a:gd name="connsiteY6" fmla="*/ 555539 h 562683"/>
              <a:gd name="connsiteX0" fmla="*/ 0 w 791037"/>
              <a:gd name="connsiteY0" fmla="*/ 562683 h 562683"/>
              <a:gd name="connsiteX1" fmla="*/ 90486 w 791037"/>
              <a:gd name="connsiteY1" fmla="*/ 298364 h 562683"/>
              <a:gd name="connsiteX2" fmla="*/ 566737 w 791037"/>
              <a:gd name="connsiteY2" fmla="*/ 17376 h 562683"/>
              <a:gd name="connsiteX3" fmla="*/ 778666 w 791037"/>
              <a:gd name="connsiteY3" fmla="*/ 50714 h 562683"/>
              <a:gd name="connsiteX4" fmla="*/ 681037 w 791037"/>
              <a:gd name="connsiteY4" fmla="*/ 234071 h 562683"/>
              <a:gd name="connsiteX5" fmla="*/ 192881 w 791037"/>
              <a:gd name="connsiteY5" fmla="*/ 319795 h 562683"/>
              <a:gd name="connsiteX6" fmla="*/ 61912 w 791037"/>
              <a:gd name="connsiteY6" fmla="*/ 555539 h 562683"/>
              <a:gd name="connsiteX0" fmla="*/ 0 w 792245"/>
              <a:gd name="connsiteY0" fmla="*/ 562683 h 562683"/>
              <a:gd name="connsiteX1" fmla="*/ 90486 w 792245"/>
              <a:gd name="connsiteY1" fmla="*/ 298364 h 562683"/>
              <a:gd name="connsiteX2" fmla="*/ 566737 w 792245"/>
              <a:gd name="connsiteY2" fmla="*/ 17376 h 562683"/>
              <a:gd name="connsiteX3" fmla="*/ 778666 w 792245"/>
              <a:gd name="connsiteY3" fmla="*/ 50714 h 562683"/>
              <a:gd name="connsiteX4" fmla="*/ 688181 w 792245"/>
              <a:gd name="connsiteY4" fmla="*/ 260264 h 562683"/>
              <a:gd name="connsiteX5" fmla="*/ 192881 w 792245"/>
              <a:gd name="connsiteY5" fmla="*/ 319795 h 562683"/>
              <a:gd name="connsiteX6" fmla="*/ 61912 w 792245"/>
              <a:gd name="connsiteY6" fmla="*/ 555539 h 562683"/>
              <a:gd name="connsiteX0" fmla="*/ 0 w 813053"/>
              <a:gd name="connsiteY0" fmla="*/ 552923 h 552923"/>
              <a:gd name="connsiteX1" fmla="*/ 90486 w 813053"/>
              <a:gd name="connsiteY1" fmla="*/ 288604 h 552923"/>
              <a:gd name="connsiteX2" fmla="*/ 566737 w 813053"/>
              <a:gd name="connsiteY2" fmla="*/ 7616 h 552923"/>
              <a:gd name="connsiteX3" fmla="*/ 802478 w 813053"/>
              <a:gd name="connsiteY3" fmla="*/ 90961 h 552923"/>
              <a:gd name="connsiteX4" fmla="*/ 688181 w 813053"/>
              <a:gd name="connsiteY4" fmla="*/ 250504 h 552923"/>
              <a:gd name="connsiteX5" fmla="*/ 192881 w 813053"/>
              <a:gd name="connsiteY5" fmla="*/ 310035 h 552923"/>
              <a:gd name="connsiteX6" fmla="*/ 61912 w 813053"/>
              <a:gd name="connsiteY6" fmla="*/ 545779 h 552923"/>
              <a:gd name="connsiteX0" fmla="*/ 0 w 813053"/>
              <a:gd name="connsiteY0" fmla="*/ 568582 h 568582"/>
              <a:gd name="connsiteX1" fmla="*/ 90486 w 813053"/>
              <a:gd name="connsiteY1" fmla="*/ 304263 h 568582"/>
              <a:gd name="connsiteX2" fmla="*/ 547687 w 813053"/>
              <a:gd name="connsiteY2" fmla="*/ 6606 h 568582"/>
              <a:gd name="connsiteX3" fmla="*/ 802478 w 813053"/>
              <a:gd name="connsiteY3" fmla="*/ 106620 h 568582"/>
              <a:gd name="connsiteX4" fmla="*/ 688181 w 813053"/>
              <a:gd name="connsiteY4" fmla="*/ 266163 h 568582"/>
              <a:gd name="connsiteX5" fmla="*/ 192881 w 813053"/>
              <a:gd name="connsiteY5" fmla="*/ 325694 h 568582"/>
              <a:gd name="connsiteX6" fmla="*/ 61912 w 813053"/>
              <a:gd name="connsiteY6" fmla="*/ 561438 h 568582"/>
              <a:gd name="connsiteX0" fmla="*/ 0 w 813053"/>
              <a:gd name="connsiteY0" fmla="*/ 572303 h 572303"/>
              <a:gd name="connsiteX1" fmla="*/ 90486 w 813053"/>
              <a:gd name="connsiteY1" fmla="*/ 307984 h 572303"/>
              <a:gd name="connsiteX2" fmla="*/ 547687 w 813053"/>
              <a:gd name="connsiteY2" fmla="*/ 10327 h 572303"/>
              <a:gd name="connsiteX3" fmla="*/ 802478 w 813053"/>
              <a:gd name="connsiteY3" fmla="*/ 110341 h 572303"/>
              <a:gd name="connsiteX4" fmla="*/ 688181 w 813053"/>
              <a:gd name="connsiteY4" fmla="*/ 269884 h 572303"/>
              <a:gd name="connsiteX5" fmla="*/ 192881 w 813053"/>
              <a:gd name="connsiteY5" fmla="*/ 329415 h 572303"/>
              <a:gd name="connsiteX6" fmla="*/ 61912 w 813053"/>
              <a:gd name="connsiteY6" fmla="*/ 565159 h 572303"/>
              <a:gd name="connsiteX0" fmla="*/ 0 w 813053"/>
              <a:gd name="connsiteY0" fmla="*/ 570346 h 570346"/>
              <a:gd name="connsiteX1" fmla="*/ 90486 w 813053"/>
              <a:gd name="connsiteY1" fmla="*/ 306027 h 570346"/>
              <a:gd name="connsiteX2" fmla="*/ 547687 w 813053"/>
              <a:gd name="connsiteY2" fmla="*/ 8370 h 570346"/>
              <a:gd name="connsiteX3" fmla="*/ 802478 w 813053"/>
              <a:gd name="connsiteY3" fmla="*/ 108384 h 570346"/>
              <a:gd name="connsiteX4" fmla="*/ 688181 w 813053"/>
              <a:gd name="connsiteY4" fmla="*/ 267927 h 570346"/>
              <a:gd name="connsiteX5" fmla="*/ 192881 w 813053"/>
              <a:gd name="connsiteY5" fmla="*/ 327458 h 570346"/>
              <a:gd name="connsiteX6" fmla="*/ 61912 w 813053"/>
              <a:gd name="connsiteY6" fmla="*/ 563202 h 570346"/>
              <a:gd name="connsiteX0" fmla="*/ 0 w 814006"/>
              <a:gd name="connsiteY0" fmla="*/ 571849 h 571849"/>
              <a:gd name="connsiteX1" fmla="*/ 90486 w 814006"/>
              <a:gd name="connsiteY1" fmla="*/ 307530 h 571849"/>
              <a:gd name="connsiteX2" fmla="*/ 547687 w 814006"/>
              <a:gd name="connsiteY2" fmla="*/ 9873 h 571849"/>
              <a:gd name="connsiteX3" fmla="*/ 802478 w 814006"/>
              <a:gd name="connsiteY3" fmla="*/ 109887 h 571849"/>
              <a:gd name="connsiteX4" fmla="*/ 688181 w 814006"/>
              <a:gd name="connsiteY4" fmla="*/ 269430 h 571849"/>
              <a:gd name="connsiteX5" fmla="*/ 192881 w 814006"/>
              <a:gd name="connsiteY5" fmla="*/ 328961 h 571849"/>
              <a:gd name="connsiteX6" fmla="*/ 61912 w 814006"/>
              <a:gd name="connsiteY6" fmla="*/ 564705 h 571849"/>
              <a:gd name="connsiteX0" fmla="*/ 0 w 804105"/>
              <a:gd name="connsiteY0" fmla="*/ 569185 h 569185"/>
              <a:gd name="connsiteX1" fmla="*/ 90486 w 804105"/>
              <a:gd name="connsiteY1" fmla="*/ 304866 h 569185"/>
              <a:gd name="connsiteX2" fmla="*/ 547687 w 804105"/>
              <a:gd name="connsiteY2" fmla="*/ 7209 h 569185"/>
              <a:gd name="connsiteX3" fmla="*/ 802478 w 804105"/>
              <a:gd name="connsiteY3" fmla="*/ 107223 h 569185"/>
              <a:gd name="connsiteX4" fmla="*/ 633412 w 804105"/>
              <a:gd name="connsiteY4" fmla="*/ 276291 h 569185"/>
              <a:gd name="connsiteX5" fmla="*/ 192881 w 804105"/>
              <a:gd name="connsiteY5" fmla="*/ 326297 h 569185"/>
              <a:gd name="connsiteX6" fmla="*/ 61912 w 804105"/>
              <a:gd name="connsiteY6" fmla="*/ 562041 h 569185"/>
              <a:gd name="connsiteX0" fmla="*/ 0 w 805696"/>
              <a:gd name="connsiteY0" fmla="*/ 569282 h 569282"/>
              <a:gd name="connsiteX1" fmla="*/ 90486 w 805696"/>
              <a:gd name="connsiteY1" fmla="*/ 304963 h 569282"/>
              <a:gd name="connsiteX2" fmla="*/ 547687 w 805696"/>
              <a:gd name="connsiteY2" fmla="*/ 7306 h 569282"/>
              <a:gd name="connsiteX3" fmla="*/ 802478 w 805696"/>
              <a:gd name="connsiteY3" fmla="*/ 107320 h 569282"/>
              <a:gd name="connsiteX4" fmla="*/ 633412 w 805696"/>
              <a:gd name="connsiteY4" fmla="*/ 276388 h 569282"/>
              <a:gd name="connsiteX5" fmla="*/ 192881 w 805696"/>
              <a:gd name="connsiteY5" fmla="*/ 326394 h 569282"/>
              <a:gd name="connsiteX6" fmla="*/ 61912 w 805696"/>
              <a:gd name="connsiteY6" fmla="*/ 562138 h 569282"/>
              <a:gd name="connsiteX0" fmla="*/ 0 w 810397"/>
              <a:gd name="connsiteY0" fmla="*/ 574489 h 574489"/>
              <a:gd name="connsiteX1" fmla="*/ 90486 w 810397"/>
              <a:gd name="connsiteY1" fmla="*/ 310170 h 574489"/>
              <a:gd name="connsiteX2" fmla="*/ 547687 w 810397"/>
              <a:gd name="connsiteY2" fmla="*/ 12513 h 574489"/>
              <a:gd name="connsiteX3" fmla="*/ 802478 w 810397"/>
              <a:gd name="connsiteY3" fmla="*/ 112527 h 574489"/>
              <a:gd name="connsiteX4" fmla="*/ 633412 w 810397"/>
              <a:gd name="connsiteY4" fmla="*/ 281595 h 574489"/>
              <a:gd name="connsiteX5" fmla="*/ 192881 w 810397"/>
              <a:gd name="connsiteY5" fmla="*/ 331601 h 574489"/>
              <a:gd name="connsiteX6" fmla="*/ 61912 w 810397"/>
              <a:gd name="connsiteY6" fmla="*/ 567345 h 574489"/>
              <a:gd name="connsiteX0" fmla="*/ 0 w 806892"/>
              <a:gd name="connsiteY0" fmla="*/ 574672 h 574672"/>
              <a:gd name="connsiteX1" fmla="*/ 90486 w 806892"/>
              <a:gd name="connsiteY1" fmla="*/ 310353 h 574672"/>
              <a:gd name="connsiteX2" fmla="*/ 547687 w 806892"/>
              <a:gd name="connsiteY2" fmla="*/ 12696 h 574672"/>
              <a:gd name="connsiteX3" fmla="*/ 802478 w 806892"/>
              <a:gd name="connsiteY3" fmla="*/ 112710 h 574672"/>
              <a:gd name="connsiteX4" fmla="*/ 633412 w 806892"/>
              <a:gd name="connsiteY4" fmla="*/ 281778 h 574672"/>
              <a:gd name="connsiteX5" fmla="*/ 192881 w 806892"/>
              <a:gd name="connsiteY5" fmla="*/ 331784 h 574672"/>
              <a:gd name="connsiteX6" fmla="*/ 61912 w 806892"/>
              <a:gd name="connsiteY6" fmla="*/ 567528 h 574672"/>
              <a:gd name="connsiteX0" fmla="*/ 0 w 807075"/>
              <a:gd name="connsiteY0" fmla="*/ 574672 h 574672"/>
              <a:gd name="connsiteX1" fmla="*/ 90486 w 807075"/>
              <a:gd name="connsiteY1" fmla="*/ 310353 h 574672"/>
              <a:gd name="connsiteX2" fmla="*/ 547687 w 807075"/>
              <a:gd name="connsiteY2" fmla="*/ 12696 h 574672"/>
              <a:gd name="connsiteX3" fmla="*/ 802478 w 807075"/>
              <a:gd name="connsiteY3" fmla="*/ 112710 h 574672"/>
              <a:gd name="connsiteX4" fmla="*/ 633412 w 807075"/>
              <a:gd name="connsiteY4" fmla="*/ 281778 h 574672"/>
              <a:gd name="connsiteX5" fmla="*/ 192881 w 807075"/>
              <a:gd name="connsiteY5" fmla="*/ 331784 h 574672"/>
              <a:gd name="connsiteX6" fmla="*/ 61912 w 807075"/>
              <a:gd name="connsiteY6" fmla="*/ 567528 h 574672"/>
              <a:gd name="connsiteX0" fmla="*/ 0 w 807052"/>
              <a:gd name="connsiteY0" fmla="*/ 574672 h 574672"/>
              <a:gd name="connsiteX1" fmla="*/ 90486 w 807052"/>
              <a:gd name="connsiteY1" fmla="*/ 310353 h 574672"/>
              <a:gd name="connsiteX2" fmla="*/ 547687 w 807052"/>
              <a:gd name="connsiteY2" fmla="*/ 12696 h 574672"/>
              <a:gd name="connsiteX3" fmla="*/ 802478 w 807052"/>
              <a:gd name="connsiteY3" fmla="*/ 112710 h 574672"/>
              <a:gd name="connsiteX4" fmla="*/ 633412 w 807052"/>
              <a:gd name="connsiteY4" fmla="*/ 281778 h 574672"/>
              <a:gd name="connsiteX5" fmla="*/ 192881 w 807052"/>
              <a:gd name="connsiteY5" fmla="*/ 331784 h 574672"/>
              <a:gd name="connsiteX6" fmla="*/ 61912 w 807052"/>
              <a:gd name="connsiteY6" fmla="*/ 567528 h 574672"/>
              <a:gd name="connsiteX0" fmla="*/ 0 w 806427"/>
              <a:gd name="connsiteY0" fmla="*/ 574672 h 574672"/>
              <a:gd name="connsiteX1" fmla="*/ 90486 w 806427"/>
              <a:gd name="connsiteY1" fmla="*/ 310353 h 574672"/>
              <a:gd name="connsiteX2" fmla="*/ 547687 w 806427"/>
              <a:gd name="connsiteY2" fmla="*/ 12696 h 574672"/>
              <a:gd name="connsiteX3" fmla="*/ 802478 w 806427"/>
              <a:gd name="connsiteY3" fmla="*/ 112710 h 574672"/>
              <a:gd name="connsiteX4" fmla="*/ 633412 w 806427"/>
              <a:gd name="connsiteY4" fmla="*/ 281778 h 574672"/>
              <a:gd name="connsiteX5" fmla="*/ 192881 w 806427"/>
              <a:gd name="connsiteY5" fmla="*/ 331784 h 574672"/>
              <a:gd name="connsiteX6" fmla="*/ 61912 w 806427"/>
              <a:gd name="connsiteY6" fmla="*/ 567528 h 574672"/>
              <a:gd name="connsiteX0" fmla="*/ 0 w 806427"/>
              <a:gd name="connsiteY0" fmla="*/ 575821 h 575821"/>
              <a:gd name="connsiteX1" fmla="*/ 90486 w 806427"/>
              <a:gd name="connsiteY1" fmla="*/ 311502 h 575821"/>
              <a:gd name="connsiteX2" fmla="*/ 547687 w 806427"/>
              <a:gd name="connsiteY2" fmla="*/ 13845 h 575821"/>
              <a:gd name="connsiteX3" fmla="*/ 802478 w 806427"/>
              <a:gd name="connsiteY3" fmla="*/ 113859 h 575821"/>
              <a:gd name="connsiteX4" fmla="*/ 633412 w 806427"/>
              <a:gd name="connsiteY4" fmla="*/ 282927 h 575821"/>
              <a:gd name="connsiteX5" fmla="*/ 192881 w 806427"/>
              <a:gd name="connsiteY5" fmla="*/ 332933 h 575821"/>
              <a:gd name="connsiteX6" fmla="*/ 61912 w 806427"/>
              <a:gd name="connsiteY6" fmla="*/ 568677 h 575821"/>
              <a:gd name="connsiteX0" fmla="*/ 0 w 806427"/>
              <a:gd name="connsiteY0" fmla="*/ 572792 h 572792"/>
              <a:gd name="connsiteX1" fmla="*/ 90486 w 806427"/>
              <a:gd name="connsiteY1" fmla="*/ 308473 h 572792"/>
              <a:gd name="connsiteX2" fmla="*/ 547687 w 806427"/>
              <a:gd name="connsiteY2" fmla="*/ 10816 h 572792"/>
              <a:gd name="connsiteX3" fmla="*/ 802478 w 806427"/>
              <a:gd name="connsiteY3" fmla="*/ 110830 h 572792"/>
              <a:gd name="connsiteX4" fmla="*/ 633412 w 806427"/>
              <a:gd name="connsiteY4" fmla="*/ 279898 h 572792"/>
              <a:gd name="connsiteX5" fmla="*/ 192881 w 806427"/>
              <a:gd name="connsiteY5" fmla="*/ 329904 h 572792"/>
              <a:gd name="connsiteX6" fmla="*/ 61912 w 806427"/>
              <a:gd name="connsiteY6" fmla="*/ 565648 h 572792"/>
              <a:gd name="connsiteX0" fmla="*/ 0 w 806427"/>
              <a:gd name="connsiteY0" fmla="*/ 571618 h 571618"/>
              <a:gd name="connsiteX1" fmla="*/ 90486 w 806427"/>
              <a:gd name="connsiteY1" fmla="*/ 307299 h 571618"/>
              <a:gd name="connsiteX2" fmla="*/ 547687 w 806427"/>
              <a:gd name="connsiteY2" fmla="*/ 9642 h 571618"/>
              <a:gd name="connsiteX3" fmla="*/ 802478 w 806427"/>
              <a:gd name="connsiteY3" fmla="*/ 109656 h 571618"/>
              <a:gd name="connsiteX4" fmla="*/ 633412 w 806427"/>
              <a:gd name="connsiteY4" fmla="*/ 278724 h 571618"/>
              <a:gd name="connsiteX5" fmla="*/ 192881 w 806427"/>
              <a:gd name="connsiteY5" fmla="*/ 328730 h 571618"/>
              <a:gd name="connsiteX6" fmla="*/ 61912 w 806427"/>
              <a:gd name="connsiteY6" fmla="*/ 564474 h 571618"/>
              <a:gd name="connsiteX0" fmla="*/ 0 w 806427"/>
              <a:gd name="connsiteY0" fmla="*/ 571618 h 571618"/>
              <a:gd name="connsiteX1" fmla="*/ 90486 w 806427"/>
              <a:gd name="connsiteY1" fmla="*/ 307299 h 571618"/>
              <a:gd name="connsiteX2" fmla="*/ 547687 w 806427"/>
              <a:gd name="connsiteY2" fmla="*/ 9642 h 571618"/>
              <a:gd name="connsiteX3" fmla="*/ 802478 w 806427"/>
              <a:gd name="connsiteY3" fmla="*/ 109656 h 571618"/>
              <a:gd name="connsiteX4" fmla="*/ 633412 w 806427"/>
              <a:gd name="connsiteY4" fmla="*/ 278724 h 571618"/>
              <a:gd name="connsiteX5" fmla="*/ 192881 w 806427"/>
              <a:gd name="connsiteY5" fmla="*/ 328730 h 571618"/>
              <a:gd name="connsiteX6" fmla="*/ 61912 w 806427"/>
              <a:gd name="connsiteY6" fmla="*/ 564474 h 571618"/>
              <a:gd name="connsiteX0" fmla="*/ 0 w 806427"/>
              <a:gd name="connsiteY0" fmla="*/ 571618 h 571618"/>
              <a:gd name="connsiteX1" fmla="*/ 90486 w 806427"/>
              <a:gd name="connsiteY1" fmla="*/ 307299 h 571618"/>
              <a:gd name="connsiteX2" fmla="*/ 547687 w 806427"/>
              <a:gd name="connsiteY2" fmla="*/ 9642 h 571618"/>
              <a:gd name="connsiteX3" fmla="*/ 802478 w 806427"/>
              <a:gd name="connsiteY3" fmla="*/ 109656 h 571618"/>
              <a:gd name="connsiteX4" fmla="*/ 633412 w 806427"/>
              <a:gd name="connsiteY4" fmla="*/ 278724 h 571618"/>
              <a:gd name="connsiteX5" fmla="*/ 192881 w 806427"/>
              <a:gd name="connsiteY5" fmla="*/ 328730 h 571618"/>
              <a:gd name="connsiteX6" fmla="*/ 61912 w 806427"/>
              <a:gd name="connsiteY6" fmla="*/ 564474 h 57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427" h="571618">
                <a:moveTo>
                  <a:pt x="0" y="571618"/>
                </a:moveTo>
                <a:cubicBezTo>
                  <a:pt x="14287" y="493830"/>
                  <a:pt x="2172" y="403765"/>
                  <a:pt x="90486" y="307299"/>
                </a:cubicBezTo>
                <a:cubicBezTo>
                  <a:pt x="193674" y="194586"/>
                  <a:pt x="417130" y="45010"/>
                  <a:pt x="547687" y="9642"/>
                </a:cubicBezTo>
                <a:cubicBezTo>
                  <a:pt x="642560" y="-16059"/>
                  <a:pt x="778764" y="7106"/>
                  <a:pt x="802478" y="109656"/>
                </a:cubicBezTo>
                <a:cubicBezTo>
                  <a:pt x="828533" y="222329"/>
                  <a:pt x="720371" y="265432"/>
                  <a:pt x="633412" y="278724"/>
                </a:cubicBezTo>
                <a:cubicBezTo>
                  <a:pt x="567089" y="288862"/>
                  <a:pt x="319087" y="259674"/>
                  <a:pt x="192881" y="328730"/>
                </a:cubicBezTo>
                <a:cubicBezTo>
                  <a:pt x="99459" y="379848"/>
                  <a:pt x="74612" y="516849"/>
                  <a:pt x="61912" y="564474"/>
                </a:cubicBezTo>
              </a:path>
            </a:pathLst>
          </a:custGeom>
          <a:solidFill>
            <a:schemeClr val="bg1"/>
          </a:solidFill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AD1FE9EE-4745-41A9-8C9C-993909B31A72}"/>
              </a:ext>
            </a:extLst>
          </p:cNvPr>
          <p:cNvGrpSpPr/>
          <p:nvPr/>
        </p:nvGrpSpPr>
        <p:grpSpPr>
          <a:xfrm>
            <a:off x="4748333" y="932806"/>
            <a:ext cx="1862742" cy="2626914"/>
            <a:chOff x="6764286" y="1608743"/>
            <a:chExt cx="2071518" cy="2840449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DCC6BD16-1C1A-4264-A00E-0EF3EA3D2EDA}"/>
                </a:ext>
              </a:extLst>
            </p:cNvPr>
            <p:cNvGrpSpPr/>
            <p:nvPr/>
          </p:nvGrpSpPr>
          <p:grpSpPr>
            <a:xfrm>
              <a:off x="6764286" y="1608743"/>
              <a:ext cx="2071518" cy="2840449"/>
              <a:chOff x="5477751" y="1537487"/>
              <a:chExt cx="2071518" cy="2840449"/>
            </a:xfrm>
          </p:grpSpPr>
          <p:sp>
            <p:nvSpPr>
              <p:cNvPr id="64" name="フリーフォーム: 図形 63">
                <a:extLst>
                  <a:ext uri="{FF2B5EF4-FFF2-40B4-BE49-F238E27FC236}">
                    <a16:creationId xmlns:a16="http://schemas.microsoft.com/office/drawing/2014/main" id="{CD699A36-8EC8-4E01-A03F-BB1FF0170DE6}"/>
                  </a:ext>
                </a:extLst>
              </p:cNvPr>
              <p:cNvSpPr/>
              <p:nvPr/>
            </p:nvSpPr>
            <p:spPr>
              <a:xfrm>
                <a:off x="5477751" y="2524826"/>
                <a:ext cx="2071518" cy="1853110"/>
              </a:xfrm>
              <a:custGeom>
                <a:avLst/>
                <a:gdLst>
                  <a:gd name="connsiteX0" fmla="*/ 1351370 w 2014917"/>
                  <a:gd name="connsiteY0" fmla="*/ 0 h 1853076"/>
                  <a:gd name="connsiteX1" fmla="*/ 1836892 w 2014917"/>
                  <a:gd name="connsiteY1" fmla="*/ 121380 h 1853076"/>
                  <a:gd name="connsiteX2" fmla="*/ 2014917 w 2014917"/>
                  <a:gd name="connsiteY2" fmla="*/ 687823 h 1853076"/>
                  <a:gd name="connsiteX3" fmla="*/ 1885444 w 2014917"/>
                  <a:gd name="connsiteY3" fmla="*/ 1683143 h 1853076"/>
                  <a:gd name="connsiteX4" fmla="*/ 1076241 w 2014917"/>
                  <a:gd name="connsiteY4" fmla="*/ 1853076 h 1853076"/>
                  <a:gd name="connsiteX5" fmla="*/ 178025 w 2014917"/>
                  <a:gd name="connsiteY5" fmla="*/ 1707419 h 1853076"/>
                  <a:gd name="connsiteX6" fmla="*/ 0 w 2014917"/>
                  <a:gd name="connsiteY6" fmla="*/ 469338 h 1853076"/>
                  <a:gd name="connsiteX7" fmla="*/ 736375 w 2014917"/>
                  <a:gd name="connsiteY7" fmla="*/ 0 h 1853076"/>
                  <a:gd name="connsiteX8" fmla="*/ 1351370 w 2014917"/>
                  <a:gd name="connsiteY8" fmla="*/ 0 h 1853076"/>
                  <a:gd name="connsiteX0" fmla="*/ 1388250 w 2051797"/>
                  <a:gd name="connsiteY0" fmla="*/ 0 h 1853076"/>
                  <a:gd name="connsiteX1" fmla="*/ 1873772 w 2051797"/>
                  <a:gd name="connsiteY1" fmla="*/ 121380 h 1853076"/>
                  <a:gd name="connsiteX2" fmla="*/ 2051797 w 2051797"/>
                  <a:gd name="connsiteY2" fmla="*/ 687823 h 1853076"/>
                  <a:gd name="connsiteX3" fmla="*/ 1922324 w 2051797"/>
                  <a:gd name="connsiteY3" fmla="*/ 1683143 h 1853076"/>
                  <a:gd name="connsiteX4" fmla="*/ 1113121 w 2051797"/>
                  <a:gd name="connsiteY4" fmla="*/ 1853076 h 1853076"/>
                  <a:gd name="connsiteX5" fmla="*/ 214905 w 2051797"/>
                  <a:gd name="connsiteY5" fmla="*/ 1707419 h 1853076"/>
                  <a:gd name="connsiteX6" fmla="*/ 36880 w 2051797"/>
                  <a:gd name="connsiteY6" fmla="*/ 469338 h 1853076"/>
                  <a:gd name="connsiteX7" fmla="*/ 773255 w 2051797"/>
                  <a:gd name="connsiteY7" fmla="*/ 0 h 1853076"/>
                  <a:gd name="connsiteX8" fmla="*/ 1388250 w 2051797"/>
                  <a:gd name="connsiteY8" fmla="*/ 0 h 1853076"/>
                  <a:gd name="connsiteX0" fmla="*/ 1388250 w 2051797"/>
                  <a:gd name="connsiteY0" fmla="*/ 0 h 1870078"/>
                  <a:gd name="connsiteX1" fmla="*/ 1873772 w 2051797"/>
                  <a:gd name="connsiteY1" fmla="*/ 121380 h 1870078"/>
                  <a:gd name="connsiteX2" fmla="*/ 2051797 w 2051797"/>
                  <a:gd name="connsiteY2" fmla="*/ 687823 h 1870078"/>
                  <a:gd name="connsiteX3" fmla="*/ 1922324 w 2051797"/>
                  <a:gd name="connsiteY3" fmla="*/ 1683143 h 1870078"/>
                  <a:gd name="connsiteX4" fmla="*/ 1113121 w 2051797"/>
                  <a:gd name="connsiteY4" fmla="*/ 1853076 h 1870078"/>
                  <a:gd name="connsiteX5" fmla="*/ 214905 w 2051797"/>
                  <a:gd name="connsiteY5" fmla="*/ 1707419 h 1870078"/>
                  <a:gd name="connsiteX6" fmla="*/ 36880 w 2051797"/>
                  <a:gd name="connsiteY6" fmla="*/ 469338 h 1870078"/>
                  <a:gd name="connsiteX7" fmla="*/ 773255 w 2051797"/>
                  <a:gd name="connsiteY7" fmla="*/ 0 h 1870078"/>
                  <a:gd name="connsiteX8" fmla="*/ 1388250 w 2051797"/>
                  <a:gd name="connsiteY8" fmla="*/ 0 h 1870078"/>
                  <a:gd name="connsiteX0" fmla="*/ 1388250 w 2057050"/>
                  <a:gd name="connsiteY0" fmla="*/ 0 h 1870078"/>
                  <a:gd name="connsiteX1" fmla="*/ 1873772 w 2057050"/>
                  <a:gd name="connsiteY1" fmla="*/ 121380 h 1870078"/>
                  <a:gd name="connsiteX2" fmla="*/ 2051797 w 2057050"/>
                  <a:gd name="connsiteY2" fmla="*/ 687823 h 1870078"/>
                  <a:gd name="connsiteX3" fmla="*/ 1922324 w 2057050"/>
                  <a:gd name="connsiteY3" fmla="*/ 1683143 h 1870078"/>
                  <a:gd name="connsiteX4" fmla="*/ 1113121 w 2057050"/>
                  <a:gd name="connsiteY4" fmla="*/ 1853076 h 1870078"/>
                  <a:gd name="connsiteX5" fmla="*/ 214905 w 2057050"/>
                  <a:gd name="connsiteY5" fmla="*/ 1707419 h 1870078"/>
                  <a:gd name="connsiteX6" fmla="*/ 36880 w 2057050"/>
                  <a:gd name="connsiteY6" fmla="*/ 469338 h 1870078"/>
                  <a:gd name="connsiteX7" fmla="*/ 773255 w 2057050"/>
                  <a:gd name="connsiteY7" fmla="*/ 0 h 1870078"/>
                  <a:gd name="connsiteX8" fmla="*/ 1388250 w 2057050"/>
                  <a:gd name="connsiteY8" fmla="*/ 0 h 1870078"/>
                  <a:gd name="connsiteX0" fmla="*/ 1388250 w 2057050"/>
                  <a:gd name="connsiteY0" fmla="*/ 0 h 1870078"/>
                  <a:gd name="connsiteX1" fmla="*/ 2051797 w 2057050"/>
                  <a:gd name="connsiteY1" fmla="*/ 687823 h 1870078"/>
                  <a:gd name="connsiteX2" fmla="*/ 1922324 w 2057050"/>
                  <a:gd name="connsiteY2" fmla="*/ 1683143 h 1870078"/>
                  <a:gd name="connsiteX3" fmla="*/ 1113121 w 2057050"/>
                  <a:gd name="connsiteY3" fmla="*/ 1853076 h 1870078"/>
                  <a:gd name="connsiteX4" fmla="*/ 214905 w 2057050"/>
                  <a:gd name="connsiteY4" fmla="*/ 1707419 h 1870078"/>
                  <a:gd name="connsiteX5" fmla="*/ 36880 w 2057050"/>
                  <a:gd name="connsiteY5" fmla="*/ 469338 h 1870078"/>
                  <a:gd name="connsiteX6" fmla="*/ 773255 w 2057050"/>
                  <a:gd name="connsiteY6" fmla="*/ 0 h 1870078"/>
                  <a:gd name="connsiteX7" fmla="*/ 1388250 w 2057050"/>
                  <a:gd name="connsiteY7" fmla="*/ 0 h 1870078"/>
                  <a:gd name="connsiteX0" fmla="*/ 1388250 w 2092721"/>
                  <a:gd name="connsiteY0" fmla="*/ 0 h 1870078"/>
                  <a:gd name="connsiteX1" fmla="*/ 2051797 w 2092721"/>
                  <a:gd name="connsiteY1" fmla="*/ 687823 h 1870078"/>
                  <a:gd name="connsiteX2" fmla="*/ 1922324 w 2092721"/>
                  <a:gd name="connsiteY2" fmla="*/ 1683143 h 1870078"/>
                  <a:gd name="connsiteX3" fmla="*/ 1113121 w 2092721"/>
                  <a:gd name="connsiteY3" fmla="*/ 1853076 h 1870078"/>
                  <a:gd name="connsiteX4" fmla="*/ 214905 w 2092721"/>
                  <a:gd name="connsiteY4" fmla="*/ 1707419 h 1870078"/>
                  <a:gd name="connsiteX5" fmla="*/ 36880 w 2092721"/>
                  <a:gd name="connsiteY5" fmla="*/ 469338 h 1870078"/>
                  <a:gd name="connsiteX6" fmla="*/ 773255 w 2092721"/>
                  <a:gd name="connsiteY6" fmla="*/ 0 h 1870078"/>
                  <a:gd name="connsiteX7" fmla="*/ 1388250 w 2092721"/>
                  <a:gd name="connsiteY7" fmla="*/ 0 h 1870078"/>
                  <a:gd name="connsiteX0" fmla="*/ 1388250 w 2145971"/>
                  <a:gd name="connsiteY0" fmla="*/ 0 h 1870078"/>
                  <a:gd name="connsiteX1" fmla="*/ 2116533 w 2145971"/>
                  <a:gd name="connsiteY1" fmla="*/ 396510 h 1870078"/>
                  <a:gd name="connsiteX2" fmla="*/ 1922324 w 2145971"/>
                  <a:gd name="connsiteY2" fmla="*/ 1683143 h 1870078"/>
                  <a:gd name="connsiteX3" fmla="*/ 1113121 w 2145971"/>
                  <a:gd name="connsiteY3" fmla="*/ 1853076 h 1870078"/>
                  <a:gd name="connsiteX4" fmla="*/ 214905 w 2145971"/>
                  <a:gd name="connsiteY4" fmla="*/ 1707419 h 1870078"/>
                  <a:gd name="connsiteX5" fmla="*/ 36880 w 2145971"/>
                  <a:gd name="connsiteY5" fmla="*/ 469338 h 1870078"/>
                  <a:gd name="connsiteX6" fmla="*/ 773255 w 2145971"/>
                  <a:gd name="connsiteY6" fmla="*/ 0 h 1870078"/>
                  <a:gd name="connsiteX7" fmla="*/ 1388250 w 2145971"/>
                  <a:gd name="connsiteY7" fmla="*/ 0 h 1870078"/>
                  <a:gd name="connsiteX0" fmla="*/ 1388250 w 2145971"/>
                  <a:gd name="connsiteY0" fmla="*/ 0 h 1870078"/>
                  <a:gd name="connsiteX1" fmla="*/ 2116533 w 2145971"/>
                  <a:gd name="connsiteY1" fmla="*/ 396510 h 1870078"/>
                  <a:gd name="connsiteX2" fmla="*/ 1922324 w 2145971"/>
                  <a:gd name="connsiteY2" fmla="*/ 1683143 h 1870078"/>
                  <a:gd name="connsiteX3" fmla="*/ 1113121 w 2145971"/>
                  <a:gd name="connsiteY3" fmla="*/ 1853076 h 1870078"/>
                  <a:gd name="connsiteX4" fmla="*/ 214905 w 2145971"/>
                  <a:gd name="connsiteY4" fmla="*/ 1707419 h 1870078"/>
                  <a:gd name="connsiteX5" fmla="*/ 36880 w 2145971"/>
                  <a:gd name="connsiteY5" fmla="*/ 469338 h 1870078"/>
                  <a:gd name="connsiteX6" fmla="*/ 773255 w 2145971"/>
                  <a:gd name="connsiteY6" fmla="*/ 0 h 1870078"/>
                  <a:gd name="connsiteX7" fmla="*/ 1388250 w 2145971"/>
                  <a:gd name="connsiteY7" fmla="*/ 0 h 1870078"/>
                  <a:gd name="connsiteX0" fmla="*/ 1388250 w 2105400"/>
                  <a:gd name="connsiteY0" fmla="*/ 0 h 1870078"/>
                  <a:gd name="connsiteX1" fmla="*/ 2067981 w 2105400"/>
                  <a:gd name="connsiteY1" fmla="*/ 404602 h 1870078"/>
                  <a:gd name="connsiteX2" fmla="*/ 1922324 w 2105400"/>
                  <a:gd name="connsiteY2" fmla="*/ 1683143 h 1870078"/>
                  <a:gd name="connsiteX3" fmla="*/ 1113121 w 2105400"/>
                  <a:gd name="connsiteY3" fmla="*/ 1853076 h 1870078"/>
                  <a:gd name="connsiteX4" fmla="*/ 214905 w 2105400"/>
                  <a:gd name="connsiteY4" fmla="*/ 1707419 h 1870078"/>
                  <a:gd name="connsiteX5" fmla="*/ 36880 w 2105400"/>
                  <a:gd name="connsiteY5" fmla="*/ 469338 h 1870078"/>
                  <a:gd name="connsiteX6" fmla="*/ 773255 w 2105400"/>
                  <a:gd name="connsiteY6" fmla="*/ 0 h 1870078"/>
                  <a:gd name="connsiteX7" fmla="*/ 1388250 w 2105400"/>
                  <a:gd name="connsiteY7" fmla="*/ 0 h 1870078"/>
                  <a:gd name="connsiteX0" fmla="*/ 1388250 w 2105400"/>
                  <a:gd name="connsiteY0" fmla="*/ 0 h 1853809"/>
                  <a:gd name="connsiteX1" fmla="*/ 2067981 w 2105400"/>
                  <a:gd name="connsiteY1" fmla="*/ 404602 h 1853809"/>
                  <a:gd name="connsiteX2" fmla="*/ 1922324 w 2105400"/>
                  <a:gd name="connsiteY2" fmla="*/ 1683143 h 1853809"/>
                  <a:gd name="connsiteX3" fmla="*/ 1113121 w 2105400"/>
                  <a:gd name="connsiteY3" fmla="*/ 1853076 h 1853809"/>
                  <a:gd name="connsiteX4" fmla="*/ 214905 w 2105400"/>
                  <a:gd name="connsiteY4" fmla="*/ 1707419 h 1853809"/>
                  <a:gd name="connsiteX5" fmla="*/ 36880 w 2105400"/>
                  <a:gd name="connsiteY5" fmla="*/ 469338 h 1853809"/>
                  <a:gd name="connsiteX6" fmla="*/ 773255 w 2105400"/>
                  <a:gd name="connsiteY6" fmla="*/ 0 h 1853809"/>
                  <a:gd name="connsiteX7" fmla="*/ 1388250 w 2105400"/>
                  <a:gd name="connsiteY7" fmla="*/ 0 h 1853809"/>
                  <a:gd name="connsiteX0" fmla="*/ 1388250 w 2088523"/>
                  <a:gd name="connsiteY0" fmla="*/ 0 h 1876089"/>
                  <a:gd name="connsiteX1" fmla="*/ 2067981 w 2088523"/>
                  <a:gd name="connsiteY1" fmla="*/ 404602 h 1876089"/>
                  <a:gd name="connsiteX2" fmla="*/ 1841404 w 2088523"/>
                  <a:gd name="connsiteY2" fmla="*/ 1747880 h 1876089"/>
                  <a:gd name="connsiteX3" fmla="*/ 1113121 w 2088523"/>
                  <a:gd name="connsiteY3" fmla="*/ 1853076 h 1876089"/>
                  <a:gd name="connsiteX4" fmla="*/ 214905 w 2088523"/>
                  <a:gd name="connsiteY4" fmla="*/ 1707419 h 1876089"/>
                  <a:gd name="connsiteX5" fmla="*/ 36880 w 2088523"/>
                  <a:gd name="connsiteY5" fmla="*/ 469338 h 1876089"/>
                  <a:gd name="connsiteX6" fmla="*/ 773255 w 2088523"/>
                  <a:gd name="connsiteY6" fmla="*/ 0 h 1876089"/>
                  <a:gd name="connsiteX7" fmla="*/ 1388250 w 2088523"/>
                  <a:gd name="connsiteY7" fmla="*/ 0 h 1876089"/>
                  <a:gd name="connsiteX0" fmla="*/ 1388250 w 2088523"/>
                  <a:gd name="connsiteY0" fmla="*/ 0 h 1856554"/>
                  <a:gd name="connsiteX1" fmla="*/ 2067981 w 2088523"/>
                  <a:gd name="connsiteY1" fmla="*/ 404602 h 1856554"/>
                  <a:gd name="connsiteX2" fmla="*/ 1841404 w 2088523"/>
                  <a:gd name="connsiteY2" fmla="*/ 1747880 h 1856554"/>
                  <a:gd name="connsiteX3" fmla="*/ 1113121 w 2088523"/>
                  <a:gd name="connsiteY3" fmla="*/ 1853076 h 1856554"/>
                  <a:gd name="connsiteX4" fmla="*/ 214905 w 2088523"/>
                  <a:gd name="connsiteY4" fmla="*/ 1707419 h 1856554"/>
                  <a:gd name="connsiteX5" fmla="*/ 36880 w 2088523"/>
                  <a:gd name="connsiteY5" fmla="*/ 469338 h 1856554"/>
                  <a:gd name="connsiteX6" fmla="*/ 773255 w 2088523"/>
                  <a:gd name="connsiteY6" fmla="*/ 0 h 1856554"/>
                  <a:gd name="connsiteX7" fmla="*/ 1388250 w 2088523"/>
                  <a:gd name="connsiteY7" fmla="*/ 0 h 1856554"/>
                  <a:gd name="connsiteX0" fmla="*/ 1370140 w 2070413"/>
                  <a:gd name="connsiteY0" fmla="*/ 0 h 1863769"/>
                  <a:gd name="connsiteX1" fmla="*/ 2049871 w 2070413"/>
                  <a:gd name="connsiteY1" fmla="*/ 404602 h 1863769"/>
                  <a:gd name="connsiteX2" fmla="*/ 1823294 w 2070413"/>
                  <a:gd name="connsiteY2" fmla="*/ 1747880 h 1863769"/>
                  <a:gd name="connsiteX3" fmla="*/ 1095011 w 2070413"/>
                  <a:gd name="connsiteY3" fmla="*/ 1853076 h 1863769"/>
                  <a:gd name="connsiteX4" fmla="*/ 293899 w 2070413"/>
                  <a:gd name="connsiteY4" fmla="*/ 1764064 h 1863769"/>
                  <a:gd name="connsiteX5" fmla="*/ 18770 w 2070413"/>
                  <a:gd name="connsiteY5" fmla="*/ 469338 h 1863769"/>
                  <a:gd name="connsiteX6" fmla="*/ 755145 w 2070413"/>
                  <a:gd name="connsiteY6" fmla="*/ 0 h 1863769"/>
                  <a:gd name="connsiteX7" fmla="*/ 1370140 w 2070413"/>
                  <a:gd name="connsiteY7" fmla="*/ 0 h 1863769"/>
                  <a:gd name="connsiteX0" fmla="*/ 1370140 w 2070413"/>
                  <a:gd name="connsiteY0" fmla="*/ 0 h 1853886"/>
                  <a:gd name="connsiteX1" fmla="*/ 2049871 w 2070413"/>
                  <a:gd name="connsiteY1" fmla="*/ 404602 h 1853886"/>
                  <a:gd name="connsiteX2" fmla="*/ 1823294 w 2070413"/>
                  <a:gd name="connsiteY2" fmla="*/ 1747880 h 1853886"/>
                  <a:gd name="connsiteX3" fmla="*/ 1095011 w 2070413"/>
                  <a:gd name="connsiteY3" fmla="*/ 1853076 h 1853886"/>
                  <a:gd name="connsiteX4" fmla="*/ 293899 w 2070413"/>
                  <a:gd name="connsiteY4" fmla="*/ 1764064 h 1853886"/>
                  <a:gd name="connsiteX5" fmla="*/ 18770 w 2070413"/>
                  <a:gd name="connsiteY5" fmla="*/ 469338 h 1853886"/>
                  <a:gd name="connsiteX6" fmla="*/ 755145 w 2070413"/>
                  <a:gd name="connsiteY6" fmla="*/ 0 h 1853886"/>
                  <a:gd name="connsiteX7" fmla="*/ 1370140 w 2070413"/>
                  <a:gd name="connsiteY7" fmla="*/ 0 h 1853886"/>
                  <a:gd name="connsiteX0" fmla="*/ 1371245 w 2071518"/>
                  <a:gd name="connsiteY0" fmla="*/ 0 h 1855431"/>
                  <a:gd name="connsiteX1" fmla="*/ 2050976 w 2071518"/>
                  <a:gd name="connsiteY1" fmla="*/ 404602 h 1855431"/>
                  <a:gd name="connsiteX2" fmla="*/ 1824399 w 2071518"/>
                  <a:gd name="connsiteY2" fmla="*/ 1747880 h 1855431"/>
                  <a:gd name="connsiteX3" fmla="*/ 1096116 w 2071518"/>
                  <a:gd name="connsiteY3" fmla="*/ 1853076 h 1855431"/>
                  <a:gd name="connsiteX4" fmla="*/ 286912 w 2071518"/>
                  <a:gd name="connsiteY4" fmla="*/ 1723604 h 1855431"/>
                  <a:gd name="connsiteX5" fmla="*/ 19875 w 2071518"/>
                  <a:gd name="connsiteY5" fmla="*/ 469338 h 1855431"/>
                  <a:gd name="connsiteX6" fmla="*/ 756250 w 2071518"/>
                  <a:gd name="connsiteY6" fmla="*/ 0 h 1855431"/>
                  <a:gd name="connsiteX7" fmla="*/ 1371245 w 2071518"/>
                  <a:gd name="connsiteY7" fmla="*/ 0 h 1855431"/>
                  <a:gd name="connsiteX0" fmla="*/ 1371245 w 2071518"/>
                  <a:gd name="connsiteY0" fmla="*/ 0 h 1853110"/>
                  <a:gd name="connsiteX1" fmla="*/ 2050976 w 2071518"/>
                  <a:gd name="connsiteY1" fmla="*/ 404602 h 1853110"/>
                  <a:gd name="connsiteX2" fmla="*/ 1824399 w 2071518"/>
                  <a:gd name="connsiteY2" fmla="*/ 1715511 h 1853110"/>
                  <a:gd name="connsiteX3" fmla="*/ 1096116 w 2071518"/>
                  <a:gd name="connsiteY3" fmla="*/ 1853076 h 1853110"/>
                  <a:gd name="connsiteX4" fmla="*/ 286912 w 2071518"/>
                  <a:gd name="connsiteY4" fmla="*/ 1723604 h 1853110"/>
                  <a:gd name="connsiteX5" fmla="*/ 19875 w 2071518"/>
                  <a:gd name="connsiteY5" fmla="*/ 469338 h 1853110"/>
                  <a:gd name="connsiteX6" fmla="*/ 756250 w 2071518"/>
                  <a:gd name="connsiteY6" fmla="*/ 0 h 1853110"/>
                  <a:gd name="connsiteX7" fmla="*/ 1371245 w 2071518"/>
                  <a:gd name="connsiteY7" fmla="*/ 0 h 1853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1518" h="1853110">
                    <a:moveTo>
                      <a:pt x="1371245" y="0"/>
                    </a:moveTo>
                    <a:cubicBezTo>
                      <a:pt x="1584335" y="114637"/>
                      <a:pt x="1975450" y="118683"/>
                      <a:pt x="2050976" y="404602"/>
                    </a:cubicBezTo>
                    <a:cubicBezTo>
                      <a:pt x="2126502" y="690521"/>
                      <a:pt x="1980845" y="1521302"/>
                      <a:pt x="1824399" y="1715511"/>
                    </a:cubicBezTo>
                    <a:cubicBezTo>
                      <a:pt x="1684137" y="1836892"/>
                      <a:pt x="1352364" y="1851727"/>
                      <a:pt x="1096116" y="1853076"/>
                    </a:cubicBezTo>
                    <a:cubicBezTo>
                      <a:pt x="839868" y="1854425"/>
                      <a:pt x="531022" y="1816663"/>
                      <a:pt x="286912" y="1723604"/>
                    </a:cubicBezTo>
                    <a:cubicBezTo>
                      <a:pt x="107538" y="1492981"/>
                      <a:pt x="-58348" y="756605"/>
                      <a:pt x="19875" y="469338"/>
                    </a:cubicBezTo>
                    <a:cubicBezTo>
                      <a:pt x="98098" y="182071"/>
                      <a:pt x="531022" y="78223"/>
                      <a:pt x="756250" y="0"/>
                    </a:cubicBezTo>
                    <a:lnTo>
                      <a:pt x="1371245" y="0"/>
                    </a:lnTo>
                    <a:close/>
                  </a:path>
                </a:pathLst>
              </a:custGeom>
              <a:solidFill>
                <a:srgbClr val="F3E535"/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フリーフォーム: 図形 64">
                <a:extLst>
                  <a:ext uri="{FF2B5EF4-FFF2-40B4-BE49-F238E27FC236}">
                    <a16:creationId xmlns:a16="http://schemas.microsoft.com/office/drawing/2014/main" id="{8D5212D5-C2F2-4BCE-9AD2-3C0311A8D3BA}"/>
                  </a:ext>
                </a:extLst>
              </p:cNvPr>
              <p:cNvSpPr/>
              <p:nvPr/>
            </p:nvSpPr>
            <p:spPr>
              <a:xfrm>
                <a:off x="6085211" y="1537487"/>
                <a:ext cx="882031" cy="1254707"/>
              </a:xfrm>
              <a:custGeom>
                <a:avLst/>
                <a:gdLst>
                  <a:gd name="connsiteX0" fmla="*/ 404601 w 833479"/>
                  <a:gd name="connsiteY0" fmla="*/ 16184 h 1173345"/>
                  <a:gd name="connsiteX1" fmla="*/ 517890 w 833479"/>
                  <a:gd name="connsiteY1" fmla="*/ 0 h 1173345"/>
                  <a:gd name="connsiteX2" fmla="*/ 550258 w 833479"/>
                  <a:gd name="connsiteY2" fmla="*/ 485522 h 1173345"/>
                  <a:gd name="connsiteX3" fmla="*/ 776835 w 833479"/>
                  <a:gd name="connsiteY3" fmla="*/ 623086 h 1173345"/>
                  <a:gd name="connsiteX4" fmla="*/ 793019 w 833479"/>
                  <a:gd name="connsiteY4" fmla="*/ 995320 h 1173345"/>
                  <a:gd name="connsiteX5" fmla="*/ 833479 w 833479"/>
                  <a:gd name="connsiteY5" fmla="*/ 1043872 h 1173345"/>
                  <a:gd name="connsiteX6" fmla="*/ 744467 w 833479"/>
                  <a:gd name="connsiteY6" fmla="*/ 1173345 h 1173345"/>
                  <a:gd name="connsiteX7" fmla="*/ 0 w 833479"/>
                  <a:gd name="connsiteY7" fmla="*/ 1116701 h 1173345"/>
                  <a:gd name="connsiteX8" fmla="*/ 97104 w 833479"/>
                  <a:gd name="connsiteY8" fmla="*/ 914400 h 1173345"/>
                  <a:gd name="connsiteX9" fmla="*/ 80920 w 833479"/>
                  <a:gd name="connsiteY9" fmla="*/ 663547 h 1173345"/>
                  <a:gd name="connsiteX10" fmla="*/ 396509 w 833479"/>
                  <a:gd name="connsiteY10" fmla="*/ 485522 h 1173345"/>
                  <a:gd name="connsiteX11" fmla="*/ 404601 w 833479"/>
                  <a:gd name="connsiteY11" fmla="*/ 16184 h 1173345"/>
                  <a:gd name="connsiteX0" fmla="*/ 404601 w 833479"/>
                  <a:gd name="connsiteY0" fmla="*/ 16184 h 1173345"/>
                  <a:gd name="connsiteX1" fmla="*/ 517890 w 833479"/>
                  <a:gd name="connsiteY1" fmla="*/ 0 h 1173345"/>
                  <a:gd name="connsiteX2" fmla="*/ 550258 w 833479"/>
                  <a:gd name="connsiteY2" fmla="*/ 485522 h 1173345"/>
                  <a:gd name="connsiteX3" fmla="*/ 776835 w 833479"/>
                  <a:gd name="connsiteY3" fmla="*/ 623086 h 1173345"/>
                  <a:gd name="connsiteX4" fmla="*/ 793019 w 833479"/>
                  <a:gd name="connsiteY4" fmla="*/ 995320 h 1173345"/>
                  <a:gd name="connsiteX5" fmla="*/ 833479 w 833479"/>
                  <a:gd name="connsiteY5" fmla="*/ 1043872 h 1173345"/>
                  <a:gd name="connsiteX6" fmla="*/ 436970 w 833479"/>
                  <a:gd name="connsiteY6" fmla="*/ 1173345 h 1173345"/>
                  <a:gd name="connsiteX7" fmla="*/ 0 w 833479"/>
                  <a:gd name="connsiteY7" fmla="*/ 1116701 h 1173345"/>
                  <a:gd name="connsiteX8" fmla="*/ 97104 w 833479"/>
                  <a:gd name="connsiteY8" fmla="*/ 914400 h 1173345"/>
                  <a:gd name="connsiteX9" fmla="*/ 80920 w 833479"/>
                  <a:gd name="connsiteY9" fmla="*/ 663547 h 1173345"/>
                  <a:gd name="connsiteX10" fmla="*/ 396509 w 833479"/>
                  <a:gd name="connsiteY10" fmla="*/ 485522 h 1173345"/>
                  <a:gd name="connsiteX11" fmla="*/ 404601 w 833479"/>
                  <a:gd name="connsiteY11" fmla="*/ 16184 h 1173345"/>
                  <a:gd name="connsiteX0" fmla="*/ 404601 w 833479"/>
                  <a:gd name="connsiteY0" fmla="*/ 16184 h 1176361"/>
                  <a:gd name="connsiteX1" fmla="*/ 517890 w 833479"/>
                  <a:gd name="connsiteY1" fmla="*/ 0 h 1176361"/>
                  <a:gd name="connsiteX2" fmla="*/ 550258 w 833479"/>
                  <a:gd name="connsiteY2" fmla="*/ 485522 h 1176361"/>
                  <a:gd name="connsiteX3" fmla="*/ 776835 w 833479"/>
                  <a:gd name="connsiteY3" fmla="*/ 623086 h 1176361"/>
                  <a:gd name="connsiteX4" fmla="*/ 793019 w 833479"/>
                  <a:gd name="connsiteY4" fmla="*/ 995320 h 1176361"/>
                  <a:gd name="connsiteX5" fmla="*/ 833479 w 833479"/>
                  <a:gd name="connsiteY5" fmla="*/ 1043872 h 1176361"/>
                  <a:gd name="connsiteX6" fmla="*/ 436970 w 833479"/>
                  <a:gd name="connsiteY6" fmla="*/ 1173345 h 1176361"/>
                  <a:gd name="connsiteX7" fmla="*/ 0 w 833479"/>
                  <a:gd name="connsiteY7" fmla="*/ 1116701 h 1176361"/>
                  <a:gd name="connsiteX8" fmla="*/ 97104 w 833479"/>
                  <a:gd name="connsiteY8" fmla="*/ 914400 h 1176361"/>
                  <a:gd name="connsiteX9" fmla="*/ 80920 w 833479"/>
                  <a:gd name="connsiteY9" fmla="*/ 663547 h 1176361"/>
                  <a:gd name="connsiteX10" fmla="*/ 396509 w 833479"/>
                  <a:gd name="connsiteY10" fmla="*/ 485522 h 1176361"/>
                  <a:gd name="connsiteX11" fmla="*/ 404601 w 833479"/>
                  <a:gd name="connsiteY11" fmla="*/ 16184 h 1176361"/>
                  <a:gd name="connsiteX0" fmla="*/ 404601 w 833479"/>
                  <a:gd name="connsiteY0" fmla="*/ 16184 h 1176361"/>
                  <a:gd name="connsiteX1" fmla="*/ 517890 w 833479"/>
                  <a:gd name="connsiteY1" fmla="*/ 0 h 1176361"/>
                  <a:gd name="connsiteX2" fmla="*/ 550258 w 833479"/>
                  <a:gd name="connsiteY2" fmla="*/ 485522 h 1176361"/>
                  <a:gd name="connsiteX3" fmla="*/ 776835 w 833479"/>
                  <a:gd name="connsiteY3" fmla="*/ 623086 h 1176361"/>
                  <a:gd name="connsiteX4" fmla="*/ 793019 w 833479"/>
                  <a:gd name="connsiteY4" fmla="*/ 995320 h 1176361"/>
                  <a:gd name="connsiteX5" fmla="*/ 833479 w 833479"/>
                  <a:gd name="connsiteY5" fmla="*/ 1043872 h 1176361"/>
                  <a:gd name="connsiteX6" fmla="*/ 436970 w 833479"/>
                  <a:gd name="connsiteY6" fmla="*/ 1173345 h 1176361"/>
                  <a:gd name="connsiteX7" fmla="*/ 0 w 833479"/>
                  <a:gd name="connsiteY7" fmla="*/ 1116701 h 1176361"/>
                  <a:gd name="connsiteX8" fmla="*/ 105196 w 833479"/>
                  <a:gd name="connsiteY8" fmla="*/ 962952 h 1176361"/>
                  <a:gd name="connsiteX9" fmla="*/ 80920 w 833479"/>
                  <a:gd name="connsiteY9" fmla="*/ 663547 h 1176361"/>
                  <a:gd name="connsiteX10" fmla="*/ 396509 w 833479"/>
                  <a:gd name="connsiteY10" fmla="*/ 485522 h 1176361"/>
                  <a:gd name="connsiteX11" fmla="*/ 404601 w 833479"/>
                  <a:gd name="connsiteY11" fmla="*/ 16184 h 1176361"/>
                  <a:gd name="connsiteX0" fmla="*/ 404601 w 817295"/>
                  <a:gd name="connsiteY0" fmla="*/ 16184 h 1180427"/>
                  <a:gd name="connsiteX1" fmla="*/ 517890 w 817295"/>
                  <a:gd name="connsiteY1" fmla="*/ 0 h 1180427"/>
                  <a:gd name="connsiteX2" fmla="*/ 550258 w 817295"/>
                  <a:gd name="connsiteY2" fmla="*/ 485522 h 1180427"/>
                  <a:gd name="connsiteX3" fmla="*/ 776835 w 817295"/>
                  <a:gd name="connsiteY3" fmla="*/ 623086 h 1180427"/>
                  <a:gd name="connsiteX4" fmla="*/ 793019 w 817295"/>
                  <a:gd name="connsiteY4" fmla="*/ 995320 h 1180427"/>
                  <a:gd name="connsiteX5" fmla="*/ 817295 w 817295"/>
                  <a:gd name="connsiteY5" fmla="*/ 979136 h 1180427"/>
                  <a:gd name="connsiteX6" fmla="*/ 436970 w 817295"/>
                  <a:gd name="connsiteY6" fmla="*/ 1173345 h 1180427"/>
                  <a:gd name="connsiteX7" fmla="*/ 0 w 817295"/>
                  <a:gd name="connsiteY7" fmla="*/ 1116701 h 1180427"/>
                  <a:gd name="connsiteX8" fmla="*/ 105196 w 817295"/>
                  <a:gd name="connsiteY8" fmla="*/ 962952 h 1180427"/>
                  <a:gd name="connsiteX9" fmla="*/ 80920 w 817295"/>
                  <a:gd name="connsiteY9" fmla="*/ 663547 h 1180427"/>
                  <a:gd name="connsiteX10" fmla="*/ 396509 w 817295"/>
                  <a:gd name="connsiteY10" fmla="*/ 485522 h 1180427"/>
                  <a:gd name="connsiteX11" fmla="*/ 404601 w 817295"/>
                  <a:gd name="connsiteY11" fmla="*/ 16184 h 1180427"/>
                  <a:gd name="connsiteX0" fmla="*/ 404601 w 865847"/>
                  <a:gd name="connsiteY0" fmla="*/ 16184 h 1176088"/>
                  <a:gd name="connsiteX1" fmla="*/ 517890 w 865847"/>
                  <a:gd name="connsiteY1" fmla="*/ 0 h 1176088"/>
                  <a:gd name="connsiteX2" fmla="*/ 550258 w 865847"/>
                  <a:gd name="connsiteY2" fmla="*/ 485522 h 1176088"/>
                  <a:gd name="connsiteX3" fmla="*/ 776835 w 865847"/>
                  <a:gd name="connsiteY3" fmla="*/ 623086 h 1176088"/>
                  <a:gd name="connsiteX4" fmla="*/ 793019 w 865847"/>
                  <a:gd name="connsiteY4" fmla="*/ 995320 h 1176088"/>
                  <a:gd name="connsiteX5" fmla="*/ 865847 w 865847"/>
                  <a:gd name="connsiteY5" fmla="*/ 1149069 h 1176088"/>
                  <a:gd name="connsiteX6" fmla="*/ 436970 w 865847"/>
                  <a:gd name="connsiteY6" fmla="*/ 1173345 h 1176088"/>
                  <a:gd name="connsiteX7" fmla="*/ 0 w 865847"/>
                  <a:gd name="connsiteY7" fmla="*/ 1116701 h 1176088"/>
                  <a:gd name="connsiteX8" fmla="*/ 105196 w 865847"/>
                  <a:gd name="connsiteY8" fmla="*/ 962952 h 1176088"/>
                  <a:gd name="connsiteX9" fmla="*/ 80920 w 865847"/>
                  <a:gd name="connsiteY9" fmla="*/ 663547 h 1176088"/>
                  <a:gd name="connsiteX10" fmla="*/ 396509 w 865847"/>
                  <a:gd name="connsiteY10" fmla="*/ 485522 h 1176088"/>
                  <a:gd name="connsiteX11" fmla="*/ 404601 w 865847"/>
                  <a:gd name="connsiteY11" fmla="*/ 16184 h 1176088"/>
                  <a:gd name="connsiteX0" fmla="*/ 404601 w 865847"/>
                  <a:gd name="connsiteY0" fmla="*/ 16184 h 1176088"/>
                  <a:gd name="connsiteX1" fmla="*/ 517890 w 865847"/>
                  <a:gd name="connsiteY1" fmla="*/ 0 h 1176088"/>
                  <a:gd name="connsiteX2" fmla="*/ 550258 w 865847"/>
                  <a:gd name="connsiteY2" fmla="*/ 485522 h 1176088"/>
                  <a:gd name="connsiteX3" fmla="*/ 776835 w 865847"/>
                  <a:gd name="connsiteY3" fmla="*/ 623086 h 1176088"/>
                  <a:gd name="connsiteX4" fmla="*/ 784927 w 865847"/>
                  <a:gd name="connsiteY4" fmla="*/ 962952 h 1176088"/>
                  <a:gd name="connsiteX5" fmla="*/ 865847 w 865847"/>
                  <a:gd name="connsiteY5" fmla="*/ 1149069 h 1176088"/>
                  <a:gd name="connsiteX6" fmla="*/ 436970 w 865847"/>
                  <a:gd name="connsiteY6" fmla="*/ 1173345 h 1176088"/>
                  <a:gd name="connsiteX7" fmla="*/ 0 w 865847"/>
                  <a:gd name="connsiteY7" fmla="*/ 1116701 h 1176088"/>
                  <a:gd name="connsiteX8" fmla="*/ 105196 w 865847"/>
                  <a:gd name="connsiteY8" fmla="*/ 962952 h 1176088"/>
                  <a:gd name="connsiteX9" fmla="*/ 80920 w 865847"/>
                  <a:gd name="connsiteY9" fmla="*/ 663547 h 1176088"/>
                  <a:gd name="connsiteX10" fmla="*/ 396509 w 865847"/>
                  <a:gd name="connsiteY10" fmla="*/ 485522 h 1176088"/>
                  <a:gd name="connsiteX11" fmla="*/ 404601 w 865847"/>
                  <a:gd name="connsiteY11" fmla="*/ 16184 h 1176088"/>
                  <a:gd name="connsiteX0" fmla="*/ 404601 w 882031"/>
                  <a:gd name="connsiteY0" fmla="*/ 16184 h 1173428"/>
                  <a:gd name="connsiteX1" fmla="*/ 517890 w 882031"/>
                  <a:gd name="connsiteY1" fmla="*/ 0 h 1173428"/>
                  <a:gd name="connsiteX2" fmla="*/ 550258 w 882031"/>
                  <a:gd name="connsiteY2" fmla="*/ 485522 h 1173428"/>
                  <a:gd name="connsiteX3" fmla="*/ 776835 w 882031"/>
                  <a:gd name="connsiteY3" fmla="*/ 623086 h 1173428"/>
                  <a:gd name="connsiteX4" fmla="*/ 784927 w 882031"/>
                  <a:gd name="connsiteY4" fmla="*/ 962952 h 1173428"/>
                  <a:gd name="connsiteX5" fmla="*/ 882031 w 882031"/>
                  <a:gd name="connsiteY5" fmla="*/ 1108609 h 1173428"/>
                  <a:gd name="connsiteX6" fmla="*/ 436970 w 882031"/>
                  <a:gd name="connsiteY6" fmla="*/ 1173345 h 1173428"/>
                  <a:gd name="connsiteX7" fmla="*/ 0 w 882031"/>
                  <a:gd name="connsiteY7" fmla="*/ 1116701 h 1173428"/>
                  <a:gd name="connsiteX8" fmla="*/ 105196 w 882031"/>
                  <a:gd name="connsiteY8" fmla="*/ 962952 h 1173428"/>
                  <a:gd name="connsiteX9" fmla="*/ 80920 w 882031"/>
                  <a:gd name="connsiteY9" fmla="*/ 663547 h 1173428"/>
                  <a:gd name="connsiteX10" fmla="*/ 396509 w 882031"/>
                  <a:gd name="connsiteY10" fmla="*/ 485522 h 1173428"/>
                  <a:gd name="connsiteX11" fmla="*/ 404601 w 882031"/>
                  <a:gd name="connsiteY11" fmla="*/ 16184 h 1173428"/>
                  <a:gd name="connsiteX0" fmla="*/ 404601 w 882031"/>
                  <a:gd name="connsiteY0" fmla="*/ 16184 h 1254279"/>
                  <a:gd name="connsiteX1" fmla="*/ 517890 w 882031"/>
                  <a:gd name="connsiteY1" fmla="*/ 0 h 1254279"/>
                  <a:gd name="connsiteX2" fmla="*/ 550258 w 882031"/>
                  <a:gd name="connsiteY2" fmla="*/ 485522 h 1254279"/>
                  <a:gd name="connsiteX3" fmla="*/ 776835 w 882031"/>
                  <a:gd name="connsiteY3" fmla="*/ 623086 h 1254279"/>
                  <a:gd name="connsiteX4" fmla="*/ 784927 w 882031"/>
                  <a:gd name="connsiteY4" fmla="*/ 962952 h 1254279"/>
                  <a:gd name="connsiteX5" fmla="*/ 882031 w 882031"/>
                  <a:gd name="connsiteY5" fmla="*/ 1108609 h 1254279"/>
                  <a:gd name="connsiteX6" fmla="*/ 436970 w 882031"/>
                  <a:gd name="connsiteY6" fmla="*/ 1254265 h 1254279"/>
                  <a:gd name="connsiteX7" fmla="*/ 0 w 882031"/>
                  <a:gd name="connsiteY7" fmla="*/ 1116701 h 1254279"/>
                  <a:gd name="connsiteX8" fmla="*/ 105196 w 882031"/>
                  <a:gd name="connsiteY8" fmla="*/ 962952 h 1254279"/>
                  <a:gd name="connsiteX9" fmla="*/ 80920 w 882031"/>
                  <a:gd name="connsiteY9" fmla="*/ 663547 h 1254279"/>
                  <a:gd name="connsiteX10" fmla="*/ 396509 w 882031"/>
                  <a:gd name="connsiteY10" fmla="*/ 485522 h 1254279"/>
                  <a:gd name="connsiteX11" fmla="*/ 404601 w 882031"/>
                  <a:gd name="connsiteY11" fmla="*/ 16184 h 1254279"/>
                  <a:gd name="connsiteX0" fmla="*/ 404601 w 882031"/>
                  <a:gd name="connsiteY0" fmla="*/ 16184 h 1254439"/>
                  <a:gd name="connsiteX1" fmla="*/ 517890 w 882031"/>
                  <a:gd name="connsiteY1" fmla="*/ 0 h 1254439"/>
                  <a:gd name="connsiteX2" fmla="*/ 550258 w 882031"/>
                  <a:gd name="connsiteY2" fmla="*/ 485522 h 1254439"/>
                  <a:gd name="connsiteX3" fmla="*/ 776835 w 882031"/>
                  <a:gd name="connsiteY3" fmla="*/ 623086 h 1254439"/>
                  <a:gd name="connsiteX4" fmla="*/ 784927 w 882031"/>
                  <a:gd name="connsiteY4" fmla="*/ 962952 h 1254439"/>
                  <a:gd name="connsiteX5" fmla="*/ 882031 w 882031"/>
                  <a:gd name="connsiteY5" fmla="*/ 1108609 h 1254439"/>
                  <a:gd name="connsiteX6" fmla="*/ 436970 w 882031"/>
                  <a:gd name="connsiteY6" fmla="*/ 1254265 h 1254439"/>
                  <a:gd name="connsiteX7" fmla="*/ 0 w 882031"/>
                  <a:gd name="connsiteY7" fmla="*/ 1076240 h 1254439"/>
                  <a:gd name="connsiteX8" fmla="*/ 105196 w 882031"/>
                  <a:gd name="connsiteY8" fmla="*/ 962952 h 1254439"/>
                  <a:gd name="connsiteX9" fmla="*/ 80920 w 882031"/>
                  <a:gd name="connsiteY9" fmla="*/ 663547 h 1254439"/>
                  <a:gd name="connsiteX10" fmla="*/ 396509 w 882031"/>
                  <a:gd name="connsiteY10" fmla="*/ 485522 h 1254439"/>
                  <a:gd name="connsiteX11" fmla="*/ 404601 w 882031"/>
                  <a:gd name="connsiteY11" fmla="*/ 16184 h 1254439"/>
                  <a:gd name="connsiteX0" fmla="*/ 404601 w 882031"/>
                  <a:gd name="connsiteY0" fmla="*/ 16184 h 1254274"/>
                  <a:gd name="connsiteX1" fmla="*/ 517890 w 882031"/>
                  <a:gd name="connsiteY1" fmla="*/ 0 h 1254274"/>
                  <a:gd name="connsiteX2" fmla="*/ 550258 w 882031"/>
                  <a:gd name="connsiteY2" fmla="*/ 485522 h 1254274"/>
                  <a:gd name="connsiteX3" fmla="*/ 776835 w 882031"/>
                  <a:gd name="connsiteY3" fmla="*/ 623086 h 1254274"/>
                  <a:gd name="connsiteX4" fmla="*/ 784927 w 882031"/>
                  <a:gd name="connsiteY4" fmla="*/ 962952 h 1254274"/>
                  <a:gd name="connsiteX5" fmla="*/ 882031 w 882031"/>
                  <a:gd name="connsiteY5" fmla="*/ 1068148 h 1254274"/>
                  <a:gd name="connsiteX6" fmla="*/ 436970 w 882031"/>
                  <a:gd name="connsiteY6" fmla="*/ 1254265 h 1254274"/>
                  <a:gd name="connsiteX7" fmla="*/ 0 w 882031"/>
                  <a:gd name="connsiteY7" fmla="*/ 1076240 h 1254274"/>
                  <a:gd name="connsiteX8" fmla="*/ 105196 w 882031"/>
                  <a:gd name="connsiteY8" fmla="*/ 962952 h 1254274"/>
                  <a:gd name="connsiteX9" fmla="*/ 80920 w 882031"/>
                  <a:gd name="connsiteY9" fmla="*/ 663547 h 1254274"/>
                  <a:gd name="connsiteX10" fmla="*/ 396509 w 882031"/>
                  <a:gd name="connsiteY10" fmla="*/ 485522 h 1254274"/>
                  <a:gd name="connsiteX11" fmla="*/ 404601 w 882031"/>
                  <a:gd name="connsiteY11" fmla="*/ 16184 h 1254274"/>
                  <a:gd name="connsiteX0" fmla="*/ 404601 w 882031"/>
                  <a:gd name="connsiteY0" fmla="*/ 16184 h 1255173"/>
                  <a:gd name="connsiteX1" fmla="*/ 517890 w 882031"/>
                  <a:gd name="connsiteY1" fmla="*/ 0 h 1255173"/>
                  <a:gd name="connsiteX2" fmla="*/ 550258 w 882031"/>
                  <a:gd name="connsiteY2" fmla="*/ 485522 h 1255173"/>
                  <a:gd name="connsiteX3" fmla="*/ 776835 w 882031"/>
                  <a:gd name="connsiteY3" fmla="*/ 623086 h 1255173"/>
                  <a:gd name="connsiteX4" fmla="*/ 784927 w 882031"/>
                  <a:gd name="connsiteY4" fmla="*/ 962952 h 1255173"/>
                  <a:gd name="connsiteX5" fmla="*/ 882031 w 882031"/>
                  <a:gd name="connsiteY5" fmla="*/ 1068148 h 1255173"/>
                  <a:gd name="connsiteX6" fmla="*/ 436970 w 882031"/>
                  <a:gd name="connsiteY6" fmla="*/ 1254265 h 1255173"/>
                  <a:gd name="connsiteX7" fmla="*/ 0 w 882031"/>
                  <a:gd name="connsiteY7" fmla="*/ 1076240 h 1255173"/>
                  <a:gd name="connsiteX8" fmla="*/ 105196 w 882031"/>
                  <a:gd name="connsiteY8" fmla="*/ 962952 h 1255173"/>
                  <a:gd name="connsiteX9" fmla="*/ 80920 w 882031"/>
                  <a:gd name="connsiteY9" fmla="*/ 663547 h 1255173"/>
                  <a:gd name="connsiteX10" fmla="*/ 396509 w 882031"/>
                  <a:gd name="connsiteY10" fmla="*/ 485522 h 1255173"/>
                  <a:gd name="connsiteX11" fmla="*/ 404601 w 882031"/>
                  <a:gd name="connsiteY11" fmla="*/ 16184 h 1255173"/>
                  <a:gd name="connsiteX0" fmla="*/ 404601 w 882031"/>
                  <a:gd name="connsiteY0" fmla="*/ 16184 h 1254707"/>
                  <a:gd name="connsiteX1" fmla="*/ 517890 w 882031"/>
                  <a:gd name="connsiteY1" fmla="*/ 0 h 1254707"/>
                  <a:gd name="connsiteX2" fmla="*/ 550258 w 882031"/>
                  <a:gd name="connsiteY2" fmla="*/ 485522 h 1254707"/>
                  <a:gd name="connsiteX3" fmla="*/ 776835 w 882031"/>
                  <a:gd name="connsiteY3" fmla="*/ 623086 h 1254707"/>
                  <a:gd name="connsiteX4" fmla="*/ 784927 w 882031"/>
                  <a:gd name="connsiteY4" fmla="*/ 962952 h 1254707"/>
                  <a:gd name="connsiteX5" fmla="*/ 882031 w 882031"/>
                  <a:gd name="connsiteY5" fmla="*/ 1068148 h 1254707"/>
                  <a:gd name="connsiteX6" fmla="*/ 436970 w 882031"/>
                  <a:gd name="connsiteY6" fmla="*/ 1254265 h 1254707"/>
                  <a:gd name="connsiteX7" fmla="*/ 0 w 882031"/>
                  <a:gd name="connsiteY7" fmla="*/ 1076240 h 1254707"/>
                  <a:gd name="connsiteX8" fmla="*/ 105196 w 882031"/>
                  <a:gd name="connsiteY8" fmla="*/ 962952 h 1254707"/>
                  <a:gd name="connsiteX9" fmla="*/ 80920 w 882031"/>
                  <a:gd name="connsiteY9" fmla="*/ 663547 h 1254707"/>
                  <a:gd name="connsiteX10" fmla="*/ 396509 w 882031"/>
                  <a:gd name="connsiteY10" fmla="*/ 485522 h 1254707"/>
                  <a:gd name="connsiteX11" fmla="*/ 404601 w 882031"/>
                  <a:gd name="connsiteY11" fmla="*/ 16184 h 12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2031" h="1254707">
                    <a:moveTo>
                      <a:pt x="404601" y="16184"/>
                    </a:moveTo>
                    <a:lnTo>
                      <a:pt x="517890" y="0"/>
                    </a:lnTo>
                    <a:lnTo>
                      <a:pt x="550258" y="485522"/>
                    </a:lnTo>
                    <a:lnTo>
                      <a:pt x="776835" y="623086"/>
                    </a:lnTo>
                    <a:lnTo>
                      <a:pt x="784927" y="962952"/>
                    </a:lnTo>
                    <a:lnTo>
                      <a:pt x="882031" y="1068148"/>
                    </a:lnTo>
                    <a:cubicBezTo>
                      <a:pt x="822690" y="1097819"/>
                      <a:pt x="664896" y="1244824"/>
                      <a:pt x="436970" y="1254265"/>
                    </a:cubicBezTo>
                    <a:cubicBezTo>
                      <a:pt x="209044" y="1263706"/>
                      <a:pt x="56644" y="1119398"/>
                      <a:pt x="0" y="1076240"/>
                    </a:cubicBezTo>
                    <a:lnTo>
                      <a:pt x="105196" y="962952"/>
                    </a:lnTo>
                    <a:lnTo>
                      <a:pt x="80920" y="663547"/>
                    </a:lnTo>
                    <a:lnTo>
                      <a:pt x="396509" y="485522"/>
                    </a:lnTo>
                    <a:lnTo>
                      <a:pt x="404601" y="16184"/>
                    </a:lnTo>
                    <a:close/>
                  </a:path>
                </a:pathLst>
              </a:custGeom>
              <a:solidFill>
                <a:srgbClr val="E9483E"/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3" name="フリーフォーム: 図形 62">
              <a:extLst>
                <a:ext uri="{FF2B5EF4-FFF2-40B4-BE49-F238E27FC236}">
                  <a16:creationId xmlns:a16="http://schemas.microsoft.com/office/drawing/2014/main" id="{BA49CB8D-CE64-464F-B9B1-6F9DF08305FA}"/>
                </a:ext>
              </a:extLst>
            </p:cNvPr>
            <p:cNvSpPr/>
            <p:nvPr/>
          </p:nvSpPr>
          <p:spPr>
            <a:xfrm>
              <a:off x="7217698" y="3204447"/>
              <a:ext cx="1149467" cy="752068"/>
            </a:xfrm>
            <a:custGeom>
              <a:avLst/>
              <a:gdLst>
                <a:gd name="connsiteX0" fmla="*/ 71059 w 1220128"/>
                <a:gd name="connsiteY0" fmla="*/ 50096 h 754103"/>
                <a:gd name="connsiteX1" fmla="*/ 1220128 w 1220128"/>
                <a:gd name="connsiteY1" fmla="*/ 58188 h 754103"/>
                <a:gd name="connsiteX2" fmla="*/ 1212036 w 1220128"/>
                <a:gd name="connsiteY2" fmla="*/ 713643 h 754103"/>
                <a:gd name="connsiteX3" fmla="*/ 119611 w 1220128"/>
                <a:gd name="connsiteY3" fmla="*/ 754103 h 754103"/>
                <a:gd name="connsiteX4" fmla="*/ 71059 w 1220128"/>
                <a:gd name="connsiteY4" fmla="*/ 50096 h 754103"/>
                <a:gd name="connsiteX0" fmla="*/ 71059 w 1220128"/>
                <a:gd name="connsiteY0" fmla="*/ 50096 h 754103"/>
                <a:gd name="connsiteX1" fmla="*/ 1220128 w 1220128"/>
                <a:gd name="connsiteY1" fmla="*/ 58188 h 754103"/>
                <a:gd name="connsiteX2" fmla="*/ 1212036 w 1220128"/>
                <a:gd name="connsiteY2" fmla="*/ 713643 h 754103"/>
                <a:gd name="connsiteX3" fmla="*/ 119611 w 1220128"/>
                <a:gd name="connsiteY3" fmla="*/ 754103 h 754103"/>
                <a:gd name="connsiteX4" fmla="*/ 71059 w 1220128"/>
                <a:gd name="connsiteY4" fmla="*/ 50096 h 754103"/>
                <a:gd name="connsiteX0" fmla="*/ 398 w 1149467"/>
                <a:gd name="connsiteY0" fmla="*/ 50096 h 754103"/>
                <a:gd name="connsiteX1" fmla="*/ 1149467 w 1149467"/>
                <a:gd name="connsiteY1" fmla="*/ 58188 h 754103"/>
                <a:gd name="connsiteX2" fmla="*/ 1141375 w 1149467"/>
                <a:gd name="connsiteY2" fmla="*/ 713643 h 754103"/>
                <a:gd name="connsiteX3" fmla="*/ 48950 w 1149467"/>
                <a:gd name="connsiteY3" fmla="*/ 754103 h 754103"/>
                <a:gd name="connsiteX4" fmla="*/ 398 w 1149467"/>
                <a:gd name="connsiteY4" fmla="*/ 50096 h 754103"/>
                <a:gd name="connsiteX0" fmla="*/ 398 w 1149467"/>
                <a:gd name="connsiteY0" fmla="*/ 0 h 704007"/>
                <a:gd name="connsiteX1" fmla="*/ 1149467 w 1149467"/>
                <a:gd name="connsiteY1" fmla="*/ 8092 h 704007"/>
                <a:gd name="connsiteX2" fmla="*/ 1141375 w 1149467"/>
                <a:gd name="connsiteY2" fmla="*/ 663547 h 704007"/>
                <a:gd name="connsiteX3" fmla="*/ 48950 w 1149467"/>
                <a:gd name="connsiteY3" fmla="*/ 704007 h 704007"/>
                <a:gd name="connsiteX4" fmla="*/ 398 w 1149467"/>
                <a:gd name="connsiteY4" fmla="*/ 0 h 704007"/>
                <a:gd name="connsiteX0" fmla="*/ 398 w 1149467"/>
                <a:gd name="connsiteY0" fmla="*/ 0 h 704007"/>
                <a:gd name="connsiteX1" fmla="*/ 1149467 w 1149467"/>
                <a:gd name="connsiteY1" fmla="*/ 8092 h 704007"/>
                <a:gd name="connsiteX2" fmla="*/ 1141375 w 1149467"/>
                <a:gd name="connsiteY2" fmla="*/ 663547 h 704007"/>
                <a:gd name="connsiteX3" fmla="*/ 48950 w 1149467"/>
                <a:gd name="connsiteY3" fmla="*/ 704007 h 704007"/>
                <a:gd name="connsiteX4" fmla="*/ 398 w 1149467"/>
                <a:gd name="connsiteY4" fmla="*/ 0 h 704007"/>
                <a:gd name="connsiteX0" fmla="*/ 398 w 1149467"/>
                <a:gd name="connsiteY0" fmla="*/ 0 h 731513"/>
                <a:gd name="connsiteX1" fmla="*/ 1149467 w 1149467"/>
                <a:gd name="connsiteY1" fmla="*/ 8092 h 731513"/>
                <a:gd name="connsiteX2" fmla="*/ 1141375 w 1149467"/>
                <a:gd name="connsiteY2" fmla="*/ 663547 h 731513"/>
                <a:gd name="connsiteX3" fmla="*/ 48950 w 1149467"/>
                <a:gd name="connsiteY3" fmla="*/ 704007 h 731513"/>
                <a:gd name="connsiteX4" fmla="*/ 398 w 1149467"/>
                <a:gd name="connsiteY4" fmla="*/ 0 h 731513"/>
                <a:gd name="connsiteX0" fmla="*/ 398 w 1149467"/>
                <a:gd name="connsiteY0" fmla="*/ 0 h 752068"/>
                <a:gd name="connsiteX1" fmla="*/ 1149467 w 1149467"/>
                <a:gd name="connsiteY1" fmla="*/ 8092 h 752068"/>
                <a:gd name="connsiteX2" fmla="*/ 1141375 w 1149467"/>
                <a:gd name="connsiteY2" fmla="*/ 663547 h 752068"/>
                <a:gd name="connsiteX3" fmla="*/ 48950 w 1149467"/>
                <a:gd name="connsiteY3" fmla="*/ 704007 h 752068"/>
                <a:gd name="connsiteX4" fmla="*/ 398 w 1149467"/>
                <a:gd name="connsiteY4" fmla="*/ 0 h 75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467" h="752068">
                  <a:moveTo>
                    <a:pt x="398" y="0"/>
                  </a:moveTo>
                  <a:cubicBezTo>
                    <a:pt x="240463" y="37763"/>
                    <a:pt x="774536" y="94407"/>
                    <a:pt x="1149467" y="8092"/>
                  </a:cubicBezTo>
                  <a:cubicBezTo>
                    <a:pt x="1146770" y="226577"/>
                    <a:pt x="1144072" y="445062"/>
                    <a:pt x="1141375" y="663547"/>
                  </a:cubicBezTo>
                  <a:cubicBezTo>
                    <a:pt x="817693" y="766046"/>
                    <a:pt x="445461" y="779532"/>
                    <a:pt x="48950" y="704007"/>
                  </a:cubicBezTo>
                  <a:cubicBezTo>
                    <a:pt x="46253" y="463943"/>
                    <a:pt x="-4997" y="253551"/>
                    <a:pt x="398" y="0"/>
                  </a:cubicBezTo>
                  <a:close/>
                </a:path>
              </a:pathLst>
            </a:custGeom>
            <a:solidFill>
              <a:srgbClr val="E9483E"/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>
                  <a:latin typeface="Comic Sans MS" panose="030F0702030302020204" pitchFamily="66" charset="0"/>
                </a:rPr>
                <a:t>BOND</a:t>
              </a:r>
              <a:endParaRPr kumimoji="1" lang="ja-JP" altLang="en-US" sz="1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48AB3D7-4349-484D-B7E1-540BE2E0CE81}"/>
              </a:ext>
            </a:extLst>
          </p:cNvPr>
          <p:cNvGrpSpPr/>
          <p:nvPr/>
        </p:nvGrpSpPr>
        <p:grpSpPr>
          <a:xfrm>
            <a:off x="2398423" y="1016484"/>
            <a:ext cx="1862742" cy="2626914"/>
            <a:chOff x="6764286" y="1608743"/>
            <a:chExt cx="2071518" cy="284044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C5E70846-19C9-4A15-A74C-90AAF0B1B303}"/>
                </a:ext>
              </a:extLst>
            </p:cNvPr>
            <p:cNvGrpSpPr/>
            <p:nvPr/>
          </p:nvGrpSpPr>
          <p:grpSpPr>
            <a:xfrm>
              <a:off x="6764286" y="1608743"/>
              <a:ext cx="2071518" cy="2840449"/>
              <a:chOff x="5477751" y="1537487"/>
              <a:chExt cx="2071518" cy="2840449"/>
            </a:xfrm>
          </p:grpSpPr>
          <p:sp>
            <p:nvSpPr>
              <p:cNvPr id="7" name="フリーフォーム: 図形 6">
                <a:extLst>
                  <a:ext uri="{FF2B5EF4-FFF2-40B4-BE49-F238E27FC236}">
                    <a16:creationId xmlns:a16="http://schemas.microsoft.com/office/drawing/2014/main" id="{F95D282E-7899-48F9-BBB4-143465C6A7A8}"/>
                  </a:ext>
                </a:extLst>
              </p:cNvPr>
              <p:cNvSpPr/>
              <p:nvPr/>
            </p:nvSpPr>
            <p:spPr>
              <a:xfrm>
                <a:off x="5477751" y="2524826"/>
                <a:ext cx="2071518" cy="1853110"/>
              </a:xfrm>
              <a:custGeom>
                <a:avLst/>
                <a:gdLst>
                  <a:gd name="connsiteX0" fmla="*/ 1351370 w 2014917"/>
                  <a:gd name="connsiteY0" fmla="*/ 0 h 1853076"/>
                  <a:gd name="connsiteX1" fmla="*/ 1836892 w 2014917"/>
                  <a:gd name="connsiteY1" fmla="*/ 121380 h 1853076"/>
                  <a:gd name="connsiteX2" fmla="*/ 2014917 w 2014917"/>
                  <a:gd name="connsiteY2" fmla="*/ 687823 h 1853076"/>
                  <a:gd name="connsiteX3" fmla="*/ 1885444 w 2014917"/>
                  <a:gd name="connsiteY3" fmla="*/ 1683143 h 1853076"/>
                  <a:gd name="connsiteX4" fmla="*/ 1076241 w 2014917"/>
                  <a:gd name="connsiteY4" fmla="*/ 1853076 h 1853076"/>
                  <a:gd name="connsiteX5" fmla="*/ 178025 w 2014917"/>
                  <a:gd name="connsiteY5" fmla="*/ 1707419 h 1853076"/>
                  <a:gd name="connsiteX6" fmla="*/ 0 w 2014917"/>
                  <a:gd name="connsiteY6" fmla="*/ 469338 h 1853076"/>
                  <a:gd name="connsiteX7" fmla="*/ 736375 w 2014917"/>
                  <a:gd name="connsiteY7" fmla="*/ 0 h 1853076"/>
                  <a:gd name="connsiteX8" fmla="*/ 1351370 w 2014917"/>
                  <a:gd name="connsiteY8" fmla="*/ 0 h 1853076"/>
                  <a:gd name="connsiteX0" fmla="*/ 1388250 w 2051797"/>
                  <a:gd name="connsiteY0" fmla="*/ 0 h 1853076"/>
                  <a:gd name="connsiteX1" fmla="*/ 1873772 w 2051797"/>
                  <a:gd name="connsiteY1" fmla="*/ 121380 h 1853076"/>
                  <a:gd name="connsiteX2" fmla="*/ 2051797 w 2051797"/>
                  <a:gd name="connsiteY2" fmla="*/ 687823 h 1853076"/>
                  <a:gd name="connsiteX3" fmla="*/ 1922324 w 2051797"/>
                  <a:gd name="connsiteY3" fmla="*/ 1683143 h 1853076"/>
                  <a:gd name="connsiteX4" fmla="*/ 1113121 w 2051797"/>
                  <a:gd name="connsiteY4" fmla="*/ 1853076 h 1853076"/>
                  <a:gd name="connsiteX5" fmla="*/ 214905 w 2051797"/>
                  <a:gd name="connsiteY5" fmla="*/ 1707419 h 1853076"/>
                  <a:gd name="connsiteX6" fmla="*/ 36880 w 2051797"/>
                  <a:gd name="connsiteY6" fmla="*/ 469338 h 1853076"/>
                  <a:gd name="connsiteX7" fmla="*/ 773255 w 2051797"/>
                  <a:gd name="connsiteY7" fmla="*/ 0 h 1853076"/>
                  <a:gd name="connsiteX8" fmla="*/ 1388250 w 2051797"/>
                  <a:gd name="connsiteY8" fmla="*/ 0 h 1853076"/>
                  <a:gd name="connsiteX0" fmla="*/ 1388250 w 2051797"/>
                  <a:gd name="connsiteY0" fmla="*/ 0 h 1870078"/>
                  <a:gd name="connsiteX1" fmla="*/ 1873772 w 2051797"/>
                  <a:gd name="connsiteY1" fmla="*/ 121380 h 1870078"/>
                  <a:gd name="connsiteX2" fmla="*/ 2051797 w 2051797"/>
                  <a:gd name="connsiteY2" fmla="*/ 687823 h 1870078"/>
                  <a:gd name="connsiteX3" fmla="*/ 1922324 w 2051797"/>
                  <a:gd name="connsiteY3" fmla="*/ 1683143 h 1870078"/>
                  <a:gd name="connsiteX4" fmla="*/ 1113121 w 2051797"/>
                  <a:gd name="connsiteY4" fmla="*/ 1853076 h 1870078"/>
                  <a:gd name="connsiteX5" fmla="*/ 214905 w 2051797"/>
                  <a:gd name="connsiteY5" fmla="*/ 1707419 h 1870078"/>
                  <a:gd name="connsiteX6" fmla="*/ 36880 w 2051797"/>
                  <a:gd name="connsiteY6" fmla="*/ 469338 h 1870078"/>
                  <a:gd name="connsiteX7" fmla="*/ 773255 w 2051797"/>
                  <a:gd name="connsiteY7" fmla="*/ 0 h 1870078"/>
                  <a:gd name="connsiteX8" fmla="*/ 1388250 w 2051797"/>
                  <a:gd name="connsiteY8" fmla="*/ 0 h 1870078"/>
                  <a:gd name="connsiteX0" fmla="*/ 1388250 w 2057050"/>
                  <a:gd name="connsiteY0" fmla="*/ 0 h 1870078"/>
                  <a:gd name="connsiteX1" fmla="*/ 1873772 w 2057050"/>
                  <a:gd name="connsiteY1" fmla="*/ 121380 h 1870078"/>
                  <a:gd name="connsiteX2" fmla="*/ 2051797 w 2057050"/>
                  <a:gd name="connsiteY2" fmla="*/ 687823 h 1870078"/>
                  <a:gd name="connsiteX3" fmla="*/ 1922324 w 2057050"/>
                  <a:gd name="connsiteY3" fmla="*/ 1683143 h 1870078"/>
                  <a:gd name="connsiteX4" fmla="*/ 1113121 w 2057050"/>
                  <a:gd name="connsiteY4" fmla="*/ 1853076 h 1870078"/>
                  <a:gd name="connsiteX5" fmla="*/ 214905 w 2057050"/>
                  <a:gd name="connsiteY5" fmla="*/ 1707419 h 1870078"/>
                  <a:gd name="connsiteX6" fmla="*/ 36880 w 2057050"/>
                  <a:gd name="connsiteY6" fmla="*/ 469338 h 1870078"/>
                  <a:gd name="connsiteX7" fmla="*/ 773255 w 2057050"/>
                  <a:gd name="connsiteY7" fmla="*/ 0 h 1870078"/>
                  <a:gd name="connsiteX8" fmla="*/ 1388250 w 2057050"/>
                  <a:gd name="connsiteY8" fmla="*/ 0 h 1870078"/>
                  <a:gd name="connsiteX0" fmla="*/ 1388250 w 2057050"/>
                  <a:gd name="connsiteY0" fmla="*/ 0 h 1870078"/>
                  <a:gd name="connsiteX1" fmla="*/ 2051797 w 2057050"/>
                  <a:gd name="connsiteY1" fmla="*/ 687823 h 1870078"/>
                  <a:gd name="connsiteX2" fmla="*/ 1922324 w 2057050"/>
                  <a:gd name="connsiteY2" fmla="*/ 1683143 h 1870078"/>
                  <a:gd name="connsiteX3" fmla="*/ 1113121 w 2057050"/>
                  <a:gd name="connsiteY3" fmla="*/ 1853076 h 1870078"/>
                  <a:gd name="connsiteX4" fmla="*/ 214905 w 2057050"/>
                  <a:gd name="connsiteY4" fmla="*/ 1707419 h 1870078"/>
                  <a:gd name="connsiteX5" fmla="*/ 36880 w 2057050"/>
                  <a:gd name="connsiteY5" fmla="*/ 469338 h 1870078"/>
                  <a:gd name="connsiteX6" fmla="*/ 773255 w 2057050"/>
                  <a:gd name="connsiteY6" fmla="*/ 0 h 1870078"/>
                  <a:gd name="connsiteX7" fmla="*/ 1388250 w 2057050"/>
                  <a:gd name="connsiteY7" fmla="*/ 0 h 1870078"/>
                  <a:gd name="connsiteX0" fmla="*/ 1388250 w 2092721"/>
                  <a:gd name="connsiteY0" fmla="*/ 0 h 1870078"/>
                  <a:gd name="connsiteX1" fmla="*/ 2051797 w 2092721"/>
                  <a:gd name="connsiteY1" fmla="*/ 687823 h 1870078"/>
                  <a:gd name="connsiteX2" fmla="*/ 1922324 w 2092721"/>
                  <a:gd name="connsiteY2" fmla="*/ 1683143 h 1870078"/>
                  <a:gd name="connsiteX3" fmla="*/ 1113121 w 2092721"/>
                  <a:gd name="connsiteY3" fmla="*/ 1853076 h 1870078"/>
                  <a:gd name="connsiteX4" fmla="*/ 214905 w 2092721"/>
                  <a:gd name="connsiteY4" fmla="*/ 1707419 h 1870078"/>
                  <a:gd name="connsiteX5" fmla="*/ 36880 w 2092721"/>
                  <a:gd name="connsiteY5" fmla="*/ 469338 h 1870078"/>
                  <a:gd name="connsiteX6" fmla="*/ 773255 w 2092721"/>
                  <a:gd name="connsiteY6" fmla="*/ 0 h 1870078"/>
                  <a:gd name="connsiteX7" fmla="*/ 1388250 w 2092721"/>
                  <a:gd name="connsiteY7" fmla="*/ 0 h 1870078"/>
                  <a:gd name="connsiteX0" fmla="*/ 1388250 w 2145971"/>
                  <a:gd name="connsiteY0" fmla="*/ 0 h 1870078"/>
                  <a:gd name="connsiteX1" fmla="*/ 2116533 w 2145971"/>
                  <a:gd name="connsiteY1" fmla="*/ 396510 h 1870078"/>
                  <a:gd name="connsiteX2" fmla="*/ 1922324 w 2145971"/>
                  <a:gd name="connsiteY2" fmla="*/ 1683143 h 1870078"/>
                  <a:gd name="connsiteX3" fmla="*/ 1113121 w 2145971"/>
                  <a:gd name="connsiteY3" fmla="*/ 1853076 h 1870078"/>
                  <a:gd name="connsiteX4" fmla="*/ 214905 w 2145971"/>
                  <a:gd name="connsiteY4" fmla="*/ 1707419 h 1870078"/>
                  <a:gd name="connsiteX5" fmla="*/ 36880 w 2145971"/>
                  <a:gd name="connsiteY5" fmla="*/ 469338 h 1870078"/>
                  <a:gd name="connsiteX6" fmla="*/ 773255 w 2145971"/>
                  <a:gd name="connsiteY6" fmla="*/ 0 h 1870078"/>
                  <a:gd name="connsiteX7" fmla="*/ 1388250 w 2145971"/>
                  <a:gd name="connsiteY7" fmla="*/ 0 h 1870078"/>
                  <a:gd name="connsiteX0" fmla="*/ 1388250 w 2145971"/>
                  <a:gd name="connsiteY0" fmla="*/ 0 h 1870078"/>
                  <a:gd name="connsiteX1" fmla="*/ 2116533 w 2145971"/>
                  <a:gd name="connsiteY1" fmla="*/ 396510 h 1870078"/>
                  <a:gd name="connsiteX2" fmla="*/ 1922324 w 2145971"/>
                  <a:gd name="connsiteY2" fmla="*/ 1683143 h 1870078"/>
                  <a:gd name="connsiteX3" fmla="*/ 1113121 w 2145971"/>
                  <a:gd name="connsiteY3" fmla="*/ 1853076 h 1870078"/>
                  <a:gd name="connsiteX4" fmla="*/ 214905 w 2145971"/>
                  <a:gd name="connsiteY4" fmla="*/ 1707419 h 1870078"/>
                  <a:gd name="connsiteX5" fmla="*/ 36880 w 2145971"/>
                  <a:gd name="connsiteY5" fmla="*/ 469338 h 1870078"/>
                  <a:gd name="connsiteX6" fmla="*/ 773255 w 2145971"/>
                  <a:gd name="connsiteY6" fmla="*/ 0 h 1870078"/>
                  <a:gd name="connsiteX7" fmla="*/ 1388250 w 2145971"/>
                  <a:gd name="connsiteY7" fmla="*/ 0 h 1870078"/>
                  <a:gd name="connsiteX0" fmla="*/ 1388250 w 2105400"/>
                  <a:gd name="connsiteY0" fmla="*/ 0 h 1870078"/>
                  <a:gd name="connsiteX1" fmla="*/ 2067981 w 2105400"/>
                  <a:gd name="connsiteY1" fmla="*/ 404602 h 1870078"/>
                  <a:gd name="connsiteX2" fmla="*/ 1922324 w 2105400"/>
                  <a:gd name="connsiteY2" fmla="*/ 1683143 h 1870078"/>
                  <a:gd name="connsiteX3" fmla="*/ 1113121 w 2105400"/>
                  <a:gd name="connsiteY3" fmla="*/ 1853076 h 1870078"/>
                  <a:gd name="connsiteX4" fmla="*/ 214905 w 2105400"/>
                  <a:gd name="connsiteY4" fmla="*/ 1707419 h 1870078"/>
                  <a:gd name="connsiteX5" fmla="*/ 36880 w 2105400"/>
                  <a:gd name="connsiteY5" fmla="*/ 469338 h 1870078"/>
                  <a:gd name="connsiteX6" fmla="*/ 773255 w 2105400"/>
                  <a:gd name="connsiteY6" fmla="*/ 0 h 1870078"/>
                  <a:gd name="connsiteX7" fmla="*/ 1388250 w 2105400"/>
                  <a:gd name="connsiteY7" fmla="*/ 0 h 1870078"/>
                  <a:gd name="connsiteX0" fmla="*/ 1388250 w 2105400"/>
                  <a:gd name="connsiteY0" fmla="*/ 0 h 1853809"/>
                  <a:gd name="connsiteX1" fmla="*/ 2067981 w 2105400"/>
                  <a:gd name="connsiteY1" fmla="*/ 404602 h 1853809"/>
                  <a:gd name="connsiteX2" fmla="*/ 1922324 w 2105400"/>
                  <a:gd name="connsiteY2" fmla="*/ 1683143 h 1853809"/>
                  <a:gd name="connsiteX3" fmla="*/ 1113121 w 2105400"/>
                  <a:gd name="connsiteY3" fmla="*/ 1853076 h 1853809"/>
                  <a:gd name="connsiteX4" fmla="*/ 214905 w 2105400"/>
                  <a:gd name="connsiteY4" fmla="*/ 1707419 h 1853809"/>
                  <a:gd name="connsiteX5" fmla="*/ 36880 w 2105400"/>
                  <a:gd name="connsiteY5" fmla="*/ 469338 h 1853809"/>
                  <a:gd name="connsiteX6" fmla="*/ 773255 w 2105400"/>
                  <a:gd name="connsiteY6" fmla="*/ 0 h 1853809"/>
                  <a:gd name="connsiteX7" fmla="*/ 1388250 w 2105400"/>
                  <a:gd name="connsiteY7" fmla="*/ 0 h 1853809"/>
                  <a:gd name="connsiteX0" fmla="*/ 1388250 w 2088523"/>
                  <a:gd name="connsiteY0" fmla="*/ 0 h 1876089"/>
                  <a:gd name="connsiteX1" fmla="*/ 2067981 w 2088523"/>
                  <a:gd name="connsiteY1" fmla="*/ 404602 h 1876089"/>
                  <a:gd name="connsiteX2" fmla="*/ 1841404 w 2088523"/>
                  <a:gd name="connsiteY2" fmla="*/ 1747880 h 1876089"/>
                  <a:gd name="connsiteX3" fmla="*/ 1113121 w 2088523"/>
                  <a:gd name="connsiteY3" fmla="*/ 1853076 h 1876089"/>
                  <a:gd name="connsiteX4" fmla="*/ 214905 w 2088523"/>
                  <a:gd name="connsiteY4" fmla="*/ 1707419 h 1876089"/>
                  <a:gd name="connsiteX5" fmla="*/ 36880 w 2088523"/>
                  <a:gd name="connsiteY5" fmla="*/ 469338 h 1876089"/>
                  <a:gd name="connsiteX6" fmla="*/ 773255 w 2088523"/>
                  <a:gd name="connsiteY6" fmla="*/ 0 h 1876089"/>
                  <a:gd name="connsiteX7" fmla="*/ 1388250 w 2088523"/>
                  <a:gd name="connsiteY7" fmla="*/ 0 h 1876089"/>
                  <a:gd name="connsiteX0" fmla="*/ 1388250 w 2088523"/>
                  <a:gd name="connsiteY0" fmla="*/ 0 h 1856554"/>
                  <a:gd name="connsiteX1" fmla="*/ 2067981 w 2088523"/>
                  <a:gd name="connsiteY1" fmla="*/ 404602 h 1856554"/>
                  <a:gd name="connsiteX2" fmla="*/ 1841404 w 2088523"/>
                  <a:gd name="connsiteY2" fmla="*/ 1747880 h 1856554"/>
                  <a:gd name="connsiteX3" fmla="*/ 1113121 w 2088523"/>
                  <a:gd name="connsiteY3" fmla="*/ 1853076 h 1856554"/>
                  <a:gd name="connsiteX4" fmla="*/ 214905 w 2088523"/>
                  <a:gd name="connsiteY4" fmla="*/ 1707419 h 1856554"/>
                  <a:gd name="connsiteX5" fmla="*/ 36880 w 2088523"/>
                  <a:gd name="connsiteY5" fmla="*/ 469338 h 1856554"/>
                  <a:gd name="connsiteX6" fmla="*/ 773255 w 2088523"/>
                  <a:gd name="connsiteY6" fmla="*/ 0 h 1856554"/>
                  <a:gd name="connsiteX7" fmla="*/ 1388250 w 2088523"/>
                  <a:gd name="connsiteY7" fmla="*/ 0 h 1856554"/>
                  <a:gd name="connsiteX0" fmla="*/ 1370140 w 2070413"/>
                  <a:gd name="connsiteY0" fmla="*/ 0 h 1863769"/>
                  <a:gd name="connsiteX1" fmla="*/ 2049871 w 2070413"/>
                  <a:gd name="connsiteY1" fmla="*/ 404602 h 1863769"/>
                  <a:gd name="connsiteX2" fmla="*/ 1823294 w 2070413"/>
                  <a:gd name="connsiteY2" fmla="*/ 1747880 h 1863769"/>
                  <a:gd name="connsiteX3" fmla="*/ 1095011 w 2070413"/>
                  <a:gd name="connsiteY3" fmla="*/ 1853076 h 1863769"/>
                  <a:gd name="connsiteX4" fmla="*/ 293899 w 2070413"/>
                  <a:gd name="connsiteY4" fmla="*/ 1764064 h 1863769"/>
                  <a:gd name="connsiteX5" fmla="*/ 18770 w 2070413"/>
                  <a:gd name="connsiteY5" fmla="*/ 469338 h 1863769"/>
                  <a:gd name="connsiteX6" fmla="*/ 755145 w 2070413"/>
                  <a:gd name="connsiteY6" fmla="*/ 0 h 1863769"/>
                  <a:gd name="connsiteX7" fmla="*/ 1370140 w 2070413"/>
                  <a:gd name="connsiteY7" fmla="*/ 0 h 1863769"/>
                  <a:gd name="connsiteX0" fmla="*/ 1370140 w 2070413"/>
                  <a:gd name="connsiteY0" fmla="*/ 0 h 1853886"/>
                  <a:gd name="connsiteX1" fmla="*/ 2049871 w 2070413"/>
                  <a:gd name="connsiteY1" fmla="*/ 404602 h 1853886"/>
                  <a:gd name="connsiteX2" fmla="*/ 1823294 w 2070413"/>
                  <a:gd name="connsiteY2" fmla="*/ 1747880 h 1853886"/>
                  <a:gd name="connsiteX3" fmla="*/ 1095011 w 2070413"/>
                  <a:gd name="connsiteY3" fmla="*/ 1853076 h 1853886"/>
                  <a:gd name="connsiteX4" fmla="*/ 293899 w 2070413"/>
                  <a:gd name="connsiteY4" fmla="*/ 1764064 h 1853886"/>
                  <a:gd name="connsiteX5" fmla="*/ 18770 w 2070413"/>
                  <a:gd name="connsiteY5" fmla="*/ 469338 h 1853886"/>
                  <a:gd name="connsiteX6" fmla="*/ 755145 w 2070413"/>
                  <a:gd name="connsiteY6" fmla="*/ 0 h 1853886"/>
                  <a:gd name="connsiteX7" fmla="*/ 1370140 w 2070413"/>
                  <a:gd name="connsiteY7" fmla="*/ 0 h 1853886"/>
                  <a:gd name="connsiteX0" fmla="*/ 1371245 w 2071518"/>
                  <a:gd name="connsiteY0" fmla="*/ 0 h 1855431"/>
                  <a:gd name="connsiteX1" fmla="*/ 2050976 w 2071518"/>
                  <a:gd name="connsiteY1" fmla="*/ 404602 h 1855431"/>
                  <a:gd name="connsiteX2" fmla="*/ 1824399 w 2071518"/>
                  <a:gd name="connsiteY2" fmla="*/ 1747880 h 1855431"/>
                  <a:gd name="connsiteX3" fmla="*/ 1096116 w 2071518"/>
                  <a:gd name="connsiteY3" fmla="*/ 1853076 h 1855431"/>
                  <a:gd name="connsiteX4" fmla="*/ 286912 w 2071518"/>
                  <a:gd name="connsiteY4" fmla="*/ 1723604 h 1855431"/>
                  <a:gd name="connsiteX5" fmla="*/ 19875 w 2071518"/>
                  <a:gd name="connsiteY5" fmla="*/ 469338 h 1855431"/>
                  <a:gd name="connsiteX6" fmla="*/ 756250 w 2071518"/>
                  <a:gd name="connsiteY6" fmla="*/ 0 h 1855431"/>
                  <a:gd name="connsiteX7" fmla="*/ 1371245 w 2071518"/>
                  <a:gd name="connsiteY7" fmla="*/ 0 h 1855431"/>
                  <a:gd name="connsiteX0" fmla="*/ 1371245 w 2071518"/>
                  <a:gd name="connsiteY0" fmla="*/ 0 h 1853110"/>
                  <a:gd name="connsiteX1" fmla="*/ 2050976 w 2071518"/>
                  <a:gd name="connsiteY1" fmla="*/ 404602 h 1853110"/>
                  <a:gd name="connsiteX2" fmla="*/ 1824399 w 2071518"/>
                  <a:gd name="connsiteY2" fmla="*/ 1715511 h 1853110"/>
                  <a:gd name="connsiteX3" fmla="*/ 1096116 w 2071518"/>
                  <a:gd name="connsiteY3" fmla="*/ 1853076 h 1853110"/>
                  <a:gd name="connsiteX4" fmla="*/ 286912 w 2071518"/>
                  <a:gd name="connsiteY4" fmla="*/ 1723604 h 1853110"/>
                  <a:gd name="connsiteX5" fmla="*/ 19875 w 2071518"/>
                  <a:gd name="connsiteY5" fmla="*/ 469338 h 1853110"/>
                  <a:gd name="connsiteX6" fmla="*/ 756250 w 2071518"/>
                  <a:gd name="connsiteY6" fmla="*/ 0 h 1853110"/>
                  <a:gd name="connsiteX7" fmla="*/ 1371245 w 2071518"/>
                  <a:gd name="connsiteY7" fmla="*/ 0 h 1853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1518" h="1853110">
                    <a:moveTo>
                      <a:pt x="1371245" y="0"/>
                    </a:moveTo>
                    <a:cubicBezTo>
                      <a:pt x="1584335" y="114637"/>
                      <a:pt x="1975450" y="118683"/>
                      <a:pt x="2050976" y="404602"/>
                    </a:cubicBezTo>
                    <a:cubicBezTo>
                      <a:pt x="2126502" y="690521"/>
                      <a:pt x="1980845" y="1521302"/>
                      <a:pt x="1824399" y="1715511"/>
                    </a:cubicBezTo>
                    <a:cubicBezTo>
                      <a:pt x="1684137" y="1836892"/>
                      <a:pt x="1352364" y="1851727"/>
                      <a:pt x="1096116" y="1853076"/>
                    </a:cubicBezTo>
                    <a:cubicBezTo>
                      <a:pt x="839868" y="1854425"/>
                      <a:pt x="531022" y="1816663"/>
                      <a:pt x="286912" y="1723604"/>
                    </a:cubicBezTo>
                    <a:cubicBezTo>
                      <a:pt x="107538" y="1492981"/>
                      <a:pt x="-58348" y="756605"/>
                      <a:pt x="19875" y="469338"/>
                    </a:cubicBezTo>
                    <a:cubicBezTo>
                      <a:pt x="98098" y="182071"/>
                      <a:pt x="531022" y="78223"/>
                      <a:pt x="756250" y="0"/>
                    </a:cubicBezTo>
                    <a:lnTo>
                      <a:pt x="1371245" y="0"/>
                    </a:lnTo>
                    <a:close/>
                  </a:path>
                </a:pathLst>
              </a:custGeom>
              <a:solidFill>
                <a:srgbClr val="F3E535"/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フリーフォーム: 図形 5">
                <a:extLst>
                  <a:ext uri="{FF2B5EF4-FFF2-40B4-BE49-F238E27FC236}">
                    <a16:creationId xmlns:a16="http://schemas.microsoft.com/office/drawing/2014/main" id="{0F5875B5-6D96-4789-8B3A-9FB8E31EE7AF}"/>
                  </a:ext>
                </a:extLst>
              </p:cNvPr>
              <p:cNvSpPr/>
              <p:nvPr/>
            </p:nvSpPr>
            <p:spPr>
              <a:xfrm>
                <a:off x="6085211" y="1537487"/>
                <a:ext cx="882031" cy="1254707"/>
              </a:xfrm>
              <a:custGeom>
                <a:avLst/>
                <a:gdLst>
                  <a:gd name="connsiteX0" fmla="*/ 404601 w 833479"/>
                  <a:gd name="connsiteY0" fmla="*/ 16184 h 1173345"/>
                  <a:gd name="connsiteX1" fmla="*/ 517890 w 833479"/>
                  <a:gd name="connsiteY1" fmla="*/ 0 h 1173345"/>
                  <a:gd name="connsiteX2" fmla="*/ 550258 w 833479"/>
                  <a:gd name="connsiteY2" fmla="*/ 485522 h 1173345"/>
                  <a:gd name="connsiteX3" fmla="*/ 776835 w 833479"/>
                  <a:gd name="connsiteY3" fmla="*/ 623086 h 1173345"/>
                  <a:gd name="connsiteX4" fmla="*/ 793019 w 833479"/>
                  <a:gd name="connsiteY4" fmla="*/ 995320 h 1173345"/>
                  <a:gd name="connsiteX5" fmla="*/ 833479 w 833479"/>
                  <a:gd name="connsiteY5" fmla="*/ 1043872 h 1173345"/>
                  <a:gd name="connsiteX6" fmla="*/ 744467 w 833479"/>
                  <a:gd name="connsiteY6" fmla="*/ 1173345 h 1173345"/>
                  <a:gd name="connsiteX7" fmla="*/ 0 w 833479"/>
                  <a:gd name="connsiteY7" fmla="*/ 1116701 h 1173345"/>
                  <a:gd name="connsiteX8" fmla="*/ 97104 w 833479"/>
                  <a:gd name="connsiteY8" fmla="*/ 914400 h 1173345"/>
                  <a:gd name="connsiteX9" fmla="*/ 80920 w 833479"/>
                  <a:gd name="connsiteY9" fmla="*/ 663547 h 1173345"/>
                  <a:gd name="connsiteX10" fmla="*/ 396509 w 833479"/>
                  <a:gd name="connsiteY10" fmla="*/ 485522 h 1173345"/>
                  <a:gd name="connsiteX11" fmla="*/ 404601 w 833479"/>
                  <a:gd name="connsiteY11" fmla="*/ 16184 h 1173345"/>
                  <a:gd name="connsiteX0" fmla="*/ 404601 w 833479"/>
                  <a:gd name="connsiteY0" fmla="*/ 16184 h 1173345"/>
                  <a:gd name="connsiteX1" fmla="*/ 517890 w 833479"/>
                  <a:gd name="connsiteY1" fmla="*/ 0 h 1173345"/>
                  <a:gd name="connsiteX2" fmla="*/ 550258 w 833479"/>
                  <a:gd name="connsiteY2" fmla="*/ 485522 h 1173345"/>
                  <a:gd name="connsiteX3" fmla="*/ 776835 w 833479"/>
                  <a:gd name="connsiteY3" fmla="*/ 623086 h 1173345"/>
                  <a:gd name="connsiteX4" fmla="*/ 793019 w 833479"/>
                  <a:gd name="connsiteY4" fmla="*/ 995320 h 1173345"/>
                  <a:gd name="connsiteX5" fmla="*/ 833479 w 833479"/>
                  <a:gd name="connsiteY5" fmla="*/ 1043872 h 1173345"/>
                  <a:gd name="connsiteX6" fmla="*/ 436970 w 833479"/>
                  <a:gd name="connsiteY6" fmla="*/ 1173345 h 1173345"/>
                  <a:gd name="connsiteX7" fmla="*/ 0 w 833479"/>
                  <a:gd name="connsiteY7" fmla="*/ 1116701 h 1173345"/>
                  <a:gd name="connsiteX8" fmla="*/ 97104 w 833479"/>
                  <a:gd name="connsiteY8" fmla="*/ 914400 h 1173345"/>
                  <a:gd name="connsiteX9" fmla="*/ 80920 w 833479"/>
                  <a:gd name="connsiteY9" fmla="*/ 663547 h 1173345"/>
                  <a:gd name="connsiteX10" fmla="*/ 396509 w 833479"/>
                  <a:gd name="connsiteY10" fmla="*/ 485522 h 1173345"/>
                  <a:gd name="connsiteX11" fmla="*/ 404601 w 833479"/>
                  <a:gd name="connsiteY11" fmla="*/ 16184 h 1173345"/>
                  <a:gd name="connsiteX0" fmla="*/ 404601 w 833479"/>
                  <a:gd name="connsiteY0" fmla="*/ 16184 h 1176361"/>
                  <a:gd name="connsiteX1" fmla="*/ 517890 w 833479"/>
                  <a:gd name="connsiteY1" fmla="*/ 0 h 1176361"/>
                  <a:gd name="connsiteX2" fmla="*/ 550258 w 833479"/>
                  <a:gd name="connsiteY2" fmla="*/ 485522 h 1176361"/>
                  <a:gd name="connsiteX3" fmla="*/ 776835 w 833479"/>
                  <a:gd name="connsiteY3" fmla="*/ 623086 h 1176361"/>
                  <a:gd name="connsiteX4" fmla="*/ 793019 w 833479"/>
                  <a:gd name="connsiteY4" fmla="*/ 995320 h 1176361"/>
                  <a:gd name="connsiteX5" fmla="*/ 833479 w 833479"/>
                  <a:gd name="connsiteY5" fmla="*/ 1043872 h 1176361"/>
                  <a:gd name="connsiteX6" fmla="*/ 436970 w 833479"/>
                  <a:gd name="connsiteY6" fmla="*/ 1173345 h 1176361"/>
                  <a:gd name="connsiteX7" fmla="*/ 0 w 833479"/>
                  <a:gd name="connsiteY7" fmla="*/ 1116701 h 1176361"/>
                  <a:gd name="connsiteX8" fmla="*/ 97104 w 833479"/>
                  <a:gd name="connsiteY8" fmla="*/ 914400 h 1176361"/>
                  <a:gd name="connsiteX9" fmla="*/ 80920 w 833479"/>
                  <a:gd name="connsiteY9" fmla="*/ 663547 h 1176361"/>
                  <a:gd name="connsiteX10" fmla="*/ 396509 w 833479"/>
                  <a:gd name="connsiteY10" fmla="*/ 485522 h 1176361"/>
                  <a:gd name="connsiteX11" fmla="*/ 404601 w 833479"/>
                  <a:gd name="connsiteY11" fmla="*/ 16184 h 1176361"/>
                  <a:gd name="connsiteX0" fmla="*/ 404601 w 833479"/>
                  <a:gd name="connsiteY0" fmla="*/ 16184 h 1176361"/>
                  <a:gd name="connsiteX1" fmla="*/ 517890 w 833479"/>
                  <a:gd name="connsiteY1" fmla="*/ 0 h 1176361"/>
                  <a:gd name="connsiteX2" fmla="*/ 550258 w 833479"/>
                  <a:gd name="connsiteY2" fmla="*/ 485522 h 1176361"/>
                  <a:gd name="connsiteX3" fmla="*/ 776835 w 833479"/>
                  <a:gd name="connsiteY3" fmla="*/ 623086 h 1176361"/>
                  <a:gd name="connsiteX4" fmla="*/ 793019 w 833479"/>
                  <a:gd name="connsiteY4" fmla="*/ 995320 h 1176361"/>
                  <a:gd name="connsiteX5" fmla="*/ 833479 w 833479"/>
                  <a:gd name="connsiteY5" fmla="*/ 1043872 h 1176361"/>
                  <a:gd name="connsiteX6" fmla="*/ 436970 w 833479"/>
                  <a:gd name="connsiteY6" fmla="*/ 1173345 h 1176361"/>
                  <a:gd name="connsiteX7" fmla="*/ 0 w 833479"/>
                  <a:gd name="connsiteY7" fmla="*/ 1116701 h 1176361"/>
                  <a:gd name="connsiteX8" fmla="*/ 105196 w 833479"/>
                  <a:gd name="connsiteY8" fmla="*/ 962952 h 1176361"/>
                  <a:gd name="connsiteX9" fmla="*/ 80920 w 833479"/>
                  <a:gd name="connsiteY9" fmla="*/ 663547 h 1176361"/>
                  <a:gd name="connsiteX10" fmla="*/ 396509 w 833479"/>
                  <a:gd name="connsiteY10" fmla="*/ 485522 h 1176361"/>
                  <a:gd name="connsiteX11" fmla="*/ 404601 w 833479"/>
                  <a:gd name="connsiteY11" fmla="*/ 16184 h 1176361"/>
                  <a:gd name="connsiteX0" fmla="*/ 404601 w 817295"/>
                  <a:gd name="connsiteY0" fmla="*/ 16184 h 1180427"/>
                  <a:gd name="connsiteX1" fmla="*/ 517890 w 817295"/>
                  <a:gd name="connsiteY1" fmla="*/ 0 h 1180427"/>
                  <a:gd name="connsiteX2" fmla="*/ 550258 w 817295"/>
                  <a:gd name="connsiteY2" fmla="*/ 485522 h 1180427"/>
                  <a:gd name="connsiteX3" fmla="*/ 776835 w 817295"/>
                  <a:gd name="connsiteY3" fmla="*/ 623086 h 1180427"/>
                  <a:gd name="connsiteX4" fmla="*/ 793019 w 817295"/>
                  <a:gd name="connsiteY4" fmla="*/ 995320 h 1180427"/>
                  <a:gd name="connsiteX5" fmla="*/ 817295 w 817295"/>
                  <a:gd name="connsiteY5" fmla="*/ 979136 h 1180427"/>
                  <a:gd name="connsiteX6" fmla="*/ 436970 w 817295"/>
                  <a:gd name="connsiteY6" fmla="*/ 1173345 h 1180427"/>
                  <a:gd name="connsiteX7" fmla="*/ 0 w 817295"/>
                  <a:gd name="connsiteY7" fmla="*/ 1116701 h 1180427"/>
                  <a:gd name="connsiteX8" fmla="*/ 105196 w 817295"/>
                  <a:gd name="connsiteY8" fmla="*/ 962952 h 1180427"/>
                  <a:gd name="connsiteX9" fmla="*/ 80920 w 817295"/>
                  <a:gd name="connsiteY9" fmla="*/ 663547 h 1180427"/>
                  <a:gd name="connsiteX10" fmla="*/ 396509 w 817295"/>
                  <a:gd name="connsiteY10" fmla="*/ 485522 h 1180427"/>
                  <a:gd name="connsiteX11" fmla="*/ 404601 w 817295"/>
                  <a:gd name="connsiteY11" fmla="*/ 16184 h 1180427"/>
                  <a:gd name="connsiteX0" fmla="*/ 404601 w 865847"/>
                  <a:gd name="connsiteY0" fmla="*/ 16184 h 1176088"/>
                  <a:gd name="connsiteX1" fmla="*/ 517890 w 865847"/>
                  <a:gd name="connsiteY1" fmla="*/ 0 h 1176088"/>
                  <a:gd name="connsiteX2" fmla="*/ 550258 w 865847"/>
                  <a:gd name="connsiteY2" fmla="*/ 485522 h 1176088"/>
                  <a:gd name="connsiteX3" fmla="*/ 776835 w 865847"/>
                  <a:gd name="connsiteY3" fmla="*/ 623086 h 1176088"/>
                  <a:gd name="connsiteX4" fmla="*/ 793019 w 865847"/>
                  <a:gd name="connsiteY4" fmla="*/ 995320 h 1176088"/>
                  <a:gd name="connsiteX5" fmla="*/ 865847 w 865847"/>
                  <a:gd name="connsiteY5" fmla="*/ 1149069 h 1176088"/>
                  <a:gd name="connsiteX6" fmla="*/ 436970 w 865847"/>
                  <a:gd name="connsiteY6" fmla="*/ 1173345 h 1176088"/>
                  <a:gd name="connsiteX7" fmla="*/ 0 w 865847"/>
                  <a:gd name="connsiteY7" fmla="*/ 1116701 h 1176088"/>
                  <a:gd name="connsiteX8" fmla="*/ 105196 w 865847"/>
                  <a:gd name="connsiteY8" fmla="*/ 962952 h 1176088"/>
                  <a:gd name="connsiteX9" fmla="*/ 80920 w 865847"/>
                  <a:gd name="connsiteY9" fmla="*/ 663547 h 1176088"/>
                  <a:gd name="connsiteX10" fmla="*/ 396509 w 865847"/>
                  <a:gd name="connsiteY10" fmla="*/ 485522 h 1176088"/>
                  <a:gd name="connsiteX11" fmla="*/ 404601 w 865847"/>
                  <a:gd name="connsiteY11" fmla="*/ 16184 h 1176088"/>
                  <a:gd name="connsiteX0" fmla="*/ 404601 w 865847"/>
                  <a:gd name="connsiteY0" fmla="*/ 16184 h 1176088"/>
                  <a:gd name="connsiteX1" fmla="*/ 517890 w 865847"/>
                  <a:gd name="connsiteY1" fmla="*/ 0 h 1176088"/>
                  <a:gd name="connsiteX2" fmla="*/ 550258 w 865847"/>
                  <a:gd name="connsiteY2" fmla="*/ 485522 h 1176088"/>
                  <a:gd name="connsiteX3" fmla="*/ 776835 w 865847"/>
                  <a:gd name="connsiteY3" fmla="*/ 623086 h 1176088"/>
                  <a:gd name="connsiteX4" fmla="*/ 784927 w 865847"/>
                  <a:gd name="connsiteY4" fmla="*/ 962952 h 1176088"/>
                  <a:gd name="connsiteX5" fmla="*/ 865847 w 865847"/>
                  <a:gd name="connsiteY5" fmla="*/ 1149069 h 1176088"/>
                  <a:gd name="connsiteX6" fmla="*/ 436970 w 865847"/>
                  <a:gd name="connsiteY6" fmla="*/ 1173345 h 1176088"/>
                  <a:gd name="connsiteX7" fmla="*/ 0 w 865847"/>
                  <a:gd name="connsiteY7" fmla="*/ 1116701 h 1176088"/>
                  <a:gd name="connsiteX8" fmla="*/ 105196 w 865847"/>
                  <a:gd name="connsiteY8" fmla="*/ 962952 h 1176088"/>
                  <a:gd name="connsiteX9" fmla="*/ 80920 w 865847"/>
                  <a:gd name="connsiteY9" fmla="*/ 663547 h 1176088"/>
                  <a:gd name="connsiteX10" fmla="*/ 396509 w 865847"/>
                  <a:gd name="connsiteY10" fmla="*/ 485522 h 1176088"/>
                  <a:gd name="connsiteX11" fmla="*/ 404601 w 865847"/>
                  <a:gd name="connsiteY11" fmla="*/ 16184 h 1176088"/>
                  <a:gd name="connsiteX0" fmla="*/ 404601 w 882031"/>
                  <a:gd name="connsiteY0" fmla="*/ 16184 h 1173428"/>
                  <a:gd name="connsiteX1" fmla="*/ 517890 w 882031"/>
                  <a:gd name="connsiteY1" fmla="*/ 0 h 1173428"/>
                  <a:gd name="connsiteX2" fmla="*/ 550258 w 882031"/>
                  <a:gd name="connsiteY2" fmla="*/ 485522 h 1173428"/>
                  <a:gd name="connsiteX3" fmla="*/ 776835 w 882031"/>
                  <a:gd name="connsiteY3" fmla="*/ 623086 h 1173428"/>
                  <a:gd name="connsiteX4" fmla="*/ 784927 w 882031"/>
                  <a:gd name="connsiteY4" fmla="*/ 962952 h 1173428"/>
                  <a:gd name="connsiteX5" fmla="*/ 882031 w 882031"/>
                  <a:gd name="connsiteY5" fmla="*/ 1108609 h 1173428"/>
                  <a:gd name="connsiteX6" fmla="*/ 436970 w 882031"/>
                  <a:gd name="connsiteY6" fmla="*/ 1173345 h 1173428"/>
                  <a:gd name="connsiteX7" fmla="*/ 0 w 882031"/>
                  <a:gd name="connsiteY7" fmla="*/ 1116701 h 1173428"/>
                  <a:gd name="connsiteX8" fmla="*/ 105196 w 882031"/>
                  <a:gd name="connsiteY8" fmla="*/ 962952 h 1173428"/>
                  <a:gd name="connsiteX9" fmla="*/ 80920 w 882031"/>
                  <a:gd name="connsiteY9" fmla="*/ 663547 h 1173428"/>
                  <a:gd name="connsiteX10" fmla="*/ 396509 w 882031"/>
                  <a:gd name="connsiteY10" fmla="*/ 485522 h 1173428"/>
                  <a:gd name="connsiteX11" fmla="*/ 404601 w 882031"/>
                  <a:gd name="connsiteY11" fmla="*/ 16184 h 1173428"/>
                  <a:gd name="connsiteX0" fmla="*/ 404601 w 882031"/>
                  <a:gd name="connsiteY0" fmla="*/ 16184 h 1254279"/>
                  <a:gd name="connsiteX1" fmla="*/ 517890 w 882031"/>
                  <a:gd name="connsiteY1" fmla="*/ 0 h 1254279"/>
                  <a:gd name="connsiteX2" fmla="*/ 550258 w 882031"/>
                  <a:gd name="connsiteY2" fmla="*/ 485522 h 1254279"/>
                  <a:gd name="connsiteX3" fmla="*/ 776835 w 882031"/>
                  <a:gd name="connsiteY3" fmla="*/ 623086 h 1254279"/>
                  <a:gd name="connsiteX4" fmla="*/ 784927 w 882031"/>
                  <a:gd name="connsiteY4" fmla="*/ 962952 h 1254279"/>
                  <a:gd name="connsiteX5" fmla="*/ 882031 w 882031"/>
                  <a:gd name="connsiteY5" fmla="*/ 1108609 h 1254279"/>
                  <a:gd name="connsiteX6" fmla="*/ 436970 w 882031"/>
                  <a:gd name="connsiteY6" fmla="*/ 1254265 h 1254279"/>
                  <a:gd name="connsiteX7" fmla="*/ 0 w 882031"/>
                  <a:gd name="connsiteY7" fmla="*/ 1116701 h 1254279"/>
                  <a:gd name="connsiteX8" fmla="*/ 105196 w 882031"/>
                  <a:gd name="connsiteY8" fmla="*/ 962952 h 1254279"/>
                  <a:gd name="connsiteX9" fmla="*/ 80920 w 882031"/>
                  <a:gd name="connsiteY9" fmla="*/ 663547 h 1254279"/>
                  <a:gd name="connsiteX10" fmla="*/ 396509 w 882031"/>
                  <a:gd name="connsiteY10" fmla="*/ 485522 h 1254279"/>
                  <a:gd name="connsiteX11" fmla="*/ 404601 w 882031"/>
                  <a:gd name="connsiteY11" fmla="*/ 16184 h 1254279"/>
                  <a:gd name="connsiteX0" fmla="*/ 404601 w 882031"/>
                  <a:gd name="connsiteY0" fmla="*/ 16184 h 1254439"/>
                  <a:gd name="connsiteX1" fmla="*/ 517890 w 882031"/>
                  <a:gd name="connsiteY1" fmla="*/ 0 h 1254439"/>
                  <a:gd name="connsiteX2" fmla="*/ 550258 w 882031"/>
                  <a:gd name="connsiteY2" fmla="*/ 485522 h 1254439"/>
                  <a:gd name="connsiteX3" fmla="*/ 776835 w 882031"/>
                  <a:gd name="connsiteY3" fmla="*/ 623086 h 1254439"/>
                  <a:gd name="connsiteX4" fmla="*/ 784927 w 882031"/>
                  <a:gd name="connsiteY4" fmla="*/ 962952 h 1254439"/>
                  <a:gd name="connsiteX5" fmla="*/ 882031 w 882031"/>
                  <a:gd name="connsiteY5" fmla="*/ 1108609 h 1254439"/>
                  <a:gd name="connsiteX6" fmla="*/ 436970 w 882031"/>
                  <a:gd name="connsiteY6" fmla="*/ 1254265 h 1254439"/>
                  <a:gd name="connsiteX7" fmla="*/ 0 w 882031"/>
                  <a:gd name="connsiteY7" fmla="*/ 1076240 h 1254439"/>
                  <a:gd name="connsiteX8" fmla="*/ 105196 w 882031"/>
                  <a:gd name="connsiteY8" fmla="*/ 962952 h 1254439"/>
                  <a:gd name="connsiteX9" fmla="*/ 80920 w 882031"/>
                  <a:gd name="connsiteY9" fmla="*/ 663547 h 1254439"/>
                  <a:gd name="connsiteX10" fmla="*/ 396509 w 882031"/>
                  <a:gd name="connsiteY10" fmla="*/ 485522 h 1254439"/>
                  <a:gd name="connsiteX11" fmla="*/ 404601 w 882031"/>
                  <a:gd name="connsiteY11" fmla="*/ 16184 h 1254439"/>
                  <a:gd name="connsiteX0" fmla="*/ 404601 w 882031"/>
                  <a:gd name="connsiteY0" fmla="*/ 16184 h 1254274"/>
                  <a:gd name="connsiteX1" fmla="*/ 517890 w 882031"/>
                  <a:gd name="connsiteY1" fmla="*/ 0 h 1254274"/>
                  <a:gd name="connsiteX2" fmla="*/ 550258 w 882031"/>
                  <a:gd name="connsiteY2" fmla="*/ 485522 h 1254274"/>
                  <a:gd name="connsiteX3" fmla="*/ 776835 w 882031"/>
                  <a:gd name="connsiteY3" fmla="*/ 623086 h 1254274"/>
                  <a:gd name="connsiteX4" fmla="*/ 784927 w 882031"/>
                  <a:gd name="connsiteY4" fmla="*/ 962952 h 1254274"/>
                  <a:gd name="connsiteX5" fmla="*/ 882031 w 882031"/>
                  <a:gd name="connsiteY5" fmla="*/ 1068148 h 1254274"/>
                  <a:gd name="connsiteX6" fmla="*/ 436970 w 882031"/>
                  <a:gd name="connsiteY6" fmla="*/ 1254265 h 1254274"/>
                  <a:gd name="connsiteX7" fmla="*/ 0 w 882031"/>
                  <a:gd name="connsiteY7" fmla="*/ 1076240 h 1254274"/>
                  <a:gd name="connsiteX8" fmla="*/ 105196 w 882031"/>
                  <a:gd name="connsiteY8" fmla="*/ 962952 h 1254274"/>
                  <a:gd name="connsiteX9" fmla="*/ 80920 w 882031"/>
                  <a:gd name="connsiteY9" fmla="*/ 663547 h 1254274"/>
                  <a:gd name="connsiteX10" fmla="*/ 396509 w 882031"/>
                  <a:gd name="connsiteY10" fmla="*/ 485522 h 1254274"/>
                  <a:gd name="connsiteX11" fmla="*/ 404601 w 882031"/>
                  <a:gd name="connsiteY11" fmla="*/ 16184 h 1254274"/>
                  <a:gd name="connsiteX0" fmla="*/ 404601 w 882031"/>
                  <a:gd name="connsiteY0" fmla="*/ 16184 h 1255173"/>
                  <a:gd name="connsiteX1" fmla="*/ 517890 w 882031"/>
                  <a:gd name="connsiteY1" fmla="*/ 0 h 1255173"/>
                  <a:gd name="connsiteX2" fmla="*/ 550258 w 882031"/>
                  <a:gd name="connsiteY2" fmla="*/ 485522 h 1255173"/>
                  <a:gd name="connsiteX3" fmla="*/ 776835 w 882031"/>
                  <a:gd name="connsiteY3" fmla="*/ 623086 h 1255173"/>
                  <a:gd name="connsiteX4" fmla="*/ 784927 w 882031"/>
                  <a:gd name="connsiteY4" fmla="*/ 962952 h 1255173"/>
                  <a:gd name="connsiteX5" fmla="*/ 882031 w 882031"/>
                  <a:gd name="connsiteY5" fmla="*/ 1068148 h 1255173"/>
                  <a:gd name="connsiteX6" fmla="*/ 436970 w 882031"/>
                  <a:gd name="connsiteY6" fmla="*/ 1254265 h 1255173"/>
                  <a:gd name="connsiteX7" fmla="*/ 0 w 882031"/>
                  <a:gd name="connsiteY7" fmla="*/ 1076240 h 1255173"/>
                  <a:gd name="connsiteX8" fmla="*/ 105196 w 882031"/>
                  <a:gd name="connsiteY8" fmla="*/ 962952 h 1255173"/>
                  <a:gd name="connsiteX9" fmla="*/ 80920 w 882031"/>
                  <a:gd name="connsiteY9" fmla="*/ 663547 h 1255173"/>
                  <a:gd name="connsiteX10" fmla="*/ 396509 w 882031"/>
                  <a:gd name="connsiteY10" fmla="*/ 485522 h 1255173"/>
                  <a:gd name="connsiteX11" fmla="*/ 404601 w 882031"/>
                  <a:gd name="connsiteY11" fmla="*/ 16184 h 1255173"/>
                  <a:gd name="connsiteX0" fmla="*/ 404601 w 882031"/>
                  <a:gd name="connsiteY0" fmla="*/ 16184 h 1254707"/>
                  <a:gd name="connsiteX1" fmla="*/ 517890 w 882031"/>
                  <a:gd name="connsiteY1" fmla="*/ 0 h 1254707"/>
                  <a:gd name="connsiteX2" fmla="*/ 550258 w 882031"/>
                  <a:gd name="connsiteY2" fmla="*/ 485522 h 1254707"/>
                  <a:gd name="connsiteX3" fmla="*/ 776835 w 882031"/>
                  <a:gd name="connsiteY3" fmla="*/ 623086 h 1254707"/>
                  <a:gd name="connsiteX4" fmla="*/ 784927 w 882031"/>
                  <a:gd name="connsiteY4" fmla="*/ 962952 h 1254707"/>
                  <a:gd name="connsiteX5" fmla="*/ 882031 w 882031"/>
                  <a:gd name="connsiteY5" fmla="*/ 1068148 h 1254707"/>
                  <a:gd name="connsiteX6" fmla="*/ 436970 w 882031"/>
                  <a:gd name="connsiteY6" fmla="*/ 1254265 h 1254707"/>
                  <a:gd name="connsiteX7" fmla="*/ 0 w 882031"/>
                  <a:gd name="connsiteY7" fmla="*/ 1076240 h 1254707"/>
                  <a:gd name="connsiteX8" fmla="*/ 105196 w 882031"/>
                  <a:gd name="connsiteY8" fmla="*/ 962952 h 1254707"/>
                  <a:gd name="connsiteX9" fmla="*/ 80920 w 882031"/>
                  <a:gd name="connsiteY9" fmla="*/ 663547 h 1254707"/>
                  <a:gd name="connsiteX10" fmla="*/ 396509 w 882031"/>
                  <a:gd name="connsiteY10" fmla="*/ 485522 h 1254707"/>
                  <a:gd name="connsiteX11" fmla="*/ 404601 w 882031"/>
                  <a:gd name="connsiteY11" fmla="*/ 16184 h 125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2031" h="1254707">
                    <a:moveTo>
                      <a:pt x="404601" y="16184"/>
                    </a:moveTo>
                    <a:lnTo>
                      <a:pt x="517890" y="0"/>
                    </a:lnTo>
                    <a:lnTo>
                      <a:pt x="550258" y="485522"/>
                    </a:lnTo>
                    <a:lnTo>
                      <a:pt x="776835" y="623086"/>
                    </a:lnTo>
                    <a:lnTo>
                      <a:pt x="784927" y="962952"/>
                    </a:lnTo>
                    <a:lnTo>
                      <a:pt x="882031" y="1068148"/>
                    </a:lnTo>
                    <a:cubicBezTo>
                      <a:pt x="822690" y="1097819"/>
                      <a:pt x="664896" y="1244824"/>
                      <a:pt x="436970" y="1254265"/>
                    </a:cubicBezTo>
                    <a:cubicBezTo>
                      <a:pt x="209044" y="1263706"/>
                      <a:pt x="56644" y="1119398"/>
                      <a:pt x="0" y="1076240"/>
                    </a:cubicBezTo>
                    <a:lnTo>
                      <a:pt x="105196" y="962952"/>
                    </a:lnTo>
                    <a:lnTo>
                      <a:pt x="80920" y="663547"/>
                    </a:lnTo>
                    <a:lnTo>
                      <a:pt x="396509" y="485522"/>
                    </a:lnTo>
                    <a:lnTo>
                      <a:pt x="404601" y="16184"/>
                    </a:lnTo>
                    <a:close/>
                  </a:path>
                </a:pathLst>
              </a:custGeom>
              <a:solidFill>
                <a:srgbClr val="E9483E"/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B3978449-641B-42EE-8193-9C5B4BF51FCA}"/>
                </a:ext>
              </a:extLst>
            </p:cNvPr>
            <p:cNvSpPr/>
            <p:nvPr/>
          </p:nvSpPr>
          <p:spPr>
            <a:xfrm>
              <a:off x="7217698" y="3204447"/>
              <a:ext cx="1149467" cy="752068"/>
            </a:xfrm>
            <a:custGeom>
              <a:avLst/>
              <a:gdLst>
                <a:gd name="connsiteX0" fmla="*/ 71059 w 1220128"/>
                <a:gd name="connsiteY0" fmla="*/ 50096 h 754103"/>
                <a:gd name="connsiteX1" fmla="*/ 1220128 w 1220128"/>
                <a:gd name="connsiteY1" fmla="*/ 58188 h 754103"/>
                <a:gd name="connsiteX2" fmla="*/ 1212036 w 1220128"/>
                <a:gd name="connsiteY2" fmla="*/ 713643 h 754103"/>
                <a:gd name="connsiteX3" fmla="*/ 119611 w 1220128"/>
                <a:gd name="connsiteY3" fmla="*/ 754103 h 754103"/>
                <a:gd name="connsiteX4" fmla="*/ 71059 w 1220128"/>
                <a:gd name="connsiteY4" fmla="*/ 50096 h 754103"/>
                <a:gd name="connsiteX0" fmla="*/ 71059 w 1220128"/>
                <a:gd name="connsiteY0" fmla="*/ 50096 h 754103"/>
                <a:gd name="connsiteX1" fmla="*/ 1220128 w 1220128"/>
                <a:gd name="connsiteY1" fmla="*/ 58188 h 754103"/>
                <a:gd name="connsiteX2" fmla="*/ 1212036 w 1220128"/>
                <a:gd name="connsiteY2" fmla="*/ 713643 h 754103"/>
                <a:gd name="connsiteX3" fmla="*/ 119611 w 1220128"/>
                <a:gd name="connsiteY3" fmla="*/ 754103 h 754103"/>
                <a:gd name="connsiteX4" fmla="*/ 71059 w 1220128"/>
                <a:gd name="connsiteY4" fmla="*/ 50096 h 754103"/>
                <a:gd name="connsiteX0" fmla="*/ 398 w 1149467"/>
                <a:gd name="connsiteY0" fmla="*/ 50096 h 754103"/>
                <a:gd name="connsiteX1" fmla="*/ 1149467 w 1149467"/>
                <a:gd name="connsiteY1" fmla="*/ 58188 h 754103"/>
                <a:gd name="connsiteX2" fmla="*/ 1141375 w 1149467"/>
                <a:gd name="connsiteY2" fmla="*/ 713643 h 754103"/>
                <a:gd name="connsiteX3" fmla="*/ 48950 w 1149467"/>
                <a:gd name="connsiteY3" fmla="*/ 754103 h 754103"/>
                <a:gd name="connsiteX4" fmla="*/ 398 w 1149467"/>
                <a:gd name="connsiteY4" fmla="*/ 50096 h 754103"/>
                <a:gd name="connsiteX0" fmla="*/ 398 w 1149467"/>
                <a:gd name="connsiteY0" fmla="*/ 0 h 704007"/>
                <a:gd name="connsiteX1" fmla="*/ 1149467 w 1149467"/>
                <a:gd name="connsiteY1" fmla="*/ 8092 h 704007"/>
                <a:gd name="connsiteX2" fmla="*/ 1141375 w 1149467"/>
                <a:gd name="connsiteY2" fmla="*/ 663547 h 704007"/>
                <a:gd name="connsiteX3" fmla="*/ 48950 w 1149467"/>
                <a:gd name="connsiteY3" fmla="*/ 704007 h 704007"/>
                <a:gd name="connsiteX4" fmla="*/ 398 w 1149467"/>
                <a:gd name="connsiteY4" fmla="*/ 0 h 704007"/>
                <a:gd name="connsiteX0" fmla="*/ 398 w 1149467"/>
                <a:gd name="connsiteY0" fmla="*/ 0 h 704007"/>
                <a:gd name="connsiteX1" fmla="*/ 1149467 w 1149467"/>
                <a:gd name="connsiteY1" fmla="*/ 8092 h 704007"/>
                <a:gd name="connsiteX2" fmla="*/ 1141375 w 1149467"/>
                <a:gd name="connsiteY2" fmla="*/ 663547 h 704007"/>
                <a:gd name="connsiteX3" fmla="*/ 48950 w 1149467"/>
                <a:gd name="connsiteY3" fmla="*/ 704007 h 704007"/>
                <a:gd name="connsiteX4" fmla="*/ 398 w 1149467"/>
                <a:gd name="connsiteY4" fmla="*/ 0 h 704007"/>
                <a:gd name="connsiteX0" fmla="*/ 398 w 1149467"/>
                <a:gd name="connsiteY0" fmla="*/ 0 h 731513"/>
                <a:gd name="connsiteX1" fmla="*/ 1149467 w 1149467"/>
                <a:gd name="connsiteY1" fmla="*/ 8092 h 731513"/>
                <a:gd name="connsiteX2" fmla="*/ 1141375 w 1149467"/>
                <a:gd name="connsiteY2" fmla="*/ 663547 h 731513"/>
                <a:gd name="connsiteX3" fmla="*/ 48950 w 1149467"/>
                <a:gd name="connsiteY3" fmla="*/ 704007 h 731513"/>
                <a:gd name="connsiteX4" fmla="*/ 398 w 1149467"/>
                <a:gd name="connsiteY4" fmla="*/ 0 h 731513"/>
                <a:gd name="connsiteX0" fmla="*/ 398 w 1149467"/>
                <a:gd name="connsiteY0" fmla="*/ 0 h 752068"/>
                <a:gd name="connsiteX1" fmla="*/ 1149467 w 1149467"/>
                <a:gd name="connsiteY1" fmla="*/ 8092 h 752068"/>
                <a:gd name="connsiteX2" fmla="*/ 1141375 w 1149467"/>
                <a:gd name="connsiteY2" fmla="*/ 663547 h 752068"/>
                <a:gd name="connsiteX3" fmla="*/ 48950 w 1149467"/>
                <a:gd name="connsiteY3" fmla="*/ 704007 h 752068"/>
                <a:gd name="connsiteX4" fmla="*/ 398 w 1149467"/>
                <a:gd name="connsiteY4" fmla="*/ 0 h 75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467" h="752068">
                  <a:moveTo>
                    <a:pt x="398" y="0"/>
                  </a:moveTo>
                  <a:cubicBezTo>
                    <a:pt x="240463" y="37763"/>
                    <a:pt x="774536" y="94407"/>
                    <a:pt x="1149467" y="8092"/>
                  </a:cubicBezTo>
                  <a:cubicBezTo>
                    <a:pt x="1146770" y="226577"/>
                    <a:pt x="1144072" y="445062"/>
                    <a:pt x="1141375" y="663547"/>
                  </a:cubicBezTo>
                  <a:cubicBezTo>
                    <a:pt x="817693" y="766046"/>
                    <a:pt x="445461" y="779532"/>
                    <a:pt x="48950" y="704007"/>
                  </a:cubicBezTo>
                  <a:cubicBezTo>
                    <a:pt x="46253" y="463943"/>
                    <a:pt x="-4997" y="253551"/>
                    <a:pt x="398" y="0"/>
                  </a:cubicBezTo>
                  <a:close/>
                </a:path>
              </a:pathLst>
            </a:custGeom>
            <a:solidFill>
              <a:srgbClr val="E9483E"/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b="1" dirty="0">
                  <a:latin typeface="Comic Sans MS" panose="030F0702030302020204" pitchFamily="66" charset="0"/>
                </a:rPr>
                <a:t>BOND</a:t>
              </a:r>
              <a:endParaRPr kumimoji="1" lang="ja-JP" altLang="en-US" sz="14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545C08EF-6473-48D7-932A-5FCFDB96A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508" y="3149514"/>
            <a:ext cx="1914310" cy="324945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D879D22-7043-41AC-8A3C-D92E238AA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642" y="3149514"/>
            <a:ext cx="1908213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06272" y="5408652"/>
            <a:ext cx="1285199" cy="124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5810039" y="640211"/>
            <a:ext cx="322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幼稚園バス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935446" y="1001903"/>
            <a:ext cx="1481554" cy="21544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800" b="1" dirty="0">
                <a:solidFill>
                  <a:srgbClr val="0070C0"/>
                </a:solidFill>
              </a:rPr>
              <a:t>フォト光沢厚手紙用。</a:t>
            </a:r>
            <a:endParaRPr lang="en-US" altLang="ja-JP" sz="800" b="1" dirty="0">
              <a:solidFill>
                <a:srgbClr val="0070C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935446" y="1222247"/>
            <a:ext cx="2286000" cy="20005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lvl="0"/>
            <a:r>
              <a:rPr lang="ja-JP" altLang="en-US" sz="700" dirty="0">
                <a:solidFill>
                  <a:prstClr val="black"/>
                </a:solidFill>
              </a:rPr>
              <a:t>所沢文化幼稚園のバスを参考にしています。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35AE7C5-0338-423F-B77B-CAB2098AF8BB}"/>
              </a:ext>
            </a:extLst>
          </p:cNvPr>
          <p:cNvGrpSpPr/>
          <p:nvPr/>
        </p:nvGrpSpPr>
        <p:grpSpPr>
          <a:xfrm>
            <a:off x="96724" y="57150"/>
            <a:ext cx="7300367" cy="6724723"/>
            <a:chOff x="96724" y="57150"/>
            <a:chExt cx="7300367" cy="6724723"/>
          </a:xfrm>
        </p:grpSpPr>
        <p:sp>
          <p:nvSpPr>
            <p:cNvPr id="7" name="正方形/長方形 6"/>
            <p:cNvSpPr/>
            <p:nvPr/>
          </p:nvSpPr>
          <p:spPr>
            <a:xfrm>
              <a:off x="7130866" y="3591760"/>
              <a:ext cx="178361" cy="1487669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50000">
                  <a:srgbClr val="5F9127"/>
                </a:gs>
                <a:gs pos="100000">
                  <a:srgbClr val="43661C"/>
                </a:gs>
              </a:gsLst>
              <a:lin ang="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2"/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5" t="9563" r="1055" b="7565"/>
            <a:stretch/>
          </p:blipFill>
          <p:spPr bwMode="auto">
            <a:xfrm rot="10800000">
              <a:off x="1382399" y="1932986"/>
              <a:ext cx="4557600" cy="179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6" t="5730" r="7939" b="7224"/>
            <a:stretch/>
          </p:blipFill>
          <p:spPr bwMode="auto">
            <a:xfrm rot="16200000">
              <a:off x="5803200" y="3592902"/>
              <a:ext cx="1501036" cy="150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9207" r="18" b="7867"/>
            <a:stretch/>
          </p:blipFill>
          <p:spPr bwMode="auto">
            <a:xfrm>
              <a:off x="1440000" y="4960999"/>
              <a:ext cx="4579200" cy="1782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正方形/長方形 67"/>
            <p:cNvSpPr/>
            <p:nvPr/>
          </p:nvSpPr>
          <p:spPr>
            <a:xfrm rot="10800000">
              <a:off x="159430" y="3591759"/>
              <a:ext cx="178361" cy="1487669"/>
            </a:xfrm>
            <a:prstGeom prst="rect">
              <a:avLst/>
            </a:prstGeom>
            <a:gradFill flip="none" rotWithShape="1">
              <a:gsLst>
                <a:gs pos="0">
                  <a:srgbClr val="ADDB7B"/>
                </a:gs>
                <a:gs pos="50000">
                  <a:srgbClr val="5F9127"/>
                </a:gs>
                <a:gs pos="100000">
                  <a:srgbClr val="43661C"/>
                </a:gs>
              </a:gsLst>
              <a:lin ang="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8" name="正方形/長方形 147"/>
            <p:cNvSpPr/>
            <p:nvPr/>
          </p:nvSpPr>
          <p:spPr>
            <a:xfrm>
              <a:off x="2520981" y="57150"/>
              <a:ext cx="1623469" cy="208076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783463" y="3674660"/>
              <a:ext cx="154116" cy="1351001"/>
            </a:xfrm>
            <a:prstGeom prst="rect">
              <a:avLst/>
            </a:prstGeom>
            <a:solidFill>
              <a:srgbClr val="ADDB7B"/>
            </a:solidFill>
            <a:ln w="3175">
              <a:noFill/>
            </a:ln>
            <a:effectLst>
              <a:innerShdw blurRad="63500" dist="50800">
                <a:srgbClr val="92D05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ドーナツ 9"/>
            <p:cNvSpPr>
              <a:spLocks noChangeAspect="1"/>
            </p:cNvSpPr>
            <p:nvPr/>
          </p:nvSpPr>
          <p:spPr>
            <a:xfrm>
              <a:off x="1917226" y="6196528"/>
              <a:ext cx="585344" cy="585345"/>
            </a:xfrm>
            <a:prstGeom prst="donut">
              <a:avLst>
                <a:gd name="adj" fmla="val 20150"/>
              </a:avLst>
            </a:prstGeom>
            <a:solidFill>
              <a:schemeClr val="tx1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ドーナツ 15"/>
            <p:cNvSpPr>
              <a:spLocks noChangeAspect="1"/>
            </p:cNvSpPr>
            <p:nvPr/>
          </p:nvSpPr>
          <p:spPr>
            <a:xfrm>
              <a:off x="4285203" y="6213069"/>
              <a:ext cx="562444" cy="562445"/>
            </a:xfrm>
            <a:prstGeom prst="donut">
              <a:avLst>
                <a:gd name="adj" fmla="val 20150"/>
              </a:avLst>
            </a:prstGeom>
            <a:solidFill>
              <a:schemeClr val="tx1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1754570" y="5013235"/>
              <a:ext cx="4070546" cy="132044"/>
            </a:xfrm>
            <a:prstGeom prst="rect">
              <a:avLst/>
            </a:prstGeom>
            <a:solidFill>
              <a:srgbClr val="ADDB7B"/>
            </a:solidFill>
            <a:ln w="3175">
              <a:noFill/>
            </a:ln>
            <a:effectLst>
              <a:innerShdw blurRad="25400" dist="25400" dir="5400000">
                <a:srgbClr val="92D05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フリーフォーム 32"/>
            <p:cNvSpPr/>
            <p:nvPr/>
          </p:nvSpPr>
          <p:spPr>
            <a:xfrm>
              <a:off x="5817037" y="5015800"/>
              <a:ext cx="378168" cy="1532842"/>
            </a:xfrm>
            <a:custGeom>
              <a:avLst/>
              <a:gdLst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45244 w 347663"/>
                <a:gd name="connsiteY5" fmla="*/ 540544 h 1176337"/>
                <a:gd name="connsiteX6" fmla="*/ 314325 w 347663"/>
                <a:gd name="connsiteY6" fmla="*/ 464344 h 1176337"/>
                <a:gd name="connsiteX7" fmla="*/ 245269 w 347663"/>
                <a:gd name="connsiteY7" fmla="*/ 152400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45244 w 347663"/>
                <a:gd name="connsiteY5" fmla="*/ 540544 h 1176337"/>
                <a:gd name="connsiteX6" fmla="*/ 314325 w 347663"/>
                <a:gd name="connsiteY6" fmla="*/ 464344 h 1176337"/>
                <a:gd name="connsiteX7" fmla="*/ 228600 w 347663"/>
                <a:gd name="connsiteY7" fmla="*/ 178594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45244 w 347663"/>
                <a:gd name="connsiteY5" fmla="*/ 540544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42863 w 347663"/>
                <a:gd name="connsiteY1" fmla="*/ 540544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162809 w 347663"/>
                <a:gd name="connsiteY5" fmla="*/ 543810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39597 w 347663"/>
                <a:gd name="connsiteY1" fmla="*/ 602592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162809 w 347663"/>
                <a:gd name="connsiteY5" fmla="*/ 543810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47663"/>
                <a:gd name="connsiteY0" fmla="*/ 0 h 1176337"/>
                <a:gd name="connsiteX1" fmla="*/ 39597 w 347663"/>
                <a:gd name="connsiteY1" fmla="*/ 602592 h 1176337"/>
                <a:gd name="connsiteX2" fmla="*/ 40481 w 347663"/>
                <a:gd name="connsiteY2" fmla="*/ 1176337 h 1176337"/>
                <a:gd name="connsiteX3" fmla="*/ 347663 w 347663"/>
                <a:gd name="connsiteY3" fmla="*/ 1062037 h 1176337"/>
                <a:gd name="connsiteX4" fmla="*/ 342900 w 347663"/>
                <a:gd name="connsiteY4" fmla="*/ 621506 h 1176337"/>
                <a:gd name="connsiteX5" fmla="*/ 38712 w 347663"/>
                <a:gd name="connsiteY5" fmla="*/ 602592 h 1176337"/>
                <a:gd name="connsiteX6" fmla="*/ 314325 w 347663"/>
                <a:gd name="connsiteY6" fmla="*/ 464344 h 1176337"/>
                <a:gd name="connsiteX7" fmla="*/ 223838 w 347663"/>
                <a:gd name="connsiteY7" fmla="*/ 190501 h 1176337"/>
                <a:gd name="connsiteX8" fmla="*/ 0 w 347663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602592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50704 w 359655"/>
                <a:gd name="connsiteY5" fmla="*/ 60259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602592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119760 w 359655"/>
                <a:gd name="connsiteY5" fmla="*/ 96454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119760 w 359655"/>
                <a:gd name="connsiteY5" fmla="*/ 96454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119760 w 359655"/>
                <a:gd name="connsiteY5" fmla="*/ 964542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4892 w 359655"/>
                <a:gd name="connsiteY4" fmla="*/ 621506 h 1176337"/>
                <a:gd name="connsiteX5" fmla="*/ 48323 w 359655"/>
                <a:gd name="connsiteY5" fmla="*/ 902629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59655"/>
                <a:gd name="connsiteY0" fmla="*/ 0 h 1176337"/>
                <a:gd name="connsiteX1" fmla="*/ 51589 w 359655"/>
                <a:gd name="connsiteY1" fmla="*/ 902629 h 1176337"/>
                <a:gd name="connsiteX2" fmla="*/ 52473 w 359655"/>
                <a:gd name="connsiteY2" fmla="*/ 1176337 h 1176337"/>
                <a:gd name="connsiteX3" fmla="*/ 359655 w 359655"/>
                <a:gd name="connsiteY3" fmla="*/ 1062037 h 1176337"/>
                <a:gd name="connsiteX4" fmla="*/ 357273 w 359655"/>
                <a:gd name="connsiteY4" fmla="*/ 912018 h 1176337"/>
                <a:gd name="connsiteX5" fmla="*/ 48323 w 359655"/>
                <a:gd name="connsiteY5" fmla="*/ 902629 h 1176337"/>
                <a:gd name="connsiteX6" fmla="*/ 326317 w 359655"/>
                <a:gd name="connsiteY6" fmla="*/ 464344 h 1176337"/>
                <a:gd name="connsiteX7" fmla="*/ 235830 w 359655"/>
                <a:gd name="connsiteY7" fmla="*/ 190501 h 1176337"/>
                <a:gd name="connsiteX8" fmla="*/ 0 w 359655"/>
                <a:gd name="connsiteY8" fmla="*/ 0 h 1176337"/>
                <a:gd name="connsiteX0" fmla="*/ 0 w 364417"/>
                <a:gd name="connsiteY0" fmla="*/ 0 h 1176337"/>
                <a:gd name="connsiteX1" fmla="*/ 51589 w 364417"/>
                <a:gd name="connsiteY1" fmla="*/ 902629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48323 w 364417"/>
                <a:gd name="connsiteY5" fmla="*/ 902629 h 1176337"/>
                <a:gd name="connsiteX6" fmla="*/ 364417 w 364417"/>
                <a:gd name="connsiteY6" fmla="*/ 838200 h 1176337"/>
                <a:gd name="connsiteX7" fmla="*/ 235830 w 364417"/>
                <a:gd name="connsiteY7" fmla="*/ 190501 h 1176337"/>
                <a:gd name="connsiteX8" fmla="*/ 0 w 364417"/>
                <a:gd name="connsiteY8" fmla="*/ 0 h 1176337"/>
                <a:gd name="connsiteX0" fmla="*/ 0 w 364417"/>
                <a:gd name="connsiteY0" fmla="*/ 0 h 1176337"/>
                <a:gd name="connsiteX1" fmla="*/ 51589 w 364417"/>
                <a:gd name="connsiteY1" fmla="*/ 902629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48323 w 364417"/>
                <a:gd name="connsiteY5" fmla="*/ 902629 h 1176337"/>
                <a:gd name="connsiteX6" fmla="*/ 364417 w 364417"/>
                <a:gd name="connsiteY6" fmla="*/ 838200 h 1176337"/>
                <a:gd name="connsiteX7" fmla="*/ 262024 w 364417"/>
                <a:gd name="connsiteY7" fmla="*/ 176214 h 1176337"/>
                <a:gd name="connsiteX8" fmla="*/ 0 w 364417"/>
                <a:gd name="connsiteY8" fmla="*/ 0 h 1176337"/>
                <a:gd name="connsiteX0" fmla="*/ 0 w 364417"/>
                <a:gd name="connsiteY0" fmla="*/ 0 h 1176337"/>
                <a:gd name="connsiteX1" fmla="*/ 51589 w 364417"/>
                <a:gd name="connsiteY1" fmla="*/ 902629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84741 w 364417"/>
                <a:gd name="connsiteY5" fmla="*/ 905430 h 1176337"/>
                <a:gd name="connsiteX6" fmla="*/ 364417 w 364417"/>
                <a:gd name="connsiteY6" fmla="*/ 838200 h 1176337"/>
                <a:gd name="connsiteX7" fmla="*/ 262024 w 364417"/>
                <a:gd name="connsiteY7" fmla="*/ 176214 h 1176337"/>
                <a:gd name="connsiteX8" fmla="*/ 0 w 364417"/>
                <a:gd name="connsiteY8" fmla="*/ 0 h 1176337"/>
                <a:gd name="connsiteX0" fmla="*/ 0 w 364417"/>
                <a:gd name="connsiteY0" fmla="*/ 0 h 1176337"/>
                <a:gd name="connsiteX1" fmla="*/ 23574 w 364417"/>
                <a:gd name="connsiteY1" fmla="*/ 647695 h 1176337"/>
                <a:gd name="connsiteX2" fmla="*/ 52473 w 364417"/>
                <a:gd name="connsiteY2" fmla="*/ 1176337 h 1176337"/>
                <a:gd name="connsiteX3" fmla="*/ 359655 w 364417"/>
                <a:gd name="connsiteY3" fmla="*/ 1062037 h 1176337"/>
                <a:gd name="connsiteX4" fmla="*/ 357273 w 364417"/>
                <a:gd name="connsiteY4" fmla="*/ 912018 h 1176337"/>
                <a:gd name="connsiteX5" fmla="*/ 84741 w 364417"/>
                <a:gd name="connsiteY5" fmla="*/ 905430 h 1176337"/>
                <a:gd name="connsiteX6" fmla="*/ 364417 w 364417"/>
                <a:gd name="connsiteY6" fmla="*/ 838200 h 1176337"/>
                <a:gd name="connsiteX7" fmla="*/ 262024 w 364417"/>
                <a:gd name="connsiteY7" fmla="*/ 176214 h 1176337"/>
                <a:gd name="connsiteX8" fmla="*/ 0 w 364417"/>
                <a:gd name="connsiteY8" fmla="*/ 0 h 1176337"/>
                <a:gd name="connsiteX0" fmla="*/ 0 w 364417"/>
                <a:gd name="connsiteY0" fmla="*/ 0 h 1151123"/>
                <a:gd name="connsiteX1" fmla="*/ 23574 w 364417"/>
                <a:gd name="connsiteY1" fmla="*/ 647695 h 1151123"/>
                <a:gd name="connsiteX2" fmla="*/ 7649 w 364417"/>
                <a:gd name="connsiteY2" fmla="*/ 1151123 h 1151123"/>
                <a:gd name="connsiteX3" fmla="*/ 359655 w 364417"/>
                <a:gd name="connsiteY3" fmla="*/ 1062037 h 1151123"/>
                <a:gd name="connsiteX4" fmla="*/ 357273 w 364417"/>
                <a:gd name="connsiteY4" fmla="*/ 912018 h 1151123"/>
                <a:gd name="connsiteX5" fmla="*/ 84741 w 364417"/>
                <a:gd name="connsiteY5" fmla="*/ 905430 h 1151123"/>
                <a:gd name="connsiteX6" fmla="*/ 364417 w 364417"/>
                <a:gd name="connsiteY6" fmla="*/ 838200 h 1151123"/>
                <a:gd name="connsiteX7" fmla="*/ 262024 w 364417"/>
                <a:gd name="connsiteY7" fmla="*/ 176214 h 1151123"/>
                <a:gd name="connsiteX8" fmla="*/ 0 w 364417"/>
                <a:gd name="connsiteY8" fmla="*/ 0 h 1151123"/>
                <a:gd name="connsiteX0" fmla="*/ 0 w 359655"/>
                <a:gd name="connsiteY0" fmla="*/ 0 h 1151123"/>
                <a:gd name="connsiteX1" fmla="*/ 23574 w 359655"/>
                <a:gd name="connsiteY1" fmla="*/ 647695 h 1151123"/>
                <a:gd name="connsiteX2" fmla="*/ 7649 w 359655"/>
                <a:gd name="connsiteY2" fmla="*/ 1151123 h 1151123"/>
                <a:gd name="connsiteX3" fmla="*/ 359655 w 359655"/>
                <a:gd name="connsiteY3" fmla="*/ 1062037 h 1151123"/>
                <a:gd name="connsiteX4" fmla="*/ 357273 w 359655"/>
                <a:gd name="connsiteY4" fmla="*/ 912018 h 1151123"/>
                <a:gd name="connsiteX5" fmla="*/ 84741 w 359655"/>
                <a:gd name="connsiteY5" fmla="*/ 905430 h 1151123"/>
                <a:gd name="connsiteX6" fmla="*/ 319593 w 359655"/>
                <a:gd name="connsiteY6" fmla="*/ 541245 h 1151123"/>
                <a:gd name="connsiteX7" fmla="*/ 262024 w 359655"/>
                <a:gd name="connsiteY7" fmla="*/ 176214 h 1151123"/>
                <a:gd name="connsiteX8" fmla="*/ 0 w 359655"/>
                <a:gd name="connsiteY8" fmla="*/ 0 h 1151123"/>
                <a:gd name="connsiteX0" fmla="*/ 0 w 359655"/>
                <a:gd name="connsiteY0" fmla="*/ 0 h 1151123"/>
                <a:gd name="connsiteX1" fmla="*/ 23574 w 359655"/>
                <a:gd name="connsiteY1" fmla="*/ 647695 h 1151123"/>
                <a:gd name="connsiteX2" fmla="*/ 7649 w 359655"/>
                <a:gd name="connsiteY2" fmla="*/ 1151123 h 1151123"/>
                <a:gd name="connsiteX3" fmla="*/ 359655 w 359655"/>
                <a:gd name="connsiteY3" fmla="*/ 1062037 h 1151123"/>
                <a:gd name="connsiteX4" fmla="*/ 332058 w 359655"/>
                <a:gd name="connsiteY4" fmla="*/ 654284 h 1151123"/>
                <a:gd name="connsiteX5" fmla="*/ 84741 w 359655"/>
                <a:gd name="connsiteY5" fmla="*/ 905430 h 1151123"/>
                <a:gd name="connsiteX6" fmla="*/ 319593 w 359655"/>
                <a:gd name="connsiteY6" fmla="*/ 541245 h 1151123"/>
                <a:gd name="connsiteX7" fmla="*/ 262024 w 359655"/>
                <a:gd name="connsiteY7" fmla="*/ 176214 h 1151123"/>
                <a:gd name="connsiteX8" fmla="*/ 0 w 359655"/>
                <a:gd name="connsiteY8" fmla="*/ 0 h 1151123"/>
                <a:gd name="connsiteX0" fmla="*/ 0 w 359655"/>
                <a:gd name="connsiteY0" fmla="*/ 0 h 1151123"/>
                <a:gd name="connsiteX1" fmla="*/ 23574 w 359655"/>
                <a:gd name="connsiteY1" fmla="*/ 647695 h 1151123"/>
                <a:gd name="connsiteX2" fmla="*/ 7649 w 359655"/>
                <a:gd name="connsiteY2" fmla="*/ 1151123 h 1151123"/>
                <a:gd name="connsiteX3" fmla="*/ 359655 w 359655"/>
                <a:gd name="connsiteY3" fmla="*/ 1062037 h 1151123"/>
                <a:gd name="connsiteX4" fmla="*/ 332058 w 359655"/>
                <a:gd name="connsiteY4" fmla="*/ 654284 h 1151123"/>
                <a:gd name="connsiteX5" fmla="*/ 34314 w 359655"/>
                <a:gd name="connsiteY5" fmla="*/ 650498 h 1151123"/>
                <a:gd name="connsiteX6" fmla="*/ 319593 w 359655"/>
                <a:gd name="connsiteY6" fmla="*/ 541245 h 1151123"/>
                <a:gd name="connsiteX7" fmla="*/ 262024 w 359655"/>
                <a:gd name="connsiteY7" fmla="*/ 176214 h 1151123"/>
                <a:gd name="connsiteX8" fmla="*/ 0 w 359655"/>
                <a:gd name="connsiteY8" fmla="*/ 0 h 1151123"/>
                <a:gd name="connsiteX0" fmla="*/ 0 w 332135"/>
                <a:gd name="connsiteY0" fmla="*/ 0 h 1151123"/>
                <a:gd name="connsiteX1" fmla="*/ 23574 w 332135"/>
                <a:gd name="connsiteY1" fmla="*/ 647695 h 1151123"/>
                <a:gd name="connsiteX2" fmla="*/ 7649 w 332135"/>
                <a:gd name="connsiteY2" fmla="*/ 1151123 h 1151123"/>
                <a:gd name="connsiteX3" fmla="*/ 312030 w 332135"/>
                <a:gd name="connsiteY3" fmla="*/ 1078846 h 1151123"/>
                <a:gd name="connsiteX4" fmla="*/ 332058 w 332135"/>
                <a:gd name="connsiteY4" fmla="*/ 654284 h 1151123"/>
                <a:gd name="connsiteX5" fmla="*/ 34314 w 332135"/>
                <a:gd name="connsiteY5" fmla="*/ 650498 h 1151123"/>
                <a:gd name="connsiteX6" fmla="*/ 319593 w 332135"/>
                <a:gd name="connsiteY6" fmla="*/ 541245 h 1151123"/>
                <a:gd name="connsiteX7" fmla="*/ 262024 w 332135"/>
                <a:gd name="connsiteY7" fmla="*/ 176214 h 1151123"/>
                <a:gd name="connsiteX8" fmla="*/ 0 w 332135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34314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34314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34314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151123"/>
                <a:gd name="connsiteX1" fmla="*/ 23574 w 319593"/>
                <a:gd name="connsiteY1" fmla="*/ 647695 h 1151123"/>
                <a:gd name="connsiteX2" fmla="*/ 7649 w 319593"/>
                <a:gd name="connsiteY2" fmla="*/ 1151123 h 1151123"/>
                <a:gd name="connsiteX3" fmla="*/ 312030 w 319593"/>
                <a:gd name="connsiteY3" fmla="*/ 1078846 h 1151123"/>
                <a:gd name="connsiteX4" fmla="*/ 312448 w 319593"/>
                <a:gd name="connsiteY4" fmla="*/ 665489 h 1151123"/>
                <a:gd name="connsiteX5" fmla="*/ 28712 w 319593"/>
                <a:gd name="connsiteY5" fmla="*/ 650498 h 1151123"/>
                <a:gd name="connsiteX6" fmla="*/ 319593 w 319593"/>
                <a:gd name="connsiteY6" fmla="*/ 541245 h 1151123"/>
                <a:gd name="connsiteX7" fmla="*/ 262024 w 319593"/>
                <a:gd name="connsiteY7" fmla="*/ 176214 h 1151123"/>
                <a:gd name="connsiteX8" fmla="*/ 0 w 319593"/>
                <a:gd name="connsiteY8" fmla="*/ 0 h 1151123"/>
                <a:gd name="connsiteX0" fmla="*/ 0 w 319593"/>
                <a:gd name="connsiteY0" fmla="*/ 0 h 1078846"/>
                <a:gd name="connsiteX1" fmla="*/ 23574 w 319593"/>
                <a:gd name="connsiteY1" fmla="*/ 647695 h 1078846"/>
                <a:gd name="connsiteX2" fmla="*/ 13252 w 319593"/>
                <a:gd name="connsiteY2" fmla="*/ 1027859 h 1078846"/>
                <a:gd name="connsiteX3" fmla="*/ 312030 w 319593"/>
                <a:gd name="connsiteY3" fmla="*/ 1078846 h 1078846"/>
                <a:gd name="connsiteX4" fmla="*/ 312448 w 319593"/>
                <a:gd name="connsiteY4" fmla="*/ 665489 h 1078846"/>
                <a:gd name="connsiteX5" fmla="*/ 28712 w 319593"/>
                <a:gd name="connsiteY5" fmla="*/ 650498 h 1078846"/>
                <a:gd name="connsiteX6" fmla="*/ 319593 w 319593"/>
                <a:gd name="connsiteY6" fmla="*/ 541245 h 1078846"/>
                <a:gd name="connsiteX7" fmla="*/ 262024 w 319593"/>
                <a:gd name="connsiteY7" fmla="*/ 176214 h 1078846"/>
                <a:gd name="connsiteX8" fmla="*/ 0 w 319593"/>
                <a:gd name="connsiteY8" fmla="*/ 0 h 1078846"/>
                <a:gd name="connsiteX0" fmla="*/ 9161 w 328754"/>
                <a:gd name="connsiteY0" fmla="*/ 0 h 1170734"/>
                <a:gd name="connsiteX1" fmla="*/ 32735 w 328754"/>
                <a:gd name="connsiteY1" fmla="*/ 647695 h 1170734"/>
                <a:gd name="connsiteX2" fmla="*/ 1 w 328754"/>
                <a:gd name="connsiteY2" fmla="*/ 1170734 h 1170734"/>
                <a:gd name="connsiteX3" fmla="*/ 321191 w 328754"/>
                <a:gd name="connsiteY3" fmla="*/ 1078846 h 1170734"/>
                <a:gd name="connsiteX4" fmla="*/ 321609 w 328754"/>
                <a:gd name="connsiteY4" fmla="*/ 665489 h 1170734"/>
                <a:gd name="connsiteX5" fmla="*/ 37873 w 328754"/>
                <a:gd name="connsiteY5" fmla="*/ 650498 h 1170734"/>
                <a:gd name="connsiteX6" fmla="*/ 328754 w 328754"/>
                <a:gd name="connsiteY6" fmla="*/ 541245 h 1170734"/>
                <a:gd name="connsiteX7" fmla="*/ 271185 w 328754"/>
                <a:gd name="connsiteY7" fmla="*/ 176214 h 1170734"/>
                <a:gd name="connsiteX8" fmla="*/ 9161 w 328754"/>
                <a:gd name="connsiteY8" fmla="*/ 0 h 1170734"/>
                <a:gd name="connsiteX0" fmla="*/ 29903 w 349496"/>
                <a:gd name="connsiteY0" fmla="*/ 0 h 1170734"/>
                <a:gd name="connsiteX1" fmla="*/ 53477 w 349496"/>
                <a:gd name="connsiteY1" fmla="*/ 647695 h 1170734"/>
                <a:gd name="connsiteX2" fmla="*/ 32781 w 349496"/>
                <a:gd name="connsiteY2" fmla="*/ 1025403 h 1170734"/>
                <a:gd name="connsiteX3" fmla="*/ 20743 w 349496"/>
                <a:gd name="connsiteY3" fmla="*/ 1170734 h 1170734"/>
                <a:gd name="connsiteX4" fmla="*/ 341933 w 349496"/>
                <a:gd name="connsiteY4" fmla="*/ 1078846 h 1170734"/>
                <a:gd name="connsiteX5" fmla="*/ 342351 w 349496"/>
                <a:gd name="connsiteY5" fmla="*/ 665489 h 1170734"/>
                <a:gd name="connsiteX6" fmla="*/ 58615 w 349496"/>
                <a:gd name="connsiteY6" fmla="*/ 650498 h 1170734"/>
                <a:gd name="connsiteX7" fmla="*/ 349496 w 349496"/>
                <a:gd name="connsiteY7" fmla="*/ 541245 h 1170734"/>
                <a:gd name="connsiteX8" fmla="*/ 291927 w 349496"/>
                <a:gd name="connsiteY8" fmla="*/ 176214 h 1170734"/>
                <a:gd name="connsiteX9" fmla="*/ 29903 w 349496"/>
                <a:gd name="connsiteY9" fmla="*/ 0 h 1170734"/>
                <a:gd name="connsiteX0" fmla="*/ 9159 w 328752"/>
                <a:gd name="connsiteY0" fmla="*/ 0 h 1170734"/>
                <a:gd name="connsiteX1" fmla="*/ 32733 w 328752"/>
                <a:gd name="connsiteY1" fmla="*/ 647695 h 1170734"/>
                <a:gd name="connsiteX2" fmla="*/ 12037 w 328752"/>
                <a:gd name="connsiteY2" fmla="*/ 1025403 h 1170734"/>
                <a:gd name="connsiteX3" fmla="*/ -1 w 328752"/>
                <a:gd name="connsiteY3" fmla="*/ 1170734 h 1170734"/>
                <a:gd name="connsiteX4" fmla="*/ 321189 w 328752"/>
                <a:gd name="connsiteY4" fmla="*/ 1078846 h 1170734"/>
                <a:gd name="connsiteX5" fmla="*/ 321607 w 328752"/>
                <a:gd name="connsiteY5" fmla="*/ 665489 h 1170734"/>
                <a:gd name="connsiteX6" fmla="*/ 37871 w 328752"/>
                <a:gd name="connsiteY6" fmla="*/ 650498 h 1170734"/>
                <a:gd name="connsiteX7" fmla="*/ 328752 w 328752"/>
                <a:gd name="connsiteY7" fmla="*/ 541245 h 1170734"/>
                <a:gd name="connsiteX8" fmla="*/ 271183 w 328752"/>
                <a:gd name="connsiteY8" fmla="*/ 176214 h 1170734"/>
                <a:gd name="connsiteX9" fmla="*/ 9159 w 328752"/>
                <a:gd name="connsiteY9" fmla="*/ 0 h 1170734"/>
                <a:gd name="connsiteX0" fmla="*/ 9160 w 328753"/>
                <a:gd name="connsiteY0" fmla="*/ 0 h 1170734"/>
                <a:gd name="connsiteX1" fmla="*/ 32734 w 328753"/>
                <a:gd name="connsiteY1" fmla="*/ 647695 h 1170734"/>
                <a:gd name="connsiteX2" fmla="*/ 12037 w 328753"/>
                <a:gd name="connsiteY2" fmla="*/ 1031005 h 1170734"/>
                <a:gd name="connsiteX3" fmla="*/ 0 w 328753"/>
                <a:gd name="connsiteY3" fmla="*/ 1170734 h 1170734"/>
                <a:gd name="connsiteX4" fmla="*/ 321190 w 328753"/>
                <a:gd name="connsiteY4" fmla="*/ 1078846 h 1170734"/>
                <a:gd name="connsiteX5" fmla="*/ 321608 w 328753"/>
                <a:gd name="connsiteY5" fmla="*/ 665489 h 1170734"/>
                <a:gd name="connsiteX6" fmla="*/ 37872 w 328753"/>
                <a:gd name="connsiteY6" fmla="*/ 650498 h 1170734"/>
                <a:gd name="connsiteX7" fmla="*/ 328753 w 328753"/>
                <a:gd name="connsiteY7" fmla="*/ 541245 h 1170734"/>
                <a:gd name="connsiteX8" fmla="*/ 271184 w 328753"/>
                <a:gd name="connsiteY8" fmla="*/ 176214 h 1170734"/>
                <a:gd name="connsiteX9" fmla="*/ 9160 w 328753"/>
                <a:gd name="connsiteY9" fmla="*/ 0 h 1170734"/>
                <a:gd name="connsiteX0" fmla="*/ 9160 w 328753"/>
                <a:gd name="connsiteY0" fmla="*/ 0 h 1170734"/>
                <a:gd name="connsiteX1" fmla="*/ 32734 w 328753"/>
                <a:gd name="connsiteY1" fmla="*/ 647695 h 1170734"/>
                <a:gd name="connsiteX2" fmla="*/ 12037 w 328753"/>
                <a:gd name="connsiteY2" fmla="*/ 1031005 h 1170734"/>
                <a:gd name="connsiteX3" fmla="*/ 0 w 328753"/>
                <a:gd name="connsiteY3" fmla="*/ 1170734 h 1170734"/>
                <a:gd name="connsiteX4" fmla="*/ 321190 w 328753"/>
                <a:gd name="connsiteY4" fmla="*/ 1078846 h 1170734"/>
                <a:gd name="connsiteX5" fmla="*/ 321608 w 328753"/>
                <a:gd name="connsiteY5" fmla="*/ 665489 h 1170734"/>
                <a:gd name="connsiteX6" fmla="*/ 37872 w 328753"/>
                <a:gd name="connsiteY6" fmla="*/ 650498 h 1170734"/>
                <a:gd name="connsiteX7" fmla="*/ 328753 w 328753"/>
                <a:gd name="connsiteY7" fmla="*/ 541245 h 1170734"/>
                <a:gd name="connsiteX8" fmla="*/ 271184 w 328753"/>
                <a:gd name="connsiteY8" fmla="*/ 176214 h 1170734"/>
                <a:gd name="connsiteX9" fmla="*/ 9160 w 328753"/>
                <a:gd name="connsiteY9" fmla="*/ 0 h 1170734"/>
                <a:gd name="connsiteX0" fmla="*/ 45579 w 365172"/>
                <a:gd name="connsiteY0" fmla="*/ 0 h 1204352"/>
                <a:gd name="connsiteX1" fmla="*/ 69153 w 365172"/>
                <a:gd name="connsiteY1" fmla="*/ 647695 h 1204352"/>
                <a:gd name="connsiteX2" fmla="*/ 48456 w 365172"/>
                <a:gd name="connsiteY2" fmla="*/ 1031005 h 1204352"/>
                <a:gd name="connsiteX3" fmla="*/ 0 w 365172"/>
                <a:gd name="connsiteY3" fmla="*/ 1204352 h 1204352"/>
                <a:gd name="connsiteX4" fmla="*/ 357609 w 365172"/>
                <a:gd name="connsiteY4" fmla="*/ 1078846 h 1204352"/>
                <a:gd name="connsiteX5" fmla="*/ 358027 w 365172"/>
                <a:gd name="connsiteY5" fmla="*/ 665489 h 1204352"/>
                <a:gd name="connsiteX6" fmla="*/ 74291 w 365172"/>
                <a:gd name="connsiteY6" fmla="*/ 650498 h 1204352"/>
                <a:gd name="connsiteX7" fmla="*/ 365172 w 365172"/>
                <a:gd name="connsiteY7" fmla="*/ 541245 h 1204352"/>
                <a:gd name="connsiteX8" fmla="*/ 307603 w 365172"/>
                <a:gd name="connsiteY8" fmla="*/ 176214 h 1204352"/>
                <a:gd name="connsiteX9" fmla="*/ 45579 w 365172"/>
                <a:gd name="connsiteY9" fmla="*/ 0 h 1204352"/>
                <a:gd name="connsiteX0" fmla="*/ 45579 w 365172"/>
                <a:gd name="connsiteY0" fmla="*/ 0 h 1204352"/>
                <a:gd name="connsiteX1" fmla="*/ 69153 w 365172"/>
                <a:gd name="connsiteY1" fmla="*/ 647695 h 1204352"/>
                <a:gd name="connsiteX2" fmla="*/ 48456 w 365172"/>
                <a:gd name="connsiteY2" fmla="*/ 1031005 h 1204352"/>
                <a:gd name="connsiteX3" fmla="*/ 0 w 365172"/>
                <a:gd name="connsiteY3" fmla="*/ 1204352 h 1204352"/>
                <a:gd name="connsiteX4" fmla="*/ 357609 w 365172"/>
                <a:gd name="connsiteY4" fmla="*/ 1078846 h 1204352"/>
                <a:gd name="connsiteX5" fmla="*/ 358027 w 365172"/>
                <a:gd name="connsiteY5" fmla="*/ 665489 h 1204352"/>
                <a:gd name="connsiteX6" fmla="*/ 74291 w 365172"/>
                <a:gd name="connsiteY6" fmla="*/ 650498 h 1204352"/>
                <a:gd name="connsiteX7" fmla="*/ 365172 w 365172"/>
                <a:gd name="connsiteY7" fmla="*/ 541245 h 1204352"/>
                <a:gd name="connsiteX8" fmla="*/ 307603 w 365172"/>
                <a:gd name="connsiteY8" fmla="*/ 176214 h 1204352"/>
                <a:gd name="connsiteX9" fmla="*/ 45579 w 365172"/>
                <a:gd name="connsiteY9" fmla="*/ 0 h 1204352"/>
                <a:gd name="connsiteX0" fmla="*/ 45579 w 365172"/>
                <a:gd name="connsiteY0" fmla="*/ 0 h 1204352"/>
                <a:gd name="connsiteX1" fmla="*/ 69153 w 365172"/>
                <a:gd name="connsiteY1" fmla="*/ 647695 h 1204352"/>
                <a:gd name="connsiteX2" fmla="*/ 48456 w 365172"/>
                <a:gd name="connsiteY2" fmla="*/ 1031005 h 1204352"/>
                <a:gd name="connsiteX3" fmla="*/ 0 w 365172"/>
                <a:gd name="connsiteY3" fmla="*/ 1204352 h 1204352"/>
                <a:gd name="connsiteX4" fmla="*/ 357609 w 365172"/>
                <a:gd name="connsiteY4" fmla="*/ 1078846 h 1204352"/>
                <a:gd name="connsiteX5" fmla="*/ 358027 w 365172"/>
                <a:gd name="connsiteY5" fmla="*/ 665489 h 1204352"/>
                <a:gd name="connsiteX6" fmla="*/ 74291 w 365172"/>
                <a:gd name="connsiteY6" fmla="*/ 650498 h 1204352"/>
                <a:gd name="connsiteX7" fmla="*/ 365172 w 365172"/>
                <a:gd name="connsiteY7" fmla="*/ 541245 h 1204352"/>
                <a:gd name="connsiteX8" fmla="*/ 307603 w 365172"/>
                <a:gd name="connsiteY8" fmla="*/ 176214 h 1204352"/>
                <a:gd name="connsiteX9" fmla="*/ 45579 w 365172"/>
                <a:gd name="connsiteY9" fmla="*/ 0 h 1204352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358027 w 365172"/>
                <a:gd name="connsiteY5" fmla="*/ 665489 h 1216118"/>
                <a:gd name="connsiteX6" fmla="*/ 74291 w 365172"/>
                <a:gd name="connsiteY6" fmla="*/ 650498 h 1216118"/>
                <a:gd name="connsiteX7" fmla="*/ 365172 w 365172"/>
                <a:gd name="connsiteY7" fmla="*/ 541245 h 1216118"/>
                <a:gd name="connsiteX8" fmla="*/ 307603 w 365172"/>
                <a:gd name="connsiteY8" fmla="*/ 176214 h 1216118"/>
                <a:gd name="connsiteX9" fmla="*/ 45579 w 365172"/>
                <a:gd name="connsiteY9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146512 w 365172"/>
                <a:gd name="connsiteY5" fmla="*/ 1025402 h 1216118"/>
                <a:gd name="connsiteX6" fmla="*/ 358027 w 365172"/>
                <a:gd name="connsiteY6" fmla="*/ 665489 h 1216118"/>
                <a:gd name="connsiteX7" fmla="*/ 74291 w 365172"/>
                <a:gd name="connsiteY7" fmla="*/ 650498 h 1216118"/>
                <a:gd name="connsiteX8" fmla="*/ 365172 w 365172"/>
                <a:gd name="connsiteY8" fmla="*/ 541245 h 1216118"/>
                <a:gd name="connsiteX9" fmla="*/ 307603 w 365172"/>
                <a:gd name="connsiteY9" fmla="*/ 176214 h 1216118"/>
                <a:gd name="connsiteX10" fmla="*/ 45579 w 365172"/>
                <a:gd name="connsiteY10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146512 w 365172"/>
                <a:gd name="connsiteY5" fmla="*/ 1025402 h 1216118"/>
                <a:gd name="connsiteX6" fmla="*/ 358027 w 365172"/>
                <a:gd name="connsiteY6" fmla="*/ 665489 h 1216118"/>
                <a:gd name="connsiteX7" fmla="*/ 74291 w 365172"/>
                <a:gd name="connsiteY7" fmla="*/ 650498 h 1216118"/>
                <a:gd name="connsiteX8" fmla="*/ 365172 w 365172"/>
                <a:gd name="connsiteY8" fmla="*/ 541245 h 1216118"/>
                <a:gd name="connsiteX9" fmla="*/ 307603 w 365172"/>
                <a:gd name="connsiteY9" fmla="*/ 176214 h 1216118"/>
                <a:gd name="connsiteX10" fmla="*/ 45579 w 365172"/>
                <a:gd name="connsiteY10" fmla="*/ 0 h 1216118"/>
                <a:gd name="connsiteX0" fmla="*/ 45579 w 365676"/>
                <a:gd name="connsiteY0" fmla="*/ 0 h 1216118"/>
                <a:gd name="connsiteX1" fmla="*/ 69153 w 365676"/>
                <a:gd name="connsiteY1" fmla="*/ 647695 h 1216118"/>
                <a:gd name="connsiteX2" fmla="*/ 48456 w 365676"/>
                <a:gd name="connsiteY2" fmla="*/ 1031005 h 1216118"/>
                <a:gd name="connsiteX3" fmla="*/ 0 w 365676"/>
                <a:gd name="connsiteY3" fmla="*/ 1204352 h 1216118"/>
                <a:gd name="connsiteX4" fmla="*/ 343601 w 365676"/>
                <a:gd name="connsiteY4" fmla="*/ 1216118 h 1216118"/>
                <a:gd name="connsiteX5" fmla="*/ 227754 w 365676"/>
                <a:gd name="connsiteY5" fmla="*/ 1011395 h 1216118"/>
                <a:gd name="connsiteX6" fmla="*/ 358027 w 365676"/>
                <a:gd name="connsiteY6" fmla="*/ 665489 h 1216118"/>
                <a:gd name="connsiteX7" fmla="*/ 74291 w 365676"/>
                <a:gd name="connsiteY7" fmla="*/ 650498 h 1216118"/>
                <a:gd name="connsiteX8" fmla="*/ 365172 w 365676"/>
                <a:gd name="connsiteY8" fmla="*/ 541245 h 1216118"/>
                <a:gd name="connsiteX9" fmla="*/ 307603 w 365676"/>
                <a:gd name="connsiteY9" fmla="*/ 176214 h 1216118"/>
                <a:gd name="connsiteX10" fmla="*/ 45579 w 365676"/>
                <a:gd name="connsiteY10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45659 w 365172"/>
                <a:gd name="connsiteY5" fmla="*/ 1028203 h 1216118"/>
                <a:gd name="connsiteX6" fmla="*/ 358027 w 365172"/>
                <a:gd name="connsiteY6" fmla="*/ 665489 h 1216118"/>
                <a:gd name="connsiteX7" fmla="*/ 74291 w 365172"/>
                <a:gd name="connsiteY7" fmla="*/ 650498 h 1216118"/>
                <a:gd name="connsiteX8" fmla="*/ 365172 w 365172"/>
                <a:gd name="connsiteY8" fmla="*/ 541245 h 1216118"/>
                <a:gd name="connsiteX9" fmla="*/ 307603 w 365172"/>
                <a:gd name="connsiteY9" fmla="*/ 176214 h 1216118"/>
                <a:gd name="connsiteX10" fmla="*/ 45579 w 365172"/>
                <a:gd name="connsiteY10" fmla="*/ 0 h 1216118"/>
                <a:gd name="connsiteX0" fmla="*/ 45579 w 365172"/>
                <a:gd name="connsiteY0" fmla="*/ 0 h 1216118"/>
                <a:gd name="connsiteX1" fmla="*/ 69153 w 365172"/>
                <a:gd name="connsiteY1" fmla="*/ 647695 h 1216118"/>
                <a:gd name="connsiteX2" fmla="*/ 48456 w 365172"/>
                <a:gd name="connsiteY2" fmla="*/ 1031005 h 1216118"/>
                <a:gd name="connsiteX3" fmla="*/ 0 w 365172"/>
                <a:gd name="connsiteY3" fmla="*/ 1204352 h 1216118"/>
                <a:gd name="connsiteX4" fmla="*/ 343601 w 365172"/>
                <a:gd name="connsiteY4" fmla="*/ 1216118 h 1216118"/>
                <a:gd name="connsiteX5" fmla="*/ 45659 w 365172"/>
                <a:gd name="connsiteY5" fmla="*/ 1028203 h 1216118"/>
                <a:gd name="connsiteX6" fmla="*/ 149313 w 365172"/>
                <a:gd name="connsiteY6" fmla="*/ 893733 h 1216118"/>
                <a:gd name="connsiteX7" fmla="*/ 358027 w 365172"/>
                <a:gd name="connsiteY7" fmla="*/ 665489 h 1216118"/>
                <a:gd name="connsiteX8" fmla="*/ 74291 w 365172"/>
                <a:gd name="connsiteY8" fmla="*/ 650498 h 1216118"/>
                <a:gd name="connsiteX9" fmla="*/ 365172 w 365172"/>
                <a:gd name="connsiteY9" fmla="*/ 541245 h 1216118"/>
                <a:gd name="connsiteX10" fmla="*/ 307603 w 365172"/>
                <a:gd name="connsiteY10" fmla="*/ 176214 h 1216118"/>
                <a:gd name="connsiteX11" fmla="*/ 45579 w 365172"/>
                <a:gd name="connsiteY11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45659 w 370427"/>
                <a:gd name="connsiteY5" fmla="*/ 1028203 h 1216118"/>
                <a:gd name="connsiteX6" fmla="*/ 334210 w 370427"/>
                <a:gd name="connsiteY6" fmla="*/ 963770 h 1216118"/>
                <a:gd name="connsiteX7" fmla="*/ 358027 w 370427"/>
                <a:gd name="connsiteY7" fmla="*/ 665489 h 1216118"/>
                <a:gd name="connsiteX8" fmla="*/ 74291 w 370427"/>
                <a:gd name="connsiteY8" fmla="*/ 650498 h 1216118"/>
                <a:gd name="connsiteX9" fmla="*/ 365172 w 370427"/>
                <a:gd name="connsiteY9" fmla="*/ 541245 h 1216118"/>
                <a:gd name="connsiteX10" fmla="*/ 307603 w 370427"/>
                <a:gd name="connsiteY10" fmla="*/ 176214 h 1216118"/>
                <a:gd name="connsiteX11" fmla="*/ 45579 w 370427"/>
                <a:gd name="connsiteY11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6118"/>
                <a:gd name="connsiteX1" fmla="*/ 69153 w 370427"/>
                <a:gd name="connsiteY1" fmla="*/ 647695 h 1216118"/>
                <a:gd name="connsiteX2" fmla="*/ 48456 w 370427"/>
                <a:gd name="connsiteY2" fmla="*/ 1031005 h 1216118"/>
                <a:gd name="connsiteX3" fmla="*/ 0 w 370427"/>
                <a:gd name="connsiteY3" fmla="*/ 1204352 h 1216118"/>
                <a:gd name="connsiteX4" fmla="*/ 343601 w 370427"/>
                <a:gd name="connsiteY4" fmla="*/ 1216118 h 1216118"/>
                <a:gd name="connsiteX5" fmla="*/ 325806 w 370427"/>
                <a:gd name="connsiteY5" fmla="*/ 1095438 h 1216118"/>
                <a:gd name="connsiteX6" fmla="*/ 45659 w 370427"/>
                <a:gd name="connsiteY6" fmla="*/ 1028203 h 1216118"/>
                <a:gd name="connsiteX7" fmla="*/ 334210 w 370427"/>
                <a:gd name="connsiteY7" fmla="*/ 963770 h 1216118"/>
                <a:gd name="connsiteX8" fmla="*/ 358027 w 370427"/>
                <a:gd name="connsiteY8" fmla="*/ 665489 h 1216118"/>
                <a:gd name="connsiteX9" fmla="*/ 74291 w 370427"/>
                <a:gd name="connsiteY9" fmla="*/ 650498 h 1216118"/>
                <a:gd name="connsiteX10" fmla="*/ 365172 w 370427"/>
                <a:gd name="connsiteY10" fmla="*/ 541245 h 1216118"/>
                <a:gd name="connsiteX11" fmla="*/ 307603 w 370427"/>
                <a:gd name="connsiteY11" fmla="*/ 176214 h 1216118"/>
                <a:gd name="connsiteX12" fmla="*/ 45579 w 370427"/>
                <a:gd name="connsiteY12" fmla="*/ 0 h 1216118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25806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70427"/>
                <a:gd name="connsiteY0" fmla="*/ 0 h 1218920"/>
                <a:gd name="connsiteX1" fmla="*/ 69153 w 370427"/>
                <a:gd name="connsiteY1" fmla="*/ 647695 h 1218920"/>
                <a:gd name="connsiteX2" fmla="*/ 48456 w 370427"/>
                <a:gd name="connsiteY2" fmla="*/ 1031005 h 1218920"/>
                <a:gd name="connsiteX3" fmla="*/ 0 w 370427"/>
                <a:gd name="connsiteY3" fmla="*/ 1204352 h 1218920"/>
                <a:gd name="connsiteX4" fmla="*/ 321189 w 370427"/>
                <a:gd name="connsiteY4" fmla="*/ 1218920 h 1218920"/>
                <a:gd name="connsiteX5" fmla="*/ 334209 w 370427"/>
                <a:gd name="connsiteY5" fmla="*/ 1095438 h 1218920"/>
                <a:gd name="connsiteX6" fmla="*/ 45659 w 370427"/>
                <a:gd name="connsiteY6" fmla="*/ 1028203 h 1218920"/>
                <a:gd name="connsiteX7" fmla="*/ 334210 w 370427"/>
                <a:gd name="connsiteY7" fmla="*/ 963770 h 1218920"/>
                <a:gd name="connsiteX8" fmla="*/ 358027 w 370427"/>
                <a:gd name="connsiteY8" fmla="*/ 665489 h 1218920"/>
                <a:gd name="connsiteX9" fmla="*/ 74291 w 370427"/>
                <a:gd name="connsiteY9" fmla="*/ 650498 h 1218920"/>
                <a:gd name="connsiteX10" fmla="*/ 365172 w 370427"/>
                <a:gd name="connsiteY10" fmla="*/ 541245 h 1218920"/>
                <a:gd name="connsiteX11" fmla="*/ 307603 w 370427"/>
                <a:gd name="connsiteY11" fmla="*/ 176214 h 1218920"/>
                <a:gd name="connsiteX12" fmla="*/ 45579 w 370427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45659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48456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74291 w 365172"/>
                <a:gd name="connsiteY9" fmla="*/ 650498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61781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69153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9662 w 365172"/>
                <a:gd name="connsiteY2" fmla="*/ 1031005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3408 w 365172"/>
                <a:gd name="connsiteY2" fmla="*/ 1022408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70872 w 365172"/>
                <a:gd name="connsiteY6" fmla="*/ 1028203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3408 w 365172"/>
                <a:gd name="connsiteY2" fmla="*/ 1022408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58364 w 365172"/>
                <a:gd name="connsiteY6" fmla="*/ 1022471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93054 w 365172"/>
                <a:gd name="connsiteY9" fmla="*/ 650499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45579 w 365172"/>
                <a:gd name="connsiteY0" fmla="*/ 0 h 1218920"/>
                <a:gd name="connsiteX1" fmla="*/ 59771 w 365172"/>
                <a:gd name="connsiteY1" fmla="*/ 647695 h 1218920"/>
                <a:gd name="connsiteX2" fmla="*/ 53408 w 365172"/>
                <a:gd name="connsiteY2" fmla="*/ 1022408 h 1218920"/>
                <a:gd name="connsiteX3" fmla="*/ 0 w 365172"/>
                <a:gd name="connsiteY3" fmla="*/ 1204352 h 1218920"/>
                <a:gd name="connsiteX4" fmla="*/ 321189 w 365172"/>
                <a:gd name="connsiteY4" fmla="*/ 1218920 h 1218920"/>
                <a:gd name="connsiteX5" fmla="*/ 334209 w 365172"/>
                <a:gd name="connsiteY5" fmla="*/ 1095438 h 1218920"/>
                <a:gd name="connsiteX6" fmla="*/ 58364 w 365172"/>
                <a:gd name="connsiteY6" fmla="*/ 1022471 h 1218920"/>
                <a:gd name="connsiteX7" fmla="*/ 334210 w 365172"/>
                <a:gd name="connsiteY7" fmla="*/ 963770 h 1218920"/>
                <a:gd name="connsiteX8" fmla="*/ 358027 w 365172"/>
                <a:gd name="connsiteY8" fmla="*/ 665489 h 1218920"/>
                <a:gd name="connsiteX9" fmla="*/ 68037 w 365172"/>
                <a:gd name="connsiteY9" fmla="*/ 653364 h 1218920"/>
                <a:gd name="connsiteX10" fmla="*/ 365172 w 365172"/>
                <a:gd name="connsiteY10" fmla="*/ 541245 h 1218920"/>
                <a:gd name="connsiteX11" fmla="*/ 307603 w 365172"/>
                <a:gd name="connsiteY11" fmla="*/ 176214 h 1218920"/>
                <a:gd name="connsiteX12" fmla="*/ 45579 w 365172"/>
                <a:gd name="connsiteY12" fmla="*/ 0 h 1218920"/>
                <a:gd name="connsiteX0" fmla="*/ 14203 w 333796"/>
                <a:gd name="connsiteY0" fmla="*/ 0 h 1258090"/>
                <a:gd name="connsiteX1" fmla="*/ 28395 w 333796"/>
                <a:gd name="connsiteY1" fmla="*/ 647695 h 1258090"/>
                <a:gd name="connsiteX2" fmla="*/ 22032 w 333796"/>
                <a:gd name="connsiteY2" fmla="*/ 1022408 h 1258090"/>
                <a:gd name="connsiteX3" fmla="*/ 0 w 333796"/>
                <a:gd name="connsiteY3" fmla="*/ 1257748 h 1258090"/>
                <a:gd name="connsiteX4" fmla="*/ 289813 w 333796"/>
                <a:gd name="connsiteY4" fmla="*/ 1218920 h 1258090"/>
                <a:gd name="connsiteX5" fmla="*/ 302833 w 333796"/>
                <a:gd name="connsiteY5" fmla="*/ 1095438 h 1258090"/>
                <a:gd name="connsiteX6" fmla="*/ 26988 w 333796"/>
                <a:gd name="connsiteY6" fmla="*/ 1022471 h 1258090"/>
                <a:gd name="connsiteX7" fmla="*/ 302834 w 333796"/>
                <a:gd name="connsiteY7" fmla="*/ 963770 h 1258090"/>
                <a:gd name="connsiteX8" fmla="*/ 326651 w 333796"/>
                <a:gd name="connsiteY8" fmla="*/ 665489 h 1258090"/>
                <a:gd name="connsiteX9" fmla="*/ 36661 w 333796"/>
                <a:gd name="connsiteY9" fmla="*/ 653364 h 1258090"/>
                <a:gd name="connsiteX10" fmla="*/ 333796 w 333796"/>
                <a:gd name="connsiteY10" fmla="*/ 541245 h 1258090"/>
                <a:gd name="connsiteX11" fmla="*/ 276227 w 333796"/>
                <a:gd name="connsiteY11" fmla="*/ 176214 h 1258090"/>
                <a:gd name="connsiteX12" fmla="*/ 14203 w 333796"/>
                <a:gd name="connsiteY12" fmla="*/ 0 h 1258090"/>
                <a:gd name="connsiteX0" fmla="*/ 14203 w 333796"/>
                <a:gd name="connsiteY0" fmla="*/ 0 h 1258090"/>
                <a:gd name="connsiteX1" fmla="*/ 28395 w 333796"/>
                <a:gd name="connsiteY1" fmla="*/ 647695 h 1258090"/>
                <a:gd name="connsiteX2" fmla="*/ 22032 w 333796"/>
                <a:gd name="connsiteY2" fmla="*/ 1022408 h 1258090"/>
                <a:gd name="connsiteX3" fmla="*/ 0 w 333796"/>
                <a:gd name="connsiteY3" fmla="*/ 1257748 h 1258090"/>
                <a:gd name="connsiteX4" fmla="*/ 289813 w 333796"/>
                <a:gd name="connsiteY4" fmla="*/ 1218920 h 1258090"/>
                <a:gd name="connsiteX5" fmla="*/ 302833 w 333796"/>
                <a:gd name="connsiteY5" fmla="*/ 1095438 h 1258090"/>
                <a:gd name="connsiteX6" fmla="*/ 26988 w 333796"/>
                <a:gd name="connsiteY6" fmla="*/ 1022471 h 1258090"/>
                <a:gd name="connsiteX7" fmla="*/ 302834 w 333796"/>
                <a:gd name="connsiteY7" fmla="*/ 963770 h 1258090"/>
                <a:gd name="connsiteX8" fmla="*/ 326651 w 333796"/>
                <a:gd name="connsiteY8" fmla="*/ 665489 h 1258090"/>
                <a:gd name="connsiteX9" fmla="*/ 36661 w 333796"/>
                <a:gd name="connsiteY9" fmla="*/ 653364 h 1258090"/>
                <a:gd name="connsiteX10" fmla="*/ 333796 w 333796"/>
                <a:gd name="connsiteY10" fmla="*/ 541245 h 1258090"/>
                <a:gd name="connsiteX11" fmla="*/ 276227 w 333796"/>
                <a:gd name="connsiteY11" fmla="*/ 176214 h 1258090"/>
                <a:gd name="connsiteX12" fmla="*/ 14203 w 333796"/>
                <a:gd name="connsiteY12" fmla="*/ 0 h 1258090"/>
                <a:gd name="connsiteX0" fmla="*/ 14203 w 333796"/>
                <a:gd name="connsiteY0" fmla="*/ 0 h 1257748"/>
                <a:gd name="connsiteX1" fmla="*/ 28395 w 333796"/>
                <a:gd name="connsiteY1" fmla="*/ 647695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28395 w 333796"/>
                <a:gd name="connsiteY1" fmla="*/ 647695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93991 w 333796"/>
                <a:gd name="connsiteY1" fmla="*/ 659716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36661 w 333796"/>
                <a:gd name="connsiteY9" fmla="*/ 653364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26988 w 333796"/>
                <a:gd name="connsiteY6" fmla="*/ 1022471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111003 w 333796"/>
                <a:gd name="connsiteY9" fmla="*/ 593256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22032 w 333796"/>
                <a:gd name="connsiteY2" fmla="*/ 1022408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153806 w 333796"/>
                <a:gd name="connsiteY6" fmla="*/ 1018464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111003 w 333796"/>
                <a:gd name="connsiteY9" fmla="*/ 593256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14203 w 333796"/>
                <a:gd name="connsiteY0" fmla="*/ 0 h 1257748"/>
                <a:gd name="connsiteX1" fmla="*/ 111483 w 333796"/>
                <a:gd name="connsiteY1" fmla="*/ 599608 h 1257748"/>
                <a:gd name="connsiteX2" fmla="*/ 105120 w 333796"/>
                <a:gd name="connsiteY2" fmla="*/ 1006379 h 1257748"/>
                <a:gd name="connsiteX3" fmla="*/ 0 w 333796"/>
                <a:gd name="connsiteY3" fmla="*/ 1257748 h 1257748"/>
                <a:gd name="connsiteX4" fmla="*/ 289813 w 333796"/>
                <a:gd name="connsiteY4" fmla="*/ 1218920 h 1257748"/>
                <a:gd name="connsiteX5" fmla="*/ 302833 w 333796"/>
                <a:gd name="connsiteY5" fmla="*/ 1095438 h 1257748"/>
                <a:gd name="connsiteX6" fmla="*/ 153806 w 333796"/>
                <a:gd name="connsiteY6" fmla="*/ 1018464 h 1257748"/>
                <a:gd name="connsiteX7" fmla="*/ 302834 w 333796"/>
                <a:gd name="connsiteY7" fmla="*/ 963770 h 1257748"/>
                <a:gd name="connsiteX8" fmla="*/ 326651 w 333796"/>
                <a:gd name="connsiteY8" fmla="*/ 665489 h 1257748"/>
                <a:gd name="connsiteX9" fmla="*/ 111003 w 333796"/>
                <a:gd name="connsiteY9" fmla="*/ 593256 h 1257748"/>
                <a:gd name="connsiteX10" fmla="*/ 333796 w 333796"/>
                <a:gd name="connsiteY10" fmla="*/ 541245 h 1257748"/>
                <a:gd name="connsiteX11" fmla="*/ 276227 w 333796"/>
                <a:gd name="connsiteY11" fmla="*/ 176214 h 1257748"/>
                <a:gd name="connsiteX12" fmla="*/ 14203 w 333796"/>
                <a:gd name="connsiteY12" fmla="*/ 0 h 1257748"/>
                <a:gd name="connsiteX0" fmla="*/ -1 w 319592"/>
                <a:gd name="connsiteY0" fmla="*/ 0 h 1220583"/>
                <a:gd name="connsiteX1" fmla="*/ 97279 w 319592"/>
                <a:gd name="connsiteY1" fmla="*/ 599608 h 1220583"/>
                <a:gd name="connsiteX2" fmla="*/ 90916 w 319592"/>
                <a:gd name="connsiteY2" fmla="*/ 1006379 h 1220583"/>
                <a:gd name="connsiteX3" fmla="*/ 64511 w 319592"/>
                <a:gd name="connsiteY3" fmla="*/ 1145547 h 1220583"/>
                <a:gd name="connsiteX4" fmla="*/ 275609 w 319592"/>
                <a:gd name="connsiteY4" fmla="*/ 1218920 h 1220583"/>
                <a:gd name="connsiteX5" fmla="*/ 288629 w 319592"/>
                <a:gd name="connsiteY5" fmla="*/ 1095438 h 1220583"/>
                <a:gd name="connsiteX6" fmla="*/ 139602 w 319592"/>
                <a:gd name="connsiteY6" fmla="*/ 1018464 h 1220583"/>
                <a:gd name="connsiteX7" fmla="*/ 288630 w 319592"/>
                <a:gd name="connsiteY7" fmla="*/ 963770 h 1220583"/>
                <a:gd name="connsiteX8" fmla="*/ 312447 w 319592"/>
                <a:gd name="connsiteY8" fmla="*/ 665489 h 1220583"/>
                <a:gd name="connsiteX9" fmla="*/ 96799 w 319592"/>
                <a:gd name="connsiteY9" fmla="*/ 593256 h 1220583"/>
                <a:gd name="connsiteX10" fmla="*/ 319592 w 319592"/>
                <a:gd name="connsiteY10" fmla="*/ 541245 h 1220583"/>
                <a:gd name="connsiteX11" fmla="*/ 262023 w 319592"/>
                <a:gd name="connsiteY11" fmla="*/ 176214 h 1220583"/>
                <a:gd name="connsiteX12" fmla="*/ -1 w 319592"/>
                <a:gd name="connsiteY12" fmla="*/ 0 h 1220583"/>
                <a:gd name="connsiteX0" fmla="*/ 0 w 319593"/>
                <a:gd name="connsiteY0" fmla="*/ 0 h 1220583"/>
                <a:gd name="connsiteX1" fmla="*/ 97280 w 319593"/>
                <a:gd name="connsiteY1" fmla="*/ 599608 h 1220583"/>
                <a:gd name="connsiteX2" fmla="*/ 90917 w 319593"/>
                <a:gd name="connsiteY2" fmla="*/ 1006379 h 1220583"/>
                <a:gd name="connsiteX3" fmla="*/ 64512 w 319593"/>
                <a:gd name="connsiteY3" fmla="*/ 1145547 h 1220583"/>
                <a:gd name="connsiteX4" fmla="*/ 275610 w 319593"/>
                <a:gd name="connsiteY4" fmla="*/ 1218920 h 1220583"/>
                <a:gd name="connsiteX5" fmla="*/ 288630 w 319593"/>
                <a:gd name="connsiteY5" fmla="*/ 1095438 h 1220583"/>
                <a:gd name="connsiteX6" fmla="*/ 139603 w 319593"/>
                <a:gd name="connsiteY6" fmla="*/ 1018464 h 1220583"/>
                <a:gd name="connsiteX7" fmla="*/ 288631 w 319593"/>
                <a:gd name="connsiteY7" fmla="*/ 963770 h 1220583"/>
                <a:gd name="connsiteX8" fmla="*/ 312448 w 319593"/>
                <a:gd name="connsiteY8" fmla="*/ 665489 h 1220583"/>
                <a:gd name="connsiteX9" fmla="*/ 96800 w 319593"/>
                <a:gd name="connsiteY9" fmla="*/ 593256 h 1220583"/>
                <a:gd name="connsiteX10" fmla="*/ 319593 w 319593"/>
                <a:gd name="connsiteY10" fmla="*/ 541245 h 1220583"/>
                <a:gd name="connsiteX11" fmla="*/ 262024 w 319593"/>
                <a:gd name="connsiteY11" fmla="*/ 176214 h 1220583"/>
                <a:gd name="connsiteX12" fmla="*/ 0 w 319593"/>
                <a:gd name="connsiteY12" fmla="*/ 0 h 1220583"/>
                <a:gd name="connsiteX0" fmla="*/ 0 w 319593"/>
                <a:gd name="connsiteY0" fmla="*/ 0 h 1221613"/>
                <a:gd name="connsiteX1" fmla="*/ 97280 w 319593"/>
                <a:gd name="connsiteY1" fmla="*/ 599608 h 1221613"/>
                <a:gd name="connsiteX2" fmla="*/ 90917 w 319593"/>
                <a:gd name="connsiteY2" fmla="*/ 1006379 h 1221613"/>
                <a:gd name="connsiteX3" fmla="*/ 64512 w 319593"/>
                <a:gd name="connsiteY3" fmla="*/ 1145547 h 1221613"/>
                <a:gd name="connsiteX4" fmla="*/ 275610 w 319593"/>
                <a:gd name="connsiteY4" fmla="*/ 1218920 h 1221613"/>
                <a:gd name="connsiteX5" fmla="*/ 288630 w 319593"/>
                <a:gd name="connsiteY5" fmla="*/ 1095438 h 1221613"/>
                <a:gd name="connsiteX6" fmla="*/ 139603 w 319593"/>
                <a:gd name="connsiteY6" fmla="*/ 1018464 h 1221613"/>
                <a:gd name="connsiteX7" fmla="*/ 288631 w 319593"/>
                <a:gd name="connsiteY7" fmla="*/ 963770 h 1221613"/>
                <a:gd name="connsiteX8" fmla="*/ 312448 w 319593"/>
                <a:gd name="connsiteY8" fmla="*/ 665489 h 1221613"/>
                <a:gd name="connsiteX9" fmla="*/ 96800 w 319593"/>
                <a:gd name="connsiteY9" fmla="*/ 593256 h 1221613"/>
                <a:gd name="connsiteX10" fmla="*/ 319593 w 319593"/>
                <a:gd name="connsiteY10" fmla="*/ 541245 h 1221613"/>
                <a:gd name="connsiteX11" fmla="*/ 262024 w 319593"/>
                <a:gd name="connsiteY11" fmla="*/ 176214 h 1221613"/>
                <a:gd name="connsiteX12" fmla="*/ 0 w 319593"/>
                <a:gd name="connsiteY12" fmla="*/ 0 h 1221613"/>
                <a:gd name="connsiteX0" fmla="*/ 0 w 319593"/>
                <a:gd name="connsiteY0" fmla="*/ 0 h 1221612"/>
                <a:gd name="connsiteX1" fmla="*/ 97280 w 319593"/>
                <a:gd name="connsiteY1" fmla="*/ 599608 h 1221612"/>
                <a:gd name="connsiteX2" fmla="*/ 90917 w 319593"/>
                <a:gd name="connsiteY2" fmla="*/ 1006379 h 1221612"/>
                <a:gd name="connsiteX3" fmla="*/ 64512 w 319593"/>
                <a:gd name="connsiteY3" fmla="*/ 1145547 h 1221612"/>
                <a:gd name="connsiteX4" fmla="*/ 275610 w 319593"/>
                <a:gd name="connsiteY4" fmla="*/ 1218920 h 1221612"/>
                <a:gd name="connsiteX5" fmla="*/ 288630 w 319593"/>
                <a:gd name="connsiteY5" fmla="*/ 1095438 h 1221612"/>
                <a:gd name="connsiteX6" fmla="*/ 139603 w 319593"/>
                <a:gd name="connsiteY6" fmla="*/ 1018464 h 1221612"/>
                <a:gd name="connsiteX7" fmla="*/ 288631 w 319593"/>
                <a:gd name="connsiteY7" fmla="*/ 963770 h 1221612"/>
                <a:gd name="connsiteX8" fmla="*/ 312448 w 319593"/>
                <a:gd name="connsiteY8" fmla="*/ 665489 h 1221612"/>
                <a:gd name="connsiteX9" fmla="*/ 96800 w 319593"/>
                <a:gd name="connsiteY9" fmla="*/ 593256 h 1221612"/>
                <a:gd name="connsiteX10" fmla="*/ 319593 w 319593"/>
                <a:gd name="connsiteY10" fmla="*/ 541245 h 1221612"/>
                <a:gd name="connsiteX11" fmla="*/ 262024 w 319593"/>
                <a:gd name="connsiteY11" fmla="*/ 176214 h 1221612"/>
                <a:gd name="connsiteX12" fmla="*/ 0 w 319593"/>
                <a:gd name="connsiteY12" fmla="*/ 0 h 1221612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30 w 319593"/>
                <a:gd name="connsiteY5" fmla="*/ 1095438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218920"/>
                <a:gd name="connsiteX1" fmla="*/ 97280 w 319593"/>
                <a:gd name="connsiteY1" fmla="*/ 599608 h 1218920"/>
                <a:gd name="connsiteX2" fmla="*/ 90917 w 319593"/>
                <a:gd name="connsiteY2" fmla="*/ 1006379 h 1218920"/>
                <a:gd name="connsiteX3" fmla="*/ 64512 w 319593"/>
                <a:gd name="connsiteY3" fmla="*/ 1145547 h 1218920"/>
                <a:gd name="connsiteX4" fmla="*/ 275610 w 319593"/>
                <a:gd name="connsiteY4" fmla="*/ 1218920 h 1218920"/>
                <a:gd name="connsiteX5" fmla="*/ 288629 w 319593"/>
                <a:gd name="connsiteY5" fmla="*/ 1071396 h 1218920"/>
                <a:gd name="connsiteX6" fmla="*/ 139603 w 319593"/>
                <a:gd name="connsiteY6" fmla="*/ 1018464 h 1218920"/>
                <a:gd name="connsiteX7" fmla="*/ 288631 w 319593"/>
                <a:gd name="connsiteY7" fmla="*/ 963770 h 1218920"/>
                <a:gd name="connsiteX8" fmla="*/ 312448 w 319593"/>
                <a:gd name="connsiteY8" fmla="*/ 665489 h 1218920"/>
                <a:gd name="connsiteX9" fmla="*/ 96800 w 319593"/>
                <a:gd name="connsiteY9" fmla="*/ 593256 h 1218920"/>
                <a:gd name="connsiteX10" fmla="*/ 319593 w 319593"/>
                <a:gd name="connsiteY10" fmla="*/ 541245 h 1218920"/>
                <a:gd name="connsiteX11" fmla="*/ 262024 w 319593"/>
                <a:gd name="connsiteY11" fmla="*/ 176214 h 1218920"/>
                <a:gd name="connsiteX12" fmla="*/ 0 w 319593"/>
                <a:gd name="connsiteY12" fmla="*/ 0 h 1218920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39603 w 319593"/>
                <a:gd name="connsiteY6" fmla="*/ 1018464 h 1194877"/>
                <a:gd name="connsiteX7" fmla="*/ 117193 w 319593"/>
                <a:gd name="connsiteY7" fmla="*/ 995970 h 1194877"/>
                <a:gd name="connsiteX8" fmla="*/ 288631 w 319593"/>
                <a:gd name="connsiteY8" fmla="*/ 963770 h 1194877"/>
                <a:gd name="connsiteX9" fmla="*/ 312448 w 319593"/>
                <a:gd name="connsiteY9" fmla="*/ 665489 h 1194877"/>
                <a:gd name="connsiteX10" fmla="*/ 96800 w 319593"/>
                <a:gd name="connsiteY10" fmla="*/ 593256 h 1194877"/>
                <a:gd name="connsiteX11" fmla="*/ 319593 w 319593"/>
                <a:gd name="connsiteY11" fmla="*/ 541245 h 1194877"/>
                <a:gd name="connsiteX12" fmla="*/ 262024 w 319593"/>
                <a:gd name="connsiteY12" fmla="*/ 176214 h 1194877"/>
                <a:gd name="connsiteX13" fmla="*/ 0 w 319593"/>
                <a:gd name="connsiteY13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65841 w 319593"/>
                <a:gd name="connsiteY6" fmla="*/ 1082579 h 1194877"/>
                <a:gd name="connsiteX7" fmla="*/ 117193 w 319593"/>
                <a:gd name="connsiteY7" fmla="*/ 995970 h 1194877"/>
                <a:gd name="connsiteX8" fmla="*/ 288631 w 319593"/>
                <a:gd name="connsiteY8" fmla="*/ 963770 h 1194877"/>
                <a:gd name="connsiteX9" fmla="*/ 312448 w 319593"/>
                <a:gd name="connsiteY9" fmla="*/ 665489 h 1194877"/>
                <a:gd name="connsiteX10" fmla="*/ 96800 w 319593"/>
                <a:gd name="connsiteY10" fmla="*/ 593256 h 1194877"/>
                <a:gd name="connsiteX11" fmla="*/ 319593 w 319593"/>
                <a:gd name="connsiteY11" fmla="*/ 541245 h 1194877"/>
                <a:gd name="connsiteX12" fmla="*/ 262024 w 319593"/>
                <a:gd name="connsiteY12" fmla="*/ 176214 h 1194877"/>
                <a:gd name="connsiteX13" fmla="*/ 0 w 319593"/>
                <a:gd name="connsiteY13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17193 w 319593"/>
                <a:gd name="connsiteY6" fmla="*/ 995970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17193 w 319593"/>
                <a:gd name="connsiteY6" fmla="*/ 995970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96800 w 319593"/>
                <a:gd name="connsiteY9" fmla="*/ 593256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97280 w 319593"/>
                <a:gd name="connsiteY1" fmla="*/ 599608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49276 w 319593"/>
                <a:gd name="connsiteY9" fmla="*/ 60527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75415 w 319593"/>
                <a:gd name="connsiteY1" fmla="*/ 607622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49276 w 319593"/>
                <a:gd name="connsiteY9" fmla="*/ 60527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75415 w 319593"/>
                <a:gd name="connsiteY1" fmla="*/ 607622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74935 w 319593"/>
                <a:gd name="connsiteY9" fmla="*/ 609285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75415 w 319593"/>
                <a:gd name="connsiteY1" fmla="*/ 607622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05751 w 319593"/>
                <a:gd name="connsiteY9" fmla="*/ 58874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105751 w 319593"/>
                <a:gd name="connsiteY9" fmla="*/ 588748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99700 w 319593"/>
                <a:gd name="connsiteY6" fmla="*/ 1003984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90917 w 319593"/>
                <a:gd name="connsiteY2" fmla="*/ 1006379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64512 w 319593"/>
                <a:gd name="connsiteY3" fmla="*/ 1145547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97750"/>
                <a:gd name="connsiteX1" fmla="*/ 83819 w 319593"/>
                <a:gd name="connsiteY1" fmla="*/ 594787 h 1197750"/>
                <a:gd name="connsiteX2" fmla="*/ 82512 w 319593"/>
                <a:gd name="connsiteY2" fmla="*/ 1057720 h 1197750"/>
                <a:gd name="connsiteX3" fmla="*/ 25292 w 319593"/>
                <a:gd name="connsiteY3" fmla="*/ 1137845 h 1197750"/>
                <a:gd name="connsiteX4" fmla="*/ 100932 w 319593"/>
                <a:gd name="connsiteY4" fmla="*/ 1162957 h 1197750"/>
                <a:gd name="connsiteX5" fmla="*/ 279982 w 319593"/>
                <a:gd name="connsiteY5" fmla="*/ 1194877 h 1197750"/>
                <a:gd name="connsiteX6" fmla="*/ 288629 w 319593"/>
                <a:gd name="connsiteY6" fmla="*/ 1071396 h 1197750"/>
                <a:gd name="connsiteX7" fmla="*/ 105304 w 319593"/>
                <a:gd name="connsiteY7" fmla="*/ 1055326 h 1197750"/>
                <a:gd name="connsiteX8" fmla="*/ 288631 w 319593"/>
                <a:gd name="connsiteY8" fmla="*/ 963770 h 1197750"/>
                <a:gd name="connsiteX9" fmla="*/ 312448 w 319593"/>
                <a:gd name="connsiteY9" fmla="*/ 665489 h 1197750"/>
                <a:gd name="connsiteX10" fmla="*/ 88941 w 319593"/>
                <a:gd name="connsiteY10" fmla="*/ 596449 h 1197750"/>
                <a:gd name="connsiteX11" fmla="*/ 319593 w 319593"/>
                <a:gd name="connsiteY11" fmla="*/ 541245 h 1197750"/>
                <a:gd name="connsiteX12" fmla="*/ 262024 w 319593"/>
                <a:gd name="connsiteY12" fmla="*/ 176214 h 1197750"/>
                <a:gd name="connsiteX13" fmla="*/ 0 w 319593"/>
                <a:gd name="connsiteY13" fmla="*/ 0 h 1197750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594"/>
                <a:gd name="connsiteX1" fmla="*/ 83819 w 319593"/>
                <a:gd name="connsiteY1" fmla="*/ 594787 h 1196594"/>
                <a:gd name="connsiteX2" fmla="*/ 82512 w 319593"/>
                <a:gd name="connsiteY2" fmla="*/ 1057720 h 1196594"/>
                <a:gd name="connsiteX3" fmla="*/ 25292 w 319593"/>
                <a:gd name="connsiteY3" fmla="*/ 1137845 h 1196594"/>
                <a:gd name="connsiteX4" fmla="*/ 279982 w 319593"/>
                <a:gd name="connsiteY4" fmla="*/ 1194877 h 1196594"/>
                <a:gd name="connsiteX5" fmla="*/ 288629 w 319593"/>
                <a:gd name="connsiteY5" fmla="*/ 1071396 h 1196594"/>
                <a:gd name="connsiteX6" fmla="*/ 105304 w 319593"/>
                <a:gd name="connsiteY6" fmla="*/ 1055326 h 1196594"/>
                <a:gd name="connsiteX7" fmla="*/ 288631 w 319593"/>
                <a:gd name="connsiteY7" fmla="*/ 963770 h 1196594"/>
                <a:gd name="connsiteX8" fmla="*/ 312448 w 319593"/>
                <a:gd name="connsiteY8" fmla="*/ 665489 h 1196594"/>
                <a:gd name="connsiteX9" fmla="*/ 88941 w 319593"/>
                <a:gd name="connsiteY9" fmla="*/ 596449 h 1196594"/>
                <a:gd name="connsiteX10" fmla="*/ 319593 w 319593"/>
                <a:gd name="connsiteY10" fmla="*/ 541245 h 1196594"/>
                <a:gd name="connsiteX11" fmla="*/ 262024 w 319593"/>
                <a:gd name="connsiteY11" fmla="*/ 176214 h 1196594"/>
                <a:gd name="connsiteX12" fmla="*/ 0 w 319593"/>
                <a:gd name="connsiteY12" fmla="*/ 0 h 1196594"/>
                <a:gd name="connsiteX0" fmla="*/ 0 w 319593"/>
                <a:gd name="connsiteY0" fmla="*/ 0 h 1196274"/>
                <a:gd name="connsiteX1" fmla="*/ 83819 w 319593"/>
                <a:gd name="connsiteY1" fmla="*/ 594787 h 1196274"/>
                <a:gd name="connsiteX2" fmla="*/ 82512 w 319593"/>
                <a:gd name="connsiteY2" fmla="*/ 1057720 h 1196274"/>
                <a:gd name="connsiteX3" fmla="*/ 25292 w 319593"/>
                <a:gd name="connsiteY3" fmla="*/ 1137845 h 1196274"/>
                <a:gd name="connsiteX4" fmla="*/ 279982 w 319593"/>
                <a:gd name="connsiteY4" fmla="*/ 1194877 h 1196274"/>
                <a:gd name="connsiteX5" fmla="*/ 288629 w 319593"/>
                <a:gd name="connsiteY5" fmla="*/ 1071396 h 1196274"/>
                <a:gd name="connsiteX6" fmla="*/ 105304 w 319593"/>
                <a:gd name="connsiteY6" fmla="*/ 1055326 h 1196274"/>
                <a:gd name="connsiteX7" fmla="*/ 288631 w 319593"/>
                <a:gd name="connsiteY7" fmla="*/ 963770 h 1196274"/>
                <a:gd name="connsiteX8" fmla="*/ 312448 w 319593"/>
                <a:gd name="connsiteY8" fmla="*/ 665489 h 1196274"/>
                <a:gd name="connsiteX9" fmla="*/ 88941 w 319593"/>
                <a:gd name="connsiteY9" fmla="*/ 596449 h 1196274"/>
                <a:gd name="connsiteX10" fmla="*/ 319593 w 319593"/>
                <a:gd name="connsiteY10" fmla="*/ 541245 h 1196274"/>
                <a:gd name="connsiteX11" fmla="*/ 262024 w 319593"/>
                <a:gd name="connsiteY11" fmla="*/ 176214 h 1196274"/>
                <a:gd name="connsiteX12" fmla="*/ 0 w 319593"/>
                <a:gd name="connsiteY12" fmla="*/ 0 h 1196274"/>
                <a:gd name="connsiteX0" fmla="*/ 0 w 319593"/>
                <a:gd name="connsiteY0" fmla="*/ 0 h 1194877"/>
                <a:gd name="connsiteX1" fmla="*/ 83819 w 319593"/>
                <a:gd name="connsiteY1" fmla="*/ 594787 h 1194877"/>
                <a:gd name="connsiteX2" fmla="*/ 82512 w 319593"/>
                <a:gd name="connsiteY2" fmla="*/ 1057720 h 1194877"/>
                <a:gd name="connsiteX3" fmla="*/ 25292 w 319593"/>
                <a:gd name="connsiteY3" fmla="*/ 1137845 h 1194877"/>
                <a:gd name="connsiteX4" fmla="*/ 279982 w 319593"/>
                <a:gd name="connsiteY4" fmla="*/ 1194877 h 1194877"/>
                <a:gd name="connsiteX5" fmla="*/ 288629 w 319593"/>
                <a:gd name="connsiteY5" fmla="*/ 1071396 h 1194877"/>
                <a:gd name="connsiteX6" fmla="*/ 105304 w 319593"/>
                <a:gd name="connsiteY6" fmla="*/ 1055326 h 1194877"/>
                <a:gd name="connsiteX7" fmla="*/ 288631 w 319593"/>
                <a:gd name="connsiteY7" fmla="*/ 963770 h 1194877"/>
                <a:gd name="connsiteX8" fmla="*/ 312448 w 319593"/>
                <a:gd name="connsiteY8" fmla="*/ 665489 h 1194877"/>
                <a:gd name="connsiteX9" fmla="*/ 88941 w 319593"/>
                <a:gd name="connsiteY9" fmla="*/ 596449 h 1194877"/>
                <a:gd name="connsiteX10" fmla="*/ 319593 w 319593"/>
                <a:gd name="connsiteY10" fmla="*/ 541245 h 1194877"/>
                <a:gd name="connsiteX11" fmla="*/ 262024 w 319593"/>
                <a:gd name="connsiteY11" fmla="*/ 176214 h 1194877"/>
                <a:gd name="connsiteX12" fmla="*/ 0 w 319593"/>
                <a:gd name="connsiteY12" fmla="*/ 0 h 1194877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88629 w 319593"/>
                <a:gd name="connsiteY5" fmla="*/ 1071396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84609"/>
                <a:gd name="connsiteX1" fmla="*/ 83819 w 319593"/>
                <a:gd name="connsiteY1" fmla="*/ 594787 h 1184609"/>
                <a:gd name="connsiteX2" fmla="*/ 82512 w 319593"/>
                <a:gd name="connsiteY2" fmla="*/ 1057720 h 1184609"/>
                <a:gd name="connsiteX3" fmla="*/ 25292 w 319593"/>
                <a:gd name="connsiteY3" fmla="*/ 1137845 h 1184609"/>
                <a:gd name="connsiteX4" fmla="*/ 212747 w 319593"/>
                <a:gd name="connsiteY4" fmla="*/ 1184609 h 1184609"/>
                <a:gd name="connsiteX5" fmla="*/ 260615 w 319593"/>
                <a:gd name="connsiteY5" fmla="*/ 1073964 h 1184609"/>
                <a:gd name="connsiteX6" fmla="*/ 105304 w 319593"/>
                <a:gd name="connsiteY6" fmla="*/ 1055326 h 1184609"/>
                <a:gd name="connsiteX7" fmla="*/ 288631 w 319593"/>
                <a:gd name="connsiteY7" fmla="*/ 963770 h 1184609"/>
                <a:gd name="connsiteX8" fmla="*/ 312448 w 319593"/>
                <a:gd name="connsiteY8" fmla="*/ 665489 h 1184609"/>
                <a:gd name="connsiteX9" fmla="*/ 88941 w 319593"/>
                <a:gd name="connsiteY9" fmla="*/ 596449 h 1184609"/>
                <a:gd name="connsiteX10" fmla="*/ 319593 w 319593"/>
                <a:gd name="connsiteY10" fmla="*/ 541245 h 1184609"/>
                <a:gd name="connsiteX11" fmla="*/ 262024 w 319593"/>
                <a:gd name="connsiteY11" fmla="*/ 176214 h 1184609"/>
                <a:gd name="connsiteX12" fmla="*/ 0 w 319593"/>
                <a:gd name="connsiteY12" fmla="*/ 0 h 1184609"/>
                <a:gd name="connsiteX0" fmla="*/ 0 w 319593"/>
                <a:gd name="connsiteY0" fmla="*/ 0 h 1169207"/>
                <a:gd name="connsiteX1" fmla="*/ 83819 w 319593"/>
                <a:gd name="connsiteY1" fmla="*/ 594787 h 1169207"/>
                <a:gd name="connsiteX2" fmla="*/ 82512 w 319593"/>
                <a:gd name="connsiteY2" fmla="*/ 1057720 h 1169207"/>
                <a:gd name="connsiteX3" fmla="*/ 25292 w 319593"/>
                <a:gd name="connsiteY3" fmla="*/ 1137845 h 1169207"/>
                <a:gd name="connsiteX4" fmla="*/ 215548 w 319593"/>
                <a:gd name="connsiteY4" fmla="*/ 1169207 h 1169207"/>
                <a:gd name="connsiteX5" fmla="*/ 260615 w 319593"/>
                <a:gd name="connsiteY5" fmla="*/ 1073964 h 1169207"/>
                <a:gd name="connsiteX6" fmla="*/ 105304 w 319593"/>
                <a:gd name="connsiteY6" fmla="*/ 1055326 h 1169207"/>
                <a:gd name="connsiteX7" fmla="*/ 288631 w 319593"/>
                <a:gd name="connsiteY7" fmla="*/ 963770 h 1169207"/>
                <a:gd name="connsiteX8" fmla="*/ 312448 w 319593"/>
                <a:gd name="connsiteY8" fmla="*/ 665489 h 1169207"/>
                <a:gd name="connsiteX9" fmla="*/ 88941 w 319593"/>
                <a:gd name="connsiteY9" fmla="*/ 596449 h 1169207"/>
                <a:gd name="connsiteX10" fmla="*/ 319593 w 319593"/>
                <a:gd name="connsiteY10" fmla="*/ 541245 h 1169207"/>
                <a:gd name="connsiteX11" fmla="*/ 262024 w 319593"/>
                <a:gd name="connsiteY11" fmla="*/ 176214 h 1169207"/>
                <a:gd name="connsiteX12" fmla="*/ 0 w 319593"/>
                <a:gd name="connsiteY12" fmla="*/ 0 h 1169207"/>
                <a:gd name="connsiteX0" fmla="*/ 0 w 319593"/>
                <a:gd name="connsiteY0" fmla="*/ 0 h 1169207"/>
                <a:gd name="connsiteX1" fmla="*/ 83819 w 319593"/>
                <a:gd name="connsiteY1" fmla="*/ 594787 h 1169207"/>
                <a:gd name="connsiteX2" fmla="*/ 82512 w 319593"/>
                <a:gd name="connsiteY2" fmla="*/ 1057720 h 1169207"/>
                <a:gd name="connsiteX3" fmla="*/ 25292 w 319593"/>
                <a:gd name="connsiteY3" fmla="*/ 1137845 h 1169207"/>
                <a:gd name="connsiteX4" fmla="*/ 215548 w 319593"/>
                <a:gd name="connsiteY4" fmla="*/ 1169207 h 1169207"/>
                <a:gd name="connsiteX5" fmla="*/ 260615 w 319593"/>
                <a:gd name="connsiteY5" fmla="*/ 1073964 h 1169207"/>
                <a:gd name="connsiteX6" fmla="*/ 105304 w 319593"/>
                <a:gd name="connsiteY6" fmla="*/ 1055326 h 1169207"/>
                <a:gd name="connsiteX7" fmla="*/ 288631 w 319593"/>
                <a:gd name="connsiteY7" fmla="*/ 963770 h 1169207"/>
                <a:gd name="connsiteX8" fmla="*/ 312448 w 319593"/>
                <a:gd name="connsiteY8" fmla="*/ 665489 h 1169207"/>
                <a:gd name="connsiteX9" fmla="*/ 88941 w 319593"/>
                <a:gd name="connsiteY9" fmla="*/ 596449 h 1169207"/>
                <a:gd name="connsiteX10" fmla="*/ 319593 w 319593"/>
                <a:gd name="connsiteY10" fmla="*/ 541245 h 1169207"/>
                <a:gd name="connsiteX11" fmla="*/ 262024 w 319593"/>
                <a:gd name="connsiteY11" fmla="*/ 176214 h 1169207"/>
                <a:gd name="connsiteX12" fmla="*/ 0 w 319593"/>
                <a:gd name="connsiteY12" fmla="*/ 0 h 1169207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60615 w 319593"/>
                <a:gd name="connsiteY5" fmla="*/ 1073964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105304 w 319593"/>
                <a:gd name="connsiteY6" fmla="*/ 1055326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82892 w 319593"/>
                <a:gd name="connsiteY6" fmla="*/ 1052758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19593"/>
                <a:gd name="connsiteY0" fmla="*/ 0 h 1197445"/>
                <a:gd name="connsiteX1" fmla="*/ 83819 w 319593"/>
                <a:gd name="connsiteY1" fmla="*/ 594787 h 1197445"/>
                <a:gd name="connsiteX2" fmla="*/ 82512 w 319593"/>
                <a:gd name="connsiteY2" fmla="*/ 1057720 h 1197445"/>
                <a:gd name="connsiteX3" fmla="*/ 25292 w 319593"/>
                <a:gd name="connsiteY3" fmla="*/ 1137845 h 1197445"/>
                <a:gd name="connsiteX4" fmla="*/ 179129 w 319593"/>
                <a:gd name="connsiteY4" fmla="*/ 1197445 h 1197445"/>
                <a:gd name="connsiteX5" fmla="*/ 232601 w 319593"/>
                <a:gd name="connsiteY5" fmla="*/ 1120172 h 1197445"/>
                <a:gd name="connsiteX6" fmla="*/ 82892 w 319593"/>
                <a:gd name="connsiteY6" fmla="*/ 1052758 h 1197445"/>
                <a:gd name="connsiteX7" fmla="*/ 288631 w 319593"/>
                <a:gd name="connsiteY7" fmla="*/ 963770 h 1197445"/>
                <a:gd name="connsiteX8" fmla="*/ 312448 w 319593"/>
                <a:gd name="connsiteY8" fmla="*/ 665489 h 1197445"/>
                <a:gd name="connsiteX9" fmla="*/ 88941 w 319593"/>
                <a:gd name="connsiteY9" fmla="*/ 596449 h 1197445"/>
                <a:gd name="connsiteX10" fmla="*/ 319593 w 319593"/>
                <a:gd name="connsiteY10" fmla="*/ 541245 h 1197445"/>
                <a:gd name="connsiteX11" fmla="*/ 262024 w 319593"/>
                <a:gd name="connsiteY11" fmla="*/ 176214 h 1197445"/>
                <a:gd name="connsiteX12" fmla="*/ 0 w 319593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312448 w 322394"/>
                <a:gd name="connsiteY8" fmla="*/ 665489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  <a:gd name="connsiteX0" fmla="*/ 0 w 322394"/>
                <a:gd name="connsiteY0" fmla="*/ 0 h 1197445"/>
                <a:gd name="connsiteX1" fmla="*/ 83819 w 322394"/>
                <a:gd name="connsiteY1" fmla="*/ 594787 h 1197445"/>
                <a:gd name="connsiteX2" fmla="*/ 82512 w 322394"/>
                <a:gd name="connsiteY2" fmla="*/ 1057720 h 1197445"/>
                <a:gd name="connsiteX3" fmla="*/ 25292 w 322394"/>
                <a:gd name="connsiteY3" fmla="*/ 1137845 h 1197445"/>
                <a:gd name="connsiteX4" fmla="*/ 179129 w 322394"/>
                <a:gd name="connsiteY4" fmla="*/ 1197445 h 1197445"/>
                <a:gd name="connsiteX5" fmla="*/ 232601 w 322394"/>
                <a:gd name="connsiteY5" fmla="*/ 1120172 h 1197445"/>
                <a:gd name="connsiteX6" fmla="*/ 82892 w 322394"/>
                <a:gd name="connsiteY6" fmla="*/ 1052758 h 1197445"/>
                <a:gd name="connsiteX7" fmla="*/ 288631 w 322394"/>
                <a:gd name="connsiteY7" fmla="*/ 963770 h 1197445"/>
                <a:gd name="connsiteX8" fmla="*/ 295640 w 322394"/>
                <a:gd name="connsiteY8" fmla="*/ 668055 h 1197445"/>
                <a:gd name="connsiteX9" fmla="*/ 88941 w 322394"/>
                <a:gd name="connsiteY9" fmla="*/ 596449 h 1197445"/>
                <a:gd name="connsiteX10" fmla="*/ 322394 w 322394"/>
                <a:gd name="connsiteY10" fmla="*/ 477068 h 1197445"/>
                <a:gd name="connsiteX11" fmla="*/ 262024 w 322394"/>
                <a:gd name="connsiteY11" fmla="*/ 176214 h 1197445"/>
                <a:gd name="connsiteX12" fmla="*/ 0 w 322394"/>
                <a:gd name="connsiteY12" fmla="*/ 0 h 119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394" h="1197445">
                  <a:moveTo>
                    <a:pt x="0" y="0"/>
                  </a:moveTo>
                  <a:lnTo>
                    <a:pt x="83819" y="594787"/>
                  </a:lnTo>
                  <a:cubicBezTo>
                    <a:pt x="85232" y="745143"/>
                    <a:pt x="83165" y="941773"/>
                    <a:pt x="82512" y="1057720"/>
                  </a:cubicBezTo>
                  <a:cubicBezTo>
                    <a:pt x="57446" y="1093785"/>
                    <a:pt x="54264" y="1099324"/>
                    <a:pt x="25292" y="1137845"/>
                  </a:cubicBezTo>
                  <a:cubicBezTo>
                    <a:pt x="89020" y="1160705"/>
                    <a:pt x="124033" y="1177715"/>
                    <a:pt x="179129" y="1197445"/>
                  </a:cubicBezTo>
                  <a:cubicBezTo>
                    <a:pt x="207282" y="1172979"/>
                    <a:pt x="208729" y="1162324"/>
                    <a:pt x="232601" y="1120172"/>
                  </a:cubicBezTo>
                  <a:lnTo>
                    <a:pt x="82892" y="1052758"/>
                  </a:lnTo>
                  <a:cubicBezTo>
                    <a:pt x="107730" y="1043642"/>
                    <a:pt x="205713" y="997840"/>
                    <a:pt x="288631" y="963770"/>
                  </a:cubicBezTo>
                  <a:cubicBezTo>
                    <a:pt x="287463" y="887212"/>
                    <a:pt x="291334" y="756219"/>
                    <a:pt x="295640" y="668055"/>
                  </a:cubicBezTo>
                  <a:lnTo>
                    <a:pt x="88941" y="596449"/>
                  </a:lnTo>
                  <a:lnTo>
                    <a:pt x="322394" y="477068"/>
                  </a:lnTo>
                  <a:lnTo>
                    <a:pt x="262024" y="176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 w="3175" cap="rnd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1231326" y="5015117"/>
              <a:ext cx="787017" cy="1574896"/>
            </a:xfrm>
            <a:custGeom>
              <a:avLst/>
              <a:gdLst>
                <a:gd name="connsiteX0" fmla="*/ 449225 w 449225"/>
                <a:gd name="connsiteY0" fmla="*/ 0 h 1318437"/>
                <a:gd name="connsiteX1" fmla="*/ 364165 w 449225"/>
                <a:gd name="connsiteY1" fmla="*/ 71769 h 1318437"/>
                <a:gd name="connsiteX2" fmla="*/ 172779 w 449225"/>
                <a:gd name="connsiteY2" fmla="*/ 778834 h 1318437"/>
                <a:gd name="connsiteX3" fmla="*/ 178095 w 449225"/>
                <a:gd name="connsiteY3" fmla="*/ 1071230 h 1318437"/>
                <a:gd name="connsiteX4" fmla="*/ 276446 w 449225"/>
                <a:gd name="connsiteY4" fmla="*/ 1172239 h 1318437"/>
                <a:gd name="connsiteX5" fmla="*/ 148856 w 449225"/>
                <a:gd name="connsiteY5" fmla="*/ 1318437 h 1318437"/>
                <a:gd name="connsiteX6" fmla="*/ 58479 w 449225"/>
                <a:gd name="connsiteY6" fmla="*/ 1225402 h 1318437"/>
                <a:gd name="connsiteX7" fmla="*/ 178095 w 449225"/>
                <a:gd name="connsiteY7" fmla="*/ 1073888 h 1318437"/>
                <a:gd name="connsiteX8" fmla="*/ 0 w 449225"/>
                <a:gd name="connsiteY8" fmla="*/ 1071230 h 1318437"/>
                <a:gd name="connsiteX9" fmla="*/ 2658 w 449225"/>
                <a:gd name="connsiteY9" fmla="*/ 855921 h 1318437"/>
                <a:gd name="connsiteX10" fmla="*/ 175437 w 449225"/>
                <a:gd name="connsiteY10" fmla="*/ 778834 h 1318437"/>
                <a:gd name="connsiteX11" fmla="*/ 31897 w 449225"/>
                <a:gd name="connsiteY11" fmla="*/ 688458 h 1318437"/>
                <a:gd name="connsiteX12" fmla="*/ 209993 w 449225"/>
                <a:gd name="connsiteY12" fmla="*/ 71769 h 1318437"/>
                <a:gd name="connsiteX13" fmla="*/ 369481 w 449225"/>
                <a:gd name="connsiteY13" fmla="*/ 71769 h 1318437"/>
                <a:gd name="connsiteX14" fmla="*/ 380114 w 449225"/>
                <a:gd name="connsiteY14" fmla="*/ 5316 h 1318437"/>
                <a:gd name="connsiteX15" fmla="*/ 449225 w 449225"/>
                <a:gd name="connsiteY15" fmla="*/ 0 h 1318437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69481 w 449225"/>
                <a:gd name="connsiteY13" fmla="*/ 69110 h 1315778"/>
                <a:gd name="connsiteX14" fmla="*/ 380114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69481 w 449225"/>
                <a:gd name="connsiteY13" fmla="*/ 69110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53532 w 449225"/>
                <a:gd name="connsiteY13" fmla="*/ 6379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53532 w 449225"/>
                <a:gd name="connsiteY13" fmla="*/ 6379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45557 w 449225"/>
                <a:gd name="connsiteY13" fmla="*/ 7708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93035 w 449225"/>
                <a:gd name="connsiteY6" fmla="*/ 1182871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45557 w 449225"/>
                <a:gd name="connsiteY13" fmla="*/ 7708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262615"/>
                <a:gd name="connsiteX1" fmla="*/ 348216 w 449225"/>
                <a:gd name="connsiteY1" fmla="*/ 79743 h 1262615"/>
                <a:gd name="connsiteX2" fmla="*/ 172779 w 449225"/>
                <a:gd name="connsiteY2" fmla="*/ 776175 h 1262615"/>
                <a:gd name="connsiteX3" fmla="*/ 178095 w 449225"/>
                <a:gd name="connsiteY3" fmla="*/ 1068571 h 1262615"/>
                <a:gd name="connsiteX4" fmla="*/ 276446 w 449225"/>
                <a:gd name="connsiteY4" fmla="*/ 1169580 h 1262615"/>
                <a:gd name="connsiteX5" fmla="*/ 180753 w 449225"/>
                <a:gd name="connsiteY5" fmla="*/ 1262615 h 1262615"/>
                <a:gd name="connsiteX6" fmla="*/ 93035 w 449225"/>
                <a:gd name="connsiteY6" fmla="*/ 1182871 h 1262615"/>
                <a:gd name="connsiteX7" fmla="*/ 178095 w 449225"/>
                <a:gd name="connsiteY7" fmla="*/ 1071229 h 1262615"/>
                <a:gd name="connsiteX8" fmla="*/ 0 w 449225"/>
                <a:gd name="connsiteY8" fmla="*/ 1068571 h 1262615"/>
                <a:gd name="connsiteX9" fmla="*/ 2658 w 449225"/>
                <a:gd name="connsiteY9" fmla="*/ 853262 h 1262615"/>
                <a:gd name="connsiteX10" fmla="*/ 175437 w 449225"/>
                <a:gd name="connsiteY10" fmla="*/ 776175 h 1262615"/>
                <a:gd name="connsiteX11" fmla="*/ 31897 w 449225"/>
                <a:gd name="connsiteY11" fmla="*/ 685799 h 1262615"/>
                <a:gd name="connsiteX12" fmla="*/ 209993 w 449225"/>
                <a:gd name="connsiteY12" fmla="*/ 69110 h 1262615"/>
                <a:gd name="connsiteX13" fmla="*/ 345557 w 449225"/>
                <a:gd name="connsiteY13" fmla="*/ 77084 h 1262615"/>
                <a:gd name="connsiteX14" fmla="*/ 372139 w 449225"/>
                <a:gd name="connsiteY14" fmla="*/ 2657 h 1262615"/>
                <a:gd name="connsiteX15" fmla="*/ 449225 w 449225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73788 w 446567"/>
                <a:gd name="connsiteY4" fmla="*/ 11695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73788 w 446567"/>
                <a:gd name="connsiteY4" fmla="*/ 11695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4610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5488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4610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5488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0038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6631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0038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6631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6134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558079 w 558079"/>
                <a:gd name="connsiteY0" fmla="*/ 0 h 1262615"/>
                <a:gd name="connsiteX1" fmla="*/ 345558 w 558079"/>
                <a:gd name="connsiteY1" fmla="*/ 79743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42899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45558 w 558079"/>
                <a:gd name="connsiteY1" fmla="*/ 79743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13028 w 558079"/>
                <a:gd name="connsiteY10" fmla="*/ 642454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04534 w 558079"/>
                <a:gd name="connsiteY3" fmla="*/ 1050915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04534 w 558079"/>
                <a:gd name="connsiteY3" fmla="*/ 1050915 h 1262615"/>
                <a:gd name="connsiteX4" fmla="*/ 173056 w 558079"/>
                <a:gd name="connsiteY4" fmla="*/ 111847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06859"/>
                <a:gd name="connsiteX1" fmla="*/ 367860 w 558079"/>
                <a:gd name="connsiteY1" fmla="*/ 76026 h 1206859"/>
                <a:gd name="connsiteX2" fmla="*/ 114272 w 558079"/>
                <a:gd name="connsiteY2" fmla="*/ 634927 h 1206859"/>
                <a:gd name="connsiteX3" fmla="*/ 104534 w 558079"/>
                <a:gd name="connsiteY3" fmla="*/ 1050915 h 1206859"/>
                <a:gd name="connsiteX4" fmla="*/ 173056 w 558079"/>
                <a:gd name="connsiteY4" fmla="*/ 1118470 h 1206859"/>
                <a:gd name="connsiteX5" fmla="*/ 155793 w 558079"/>
                <a:gd name="connsiteY5" fmla="*/ 1206859 h 1206859"/>
                <a:gd name="connsiteX6" fmla="*/ 90377 w 558079"/>
                <a:gd name="connsiteY6" fmla="*/ 1182871 h 1206859"/>
                <a:gd name="connsiteX7" fmla="*/ 85948 w 558079"/>
                <a:gd name="connsiteY7" fmla="*/ 1060821 h 1206859"/>
                <a:gd name="connsiteX8" fmla="*/ 5316 w 558079"/>
                <a:gd name="connsiteY8" fmla="*/ 1041989 h 1206859"/>
                <a:gd name="connsiteX9" fmla="*/ 0 w 558079"/>
                <a:gd name="connsiteY9" fmla="*/ 671125 h 1206859"/>
                <a:gd name="connsiteX10" fmla="*/ 113028 w 558079"/>
                <a:gd name="connsiteY10" fmla="*/ 642454 h 1206859"/>
                <a:gd name="connsiteX11" fmla="*/ 25522 w 558079"/>
                <a:gd name="connsiteY11" fmla="*/ 503662 h 1206859"/>
                <a:gd name="connsiteX12" fmla="*/ 207335 w 558079"/>
                <a:gd name="connsiteY12" fmla="*/ 69110 h 1206859"/>
                <a:gd name="connsiteX13" fmla="*/ 372636 w 558079"/>
                <a:gd name="connsiteY13" fmla="*/ 77084 h 1206859"/>
                <a:gd name="connsiteX14" fmla="*/ 369481 w 558079"/>
                <a:gd name="connsiteY14" fmla="*/ 2657 h 1206859"/>
                <a:gd name="connsiteX15" fmla="*/ 558079 w 558079"/>
                <a:gd name="connsiteY15" fmla="*/ 0 h 1206859"/>
                <a:gd name="connsiteX0" fmla="*/ 558079 w 558079"/>
                <a:gd name="connsiteY0" fmla="*/ 0 h 1206859"/>
                <a:gd name="connsiteX1" fmla="*/ 367860 w 558079"/>
                <a:gd name="connsiteY1" fmla="*/ 76026 h 1206859"/>
                <a:gd name="connsiteX2" fmla="*/ 114272 w 558079"/>
                <a:gd name="connsiteY2" fmla="*/ 634927 h 1206859"/>
                <a:gd name="connsiteX3" fmla="*/ 104534 w 558079"/>
                <a:gd name="connsiteY3" fmla="*/ 1050915 h 1206859"/>
                <a:gd name="connsiteX4" fmla="*/ 173056 w 558079"/>
                <a:gd name="connsiteY4" fmla="*/ 1118470 h 1206859"/>
                <a:gd name="connsiteX5" fmla="*/ 155793 w 558079"/>
                <a:gd name="connsiteY5" fmla="*/ 1206859 h 1206859"/>
                <a:gd name="connsiteX6" fmla="*/ 79226 w 558079"/>
                <a:gd name="connsiteY6" fmla="*/ 1153135 h 1206859"/>
                <a:gd name="connsiteX7" fmla="*/ 85948 w 558079"/>
                <a:gd name="connsiteY7" fmla="*/ 1060821 h 1206859"/>
                <a:gd name="connsiteX8" fmla="*/ 5316 w 558079"/>
                <a:gd name="connsiteY8" fmla="*/ 1041989 h 1206859"/>
                <a:gd name="connsiteX9" fmla="*/ 0 w 558079"/>
                <a:gd name="connsiteY9" fmla="*/ 671125 h 1206859"/>
                <a:gd name="connsiteX10" fmla="*/ 113028 w 558079"/>
                <a:gd name="connsiteY10" fmla="*/ 642454 h 1206859"/>
                <a:gd name="connsiteX11" fmla="*/ 25522 w 558079"/>
                <a:gd name="connsiteY11" fmla="*/ 503662 h 1206859"/>
                <a:gd name="connsiteX12" fmla="*/ 207335 w 558079"/>
                <a:gd name="connsiteY12" fmla="*/ 69110 h 1206859"/>
                <a:gd name="connsiteX13" fmla="*/ 372636 w 558079"/>
                <a:gd name="connsiteY13" fmla="*/ 77084 h 1206859"/>
                <a:gd name="connsiteX14" fmla="*/ 369481 w 558079"/>
                <a:gd name="connsiteY14" fmla="*/ 2657 h 1206859"/>
                <a:gd name="connsiteX15" fmla="*/ 558079 w 558079"/>
                <a:gd name="connsiteY15" fmla="*/ 0 h 1206859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79226 w 558079"/>
                <a:gd name="connsiteY6" fmla="*/ 1153135 h 1195708"/>
                <a:gd name="connsiteX7" fmla="*/ 85948 w 558079"/>
                <a:gd name="connsiteY7" fmla="*/ 1060821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79226 w 558079"/>
                <a:gd name="connsiteY6" fmla="*/ 1153135 h 1195708"/>
                <a:gd name="connsiteX7" fmla="*/ 108250 w 558079"/>
                <a:gd name="connsiteY7" fmla="*/ 1049670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49489 w 558079"/>
                <a:gd name="connsiteY6" fmla="*/ 1134549 h 1195708"/>
                <a:gd name="connsiteX7" fmla="*/ 108250 w 558079"/>
                <a:gd name="connsiteY7" fmla="*/ 1049670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77122"/>
                <a:gd name="connsiteX1" fmla="*/ 367860 w 558079"/>
                <a:gd name="connsiteY1" fmla="*/ 76026 h 1177122"/>
                <a:gd name="connsiteX2" fmla="*/ 114272 w 558079"/>
                <a:gd name="connsiteY2" fmla="*/ 634927 h 1177122"/>
                <a:gd name="connsiteX3" fmla="*/ 104534 w 558079"/>
                <a:gd name="connsiteY3" fmla="*/ 1050915 h 1177122"/>
                <a:gd name="connsiteX4" fmla="*/ 173056 w 558079"/>
                <a:gd name="connsiteY4" fmla="*/ 1118470 h 1177122"/>
                <a:gd name="connsiteX5" fmla="*/ 114906 w 558079"/>
                <a:gd name="connsiteY5" fmla="*/ 1177122 h 1177122"/>
                <a:gd name="connsiteX6" fmla="*/ 49489 w 558079"/>
                <a:gd name="connsiteY6" fmla="*/ 1134549 h 1177122"/>
                <a:gd name="connsiteX7" fmla="*/ 108250 w 558079"/>
                <a:gd name="connsiteY7" fmla="*/ 1049670 h 1177122"/>
                <a:gd name="connsiteX8" fmla="*/ 5316 w 558079"/>
                <a:gd name="connsiteY8" fmla="*/ 1041989 h 1177122"/>
                <a:gd name="connsiteX9" fmla="*/ 0 w 558079"/>
                <a:gd name="connsiteY9" fmla="*/ 671125 h 1177122"/>
                <a:gd name="connsiteX10" fmla="*/ 113028 w 558079"/>
                <a:gd name="connsiteY10" fmla="*/ 642454 h 1177122"/>
                <a:gd name="connsiteX11" fmla="*/ 25522 w 558079"/>
                <a:gd name="connsiteY11" fmla="*/ 503662 h 1177122"/>
                <a:gd name="connsiteX12" fmla="*/ 207335 w 558079"/>
                <a:gd name="connsiteY12" fmla="*/ 69110 h 1177122"/>
                <a:gd name="connsiteX13" fmla="*/ 372636 w 558079"/>
                <a:gd name="connsiteY13" fmla="*/ 77084 h 1177122"/>
                <a:gd name="connsiteX14" fmla="*/ 369481 w 558079"/>
                <a:gd name="connsiteY14" fmla="*/ 2657 h 1177122"/>
                <a:gd name="connsiteX15" fmla="*/ 558079 w 558079"/>
                <a:gd name="connsiteY15" fmla="*/ 0 h 1177122"/>
                <a:gd name="connsiteX0" fmla="*/ 558079 w 558079"/>
                <a:gd name="connsiteY0" fmla="*/ 0 h 1177122"/>
                <a:gd name="connsiteX1" fmla="*/ 367860 w 558079"/>
                <a:gd name="connsiteY1" fmla="*/ 76026 h 1177122"/>
                <a:gd name="connsiteX2" fmla="*/ 114272 w 558079"/>
                <a:gd name="connsiteY2" fmla="*/ 634927 h 1177122"/>
                <a:gd name="connsiteX3" fmla="*/ 104534 w 558079"/>
                <a:gd name="connsiteY3" fmla="*/ 1050915 h 1177122"/>
                <a:gd name="connsiteX4" fmla="*/ 173056 w 558079"/>
                <a:gd name="connsiteY4" fmla="*/ 1118470 h 1177122"/>
                <a:gd name="connsiteX5" fmla="*/ 114906 w 558079"/>
                <a:gd name="connsiteY5" fmla="*/ 1177122 h 1177122"/>
                <a:gd name="connsiteX6" fmla="*/ 68075 w 558079"/>
                <a:gd name="connsiteY6" fmla="*/ 1138267 h 1177122"/>
                <a:gd name="connsiteX7" fmla="*/ 108250 w 558079"/>
                <a:gd name="connsiteY7" fmla="*/ 1049670 h 1177122"/>
                <a:gd name="connsiteX8" fmla="*/ 5316 w 558079"/>
                <a:gd name="connsiteY8" fmla="*/ 1041989 h 1177122"/>
                <a:gd name="connsiteX9" fmla="*/ 0 w 558079"/>
                <a:gd name="connsiteY9" fmla="*/ 671125 h 1177122"/>
                <a:gd name="connsiteX10" fmla="*/ 113028 w 558079"/>
                <a:gd name="connsiteY10" fmla="*/ 642454 h 1177122"/>
                <a:gd name="connsiteX11" fmla="*/ 25522 w 558079"/>
                <a:gd name="connsiteY11" fmla="*/ 503662 h 1177122"/>
                <a:gd name="connsiteX12" fmla="*/ 207335 w 558079"/>
                <a:gd name="connsiteY12" fmla="*/ 69110 h 1177122"/>
                <a:gd name="connsiteX13" fmla="*/ 372636 w 558079"/>
                <a:gd name="connsiteY13" fmla="*/ 77084 h 1177122"/>
                <a:gd name="connsiteX14" fmla="*/ 369481 w 558079"/>
                <a:gd name="connsiteY14" fmla="*/ 2657 h 1177122"/>
                <a:gd name="connsiteX15" fmla="*/ 558079 w 558079"/>
                <a:gd name="connsiteY15" fmla="*/ 0 h 1177122"/>
                <a:gd name="connsiteX0" fmla="*/ 575065 w 575065"/>
                <a:gd name="connsiteY0" fmla="*/ 0 h 1177122"/>
                <a:gd name="connsiteX1" fmla="*/ 384846 w 575065"/>
                <a:gd name="connsiteY1" fmla="*/ 76026 h 1177122"/>
                <a:gd name="connsiteX2" fmla="*/ 131258 w 575065"/>
                <a:gd name="connsiteY2" fmla="*/ 634927 h 1177122"/>
                <a:gd name="connsiteX3" fmla="*/ 121520 w 575065"/>
                <a:gd name="connsiteY3" fmla="*/ 1050915 h 1177122"/>
                <a:gd name="connsiteX4" fmla="*/ 190042 w 575065"/>
                <a:gd name="connsiteY4" fmla="*/ 1118470 h 1177122"/>
                <a:gd name="connsiteX5" fmla="*/ 131892 w 575065"/>
                <a:gd name="connsiteY5" fmla="*/ 1177122 h 1177122"/>
                <a:gd name="connsiteX6" fmla="*/ 85061 w 575065"/>
                <a:gd name="connsiteY6" fmla="*/ 1138267 h 1177122"/>
                <a:gd name="connsiteX7" fmla="*/ 125236 w 575065"/>
                <a:gd name="connsiteY7" fmla="*/ 1049670 h 1177122"/>
                <a:gd name="connsiteX8" fmla="*/ 0 w 575065"/>
                <a:gd name="connsiteY8" fmla="*/ 1034555 h 1177122"/>
                <a:gd name="connsiteX9" fmla="*/ 16986 w 575065"/>
                <a:gd name="connsiteY9" fmla="*/ 671125 h 1177122"/>
                <a:gd name="connsiteX10" fmla="*/ 130014 w 575065"/>
                <a:gd name="connsiteY10" fmla="*/ 642454 h 1177122"/>
                <a:gd name="connsiteX11" fmla="*/ 42508 w 575065"/>
                <a:gd name="connsiteY11" fmla="*/ 503662 h 1177122"/>
                <a:gd name="connsiteX12" fmla="*/ 224321 w 575065"/>
                <a:gd name="connsiteY12" fmla="*/ 69110 h 1177122"/>
                <a:gd name="connsiteX13" fmla="*/ 389622 w 575065"/>
                <a:gd name="connsiteY13" fmla="*/ 77084 h 1177122"/>
                <a:gd name="connsiteX14" fmla="*/ 386467 w 575065"/>
                <a:gd name="connsiteY14" fmla="*/ 2657 h 1177122"/>
                <a:gd name="connsiteX15" fmla="*/ 575065 w 575065"/>
                <a:gd name="connsiteY15" fmla="*/ 0 h 1177122"/>
                <a:gd name="connsiteX0" fmla="*/ 575065 w 575065"/>
                <a:gd name="connsiteY0" fmla="*/ 0 h 1177122"/>
                <a:gd name="connsiteX1" fmla="*/ 384846 w 575065"/>
                <a:gd name="connsiteY1" fmla="*/ 76026 h 1177122"/>
                <a:gd name="connsiteX2" fmla="*/ 131258 w 575065"/>
                <a:gd name="connsiteY2" fmla="*/ 634927 h 1177122"/>
                <a:gd name="connsiteX3" fmla="*/ 121520 w 575065"/>
                <a:gd name="connsiteY3" fmla="*/ 1050915 h 1177122"/>
                <a:gd name="connsiteX4" fmla="*/ 190042 w 575065"/>
                <a:gd name="connsiteY4" fmla="*/ 1118470 h 1177122"/>
                <a:gd name="connsiteX5" fmla="*/ 131892 w 575065"/>
                <a:gd name="connsiteY5" fmla="*/ 1177122 h 1177122"/>
                <a:gd name="connsiteX6" fmla="*/ 66475 w 575065"/>
                <a:gd name="connsiteY6" fmla="*/ 1156852 h 1177122"/>
                <a:gd name="connsiteX7" fmla="*/ 125236 w 575065"/>
                <a:gd name="connsiteY7" fmla="*/ 1049670 h 1177122"/>
                <a:gd name="connsiteX8" fmla="*/ 0 w 575065"/>
                <a:gd name="connsiteY8" fmla="*/ 1034555 h 1177122"/>
                <a:gd name="connsiteX9" fmla="*/ 16986 w 575065"/>
                <a:gd name="connsiteY9" fmla="*/ 671125 h 1177122"/>
                <a:gd name="connsiteX10" fmla="*/ 130014 w 575065"/>
                <a:gd name="connsiteY10" fmla="*/ 642454 h 1177122"/>
                <a:gd name="connsiteX11" fmla="*/ 42508 w 575065"/>
                <a:gd name="connsiteY11" fmla="*/ 503662 h 1177122"/>
                <a:gd name="connsiteX12" fmla="*/ 224321 w 575065"/>
                <a:gd name="connsiteY12" fmla="*/ 69110 h 1177122"/>
                <a:gd name="connsiteX13" fmla="*/ 389622 w 575065"/>
                <a:gd name="connsiteY13" fmla="*/ 77084 h 1177122"/>
                <a:gd name="connsiteX14" fmla="*/ 386467 w 575065"/>
                <a:gd name="connsiteY14" fmla="*/ 2657 h 1177122"/>
                <a:gd name="connsiteX15" fmla="*/ 575065 w 575065"/>
                <a:gd name="connsiteY15" fmla="*/ 0 h 1177122"/>
                <a:gd name="connsiteX0" fmla="*/ 575065 w 575065"/>
                <a:gd name="connsiteY0" fmla="*/ 0 h 1203142"/>
                <a:gd name="connsiteX1" fmla="*/ 384846 w 575065"/>
                <a:gd name="connsiteY1" fmla="*/ 76026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89622 w 575065"/>
                <a:gd name="connsiteY13" fmla="*/ 77084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84846 w 575065"/>
                <a:gd name="connsiteY1" fmla="*/ 76026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81264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72877 w 575065"/>
                <a:gd name="connsiteY10" fmla="*/ 551966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96661 w 575065"/>
                <a:gd name="connsiteY7" fmla="*/ 1061576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38189 w 575065"/>
                <a:gd name="connsiteY3" fmla="*/ 998527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96661 w 575065"/>
                <a:gd name="connsiteY7" fmla="*/ 1061576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38189 w 575065"/>
                <a:gd name="connsiteY3" fmla="*/ 998527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32380 w 575065"/>
                <a:gd name="connsiteY7" fmla="*/ 1002045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0302 w 570302"/>
                <a:gd name="connsiteY0" fmla="*/ 0 h 1203142"/>
                <a:gd name="connsiteX1" fmla="*/ 372649 w 570302"/>
                <a:gd name="connsiteY1" fmla="*/ 98328 h 1203142"/>
                <a:gd name="connsiteX2" fmla="*/ 169357 w 570302"/>
                <a:gd name="connsiteY2" fmla="*/ 551583 h 1203142"/>
                <a:gd name="connsiteX3" fmla="*/ 133426 w 570302"/>
                <a:gd name="connsiteY3" fmla="*/ 998527 h 1203142"/>
                <a:gd name="connsiteX4" fmla="*/ 185279 w 570302"/>
                <a:gd name="connsiteY4" fmla="*/ 1118470 h 1203142"/>
                <a:gd name="connsiteX5" fmla="*/ 123412 w 570302"/>
                <a:gd name="connsiteY5" fmla="*/ 1203142 h 1203142"/>
                <a:gd name="connsiteX6" fmla="*/ 61712 w 570302"/>
                <a:gd name="connsiteY6" fmla="*/ 1156852 h 1203142"/>
                <a:gd name="connsiteX7" fmla="*/ 127617 w 570302"/>
                <a:gd name="connsiteY7" fmla="*/ 1002045 h 1203142"/>
                <a:gd name="connsiteX8" fmla="*/ 0 w 570302"/>
                <a:gd name="connsiteY8" fmla="*/ 982167 h 1203142"/>
                <a:gd name="connsiteX9" fmla="*/ 33655 w 570302"/>
                <a:gd name="connsiteY9" fmla="*/ 585400 h 1203142"/>
                <a:gd name="connsiteX10" fmla="*/ 168114 w 570302"/>
                <a:gd name="connsiteY10" fmla="*/ 551966 h 1203142"/>
                <a:gd name="connsiteX11" fmla="*/ 42507 w 570302"/>
                <a:gd name="connsiteY11" fmla="*/ 470325 h 1203142"/>
                <a:gd name="connsiteX12" fmla="*/ 219558 w 570302"/>
                <a:gd name="connsiteY12" fmla="*/ 69110 h 1203142"/>
                <a:gd name="connsiteX13" fmla="*/ 369990 w 570302"/>
                <a:gd name="connsiteY13" fmla="*/ 103103 h 1203142"/>
                <a:gd name="connsiteX14" fmla="*/ 381704 w 570302"/>
                <a:gd name="connsiteY14" fmla="*/ 2657 h 1203142"/>
                <a:gd name="connsiteX15" fmla="*/ 570302 w 570302"/>
                <a:gd name="connsiteY15" fmla="*/ 0 h 1203142"/>
                <a:gd name="connsiteX0" fmla="*/ 570302 w 570302"/>
                <a:gd name="connsiteY0" fmla="*/ 0 h 1203142"/>
                <a:gd name="connsiteX1" fmla="*/ 372649 w 570302"/>
                <a:gd name="connsiteY1" fmla="*/ 98328 h 1203142"/>
                <a:gd name="connsiteX2" fmla="*/ 169357 w 570302"/>
                <a:gd name="connsiteY2" fmla="*/ 551583 h 1203142"/>
                <a:gd name="connsiteX3" fmla="*/ 133426 w 570302"/>
                <a:gd name="connsiteY3" fmla="*/ 998527 h 1203142"/>
                <a:gd name="connsiteX4" fmla="*/ 185279 w 570302"/>
                <a:gd name="connsiteY4" fmla="*/ 1118470 h 1203142"/>
                <a:gd name="connsiteX5" fmla="*/ 123412 w 570302"/>
                <a:gd name="connsiteY5" fmla="*/ 1203142 h 1203142"/>
                <a:gd name="connsiteX6" fmla="*/ 56949 w 570302"/>
                <a:gd name="connsiteY6" fmla="*/ 1099702 h 1203142"/>
                <a:gd name="connsiteX7" fmla="*/ 127617 w 570302"/>
                <a:gd name="connsiteY7" fmla="*/ 1002045 h 1203142"/>
                <a:gd name="connsiteX8" fmla="*/ 0 w 570302"/>
                <a:gd name="connsiteY8" fmla="*/ 982167 h 1203142"/>
                <a:gd name="connsiteX9" fmla="*/ 33655 w 570302"/>
                <a:gd name="connsiteY9" fmla="*/ 585400 h 1203142"/>
                <a:gd name="connsiteX10" fmla="*/ 168114 w 570302"/>
                <a:gd name="connsiteY10" fmla="*/ 551966 h 1203142"/>
                <a:gd name="connsiteX11" fmla="*/ 42507 w 570302"/>
                <a:gd name="connsiteY11" fmla="*/ 470325 h 1203142"/>
                <a:gd name="connsiteX12" fmla="*/ 219558 w 570302"/>
                <a:gd name="connsiteY12" fmla="*/ 69110 h 1203142"/>
                <a:gd name="connsiteX13" fmla="*/ 369990 w 570302"/>
                <a:gd name="connsiteY13" fmla="*/ 103103 h 1203142"/>
                <a:gd name="connsiteX14" fmla="*/ 381704 w 570302"/>
                <a:gd name="connsiteY14" fmla="*/ 2657 h 1203142"/>
                <a:gd name="connsiteX15" fmla="*/ 570302 w 570302"/>
                <a:gd name="connsiteY15" fmla="*/ 0 h 1203142"/>
                <a:gd name="connsiteX0" fmla="*/ 570302 w 570302"/>
                <a:gd name="connsiteY0" fmla="*/ 0 h 1162661"/>
                <a:gd name="connsiteX1" fmla="*/ 372649 w 570302"/>
                <a:gd name="connsiteY1" fmla="*/ 98328 h 1162661"/>
                <a:gd name="connsiteX2" fmla="*/ 169357 w 570302"/>
                <a:gd name="connsiteY2" fmla="*/ 551583 h 1162661"/>
                <a:gd name="connsiteX3" fmla="*/ 133426 w 570302"/>
                <a:gd name="connsiteY3" fmla="*/ 998527 h 1162661"/>
                <a:gd name="connsiteX4" fmla="*/ 185279 w 570302"/>
                <a:gd name="connsiteY4" fmla="*/ 1118470 h 1162661"/>
                <a:gd name="connsiteX5" fmla="*/ 104362 w 570302"/>
                <a:gd name="connsiteY5" fmla="*/ 1162661 h 1162661"/>
                <a:gd name="connsiteX6" fmla="*/ 56949 w 570302"/>
                <a:gd name="connsiteY6" fmla="*/ 1099702 h 1162661"/>
                <a:gd name="connsiteX7" fmla="*/ 127617 w 570302"/>
                <a:gd name="connsiteY7" fmla="*/ 1002045 h 1162661"/>
                <a:gd name="connsiteX8" fmla="*/ 0 w 570302"/>
                <a:gd name="connsiteY8" fmla="*/ 982167 h 1162661"/>
                <a:gd name="connsiteX9" fmla="*/ 33655 w 570302"/>
                <a:gd name="connsiteY9" fmla="*/ 585400 h 1162661"/>
                <a:gd name="connsiteX10" fmla="*/ 168114 w 570302"/>
                <a:gd name="connsiteY10" fmla="*/ 551966 h 1162661"/>
                <a:gd name="connsiteX11" fmla="*/ 42507 w 570302"/>
                <a:gd name="connsiteY11" fmla="*/ 470325 h 1162661"/>
                <a:gd name="connsiteX12" fmla="*/ 219558 w 570302"/>
                <a:gd name="connsiteY12" fmla="*/ 69110 h 1162661"/>
                <a:gd name="connsiteX13" fmla="*/ 369990 w 570302"/>
                <a:gd name="connsiteY13" fmla="*/ 103103 h 1162661"/>
                <a:gd name="connsiteX14" fmla="*/ 381704 w 570302"/>
                <a:gd name="connsiteY14" fmla="*/ 2657 h 1162661"/>
                <a:gd name="connsiteX15" fmla="*/ 570302 w 570302"/>
                <a:gd name="connsiteY15" fmla="*/ 0 h 1162661"/>
                <a:gd name="connsiteX0" fmla="*/ 570302 w 570302"/>
                <a:gd name="connsiteY0" fmla="*/ 0 h 1162661"/>
                <a:gd name="connsiteX1" fmla="*/ 372649 w 570302"/>
                <a:gd name="connsiteY1" fmla="*/ 98328 h 1162661"/>
                <a:gd name="connsiteX2" fmla="*/ 169357 w 570302"/>
                <a:gd name="connsiteY2" fmla="*/ 551583 h 1162661"/>
                <a:gd name="connsiteX3" fmla="*/ 133426 w 570302"/>
                <a:gd name="connsiteY3" fmla="*/ 998527 h 1162661"/>
                <a:gd name="connsiteX4" fmla="*/ 178135 w 570302"/>
                <a:gd name="connsiteY4" fmla="*/ 1085133 h 1162661"/>
                <a:gd name="connsiteX5" fmla="*/ 104362 w 570302"/>
                <a:gd name="connsiteY5" fmla="*/ 1162661 h 1162661"/>
                <a:gd name="connsiteX6" fmla="*/ 56949 w 570302"/>
                <a:gd name="connsiteY6" fmla="*/ 1099702 h 1162661"/>
                <a:gd name="connsiteX7" fmla="*/ 127617 w 570302"/>
                <a:gd name="connsiteY7" fmla="*/ 1002045 h 1162661"/>
                <a:gd name="connsiteX8" fmla="*/ 0 w 570302"/>
                <a:gd name="connsiteY8" fmla="*/ 982167 h 1162661"/>
                <a:gd name="connsiteX9" fmla="*/ 33655 w 570302"/>
                <a:gd name="connsiteY9" fmla="*/ 585400 h 1162661"/>
                <a:gd name="connsiteX10" fmla="*/ 168114 w 570302"/>
                <a:gd name="connsiteY10" fmla="*/ 551966 h 1162661"/>
                <a:gd name="connsiteX11" fmla="*/ 42507 w 570302"/>
                <a:gd name="connsiteY11" fmla="*/ 470325 h 1162661"/>
                <a:gd name="connsiteX12" fmla="*/ 219558 w 570302"/>
                <a:gd name="connsiteY12" fmla="*/ 69110 h 1162661"/>
                <a:gd name="connsiteX13" fmla="*/ 369990 w 570302"/>
                <a:gd name="connsiteY13" fmla="*/ 103103 h 1162661"/>
                <a:gd name="connsiteX14" fmla="*/ 381704 w 570302"/>
                <a:gd name="connsiteY14" fmla="*/ 2657 h 1162661"/>
                <a:gd name="connsiteX15" fmla="*/ 570302 w 570302"/>
                <a:gd name="connsiteY15" fmla="*/ 0 h 1162661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27617 w 570302"/>
                <a:gd name="connsiteY7" fmla="*/ 1002045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49919 w 570302"/>
                <a:gd name="connsiteY7" fmla="*/ 99832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44577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85569 w 570302"/>
                <a:gd name="connsiteY4" fmla="*/ 1107435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8124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8124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59780 w 570302"/>
                <a:gd name="connsiteY7" fmla="*/ 986563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59780 w 570302"/>
                <a:gd name="connsiteY7" fmla="*/ 986563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57332 w 570302"/>
                <a:gd name="connsiteY10" fmla="*/ 562042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0302" h="1141229">
                  <a:moveTo>
                    <a:pt x="570302" y="0"/>
                  </a:moveTo>
                  <a:lnTo>
                    <a:pt x="372649" y="98328"/>
                  </a:lnTo>
                  <a:lnTo>
                    <a:pt x="163120" y="561537"/>
                  </a:lnTo>
                  <a:cubicBezTo>
                    <a:pt x="162294" y="705562"/>
                    <a:pt x="161881" y="776315"/>
                    <a:pt x="160643" y="991093"/>
                  </a:cubicBezTo>
                  <a:lnTo>
                    <a:pt x="196720" y="1096284"/>
                  </a:lnTo>
                  <a:lnTo>
                    <a:pt x="87694" y="1141229"/>
                  </a:lnTo>
                  <a:lnTo>
                    <a:pt x="56949" y="1099702"/>
                  </a:lnTo>
                  <a:lnTo>
                    <a:pt x="159780" y="986563"/>
                  </a:lnTo>
                  <a:lnTo>
                    <a:pt x="0" y="982167"/>
                  </a:lnTo>
                  <a:lnTo>
                    <a:pt x="33655" y="585400"/>
                  </a:lnTo>
                  <a:lnTo>
                    <a:pt x="157332" y="562042"/>
                  </a:lnTo>
                  <a:lnTo>
                    <a:pt x="42507" y="470325"/>
                  </a:lnTo>
                  <a:lnTo>
                    <a:pt x="219558" y="69110"/>
                  </a:lnTo>
                  <a:lnTo>
                    <a:pt x="369990" y="103103"/>
                  </a:lnTo>
                  <a:lnTo>
                    <a:pt x="381704" y="2657"/>
                  </a:lnTo>
                  <a:lnTo>
                    <a:pt x="570302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 w="3175" cap="rnd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1737939" y="3679330"/>
              <a:ext cx="112379" cy="1333083"/>
            </a:xfrm>
            <a:prstGeom prst="rect">
              <a:avLst/>
            </a:prstGeom>
            <a:solidFill>
              <a:srgbClr val="F3D1EC"/>
            </a:solidFill>
            <a:ln w="3175">
              <a:noFill/>
            </a:ln>
            <a:effectLst>
              <a:innerShdw blurRad="25400" dist="25400">
                <a:schemeClr val="accent1">
                  <a:lumMod val="20000"/>
                  <a:lumOff val="80000"/>
                  <a:alpha val="32000"/>
                </a:schemeClr>
              </a:innerShdw>
            </a:effectLst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55" name="グループ化 54"/>
            <p:cNvGrpSpPr/>
            <p:nvPr/>
          </p:nvGrpSpPr>
          <p:grpSpPr>
            <a:xfrm flipV="1">
              <a:off x="1752419" y="2139120"/>
              <a:ext cx="4440634" cy="1538656"/>
              <a:chOff x="2004355" y="5134438"/>
              <a:chExt cx="3217851" cy="1114996"/>
            </a:xfrm>
          </p:grpSpPr>
          <p:sp>
            <p:nvSpPr>
              <p:cNvPr id="56" name="正方形/長方形 55"/>
              <p:cNvSpPr/>
              <p:nvPr/>
            </p:nvSpPr>
            <p:spPr>
              <a:xfrm>
                <a:off x="2004355" y="5134438"/>
                <a:ext cx="2949671" cy="95684"/>
              </a:xfrm>
              <a:prstGeom prst="rect">
                <a:avLst/>
              </a:prstGeom>
              <a:solidFill>
                <a:srgbClr val="ADDB7B"/>
              </a:solidFill>
              <a:ln w="3175">
                <a:noFill/>
              </a:ln>
              <a:effectLst>
                <a:innerShdw blurRad="25400" dist="25400" dir="5400000">
                  <a:srgbClr val="92D05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フリーフォーム 57"/>
              <p:cNvSpPr/>
              <p:nvPr/>
            </p:nvSpPr>
            <p:spPr>
              <a:xfrm>
                <a:off x="4948171" y="5138679"/>
                <a:ext cx="274035" cy="1110755"/>
              </a:xfrm>
              <a:custGeom>
                <a:avLst/>
                <a:gdLst>
                  <a:gd name="connsiteX0" fmla="*/ 0 w 347663"/>
                  <a:gd name="connsiteY0" fmla="*/ 0 h 1176337"/>
                  <a:gd name="connsiteX1" fmla="*/ 42863 w 347663"/>
                  <a:gd name="connsiteY1" fmla="*/ 540544 h 1176337"/>
                  <a:gd name="connsiteX2" fmla="*/ 40481 w 347663"/>
                  <a:gd name="connsiteY2" fmla="*/ 1176337 h 1176337"/>
                  <a:gd name="connsiteX3" fmla="*/ 347663 w 347663"/>
                  <a:gd name="connsiteY3" fmla="*/ 1062037 h 1176337"/>
                  <a:gd name="connsiteX4" fmla="*/ 342900 w 347663"/>
                  <a:gd name="connsiteY4" fmla="*/ 621506 h 1176337"/>
                  <a:gd name="connsiteX5" fmla="*/ 45244 w 347663"/>
                  <a:gd name="connsiteY5" fmla="*/ 540544 h 1176337"/>
                  <a:gd name="connsiteX6" fmla="*/ 314325 w 347663"/>
                  <a:gd name="connsiteY6" fmla="*/ 464344 h 1176337"/>
                  <a:gd name="connsiteX7" fmla="*/ 245269 w 347663"/>
                  <a:gd name="connsiteY7" fmla="*/ 152400 h 1176337"/>
                  <a:gd name="connsiteX8" fmla="*/ 0 w 347663"/>
                  <a:gd name="connsiteY8" fmla="*/ 0 h 1176337"/>
                  <a:gd name="connsiteX0" fmla="*/ 0 w 347663"/>
                  <a:gd name="connsiteY0" fmla="*/ 0 h 1176337"/>
                  <a:gd name="connsiteX1" fmla="*/ 42863 w 347663"/>
                  <a:gd name="connsiteY1" fmla="*/ 540544 h 1176337"/>
                  <a:gd name="connsiteX2" fmla="*/ 40481 w 347663"/>
                  <a:gd name="connsiteY2" fmla="*/ 1176337 h 1176337"/>
                  <a:gd name="connsiteX3" fmla="*/ 347663 w 347663"/>
                  <a:gd name="connsiteY3" fmla="*/ 1062037 h 1176337"/>
                  <a:gd name="connsiteX4" fmla="*/ 342900 w 347663"/>
                  <a:gd name="connsiteY4" fmla="*/ 621506 h 1176337"/>
                  <a:gd name="connsiteX5" fmla="*/ 45244 w 347663"/>
                  <a:gd name="connsiteY5" fmla="*/ 540544 h 1176337"/>
                  <a:gd name="connsiteX6" fmla="*/ 314325 w 347663"/>
                  <a:gd name="connsiteY6" fmla="*/ 464344 h 1176337"/>
                  <a:gd name="connsiteX7" fmla="*/ 228600 w 347663"/>
                  <a:gd name="connsiteY7" fmla="*/ 178594 h 1176337"/>
                  <a:gd name="connsiteX8" fmla="*/ 0 w 347663"/>
                  <a:gd name="connsiteY8" fmla="*/ 0 h 1176337"/>
                  <a:gd name="connsiteX0" fmla="*/ 0 w 347663"/>
                  <a:gd name="connsiteY0" fmla="*/ 0 h 1176337"/>
                  <a:gd name="connsiteX1" fmla="*/ 42863 w 347663"/>
                  <a:gd name="connsiteY1" fmla="*/ 540544 h 1176337"/>
                  <a:gd name="connsiteX2" fmla="*/ 40481 w 347663"/>
                  <a:gd name="connsiteY2" fmla="*/ 1176337 h 1176337"/>
                  <a:gd name="connsiteX3" fmla="*/ 347663 w 347663"/>
                  <a:gd name="connsiteY3" fmla="*/ 1062037 h 1176337"/>
                  <a:gd name="connsiteX4" fmla="*/ 342900 w 347663"/>
                  <a:gd name="connsiteY4" fmla="*/ 621506 h 1176337"/>
                  <a:gd name="connsiteX5" fmla="*/ 45244 w 347663"/>
                  <a:gd name="connsiteY5" fmla="*/ 540544 h 1176337"/>
                  <a:gd name="connsiteX6" fmla="*/ 314325 w 347663"/>
                  <a:gd name="connsiteY6" fmla="*/ 464344 h 1176337"/>
                  <a:gd name="connsiteX7" fmla="*/ 223838 w 347663"/>
                  <a:gd name="connsiteY7" fmla="*/ 190501 h 1176337"/>
                  <a:gd name="connsiteX8" fmla="*/ 0 w 347663"/>
                  <a:gd name="connsiteY8" fmla="*/ 0 h 1176337"/>
                  <a:gd name="connsiteX0" fmla="*/ 0 w 347663"/>
                  <a:gd name="connsiteY0" fmla="*/ 0 h 1176337"/>
                  <a:gd name="connsiteX1" fmla="*/ 42863 w 347663"/>
                  <a:gd name="connsiteY1" fmla="*/ 540544 h 1176337"/>
                  <a:gd name="connsiteX2" fmla="*/ 40481 w 347663"/>
                  <a:gd name="connsiteY2" fmla="*/ 1176337 h 1176337"/>
                  <a:gd name="connsiteX3" fmla="*/ 347663 w 347663"/>
                  <a:gd name="connsiteY3" fmla="*/ 1062037 h 1176337"/>
                  <a:gd name="connsiteX4" fmla="*/ 342900 w 347663"/>
                  <a:gd name="connsiteY4" fmla="*/ 621506 h 1176337"/>
                  <a:gd name="connsiteX5" fmla="*/ 162809 w 347663"/>
                  <a:gd name="connsiteY5" fmla="*/ 543810 h 1176337"/>
                  <a:gd name="connsiteX6" fmla="*/ 314325 w 347663"/>
                  <a:gd name="connsiteY6" fmla="*/ 464344 h 1176337"/>
                  <a:gd name="connsiteX7" fmla="*/ 223838 w 347663"/>
                  <a:gd name="connsiteY7" fmla="*/ 190501 h 1176337"/>
                  <a:gd name="connsiteX8" fmla="*/ 0 w 347663"/>
                  <a:gd name="connsiteY8" fmla="*/ 0 h 1176337"/>
                  <a:gd name="connsiteX0" fmla="*/ 0 w 347663"/>
                  <a:gd name="connsiteY0" fmla="*/ 0 h 1176337"/>
                  <a:gd name="connsiteX1" fmla="*/ 39597 w 347663"/>
                  <a:gd name="connsiteY1" fmla="*/ 602592 h 1176337"/>
                  <a:gd name="connsiteX2" fmla="*/ 40481 w 347663"/>
                  <a:gd name="connsiteY2" fmla="*/ 1176337 h 1176337"/>
                  <a:gd name="connsiteX3" fmla="*/ 347663 w 347663"/>
                  <a:gd name="connsiteY3" fmla="*/ 1062037 h 1176337"/>
                  <a:gd name="connsiteX4" fmla="*/ 342900 w 347663"/>
                  <a:gd name="connsiteY4" fmla="*/ 621506 h 1176337"/>
                  <a:gd name="connsiteX5" fmla="*/ 162809 w 347663"/>
                  <a:gd name="connsiteY5" fmla="*/ 543810 h 1176337"/>
                  <a:gd name="connsiteX6" fmla="*/ 314325 w 347663"/>
                  <a:gd name="connsiteY6" fmla="*/ 464344 h 1176337"/>
                  <a:gd name="connsiteX7" fmla="*/ 223838 w 347663"/>
                  <a:gd name="connsiteY7" fmla="*/ 190501 h 1176337"/>
                  <a:gd name="connsiteX8" fmla="*/ 0 w 347663"/>
                  <a:gd name="connsiteY8" fmla="*/ 0 h 1176337"/>
                  <a:gd name="connsiteX0" fmla="*/ 0 w 347663"/>
                  <a:gd name="connsiteY0" fmla="*/ 0 h 1176337"/>
                  <a:gd name="connsiteX1" fmla="*/ 39597 w 347663"/>
                  <a:gd name="connsiteY1" fmla="*/ 602592 h 1176337"/>
                  <a:gd name="connsiteX2" fmla="*/ 40481 w 347663"/>
                  <a:gd name="connsiteY2" fmla="*/ 1176337 h 1176337"/>
                  <a:gd name="connsiteX3" fmla="*/ 347663 w 347663"/>
                  <a:gd name="connsiteY3" fmla="*/ 1062037 h 1176337"/>
                  <a:gd name="connsiteX4" fmla="*/ 342900 w 347663"/>
                  <a:gd name="connsiteY4" fmla="*/ 621506 h 1176337"/>
                  <a:gd name="connsiteX5" fmla="*/ 38712 w 347663"/>
                  <a:gd name="connsiteY5" fmla="*/ 602592 h 1176337"/>
                  <a:gd name="connsiteX6" fmla="*/ 314325 w 347663"/>
                  <a:gd name="connsiteY6" fmla="*/ 464344 h 1176337"/>
                  <a:gd name="connsiteX7" fmla="*/ 223838 w 347663"/>
                  <a:gd name="connsiteY7" fmla="*/ 190501 h 1176337"/>
                  <a:gd name="connsiteX8" fmla="*/ 0 w 347663"/>
                  <a:gd name="connsiteY8" fmla="*/ 0 h 1176337"/>
                  <a:gd name="connsiteX0" fmla="*/ 0 w 359655"/>
                  <a:gd name="connsiteY0" fmla="*/ 0 h 1176337"/>
                  <a:gd name="connsiteX1" fmla="*/ 51589 w 359655"/>
                  <a:gd name="connsiteY1" fmla="*/ 602592 h 1176337"/>
                  <a:gd name="connsiteX2" fmla="*/ 52473 w 359655"/>
                  <a:gd name="connsiteY2" fmla="*/ 1176337 h 1176337"/>
                  <a:gd name="connsiteX3" fmla="*/ 359655 w 359655"/>
                  <a:gd name="connsiteY3" fmla="*/ 1062037 h 1176337"/>
                  <a:gd name="connsiteX4" fmla="*/ 354892 w 359655"/>
                  <a:gd name="connsiteY4" fmla="*/ 621506 h 1176337"/>
                  <a:gd name="connsiteX5" fmla="*/ 50704 w 359655"/>
                  <a:gd name="connsiteY5" fmla="*/ 602592 h 1176337"/>
                  <a:gd name="connsiteX6" fmla="*/ 326317 w 359655"/>
                  <a:gd name="connsiteY6" fmla="*/ 464344 h 1176337"/>
                  <a:gd name="connsiteX7" fmla="*/ 235830 w 359655"/>
                  <a:gd name="connsiteY7" fmla="*/ 190501 h 1176337"/>
                  <a:gd name="connsiteX8" fmla="*/ 0 w 359655"/>
                  <a:gd name="connsiteY8" fmla="*/ 0 h 1176337"/>
                  <a:gd name="connsiteX0" fmla="*/ 0 w 359655"/>
                  <a:gd name="connsiteY0" fmla="*/ 0 h 1176337"/>
                  <a:gd name="connsiteX1" fmla="*/ 51589 w 359655"/>
                  <a:gd name="connsiteY1" fmla="*/ 602592 h 1176337"/>
                  <a:gd name="connsiteX2" fmla="*/ 52473 w 359655"/>
                  <a:gd name="connsiteY2" fmla="*/ 1176337 h 1176337"/>
                  <a:gd name="connsiteX3" fmla="*/ 359655 w 359655"/>
                  <a:gd name="connsiteY3" fmla="*/ 1062037 h 1176337"/>
                  <a:gd name="connsiteX4" fmla="*/ 354892 w 359655"/>
                  <a:gd name="connsiteY4" fmla="*/ 621506 h 1176337"/>
                  <a:gd name="connsiteX5" fmla="*/ 119760 w 359655"/>
                  <a:gd name="connsiteY5" fmla="*/ 964542 h 1176337"/>
                  <a:gd name="connsiteX6" fmla="*/ 326317 w 359655"/>
                  <a:gd name="connsiteY6" fmla="*/ 464344 h 1176337"/>
                  <a:gd name="connsiteX7" fmla="*/ 235830 w 359655"/>
                  <a:gd name="connsiteY7" fmla="*/ 190501 h 1176337"/>
                  <a:gd name="connsiteX8" fmla="*/ 0 w 359655"/>
                  <a:gd name="connsiteY8" fmla="*/ 0 h 1176337"/>
                  <a:gd name="connsiteX0" fmla="*/ 0 w 359655"/>
                  <a:gd name="connsiteY0" fmla="*/ 0 h 1176337"/>
                  <a:gd name="connsiteX1" fmla="*/ 51589 w 359655"/>
                  <a:gd name="connsiteY1" fmla="*/ 902629 h 1176337"/>
                  <a:gd name="connsiteX2" fmla="*/ 52473 w 359655"/>
                  <a:gd name="connsiteY2" fmla="*/ 1176337 h 1176337"/>
                  <a:gd name="connsiteX3" fmla="*/ 359655 w 359655"/>
                  <a:gd name="connsiteY3" fmla="*/ 1062037 h 1176337"/>
                  <a:gd name="connsiteX4" fmla="*/ 354892 w 359655"/>
                  <a:gd name="connsiteY4" fmla="*/ 621506 h 1176337"/>
                  <a:gd name="connsiteX5" fmla="*/ 119760 w 359655"/>
                  <a:gd name="connsiteY5" fmla="*/ 964542 h 1176337"/>
                  <a:gd name="connsiteX6" fmla="*/ 326317 w 359655"/>
                  <a:gd name="connsiteY6" fmla="*/ 464344 h 1176337"/>
                  <a:gd name="connsiteX7" fmla="*/ 235830 w 359655"/>
                  <a:gd name="connsiteY7" fmla="*/ 190501 h 1176337"/>
                  <a:gd name="connsiteX8" fmla="*/ 0 w 359655"/>
                  <a:gd name="connsiteY8" fmla="*/ 0 h 1176337"/>
                  <a:gd name="connsiteX0" fmla="*/ 0 w 359655"/>
                  <a:gd name="connsiteY0" fmla="*/ 0 h 1176337"/>
                  <a:gd name="connsiteX1" fmla="*/ 51589 w 359655"/>
                  <a:gd name="connsiteY1" fmla="*/ 902629 h 1176337"/>
                  <a:gd name="connsiteX2" fmla="*/ 52473 w 359655"/>
                  <a:gd name="connsiteY2" fmla="*/ 1176337 h 1176337"/>
                  <a:gd name="connsiteX3" fmla="*/ 359655 w 359655"/>
                  <a:gd name="connsiteY3" fmla="*/ 1062037 h 1176337"/>
                  <a:gd name="connsiteX4" fmla="*/ 354892 w 359655"/>
                  <a:gd name="connsiteY4" fmla="*/ 621506 h 1176337"/>
                  <a:gd name="connsiteX5" fmla="*/ 119760 w 359655"/>
                  <a:gd name="connsiteY5" fmla="*/ 964542 h 1176337"/>
                  <a:gd name="connsiteX6" fmla="*/ 326317 w 359655"/>
                  <a:gd name="connsiteY6" fmla="*/ 464344 h 1176337"/>
                  <a:gd name="connsiteX7" fmla="*/ 235830 w 359655"/>
                  <a:gd name="connsiteY7" fmla="*/ 190501 h 1176337"/>
                  <a:gd name="connsiteX8" fmla="*/ 0 w 359655"/>
                  <a:gd name="connsiteY8" fmla="*/ 0 h 1176337"/>
                  <a:gd name="connsiteX0" fmla="*/ 0 w 359655"/>
                  <a:gd name="connsiteY0" fmla="*/ 0 h 1176337"/>
                  <a:gd name="connsiteX1" fmla="*/ 51589 w 359655"/>
                  <a:gd name="connsiteY1" fmla="*/ 902629 h 1176337"/>
                  <a:gd name="connsiteX2" fmla="*/ 52473 w 359655"/>
                  <a:gd name="connsiteY2" fmla="*/ 1176337 h 1176337"/>
                  <a:gd name="connsiteX3" fmla="*/ 359655 w 359655"/>
                  <a:gd name="connsiteY3" fmla="*/ 1062037 h 1176337"/>
                  <a:gd name="connsiteX4" fmla="*/ 354892 w 359655"/>
                  <a:gd name="connsiteY4" fmla="*/ 621506 h 1176337"/>
                  <a:gd name="connsiteX5" fmla="*/ 48323 w 359655"/>
                  <a:gd name="connsiteY5" fmla="*/ 902629 h 1176337"/>
                  <a:gd name="connsiteX6" fmla="*/ 326317 w 359655"/>
                  <a:gd name="connsiteY6" fmla="*/ 464344 h 1176337"/>
                  <a:gd name="connsiteX7" fmla="*/ 235830 w 359655"/>
                  <a:gd name="connsiteY7" fmla="*/ 190501 h 1176337"/>
                  <a:gd name="connsiteX8" fmla="*/ 0 w 359655"/>
                  <a:gd name="connsiteY8" fmla="*/ 0 h 1176337"/>
                  <a:gd name="connsiteX0" fmla="*/ 0 w 359655"/>
                  <a:gd name="connsiteY0" fmla="*/ 0 h 1176337"/>
                  <a:gd name="connsiteX1" fmla="*/ 51589 w 359655"/>
                  <a:gd name="connsiteY1" fmla="*/ 902629 h 1176337"/>
                  <a:gd name="connsiteX2" fmla="*/ 52473 w 359655"/>
                  <a:gd name="connsiteY2" fmla="*/ 1176337 h 1176337"/>
                  <a:gd name="connsiteX3" fmla="*/ 359655 w 359655"/>
                  <a:gd name="connsiteY3" fmla="*/ 1062037 h 1176337"/>
                  <a:gd name="connsiteX4" fmla="*/ 357273 w 359655"/>
                  <a:gd name="connsiteY4" fmla="*/ 912018 h 1176337"/>
                  <a:gd name="connsiteX5" fmla="*/ 48323 w 359655"/>
                  <a:gd name="connsiteY5" fmla="*/ 902629 h 1176337"/>
                  <a:gd name="connsiteX6" fmla="*/ 326317 w 359655"/>
                  <a:gd name="connsiteY6" fmla="*/ 464344 h 1176337"/>
                  <a:gd name="connsiteX7" fmla="*/ 235830 w 359655"/>
                  <a:gd name="connsiteY7" fmla="*/ 190501 h 1176337"/>
                  <a:gd name="connsiteX8" fmla="*/ 0 w 359655"/>
                  <a:gd name="connsiteY8" fmla="*/ 0 h 1176337"/>
                  <a:gd name="connsiteX0" fmla="*/ 0 w 364417"/>
                  <a:gd name="connsiteY0" fmla="*/ 0 h 1176337"/>
                  <a:gd name="connsiteX1" fmla="*/ 51589 w 364417"/>
                  <a:gd name="connsiteY1" fmla="*/ 902629 h 1176337"/>
                  <a:gd name="connsiteX2" fmla="*/ 52473 w 364417"/>
                  <a:gd name="connsiteY2" fmla="*/ 1176337 h 1176337"/>
                  <a:gd name="connsiteX3" fmla="*/ 359655 w 364417"/>
                  <a:gd name="connsiteY3" fmla="*/ 1062037 h 1176337"/>
                  <a:gd name="connsiteX4" fmla="*/ 357273 w 364417"/>
                  <a:gd name="connsiteY4" fmla="*/ 912018 h 1176337"/>
                  <a:gd name="connsiteX5" fmla="*/ 48323 w 364417"/>
                  <a:gd name="connsiteY5" fmla="*/ 902629 h 1176337"/>
                  <a:gd name="connsiteX6" fmla="*/ 364417 w 364417"/>
                  <a:gd name="connsiteY6" fmla="*/ 838200 h 1176337"/>
                  <a:gd name="connsiteX7" fmla="*/ 235830 w 364417"/>
                  <a:gd name="connsiteY7" fmla="*/ 190501 h 1176337"/>
                  <a:gd name="connsiteX8" fmla="*/ 0 w 364417"/>
                  <a:gd name="connsiteY8" fmla="*/ 0 h 1176337"/>
                  <a:gd name="connsiteX0" fmla="*/ 0 w 364417"/>
                  <a:gd name="connsiteY0" fmla="*/ 0 h 1176337"/>
                  <a:gd name="connsiteX1" fmla="*/ 51589 w 364417"/>
                  <a:gd name="connsiteY1" fmla="*/ 902629 h 1176337"/>
                  <a:gd name="connsiteX2" fmla="*/ 52473 w 364417"/>
                  <a:gd name="connsiteY2" fmla="*/ 1176337 h 1176337"/>
                  <a:gd name="connsiteX3" fmla="*/ 359655 w 364417"/>
                  <a:gd name="connsiteY3" fmla="*/ 1062037 h 1176337"/>
                  <a:gd name="connsiteX4" fmla="*/ 357273 w 364417"/>
                  <a:gd name="connsiteY4" fmla="*/ 912018 h 1176337"/>
                  <a:gd name="connsiteX5" fmla="*/ 48323 w 364417"/>
                  <a:gd name="connsiteY5" fmla="*/ 902629 h 1176337"/>
                  <a:gd name="connsiteX6" fmla="*/ 364417 w 364417"/>
                  <a:gd name="connsiteY6" fmla="*/ 838200 h 1176337"/>
                  <a:gd name="connsiteX7" fmla="*/ 262024 w 364417"/>
                  <a:gd name="connsiteY7" fmla="*/ 176214 h 1176337"/>
                  <a:gd name="connsiteX8" fmla="*/ 0 w 364417"/>
                  <a:gd name="connsiteY8" fmla="*/ 0 h 1176337"/>
                  <a:gd name="connsiteX0" fmla="*/ 0 w 364417"/>
                  <a:gd name="connsiteY0" fmla="*/ 0 h 1176337"/>
                  <a:gd name="connsiteX1" fmla="*/ 51589 w 364417"/>
                  <a:gd name="connsiteY1" fmla="*/ 902629 h 1176337"/>
                  <a:gd name="connsiteX2" fmla="*/ 52473 w 364417"/>
                  <a:gd name="connsiteY2" fmla="*/ 1176337 h 1176337"/>
                  <a:gd name="connsiteX3" fmla="*/ 359655 w 364417"/>
                  <a:gd name="connsiteY3" fmla="*/ 1062037 h 1176337"/>
                  <a:gd name="connsiteX4" fmla="*/ 357273 w 364417"/>
                  <a:gd name="connsiteY4" fmla="*/ 912018 h 1176337"/>
                  <a:gd name="connsiteX5" fmla="*/ 84741 w 364417"/>
                  <a:gd name="connsiteY5" fmla="*/ 905430 h 1176337"/>
                  <a:gd name="connsiteX6" fmla="*/ 364417 w 364417"/>
                  <a:gd name="connsiteY6" fmla="*/ 838200 h 1176337"/>
                  <a:gd name="connsiteX7" fmla="*/ 262024 w 364417"/>
                  <a:gd name="connsiteY7" fmla="*/ 176214 h 1176337"/>
                  <a:gd name="connsiteX8" fmla="*/ 0 w 364417"/>
                  <a:gd name="connsiteY8" fmla="*/ 0 h 1176337"/>
                  <a:gd name="connsiteX0" fmla="*/ 0 w 364417"/>
                  <a:gd name="connsiteY0" fmla="*/ 0 h 1176337"/>
                  <a:gd name="connsiteX1" fmla="*/ 23574 w 364417"/>
                  <a:gd name="connsiteY1" fmla="*/ 647695 h 1176337"/>
                  <a:gd name="connsiteX2" fmla="*/ 52473 w 364417"/>
                  <a:gd name="connsiteY2" fmla="*/ 1176337 h 1176337"/>
                  <a:gd name="connsiteX3" fmla="*/ 359655 w 364417"/>
                  <a:gd name="connsiteY3" fmla="*/ 1062037 h 1176337"/>
                  <a:gd name="connsiteX4" fmla="*/ 357273 w 364417"/>
                  <a:gd name="connsiteY4" fmla="*/ 912018 h 1176337"/>
                  <a:gd name="connsiteX5" fmla="*/ 84741 w 364417"/>
                  <a:gd name="connsiteY5" fmla="*/ 905430 h 1176337"/>
                  <a:gd name="connsiteX6" fmla="*/ 364417 w 364417"/>
                  <a:gd name="connsiteY6" fmla="*/ 838200 h 1176337"/>
                  <a:gd name="connsiteX7" fmla="*/ 262024 w 364417"/>
                  <a:gd name="connsiteY7" fmla="*/ 176214 h 1176337"/>
                  <a:gd name="connsiteX8" fmla="*/ 0 w 364417"/>
                  <a:gd name="connsiteY8" fmla="*/ 0 h 1176337"/>
                  <a:gd name="connsiteX0" fmla="*/ 0 w 364417"/>
                  <a:gd name="connsiteY0" fmla="*/ 0 h 1151123"/>
                  <a:gd name="connsiteX1" fmla="*/ 23574 w 364417"/>
                  <a:gd name="connsiteY1" fmla="*/ 647695 h 1151123"/>
                  <a:gd name="connsiteX2" fmla="*/ 7649 w 364417"/>
                  <a:gd name="connsiteY2" fmla="*/ 1151123 h 1151123"/>
                  <a:gd name="connsiteX3" fmla="*/ 359655 w 364417"/>
                  <a:gd name="connsiteY3" fmla="*/ 1062037 h 1151123"/>
                  <a:gd name="connsiteX4" fmla="*/ 357273 w 364417"/>
                  <a:gd name="connsiteY4" fmla="*/ 912018 h 1151123"/>
                  <a:gd name="connsiteX5" fmla="*/ 84741 w 364417"/>
                  <a:gd name="connsiteY5" fmla="*/ 905430 h 1151123"/>
                  <a:gd name="connsiteX6" fmla="*/ 364417 w 364417"/>
                  <a:gd name="connsiteY6" fmla="*/ 838200 h 1151123"/>
                  <a:gd name="connsiteX7" fmla="*/ 262024 w 364417"/>
                  <a:gd name="connsiteY7" fmla="*/ 176214 h 1151123"/>
                  <a:gd name="connsiteX8" fmla="*/ 0 w 364417"/>
                  <a:gd name="connsiteY8" fmla="*/ 0 h 1151123"/>
                  <a:gd name="connsiteX0" fmla="*/ 0 w 359655"/>
                  <a:gd name="connsiteY0" fmla="*/ 0 h 1151123"/>
                  <a:gd name="connsiteX1" fmla="*/ 23574 w 359655"/>
                  <a:gd name="connsiteY1" fmla="*/ 647695 h 1151123"/>
                  <a:gd name="connsiteX2" fmla="*/ 7649 w 359655"/>
                  <a:gd name="connsiteY2" fmla="*/ 1151123 h 1151123"/>
                  <a:gd name="connsiteX3" fmla="*/ 359655 w 359655"/>
                  <a:gd name="connsiteY3" fmla="*/ 1062037 h 1151123"/>
                  <a:gd name="connsiteX4" fmla="*/ 357273 w 359655"/>
                  <a:gd name="connsiteY4" fmla="*/ 912018 h 1151123"/>
                  <a:gd name="connsiteX5" fmla="*/ 84741 w 359655"/>
                  <a:gd name="connsiteY5" fmla="*/ 905430 h 1151123"/>
                  <a:gd name="connsiteX6" fmla="*/ 319593 w 359655"/>
                  <a:gd name="connsiteY6" fmla="*/ 541245 h 1151123"/>
                  <a:gd name="connsiteX7" fmla="*/ 262024 w 359655"/>
                  <a:gd name="connsiteY7" fmla="*/ 176214 h 1151123"/>
                  <a:gd name="connsiteX8" fmla="*/ 0 w 359655"/>
                  <a:gd name="connsiteY8" fmla="*/ 0 h 1151123"/>
                  <a:gd name="connsiteX0" fmla="*/ 0 w 359655"/>
                  <a:gd name="connsiteY0" fmla="*/ 0 h 1151123"/>
                  <a:gd name="connsiteX1" fmla="*/ 23574 w 359655"/>
                  <a:gd name="connsiteY1" fmla="*/ 647695 h 1151123"/>
                  <a:gd name="connsiteX2" fmla="*/ 7649 w 359655"/>
                  <a:gd name="connsiteY2" fmla="*/ 1151123 h 1151123"/>
                  <a:gd name="connsiteX3" fmla="*/ 359655 w 359655"/>
                  <a:gd name="connsiteY3" fmla="*/ 1062037 h 1151123"/>
                  <a:gd name="connsiteX4" fmla="*/ 332058 w 359655"/>
                  <a:gd name="connsiteY4" fmla="*/ 654284 h 1151123"/>
                  <a:gd name="connsiteX5" fmla="*/ 84741 w 359655"/>
                  <a:gd name="connsiteY5" fmla="*/ 905430 h 1151123"/>
                  <a:gd name="connsiteX6" fmla="*/ 319593 w 359655"/>
                  <a:gd name="connsiteY6" fmla="*/ 541245 h 1151123"/>
                  <a:gd name="connsiteX7" fmla="*/ 262024 w 359655"/>
                  <a:gd name="connsiteY7" fmla="*/ 176214 h 1151123"/>
                  <a:gd name="connsiteX8" fmla="*/ 0 w 359655"/>
                  <a:gd name="connsiteY8" fmla="*/ 0 h 1151123"/>
                  <a:gd name="connsiteX0" fmla="*/ 0 w 359655"/>
                  <a:gd name="connsiteY0" fmla="*/ 0 h 1151123"/>
                  <a:gd name="connsiteX1" fmla="*/ 23574 w 359655"/>
                  <a:gd name="connsiteY1" fmla="*/ 647695 h 1151123"/>
                  <a:gd name="connsiteX2" fmla="*/ 7649 w 359655"/>
                  <a:gd name="connsiteY2" fmla="*/ 1151123 h 1151123"/>
                  <a:gd name="connsiteX3" fmla="*/ 359655 w 359655"/>
                  <a:gd name="connsiteY3" fmla="*/ 1062037 h 1151123"/>
                  <a:gd name="connsiteX4" fmla="*/ 332058 w 359655"/>
                  <a:gd name="connsiteY4" fmla="*/ 654284 h 1151123"/>
                  <a:gd name="connsiteX5" fmla="*/ 34314 w 359655"/>
                  <a:gd name="connsiteY5" fmla="*/ 650498 h 1151123"/>
                  <a:gd name="connsiteX6" fmla="*/ 319593 w 359655"/>
                  <a:gd name="connsiteY6" fmla="*/ 541245 h 1151123"/>
                  <a:gd name="connsiteX7" fmla="*/ 262024 w 359655"/>
                  <a:gd name="connsiteY7" fmla="*/ 176214 h 1151123"/>
                  <a:gd name="connsiteX8" fmla="*/ 0 w 359655"/>
                  <a:gd name="connsiteY8" fmla="*/ 0 h 1151123"/>
                  <a:gd name="connsiteX0" fmla="*/ 0 w 332135"/>
                  <a:gd name="connsiteY0" fmla="*/ 0 h 1151123"/>
                  <a:gd name="connsiteX1" fmla="*/ 23574 w 332135"/>
                  <a:gd name="connsiteY1" fmla="*/ 647695 h 1151123"/>
                  <a:gd name="connsiteX2" fmla="*/ 7649 w 332135"/>
                  <a:gd name="connsiteY2" fmla="*/ 1151123 h 1151123"/>
                  <a:gd name="connsiteX3" fmla="*/ 312030 w 332135"/>
                  <a:gd name="connsiteY3" fmla="*/ 1078846 h 1151123"/>
                  <a:gd name="connsiteX4" fmla="*/ 332058 w 332135"/>
                  <a:gd name="connsiteY4" fmla="*/ 654284 h 1151123"/>
                  <a:gd name="connsiteX5" fmla="*/ 34314 w 332135"/>
                  <a:gd name="connsiteY5" fmla="*/ 650498 h 1151123"/>
                  <a:gd name="connsiteX6" fmla="*/ 319593 w 332135"/>
                  <a:gd name="connsiteY6" fmla="*/ 541245 h 1151123"/>
                  <a:gd name="connsiteX7" fmla="*/ 262024 w 332135"/>
                  <a:gd name="connsiteY7" fmla="*/ 176214 h 1151123"/>
                  <a:gd name="connsiteX8" fmla="*/ 0 w 332135"/>
                  <a:gd name="connsiteY8" fmla="*/ 0 h 1151123"/>
                  <a:gd name="connsiteX0" fmla="*/ 0 w 319593"/>
                  <a:gd name="connsiteY0" fmla="*/ 0 h 1151123"/>
                  <a:gd name="connsiteX1" fmla="*/ 23574 w 319593"/>
                  <a:gd name="connsiteY1" fmla="*/ 647695 h 1151123"/>
                  <a:gd name="connsiteX2" fmla="*/ 7649 w 319593"/>
                  <a:gd name="connsiteY2" fmla="*/ 1151123 h 1151123"/>
                  <a:gd name="connsiteX3" fmla="*/ 312030 w 319593"/>
                  <a:gd name="connsiteY3" fmla="*/ 1078846 h 1151123"/>
                  <a:gd name="connsiteX4" fmla="*/ 312448 w 319593"/>
                  <a:gd name="connsiteY4" fmla="*/ 665489 h 1151123"/>
                  <a:gd name="connsiteX5" fmla="*/ 34314 w 319593"/>
                  <a:gd name="connsiteY5" fmla="*/ 650498 h 1151123"/>
                  <a:gd name="connsiteX6" fmla="*/ 319593 w 319593"/>
                  <a:gd name="connsiteY6" fmla="*/ 541245 h 1151123"/>
                  <a:gd name="connsiteX7" fmla="*/ 262024 w 319593"/>
                  <a:gd name="connsiteY7" fmla="*/ 176214 h 1151123"/>
                  <a:gd name="connsiteX8" fmla="*/ 0 w 319593"/>
                  <a:gd name="connsiteY8" fmla="*/ 0 h 1151123"/>
                  <a:gd name="connsiteX0" fmla="*/ 0 w 319593"/>
                  <a:gd name="connsiteY0" fmla="*/ 0 h 1151123"/>
                  <a:gd name="connsiteX1" fmla="*/ 23574 w 319593"/>
                  <a:gd name="connsiteY1" fmla="*/ 647695 h 1151123"/>
                  <a:gd name="connsiteX2" fmla="*/ 7649 w 319593"/>
                  <a:gd name="connsiteY2" fmla="*/ 1151123 h 1151123"/>
                  <a:gd name="connsiteX3" fmla="*/ 312030 w 319593"/>
                  <a:gd name="connsiteY3" fmla="*/ 1078846 h 1151123"/>
                  <a:gd name="connsiteX4" fmla="*/ 312448 w 319593"/>
                  <a:gd name="connsiteY4" fmla="*/ 665489 h 1151123"/>
                  <a:gd name="connsiteX5" fmla="*/ 34314 w 319593"/>
                  <a:gd name="connsiteY5" fmla="*/ 650498 h 1151123"/>
                  <a:gd name="connsiteX6" fmla="*/ 319593 w 319593"/>
                  <a:gd name="connsiteY6" fmla="*/ 541245 h 1151123"/>
                  <a:gd name="connsiteX7" fmla="*/ 262024 w 319593"/>
                  <a:gd name="connsiteY7" fmla="*/ 176214 h 1151123"/>
                  <a:gd name="connsiteX8" fmla="*/ 0 w 319593"/>
                  <a:gd name="connsiteY8" fmla="*/ 0 h 1151123"/>
                  <a:gd name="connsiteX0" fmla="*/ 0 w 319593"/>
                  <a:gd name="connsiteY0" fmla="*/ 0 h 1151123"/>
                  <a:gd name="connsiteX1" fmla="*/ 23574 w 319593"/>
                  <a:gd name="connsiteY1" fmla="*/ 647695 h 1151123"/>
                  <a:gd name="connsiteX2" fmla="*/ 7649 w 319593"/>
                  <a:gd name="connsiteY2" fmla="*/ 1151123 h 1151123"/>
                  <a:gd name="connsiteX3" fmla="*/ 312030 w 319593"/>
                  <a:gd name="connsiteY3" fmla="*/ 1078846 h 1151123"/>
                  <a:gd name="connsiteX4" fmla="*/ 312448 w 319593"/>
                  <a:gd name="connsiteY4" fmla="*/ 665489 h 1151123"/>
                  <a:gd name="connsiteX5" fmla="*/ 34314 w 319593"/>
                  <a:gd name="connsiteY5" fmla="*/ 650498 h 1151123"/>
                  <a:gd name="connsiteX6" fmla="*/ 319593 w 319593"/>
                  <a:gd name="connsiteY6" fmla="*/ 541245 h 1151123"/>
                  <a:gd name="connsiteX7" fmla="*/ 262024 w 319593"/>
                  <a:gd name="connsiteY7" fmla="*/ 176214 h 1151123"/>
                  <a:gd name="connsiteX8" fmla="*/ 0 w 319593"/>
                  <a:gd name="connsiteY8" fmla="*/ 0 h 1151123"/>
                  <a:gd name="connsiteX0" fmla="*/ 0 w 319593"/>
                  <a:gd name="connsiteY0" fmla="*/ 0 h 1151123"/>
                  <a:gd name="connsiteX1" fmla="*/ 23574 w 319593"/>
                  <a:gd name="connsiteY1" fmla="*/ 647695 h 1151123"/>
                  <a:gd name="connsiteX2" fmla="*/ 7649 w 319593"/>
                  <a:gd name="connsiteY2" fmla="*/ 1151123 h 1151123"/>
                  <a:gd name="connsiteX3" fmla="*/ 312030 w 319593"/>
                  <a:gd name="connsiteY3" fmla="*/ 1078846 h 1151123"/>
                  <a:gd name="connsiteX4" fmla="*/ 312448 w 319593"/>
                  <a:gd name="connsiteY4" fmla="*/ 665489 h 1151123"/>
                  <a:gd name="connsiteX5" fmla="*/ 28712 w 319593"/>
                  <a:gd name="connsiteY5" fmla="*/ 650498 h 1151123"/>
                  <a:gd name="connsiteX6" fmla="*/ 319593 w 319593"/>
                  <a:gd name="connsiteY6" fmla="*/ 541245 h 1151123"/>
                  <a:gd name="connsiteX7" fmla="*/ 262024 w 319593"/>
                  <a:gd name="connsiteY7" fmla="*/ 176214 h 1151123"/>
                  <a:gd name="connsiteX8" fmla="*/ 0 w 319593"/>
                  <a:gd name="connsiteY8" fmla="*/ 0 h 1151123"/>
                  <a:gd name="connsiteX0" fmla="*/ 0 w 319593"/>
                  <a:gd name="connsiteY0" fmla="*/ 0 h 1078846"/>
                  <a:gd name="connsiteX1" fmla="*/ 23574 w 319593"/>
                  <a:gd name="connsiteY1" fmla="*/ 647695 h 1078846"/>
                  <a:gd name="connsiteX2" fmla="*/ 13252 w 319593"/>
                  <a:gd name="connsiteY2" fmla="*/ 1027859 h 1078846"/>
                  <a:gd name="connsiteX3" fmla="*/ 312030 w 319593"/>
                  <a:gd name="connsiteY3" fmla="*/ 1078846 h 1078846"/>
                  <a:gd name="connsiteX4" fmla="*/ 312448 w 319593"/>
                  <a:gd name="connsiteY4" fmla="*/ 665489 h 1078846"/>
                  <a:gd name="connsiteX5" fmla="*/ 28712 w 319593"/>
                  <a:gd name="connsiteY5" fmla="*/ 650498 h 1078846"/>
                  <a:gd name="connsiteX6" fmla="*/ 319593 w 319593"/>
                  <a:gd name="connsiteY6" fmla="*/ 541245 h 1078846"/>
                  <a:gd name="connsiteX7" fmla="*/ 262024 w 319593"/>
                  <a:gd name="connsiteY7" fmla="*/ 176214 h 1078846"/>
                  <a:gd name="connsiteX8" fmla="*/ 0 w 319593"/>
                  <a:gd name="connsiteY8" fmla="*/ 0 h 1078846"/>
                  <a:gd name="connsiteX0" fmla="*/ 9161 w 328754"/>
                  <a:gd name="connsiteY0" fmla="*/ 0 h 1170734"/>
                  <a:gd name="connsiteX1" fmla="*/ 32735 w 328754"/>
                  <a:gd name="connsiteY1" fmla="*/ 647695 h 1170734"/>
                  <a:gd name="connsiteX2" fmla="*/ 1 w 328754"/>
                  <a:gd name="connsiteY2" fmla="*/ 1170734 h 1170734"/>
                  <a:gd name="connsiteX3" fmla="*/ 321191 w 328754"/>
                  <a:gd name="connsiteY3" fmla="*/ 1078846 h 1170734"/>
                  <a:gd name="connsiteX4" fmla="*/ 321609 w 328754"/>
                  <a:gd name="connsiteY4" fmla="*/ 665489 h 1170734"/>
                  <a:gd name="connsiteX5" fmla="*/ 37873 w 328754"/>
                  <a:gd name="connsiteY5" fmla="*/ 650498 h 1170734"/>
                  <a:gd name="connsiteX6" fmla="*/ 328754 w 328754"/>
                  <a:gd name="connsiteY6" fmla="*/ 541245 h 1170734"/>
                  <a:gd name="connsiteX7" fmla="*/ 271185 w 328754"/>
                  <a:gd name="connsiteY7" fmla="*/ 176214 h 1170734"/>
                  <a:gd name="connsiteX8" fmla="*/ 9161 w 328754"/>
                  <a:gd name="connsiteY8" fmla="*/ 0 h 1170734"/>
                  <a:gd name="connsiteX0" fmla="*/ 29903 w 349496"/>
                  <a:gd name="connsiteY0" fmla="*/ 0 h 1170734"/>
                  <a:gd name="connsiteX1" fmla="*/ 53477 w 349496"/>
                  <a:gd name="connsiteY1" fmla="*/ 647695 h 1170734"/>
                  <a:gd name="connsiteX2" fmla="*/ 32781 w 349496"/>
                  <a:gd name="connsiteY2" fmla="*/ 1025403 h 1170734"/>
                  <a:gd name="connsiteX3" fmla="*/ 20743 w 349496"/>
                  <a:gd name="connsiteY3" fmla="*/ 1170734 h 1170734"/>
                  <a:gd name="connsiteX4" fmla="*/ 341933 w 349496"/>
                  <a:gd name="connsiteY4" fmla="*/ 1078846 h 1170734"/>
                  <a:gd name="connsiteX5" fmla="*/ 342351 w 349496"/>
                  <a:gd name="connsiteY5" fmla="*/ 665489 h 1170734"/>
                  <a:gd name="connsiteX6" fmla="*/ 58615 w 349496"/>
                  <a:gd name="connsiteY6" fmla="*/ 650498 h 1170734"/>
                  <a:gd name="connsiteX7" fmla="*/ 349496 w 349496"/>
                  <a:gd name="connsiteY7" fmla="*/ 541245 h 1170734"/>
                  <a:gd name="connsiteX8" fmla="*/ 291927 w 349496"/>
                  <a:gd name="connsiteY8" fmla="*/ 176214 h 1170734"/>
                  <a:gd name="connsiteX9" fmla="*/ 29903 w 349496"/>
                  <a:gd name="connsiteY9" fmla="*/ 0 h 1170734"/>
                  <a:gd name="connsiteX0" fmla="*/ 9159 w 328752"/>
                  <a:gd name="connsiteY0" fmla="*/ 0 h 1170734"/>
                  <a:gd name="connsiteX1" fmla="*/ 32733 w 328752"/>
                  <a:gd name="connsiteY1" fmla="*/ 647695 h 1170734"/>
                  <a:gd name="connsiteX2" fmla="*/ 12037 w 328752"/>
                  <a:gd name="connsiteY2" fmla="*/ 1025403 h 1170734"/>
                  <a:gd name="connsiteX3" fmla="*/ -1 w 328752"/>
                  <a:gd name="connsiteY3" fmla="*/ 1170734 h 1170734"/>
                  <a:gd name="connsiteX4" fmla="*/ 321189 w 328752"/>
                  <a:gd name="connsiteY4" fmla="*/ 1078846 h 1170734"/>
                  <a:gd name="connsiteX5" fmla="*/ 321607 w 328752"/>
                  <a:gd name="connsiteY5" fmla="*/ 665489 h 1170734"/>
                  <a:gd name="connsiteX6" fmla="*/ 37871 w 328752"/>
                  <a:gd name="connsiteY6" fmla="*/ 650498 h 1170734"/>
                  <a:gd name="connsiteX7" fmla="*/ 328752 w 328752"/>
                  <a:gd name="connsiteY7" fmla="*/ 541245 h 1170734"/>
                  <a:gd name="connsiteX8" fmla="*/ 271183 w 328752"/>
                  <a:gd name="connsiteY8" fmla="*/ 176214 h 1170734"/>
                  <a:gd name="connsiteX9" fmla="*/ 9159 w 328752"/>
                  <a:gd name="connsiteY9" fmla="*/ 0 h 1170734"/>
                  <a:gd name="connsiteX0" fmla="*/ 9160 w 328753"/>
                  <a:gd name="connsiteY0" fmla="*/ 0 h 1170734"/>
                  <a:gd name="connsiteX1" fmla="*/ 32734 w 328753"/>
                  <a:gd name="connsiteY1" fmla="*/ 647695 h 1170734"/>
                  <a:gd name="connsiteX2" fmla="*/ 12037 w 328753"/>
                  <a:gd name="connsiteY2" fmla="*/ 1031005 h 1170734"/>
                  <a:gd name="connsiteX3" fmla="*/ 0 w 328753"/>
                  <a:gd name="connsiteY3" fmla="*/ 1170734 h 1170734"/>
                  <a:gd name="connsiteX4" fmla="*/ 321190 w 328753"/>
                  <a:gd name="connsiteY4" fmla="*/ 1078846 h 1170734"/>
                  <a:gd name="connsiteX5" fmla="*/ 321608 w 328753"/>
                  <a:gd name="connsiteY5" fmla="*/ 665489 h 1170734"/>
                  <a:gd name="connsiteX6" fmla="*/ 37872 w 328753"/>
                  <a:gd name="connsiteY6" fmla="*/ 650498 h 1170734"/>
                  <a:gd name="connsiteX7" fmla="*/ 328753 w 328753"/>
                  <a:gd name="connsiteY7" fmla="*/ 541245 h 1170734"/>
                  <a:gd name="connsiteX8" fmla="*/ 271184 w 328753"/>
                  <a:gd name="connsiteY8" fmla="*/ 176214 h 1170734"/>
                  <a:gd name="connsiteX9" fmla="*/ 9160 w 328753"/>
                  <a:gd name="connsiteY9" fmla="*/ 0 h 1170734"/>
                  <a:gd name="connsiteX0" fmla="*/ 9160 w 328753"/>
                  <a:gd name="connsiteY0" fmla="*/ 0 h 1170734"/>
                  <a:gd name="connsiteX1" fmla="*/ 32734 w 328753"/>
                  <a:gd name="connsiteY1" fmla="*/ 647695 h 1170734"/>
                  <a:gd name="connsiteX2" fmla="*/ 12037 w 328753"/>
                  <a:gd name="connsiteY2" fmla="*/ 1031005 h 1170734"/>
                  <a:gd name="connsiteX3" fmla="*/ 0 w 328753"/>
                  <a:gd name="connsiteY3" fmla="*/ 1170734 h 1170734"/>
                  <a:gd name="connsiteX4" fmla="*/ 321190 w 328753"/>
                  <a:gd name="connsiteY4" fmla="*/ 1078846 h 1170734"/>
                  <a:gd name="connsiteX5" fmla="*/ 321608 w 328753"/>
                  <a:gd name="connsiteY5" fmla="*/ 665489 h 1170734"/>
                  <a:gd name="connsiteX6" fmla="*/ 37872 w 328753"/>
                  <a:gd name="connsiteY6" fmla="*/ 650498 h 1170734"/>
                  <a:gd name="connsiteX7" fmla="*/ 328753 w 328753"/>
                  <a:gd name="connsiteY7" fmla="*/ 541245 h 1170734"/>
                  <a:gd name="connsiteX8" fmla="*/ 271184 w 328753"/>
                  <a:gd name="connsiteY8" fmla="*/ 176214 h 1170734"/>
                  <a:gd name="connsiteX9" fmla="*/ 9160 w 328753"/>
                  <a:gd name="connsiteY9" fmla="*/ 0 h 1170734"/>
                  <a:gd name="connsiteX0" fmla="*/ 45579 w 365172"/>
                  <a:gd name="connsiteY0" fmla="*/ 0 h 1204352"/>
                  <a:gd name="connsiteX1" fmla="*/ 69153 w 365172"/>
                  <a:gd name="connsiteY1" fmla="*/ 647695 h 1204352"/>
                  <a:gd name="connsiteX2" fmla="*/ 48456 w 365172"/>
                  <a:gd name="connsiteY2" fmla="*/ 1031005 h 1204352"/>
                  <a:gd name="connsiteX3" fmla="*/ 0 w 365172"/>
                  <a:gd name="connsiteY3" fmla="*/ 1204352 h 1204352"/>
                  <a:gd name="connsiteX4" fmla="*/ 357609 w 365172"/>
                  <a:gd name="connsiteY4" fmla="*/ 1078846 h 1204352"/>
                  <a:gd name="connsiteX5" fmla="*/ 358027 w 365172"/>
                  <a:gd name="connsiteY5" fmla="*/ 665489 h 1204352"/>
                  <a:gd name="connsiteX6" fmla="*/ 74291 w 365172"/>
                  <a:gd name="connsiteY6" fmla="*/ 650498 h 1204352"/>
                  <a:gd name="connsiteX7" fmla="*/ 365172 w 365172"/>
                  <a:gd name="connsiteY7" fmla="*/ 541245 h 1204352"/>
                  <a:gd name="connsiteX8" fmla="*/ 307603 w 365172"/>
                  <a:gd name="connsiteY8" fmla="*/ 176214 h 1204352"/>
                  <a:gd name="connsiteX9" fmla="*/ 45579 w 365172"/>
                  <a:gd name="connsiteY9" fmla="*/ 0 h 1204352"/>
                  <a:gd name="connsiteX0" fmla="*/ 45579 w 365172"/>
                  <a:gd name="connsiteY0" fmla="*/ 0 h 1204352"/>
                  <a:gd name="connsiteX1" fmla="*/ 69153 w 365172"/>
                  <a:gd name="connsiteY1" fmla="*/ 647695 h 1204352"/>
                  <a:gd name="connsiteX2" fmla="*/ 48456 w 365172"/>
                  <a:gd name="connsiteY2" fmla="*/ 1031005 h 1204352"/>
                  <a:gd name="connsiteX3" fmla="*/ 0 w 365172"/>
                  <a:gd name="connsiteY3" fmla="*/ 1204352 h 1204352"/>
                  <a:gd name="connsiteX4" fmla="*/ 357609 w 365172"/>
                  <a:gd name="connsiteY4" fmla="*/ 1078846 h 1204352"/>
                  <a:gd name="connsiteX5" fmla="*/ 358027 w 365172"/>
                  <a:gd name="connsiteY5" fmla="*/ 665489 h 1204352"/>
                  <a:gd name="connsiteX6" fmla="*/ 74291 w 365172"/>
                  <a:gd name="connsiteY6" fmla="*/ 650498 h 1204352"/>
                  <a:gd name="connsiteX7" fmla="*/ 365172 w 365172"/>
                  <a:gd name="connsiteY7" fmla="*/ 541245 h 1204352"/>
                  <a:gd name="connsiteX8" fmla="*/ 307603 w 365172"/>
                  <a:gd name="connsiteY8" fmla="*/ 176214 h 1204352"/>
                  <a:gd name="connsiteX9" fmla="*/ 45579 w 365172"/>
                  <a:gd name="connsiteY9" fmla="*/ 0 h 1204352"/>
                  <a:gd name="connsiteX0" fmla="*/ 45579 w 365172"/>
                  <a:gd name="connsiteY0" fmla="*/ 0 h 1204352"/>
                  <a:gd name="connsiteX1" fmla="*/ 69153 w 365172"/>
                  <a:gd name="connsiteY1" fmla="*/ 647695 h 1204352"/>
                  <a:gd name="connsiteX2" fmla="*/ 48456 w 365172"/>
                  <a:gd name="connsiteY2" fmla="*/ 1031005 h 1204352"/>
                  <a:gd name="connsiteX3" fmla="*/ 0 w 365172"/>
                  <a:gd name="connsiteY3" fmla="*/ 1204352 h 1204352"/>
                  <a:gd name="connsiteX4" fmla="*/ 357609 w 365172"/>
                  <a:gd name="connsiteY4" fmla="*/ 1078846 h 1204352"/>
                  <a:gd name="connsiteX5" fmla="*/ 358027 w 365172"/>
                  <a:gd name="connsiteY5" fmla="*/ 665489 h 1204352"/>
                  <a:gd name="connsiteX6" fmla="*/ 74291 w 365172"/>
                  <a:gd name="connsiteY6" fmla="*/ 650498 h 1204352"/>
                  <a:gd name="connsiteX7" fmla="*/ 365172 w 365172"/>
                  <a:gd name="connsiteY7" fmla="*/ 541245 h 1204352"/>
                  <a:gd name="connsiteX8" fmla="*/ 307603 w 365172"/>
                  <a:gd name="connsiteY8" fmla="*/ 176214 h 1204352"/>
                  <a:gd name="connsiteX9" fmla="*/ 45579 w 365172"/>
                  <a:gd name="connsiteY9" fmla="*/ 0 h 1204352"/>
                  <a:gd name="connsiteX0" fmla="*/ 45579 w 365172"/>
                  <a:gd name="connsiteY0" fmla="*/ 0 h 1216118"/>
                  <a:gd name="connsiteX1" fmla="*/ 69153 w 365172"/>
                  <a:gd name="connsiteY1" fmla="*/ 647695 h 1216118"/>
                  <a:gd name="connsiteX2" fmla="*/ 48456 w 365172"/>
                  <a:gd name="connsiteY2" fmla="*/ 1031005 h 1216118"/>
                  <a:gd name="connsiteX3" fmla="*/ 0 w 365172"/>
                  <a:gd name="connsiteY3" fmla="*/ 1204352 h 1216118"/>
                  <a:gd name="connsiteX4" fmla="*/ 343601 w 365172"/>
                  <a:gd name="connsiteY4" fmla="*/ 1216118 h 1216118"/>
                  <a:gd name="connsiteX5" fmla="*/ 358027 w 365172"/>
                  <a:gd name="connsiteY5" fmla="*/ 665489 h 1216118"/>
                  <a:gd name="connsiteX6" fmla="*/ 74291 w 365172"/>
                  <a:gd name="connsiteY6" fmla="*/ 650498 h 1216118"/>
                  <a:gd name="connsiteX7" fmla="*/ 365172 w 365172"/>
                  <a:gd name="connsiteY7" fmla="*/ 541245 h 1216118"/>
                  <a:gd name="connsiteX8" fmla="*/ 307603 w 365172"/>
                  <a:gd name="connsiteY8" fmla="*/ 176214 h 1216118"/>
                  <a:gd name="connsiteX9" fmla="*/ 45579 w 365172"/>
                  <a:gd name="connsiteY9" fmla="*/ 0 h 1216118"/>
                  <a:gd name="connsiteX0" fmla="*/ 45579 w 365172"/>
                  <a:gd name="connsiteY0" fmla="*/ 0 h 1216118"/>
                  <a:gd name="connsiteX1" fmla="*/ 69153 w 365172"/>
                  <a:gd name="connsiteY1" fmla="*/ 647695 h 1216118"/>
                  <a:gd name="connsiteX2" fmla="*/ 48456 w 365172"/>
                  <a:gd name="connsiteY2" fmla="*/ 1031005 h 1216118"/>
                  <a:gd name="connsiteX3" fmla="*/ 0 w 365172"/>
                  <a:gd name="connsiteY3" fmla="*/ 1204352 h 1216118"/>
                  <a:gd name="connsiteX4" fmla="*/ 343601 w 365172"/>
                  <a:gd name="connsiteY4" fmla="*/ 1216118 h 1216118"/>
                  <a:gd name="connsiteX5" fmla="*/ 146512 w 365172"/>
                  <a:gd name="connsiteY5" fmla="*/ 1025402 h 1216118"/>
                  <a:gd name="connsiteX6" fmla="*/ 358027 w 365172"/>
                  <a:gd name="connsiteY6" fmla="*/ 665489 h 1216118"/>
                  <a:gd name="connsiteX7" fmla="*/ 74291 w 365172"/>
                  <a:gd name="connsiteY7" fmla="*/ 650498 h 1216118"/>
                  <a:gd name="connsiteX8" fmla="*/ 365172 w 365172"/>
                  <a:gd name="connsiteY8" fmla="*/ 541245 h 1216118"/>
                  <a:gd name="connsiteX9" fmla="*/ 307603 w 365172"/>
                  <a:gd name="connsiteY9" fmla="*/ 176214 h 1216118"/>
                  <a:gd name="connsiteX10" fmla="*/ 45579 w 365172"/>
                  <a:gd name="connsiteY10" fmla="*/ 0 h 1216118"/>
                  <a:gd name="connsiteX0" fmla="*/ 45579 w 365172"/>
                  <a:gd name="connsiteY0" fmla="*/ 0 h 1216118"/>
                  <a:gd name="connsiteX1" fmla="*/ 69153 w 365172"/>
                  <a:gd name="connsiteY1" fmla="*/ 647695 h 1216118"/>
                  <a:gd name="connsiteX2" fmla="*/ 48456 w 365172"/>
                  <a:gd name="connsiteY2" fmla="*/ 1031005 h 1216118"/>
                  <a:gd name="connsiteX3" fmla="*/ 0 w 365172"/>
                  <a:gd name="connsiteY3" fmla="*/ 1204352 h 1216118"/>
                  <a:gd name="connsiteX4" fmla="*/ 343601 w 365172"/>
                  <a:gd name="connsiteY4" fmla="*/ 1216118 h 1216118"/>
                  <a:gd name="connsiteX5" fmla="*/ 146512 w 365172"/>
                  <a:gd name="connsiteY5" fmla="*/ 1025402 h 1216118"/>
                  <a:gd name="connsiteX6" fmla="*/ 358027 w 365172"/>
                  <a:gd name="connsiteY6" fmla="*/ 665489 h 1216118"/>
                  <a:gd name="connsiteX7" fmla="*/ 74291 w 365172"/>
                  <a:gd name="connsiteY7" fmla="*/ 650498 h 1216118"/>
                  <a:gd name="connsiteX8" fmla="*/ 365172 w 365172"/>
                  <a:gd name="connsiteY8" fmla="*/ 541245 h 1216118"/>
                  <a:gd name="connsiteX9" fmla="*/ 307603 w 365172"/>
                  <a:gd name="connsiteY9" fmla="*/ 176214 h 1216118"/>
                  <a:gd name="connsiteX10" fmla="*/ 45579 w 365172"/>
                  <a:gd name="connsiteY10" fmla="*/ 0 h 1216118"/>
                  <a:gd name="connsiteX0" fmla="*/ 45579 w 365676"/>
                  <a:gd name="connsiteY0" fmla="*/ 0 h 1216118"/>
                  <a:gd name="connsiteX1" fmla="*/ 69153 w 365676"/>
                  <a:gd name="connsiteY1" fmla="*/ 647695 h 1216118"/>
                  <a:gd name="connsiteX2" fmla="*/ 48456 w 365676"/>
                  <a:gd name="connsiteY2" fmla="*/ 1031005 h 1216118"/>
                  <a:gd name="connsiteX3" fmla="*/ 0 w 365676"/>
                  <a:gd name="connsiteY3" fmla="*/ 1204352 h 1216118"/>
                  <a:gd name="connsiteX4" fmla="*/ 343601 w 365676"/>
                  <a:gd name="connsiteY4" fmla="*/ 1216118 h 1216118"/>
                  <a:gd name="connsiteX5" fmla="*/ 227754 w 365676"/>
                  <a:gd name="connsiteY5" fmla="*/ 1011395 h 1216118"/>
                  <a:gd name="connsiteX6" fmla="*/ 358027 w 365676"/>
                  <a:gd name="connsiteY6" fmla="*/ 665489 h 1216118"/>
                  <a:gd name="connsiteX7" fmla="*/ 74291 w 365676"/>
                  <a:gd name="connsiteY7" fmla="*/ 650498 h 1216118"/>
                  <a:gd name="connsiteX8" fmla="*/ 365172 w 365676"/>
                  <a:gd name="connsiteY8" fmla="*/ 541245 h 1216118"/>
                  <a:gd name="connsiteX9" fmla="*/ 307603 w 365676"/>
                  <a:gd name="connsiteY9" fmla="*/ 176214 h 1216118"/>
                  <a:gd name="connsiteX10" fmla="*/ 45579 w 365676"/>
                  <a:gd name="connsiteY10" fmla="*/ 0 h 1216118"/>
                  <a:gd name="connsiteX0" fmla="*/ 45579 w 365172"/>
                  <a:gd name="connsiteY0" fmla="*/ 0 h 1216118"/>
                  <a:gd name="connsiteX1" fmla="*/ 69153 w 365172"/>
                  <a:gd name="connsiteY1" fmla="*/ 647695 h 1216118"/>
                  <a:gd name="connsiteX2" fmla="*/ 48456 w 365172"/>
                  <a:gd name="connsiteY2" fmla="*/ 1031005 h 1216118"/>
                  <a:gd name="connsiteX3" fmla="*/ 0 w 365172"/>
                  <a:gd name="connsiteY3" fmla="*/ 1204352 h 1216118"/>
                  <a:gd name="connsiteX4" fmla="*/ 343601 w 365172"/>
                  <a:gd name="connsiteY4" fmla="*/ 1216118 h 1216118"/>
                  <a:gd name="connsiteX5" fmla="*/ 45659 w 365172"/>
                  <a:gd name="connsiteY5" fmla="*/ 1028203 h 1216118"/>
                  <a:gd name="connsiteX6" fmla="*/ 358027 w 365172"/>
                  <a:gd name="connsiteY6" fmla="*/ 665489 h 1216118"/>
                  <a:gd name="connsiteX7" fmla="*/ 74291 w 365172"/>
                  <a:gd name="connsiteY7" fmla="*/ 650498 h 1216118"/>
                  <a:gd name="connsiteX8" fmla="*/ 365172 w 365172"/>
                  <a:gd name="connsiteY8" fmla="*/ 541245 h 1216118"/>
                  <a:gd name="connsiteX9" fmla="*/ 307603 w 365172"/>
                  <a:gd name="connsiteY9" fmla="*/ 176214 h 1216118"/>
                  <a:gd name="connsiteX10" fmla="*/ 45579 w 365172"/>
                  <a:gd name="connsiteY10" fmla="*/ 0 h 1216118"/>
                  <a:gd name="connsiteX0" fmla="*/ 45579 w 365172"/>
                  <a:gd name="connsiteY0" fmla="*/ 0 h 1216118"/>
                  <a:gd name="connsiteX1" fmla="*/ 69153 w 365172"/>
                  <a:gd name="connsiteY1" fmla="*/ 647695 h 1216118"/>
                  <a:gd name="connsiteX2" fmla="*/ 48456 w 365172"/>
                  <a:gd name="connsiteY2" fmla="*/ 1031005 h 1216118"/>
                  <a:gd name="connsiteX3" fmla="*/ 0 w 365172"/>
                  <a:gd name="connsiteY3" fmla="*/ 1204352 h 1216118"/>
                  <a:gd name="connsiteX4" fmla="*/ 343601 w 365172"/>
                  <a:gd name="connsiteY4" fmla="*/ 1216118 h 1216118"/>
                  <a:gd name="connsiteX5" fmla="*/ 45659 w 365172"/>
                  <a:gd name="connsiteY5" fmla="*/ 1028203 h 1216118"/>
                  <a:gd name="connsiteX6" fmla="*/ 149313 w 365172"/>
                  <a:gd name="connsiteY6" fmla="*/ 893733 h 1216118"/>
                  <a:gd name="connsiteX7" fmla="*/ 358027 w 365172"/>
                  <a:gd name="connsiteY7" fmla="*/ 665489 h 1216118"/>
                  <a:gd name="connsiteX8" fmla="*/ 74291 w 365172"/>
                  <a:gd name="connsiteY8" fmla="*/ 650498 h 1216118"/>
                  <a:gd name="connsiteX9" fmla="*/ 365172 w 365172"/>
                  <a:gd name="connsiteY9" fmla="*/ 541245 h 1216118"/>
                  <a:gd name="connsiteX10" fmla="*/ 307603 w 365172"/>
                  <a:gd name="connsiteY10" fmla="*/ 176214 h 1216118"/>
                  <a:gd name="connsiteX11" fmla="*/ 45579 w 365172"/>
                  <a:gd name="connsiteY11" fmla="*/ 0 h 1216118"/>
                  <a:gd name="connsiteX0" fmla="*/ 45579 w 370427"/>
                  <a:gd name="connsiteY0" fmla="*/ 0 h 1216118"/>
                  <a:gd name="connsiteX1" fmla="*/ 69153 w 370427"/>
                  <a:gd name="connsiteY1" fmla="*/ 647695 h 1216118"/>
                  <a:gd name="connsiteX2" fmla="*/ 48456 w 370427"/>
                  <a:gd name="connsiteY2" fmla="*/ 1031005 h 1216118"/>
                  <a:gd name="connsiteX3" fmla="*/ 0 w 370427"/>
                  <a:gd name="connsiteY3" fmla="*/ 1204352 h 1216118"/>
                  <a:gd name="connsiteX4" fmla="*/ 343601 w 370427"/>
                  <a:gd name="connsiteY4" fmla="*/ 1216118 h 1216118"/>
                  <a:gd name="connsiteX5" fmla="*/ 45659 w 370427"/>
                  <a:gd name="connsiteY5" fmla="*/ 1028203 h 1216118"/>
                  <a:gd name="connsiteX6" fmla="*/ 334210 w 370427"/>
                  <a:gd name="connsiteY6" fmla="*/ 963770 h 1216118"/>
                  <a:gd name="connsiteX7" fmla="*/ 358027 w 370427"/>
                  <a:gd name="connsiteY7" fmla="*/ 665489 h 1216118"/>
                  <a:gd name="connsiteX8" fmla="*/ 74291 w 370427"/>
                  <a:gd name="connsiteY8" fmla="*/ 650498 h 1216118"/>
                  <a:gd name="connsiteX9" fmla="*/ 365172 w 370427"/>
                  <a:gd name="connsiteY9" fmla="*/ 541245 h 1216118"/>
                  <a:gd name="connsiteX10" fmla="*/ 307603 w 370427"/>
                  <a:gd name="connsiteY10" fmla="*/ 176214 h 1216118"/>
                  <a:gd name="connsiteX11" fmla="*/ 45579 w 370427"/>
                  <a:gd name="connsiteY11" fmla="*/ 0 h 1216118"/>
                  <a:gd name="connsiteX0" fmla="*/ 45579 w 370427"/>
                  <a:gd name="connsiteY0" fmla="*/ 0 h 1216118"/>
                  <a:gd name="connsiteX1" fmla="*/ 69153 w 370427"/>
                  <a:gd name="connsiteY1" fmla="*/ 647695 h 1216118"/>
                  <a:gd name="connsiteX2" fmla="*/ 48456 w 370427"/>
                  <a:gd name="connsiteY2" fmla="*/ 1031005 h 1216118"/>
                  <a:gd name="connsiteX3" fmla="*/ 0 w 370427"/>
                  <a:gd name="connsiteY3" fmla="*/ 1204352 h 1216118"/>
                  <a:gd name="connsiteX4" fmla="*/ 343601 w 370427"/>
                  <a:gd name="connsiteY4" fmla="*/ 1216118 h 1216118"/>
                  <a:gd name="connsiteX5" fmla="*/ 325806 w 370427"/>
                  <a:gd name="connsiteY5" fmla="*/ 1095438 h 1216118"/>
                  <a:gd name="connsiteX6" fmla="*/ 45659 w 370427"/>
                  <a:gd name="connsiteY6" fmla="*/ 1028203 h 1216118"/>
                  <a:gd name="connsiteX7" fmla="*/ 334210 w 370427"/>
                  <a:gd name="connsiteY7" fmla="*/ 963770 h 1216118"/>
                  <a:gd name="connsiteX8" fmla="*/ 358027 w 370427"/>
                  <a:gd name="connsiteY8" fmla="*/ 665489 h 1216118"/>
                  <a:gd name="connsiteX9" fmla="*/ 74291 w 370427"/>
                  <a:gd name="connsiteY9" fmla="*/ 650498 h 1216118"/>
                  <a:gd name="connsiteX10" fmla="*/ 365172 w 370427"/>
                  <a:gd name="connsiteY10" fmla="*/ 541245 h 1216118"/>
                  <a:gd name="connsiteX11" fmla="*/ 307603 w 370427"/>
                  <a:gd name="connsiteY11" fmla="*/ 176214 h 1216118"/>
                  <a:gd name="connsiteX12" fmla="*/ 45579 w 370427"/>
                  <a:gd name="connsiteY12" fmla="*/ 0 h 1216118"/>
                  <a:gd name="connsiteX0" fmla="*/ 45579 w 370427"/>
                  <a:gd name="connsiteY0" fmla="*/ 0 h 1216118"/>
                  <a:gd name="connsiteX1" fmla="*/ 69153 w 370427"/>
                  <a:gd name="connsiteY1" fmla="*/ 647695 h 1216118"/>
                  <a:gd name="connsiteX2" fmla="*/ 48456 w 370427"/>
                  <a:gd name="connsiteY2" fmla="*/ 1031005 h 1216118"/>
                  <a:gd name="connsiteX3" fmla="*/ 0 w 370427"/>
                  <a:gd name="connsiteY3" fmla="*/ 1204352 h 1216118"/>
                  <a:gd name="connsiteX4" fmla="*/ 343601 w 370427"/>
                  <a:gd name="connsiteY4" fmla="*/ 1216118 h 1216118"/>
                  <a:gd name="connsiteX5" fmla="*/ 325806 w 370427"/>
                  <a:gd name="connsiteY5" fmla="*/ 1095438 h 1216118"/>
                  <a:gd name="connsiteX6" fmla="*/ 45659 w 370427"/>
                  <a:gd name="connsiteY6" fmla="*/ 1028203 h 1216118"/>
                  <a:gd name="connsiteX7" fmla="*/ 334210 w 370427"/>
                  <a:gd name="connsiteY7" fmla="*/ 963770 h 1216118"/>
                  <a:gd name="connsiteX8" fmla="*/ 358027 w 370427"/>
                  <a:gd name="connsiteY8" fmla="*/ 665489 h 1216118"/>
                  <a:gd name="connsiteX9" fmla="*/ 74291 w 370427"/>
                  <a:gd name="connsiteY9" fmla="*/ 650498 h 1216118"/>
                  <a:gd name="connsiteX10" fmla="*/ 365172 w 370427"/>
                  <a:gd name="connsiteY10" fmla="*/ 541245 h 1216118"/>
                  <a:gd name="connsiteX11" fmla="*/ 307603 w 370427"/>
                  <a:gd name="connsiteY11" fmla="*/ 176214 h 1216118"/>
                  <a:gd name="connsiteX12" fmla="*/ 45579 w 370427"/>
                  <a:gd name="connsiteY12" fmla="*/ 0 h 1216118"/>
                  <a:gd name="connsiteX0" fmla="*/ 45579 w 370427"/>
                  <a:gd name="connsiteY0" fmla="*/ 0 h 1216118"/>
                  <a:gd name="connsiteX1" fmla="*/ 69153 w 370427"/>
                  <a:gd name="connsiteY1" fmla="*/ 647695 h 1216118"/>
                  <a:gd name="connsiteX2" fmla="*/ 48456 w 370427"/>
                  <a:gd name="connsiteY2" fmla="*/ 1031005 h 1216118"/>
                  <a:gd name="connsiteX3" fmla="*/ 0 w 370427"/>
                  <a:gd name="connsiteY3" fmla="*/ 1204352 h 1216118"/>
                  <a:gd name="connsiteX4" fmla="*/ 343601 w 370427"/>
                  <a:gd name="connsiteY4" fmla="*/ 1216118 h 1216118"/>
                  <a:gd name="connsiteX5" fmla="*/ 325806 w 370427"/>
                  <a:gd name="connsiteY5" fmla="*/ 1095438 h 1216118"/>
                  <a:gd name="connsiteX6" fmla="*/ 45659 w 370427"/>
                  <a:gd name="connsiteY6" fmla="*/ 1028203 h 1216118"/>
                  <a:gd name="connsiteX7" fmla="*/ 334210 w 370427"/>
                  <a:gd name="connsiteY7" fmla="*/ 963770 h 1216118"/>
                  <a:gd name="connsiteX8" fmla="*/ 358027 w 370427"/>
                  <a:gd name="connsiteY8" fmla="*/ 665489 h 1216118"/>
                  <a:gd name="connsiteX9" fmla="*/ 74291 w 370427"/>
                  <a:gd name="connsiteY9" fmla="*/ 650498 h 1216118"/>
                  <a:gd name="connsiteX10" fmla="*/ 365172 w 370427"/>
                  <a:gd name="connsiteY10" fmla="*/ 541245 h 1216118"/>
                  <a:gd name="connsiteX11" fmla="*/ 307603 w 370427"/>
                  <a:gd name="connsiteY11" fmla="*/ 176214 h 1216118"/>
                  <a:gd name="connsiteX12" fmla="*/ 45579 w 370427"/>
                  <a:gd name="connsiteY12" fmla="*/ 0 h 1216118"/>
                  <a:gd name="connsiteX0" fmla="*/ 45579 w 370427"/>
                  <a:gd name="connsiteY0" fmla="*/ 0 h 1216118"/>
                  <a:gd name="connsiteX1" fmla="*/ 69153 w 370427"/>
                  <a:gd name="connsiteY1" fmla="*/ 647695 h 1216118"/>
                  <a:gd name="connsiteX2" fmla="*/ 48456 w 370427"/>
                  <a:gd name="connsiteY2" fmla="*/ 1031005 h 1216118"/>
                  <a:gd name="connsiteX3" fmla="*/ 0 w 370427"/>
                  <a:gd name="connsiteY3" fmla="*/ 1204352 h 1216118"/>
                  <a:gd name="connsiteX4" fmla="*/ 343601 w 370427"/>
                  <a:gd name="connsiteY4" fmla="*/ 1216118 h 1216118"/>
                  <a:gd name="connsiteX5" fmla="*/ 325806 w 370427"/>
                  <a:gd name="connsiteY5" fmla="*/ 1095438 h 1216118"/>
                  <a:gd name="connsiteX6" fmla="*/ 45659 w 370427"/>
                  <a:gd name="connsiteY6" fmla="*/ 1028203 h 1216118"/>
                  <a:gd name="connsiteX7" fmla="*/ 334210 w 370427"/>
                  <a:gd name="connsiteY7" fmla="*/ 963770 h 1216118"/>
                  <a:gd name="connsiteX8" fmla="*/ 358027 w 370427"/>
                  <a:gd name="connsiteY8" fmla="*/ 665489 h 1216118"/>
                  <a:gd name="connsiteX9" fmla="*/ 74291 w 370427"/>
                  <a:gd name="connsiteY9" fmla="*/ 650498 h 1216118"/>
                  <a:gd name="connsiteX10" fmla="*/ 365172 w 370427"/>
                  <a:gd name="connsiteY10" fmla="*/ 541245 h 1216118"/>
                  <a:gd name="connsiteX11" fmla="*/ 307603 w 370427"/>
                  <a:gd name="connsiteY11" fmla="*/ 176214 h 1216118"/>
                  <a:gd name="connsiteX12" fmla="*/ 45579 w 370427"/>
                  <a:gd name="connsiteY12" fmla="*/ 0 h 1216118"/>
                  <a:gd name="connsiteX0" fmla="*/ 45579 w 370427"/>
                  <a:gd name="connsiteY0" fmla="*/ 0 h 1216118"/>
                  <a:gd name="connsiteX1" fmla="*/ 69153 w 370427"/>
                  <a:gd name="connsiteY1" fmla="*/ 647695 h 1216118"/>
                  <a:gd name="connsiteX2" fmla="*/ 48456 w 370427"/>
                  <a:gd name="connsiteY2" fmla="*/ 1031005 h 1216118"/>
                  <a:gd name="connsiteX3" fmla="*/ 0 w 370427"/>
                  <a:gd name="connsiteY3" fmla="*/ 1204352 h 1216118"/>
                  <a:gd name="connsiteX4" fmla="*/ 343601 w 370427"/>
                  <a:gd name="connsiteY4" fmla="*/ 1216118 h 1216118"/>
                  <a:gd name="connsiteX5" fmla="*/ 325806 w 370427"/>
                  <a:gd name="connsiteY5" fmla="*/ 1095438 h 1216118"/>
                  <a:gd name="connsiteX6" fmla="*/ 45659 w 370427"/>
                  <a:gd name="connsiteY6" fmla="*/ 1028203 h 1216118"/>
                  <a:gd name="connsiteX7" fmla="*/ 334210 w 370427"/>
                  <a:gd name="connsiteY7" fmla="*/ 963770 h 1216118"/>
                  <a:gd name="connsiteX8" fmla="*/ 358027 w 370427"/>
                  <a:gd name="connsiteY8" fmla="*/ 665489 h 1216118"/>
                  <a:gd name="connsiteX9" fmla="*/ 74291 w 370427"/>
                  <a:gd name="connsiteY9" fmla="*/ 650498 h 1216118"/>
                  <a:gd name="connsiteX10" fmla="*/ 365172 w 370427"/>
                  <a:gd name="connsiteY10" fmla="*/ 541245 h 1216118"/>
                  <a:gd name="connsiteX11" fmla="*/ 307603 w 370427"/>
                  <a:gd name="connsiteY11" fmla="*/ 176214 h 1216118"/>
                  <a:gd name="connsiteX12" fmla="*/ 45579 w 370427"/>
                  <a:gd name="connsiteY12" fmla="*/ 0 h 1216118"/>
                  <a:gd name="connsiteX0" fmla="*/ 45579 w 370427"/>
                  <a:gd name="connsiteY0" fmla="*/ 0 h 1218920"/>
                  <a:gd name="connsiteX1" fmla="*/ 69153 w 370427"/>
                  <a:gd name="connsiteY1" fmla="*/ 647695 h 1218920"/>
                  <a:gd name="connsiteX2" fmla="*/ 48456 w 370427"/>
                  <a:gd name="connsiteY2" fmla="*/ 1031005 h 1218920"/>
                  <a:gd name="connsiteX3" fmla="*/ 0 w 370427"/>
                  <a:gd name="connsiteY3" fmla="*/ 1204352 h 1218920"/>
                  <a:gd name="connsiteX4" fmla="*/ 321189 w 370427"/>
                  <a:gd name="connsiteY4" fmla="*/ 1218920 h 1218920"/>
                  <a:gd name="connsiteX5" fmla="*/ 325806 w 370427"/>
                  <a:gd name="connsiteY5" fmla="*/ 1095438 h 1218920"/>
                  <a:gd name="connsiteX6" fmla="*/ 45659 w 370427"/>
                  <a:gd name="connsiteY6" fmla="*/ 1028203 h 1218920"/>
                  <a:gd name="connsiteX7" fmla="*/ 334210 w 370427"/>
                  <a:gd name="connsiteY7" fmla="*/ 963770 h 1218920"/>
                  <a:gd name="connsiteX8" fmla="*/ 358027 w 370427"/>
                  <a:gd name="connsiteY8" fmla="*/ 665489 h 1218920"/>
                  <a:gd name="connsiteX9" fmla="*/ 74291 w 370427"/>
                  <a:gd name="connsiteY9" fmla="*/ 650498 h 1218920"/>
                  <a:gd name="connsiteX10" fmla="*/ 365172 w 370427"/>
                  <a:gd name="connsiteY10" fmla="*/ 541245 h 1218920"/>
                  <a:gd name="connsiteX11" fmla="*/ 307603 w 370427"/>
                  <a:gd name="connsiteY11" fmla="*/ 176214 h 1218920"/>
                  <a:gd name="connsiteX12" fmla="*/ 45579 w 370427"/>
                  <a:gd name="connsiteY12" fmla="*/ 0 h 1218920"/>
                  <a:gd name="connsiteX0" fmla="*/ 45579 w 370427"/>
                  <a:gd name="connsiteY0" fmla="*/ 0 h 1218920"/>
                  <a:gd name="connsiteX1" fmla="*/ 69153 w 370427"/>
                  <a:gd name="connsiteY1" fmla="*/ 647695 h 1218920"/>
                  <a:gd name="connsiteX2" fmla="*/ 48456 w 370427"/>
                  <a:gd name="connsiteY2" fmla="*/ 1031005 h 1218920"/>
                  <a:gd name="connsiteX3" fmla="*/ 0 w 370427"/>
                  <a:gd name="connsiteY3" fmla="*/ 1204352 h 1218920"/>
                  <a:gd name="connsiteX4" fmla="*/ 321189 w 370427"/>
                  <a:gd name="connsiteY4" fmla="*/ 1218920 h 1218920"/>
                  <a:gd name="connsiteX5" fmla="*/ 334209 w 370427"/>
                  <a:gd name="connsiteY5" fmla="*/ 1095438 h 1218920"/>
                  <a:gd name="connsiteX6" fmla="*/ 45659 w 370427"/>
                  <a:gd name="connsiteY6" fmla="*/ 1028203 h 1218920"/>
                  <a:gd name="connsiteX7" fmla="*/ 334210 w 370427"/>
                  <a:gd name="connsiteY7" fmla="*/ 963770 h 1218920"/>
                  <a:gd name="connsiteX8" fmla="*/ 358027 w 370427"/>
                  <a:gd name="connsiteY8" fmla="*/ 665489 h 1218920"/>
                  <a:gd name="connsiteX9" fmla="*/ 74291 w 370427"/>
                  <a:gd name="connsiteY9" fmla="*/ 650498 h 1218920"/>
                  <a:gd name="connsiteX10" fmla="*/ 365172 w 370427"/>
                  <a:gd name="connsiteY10" fmla="*/ 541245 h 1218920"/>
                  <a:gd name="connsiteX11" fmla="*/ 307603 w 370427"/>
                  <a:gd name="connsiteY11" fmla="*/ 176214 h 1218920"/>
                  <a:gd name="connsiteX12" fmla="*/ 45579 w 370427"/>
                  <a:gd name="connsiteY12" fmla="*/ 0 h 1218920"/>
                  <a:gd name="connsiteX0" fmla="*/ 45579 w 370427"/>
                  <a:gd name="connsiteY0" fmla="*/ 0 h 1218920"/>
                  <a:gd name="connsiteX1" fmla="*/ 69153 w 370427"/>
                  <a:gd name="connsiteY1" fmla="*/ 647695 h 1218920"/>
                  <a:gd name="connsiteX2" fmla="*/ 48456 w 370427"/>
                  <a:gd name="connsiteY2" fmla="*/ 1031005 h 1218920"/>
                  <a:gd name="connsiteX3" fmla="*/ 0 w 370427"/>
                  <a:gd name="connsiteY3" fmla="*/ 1204352 h 1218920"/>
                  <a:gd name="connsiteX4" fmla="*/ 321189 w 370427"/>
                  <a:gd name="connsiteY4" fmla="*/ 1218920 h 1218920"/>
                  <a:gd name="connsiteX5" fmla="*/ 334209 w 370427"/>
                  <a:gd name="connsiteY5" fmla="*/ 1095438 h 1218920"/>
                  <a:gd name="connsiteX6" fmla="*/ 45659 w 370427"/>
                  <a:gd name="connsiteY6" fmla="*/ 1028203 h 1218920"/>
                  <a:gd name="connsiteX7" fmla="*/ 334210 w 370427"/>
                  <a:gd name="connsiteY7" fmla="*/ 963770 h 1218920"/>
                  <a:gd name="connsiteX8" fmla="*/ 358027 w 370427"/>
                  <a:gd name="connsiteY8" fmla="*/ 665489 h 1218920"/>
                  <a:gd name="connsiteX9" fmla="*/ 74291 w 370427"/>
                  <a:gd name="connsiteY9" fmla="*/ 650498 h 1218920"/>
                  <a:gd name="connsiteX10" fmla="*/ 365172 w 370427"/>
                  <a:gd name="connsiteY10" fmla="*/ 541245 h 1218920"/>
                  <a:gd name="connsiteX11" fmla="*/ 307603 w 370427"/>
                  <a:gd name="connsiteY11" fmla="*/ 176214 h 1218920"/>
                  <a:gd name="connsiteX12" fmla="*/ 45579 w 370427"/>
                  <a:gd name="connsiteY12" fmla="*/ 0 h 1218920"/>
                  <a:gd name="connsiteX0" fmla="*/ 45579 w 370427"/>
                  <a:gd name="connsiteY0" fmla="*/ 0 h 1218920"/>
                  <a:gd name="connsiteX1" fmla="*/ 69153 w 370427"/>
                  <a:gd name="connsiteY1" fmla="*/ 647695 h 1218920"/>
                  <a:gd name="connsiteX2" fmla="*/ 48456 w 370427"/>
                  <a:gd name="connsiteY2" fmla="*/ 1031005 h 1218920"/>
                  <a:gd name="connsiteX3" fmla="*/ 0 w 370427"/>
                  <a:gd name="connsiteY3" fmla="*/ 1204352 h 1218920"/>
                  <a:gd name="connsiteX4" fmla="*/ 321189 w 370427"/>
                  <a:gd name="connsiteY4" fmla="*/ 1218920 h 1218920"/>
                  <a:gd name="connsiteX5" fmla="*/ 334209 w 370427"/>
                  <a:gd name="connsiteY5" fmla="*/ 1095438 h 1218920"/>
                  <a:gd name="connsiteX6" fmla="*/ 45659 w 370427"/>
                  <a:gd name="connsiteY6" fmla="*/ 1028203 h 1218920"/>
                  <a:gd name="connsiteX7" fmla="*/ 334210 w 370427"/>
                  <a:gd name="connsiteY7" fmla="*/ 963770 h 1218920"/>
                  <a:gd name="connsiteX8" fmla="*/ 358027 w 370427"/>
                  <a:gd name="connsiteY8" fmla="*/ 665489 h 1218920"/>
                  <a:gd name="connsiteX9" fmla="*/ 74291 w 370427"/>
                  <a:gd name="connsiteY9" fmla="*/ 650498 h 1218920"/>
                  <a:gd name="connsiteX10" fmla="*/ 365172 w 370427"/>
                  <a:gd name="connsiteY10" fmla="*/ 541245 h 1218920"/>
                  <a:gd name="connsiteX11" fmla="*/ 307603 w 370427"/>
                  <a:gd name="connsiteY11" fmla="*/ 176214 h 1218920"/>
                  <a:gd name="connsiteX12" fmla="*/ 45579 w 370427"/>
                  <a:gd name="connsiteY12" fmla="*/ 0 h 1218920"/>
                  <a:gd name="connsiteX0" fmla="*/ 45579 w 370427"/>
                  <a:gd name="connsiteY0" fmla="*/ 0 h 1218920"/>
                  <a:gd name="connsiteX1" fmla="*/ 69153 w 370427"/>
                  <a:gd name="connsiteY1" fmla="*/ 647695 h 1218920"/>
                  <a:gd name="connsiteX2" fmla="*/ 48456 w 370427"/>
                  <a:gd name="connsiteY2" fmla="*/ 1031005 h 1218920"/>
                  <a:gd name="connsiteX3" fmla="*/ 0 w 370427"/>
                  <a:gd name="connsiteY3" fmla="*/ 1204352 h 1218920"/>
                  <a:gd name="connsiteX4" fmla="*/ 321189 w 370427"/>
                  <a:gd name="connsiteY4" fmla="*/ 1218920 h 1218920"/>
                  <a:gd name="connsiteX5" fmla="*/ 334209 w 370427"/>
                  <a:gd name="connsiteY5" fmla="*/ 1095438 h 1218920"/>
                  <a:gd name="connsiteX6" fmla="*/ 45659 w 370427"/>
                  <a:gd name="connsiteY6" fmla="*/ 1028203 h 1218920"/>
                  <a:gd name="connsiteX7" fmla="*/ 334210 w 370427"/>
                  <a:gd name="connsiteY7" fmla="*/ 963770 h 1218920"/>
                  <a:gd name="connsiteX8" fmla="*/ 358027 w 370427"/>
                  <a:gd name="connsiteY8" fmla="*/ 665489 h 1218920"/>
                  <a:gd name="connsiteX9" fmla="*/ 74291 w 370427"/>
                  <a:gd name="connsiteY9" fmla="*/ 650498 h 1218920"/>
                  <a:gd name="connsiteX10" fmla="*/ 365172 w 370427"/>
                  <a:gd name="connsiteY10" fmla="*/ 541245 h 1218920"/>
                  <a:gd name="connsiteX11" fmla="*/ 307603 w 370427"/>
                  <a:gd name="connsiteY11" fmla="*/ 176214 h 1218920"/>
                  <a:gd name="connsiteX12" fmla="*/ 45579 w 370427"/>
                  <a:gd name="connsiteY12" fmla="*/ 0 h 1218920"/>
                  <a:gd name="connsiteX0" fmla="*/ 45579 w 370427"/>
                  <a:gd name="connsiteY0" fmla="*/ 0 h 1218920"/>
                  <a:gd name="connsiteX1" fmla="*/ 69153 w 370427"/>
                  <a:gd name="connsiteY1" fmla="*/ 647695 h 1218920"/>
                  <a:gd name="connsiteX2" fmla="*/ 48456 w 370427"/>
                  <a:gd name="connsiteY2" fmla="*/ 1031005 h 1218920"/>
                  <a:gd name="connsiteX3" fmla="*/ 0 w 370427"/>
                  <a:gd name="connsiteY3" fmla="*/ 1204352 h 1218920"/>
                  <a:gd name="connsiteX4" fmla="*/ 321189 w 370427"/>
                  <a:gd name="connsiteY4" fmla="*/ 1218920 h 1218920"/>
                  <a:gd name="connsiteX5" fmla="*/ 334209 w 370427"/>
                  <a:gd name="connsiteY5" fmla="*/ 1095438 h 1218920"/>
                  <a:gd name="connsiteX6" fmla="*/ 45659 w 370427"/>
                  <a:gd name="connsiteY6" fmla="*/ 1028203 h 1218920"/>
                  <a:gd name="connsiteX7" fmla="*/ 334210 w 370427"/>
                  <a:gd name="connsiteY7" fmla="*/ 963770 h 1218920"/>
                  <a:gd name="connsiteX8" fmla="*/ 358027 w 370427"/>
                  <a:gd name="connsiteY8" fmla="*/ 665489 h 1218920"/>
                  <a:gd name="connsiteX9" fmla="*/ 74291 w 370427"/>
                  <a:gd name="connsiteY9" fmla="*/ 650498 h 1218920"/>
                  <a:gd name="connsiteX10" fmla="*/ 365172 w 370427"/>
                  <a:gd name="connsiteY10" fmla="*/ 541245 h 1218920"/>
                  <a:gd name="connsiteX11" fmla="*/ 307603 w 370427"/>
                  <a:gd name="connsiteY11" fmla="*/ 176214 h 1218920"/>
                  <a:gd name="connsiteX12" fmla="*/ 45579 w 370427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48456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45659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74291 w 365172"/>
                  <a:gd name="connsiteY9" fmla="*/ 650498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48456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45659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74291 w 365172"/>
                  <a:gd name="connsiteY9" fmla="*/ 650498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48456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45659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74291 w 365172"/>
                  <a:gd name="connsiteY9" fmla="*/ 650498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48456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45659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74291 w 365172"/>
                  <a:gd name="connsiteY9" fmla="*/ 650498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48456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45659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74291 w 365172"/>
                  <a:gd name="connsiteY9" fmla="*/ 650498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48456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70872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74291 w 365172"/>
                  <a:gd name="connsiteY9" fmla="*/ 650498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59662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70872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74291 w 365172"/>
                  <a:gd name="connsiteY9" fmla="*/ 650498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59662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70872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74291 w 365172"/>
                  <a:gd name="connsiteY9" fmla="*/ 650498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59662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70872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74291 w 365172"/>
                  <a:gd name="connsiteY9" fmla="*/ 650498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59662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70872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61781 w 365172"/>
                  <a:gd name="connsiteY9" fmla="*/ 650499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69153 w 365172"/>
                  <a:gd name="connsiteY1" fmla="*/ 647695 h 1218920"/>
                  <a:gd name="connsiteX2" fmla="*/ 59662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70872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93054 w 365172"/>
                  <a:gd name="connsiteY9" fmla="*/ 650499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59771 w 365172"/>
                  <a:gd name="connsiteY1" fmla="*/ 647695 h 1218920"/>
                  <a:gd name="connsiteX2" fmla="*/ 59662 w 365172"/>
                  <a:gd name="connsiteY2" fmla="*/ 1031005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70872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93054 w 365172"/>
                  <a:gd name="connsiteY9" fmla="*/ 650499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59771 w 365172"/>
                  <a:gd name="connsiteY1" fmla="*/ 647695 h 1218920"/>
                  <a:gd name="connsiteX2" fmla="*/ 53408 w 365172"/>
                  <a:gd name="connsiteY2" fmla="*/ 1022408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70872 w 365172"/>
                  <a:gd name="connsiteY6" fmla="*/ 1028203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93054 w 365172"/>
                  <a:gd name="connsiteY9" fmla="*/ 650499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59771 w 365172"/>
                  <a:gd name="connsiteY1" fmla="*/ 647695 h 1218920"/>
                  <a:gd name="connsiteX2" fmla="*/ 53408 w 365172"/>
                  <a:gd name="connsiteY2" fmla="*/ 1022408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58364 w 365172"/>
                  <a:gd name="connsiteY6" fmla="*/ 1022471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93054 w 365172"/>
                  <a:gd name="connsiteY9" fmla="*/ 650499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45579 w 365172"/>
                  <a:gd name="connsiteY0" fmla="*/ 0 h 1218920"/>
                  <a:gd name="connsiteX1" fmla="*/ 59771 w 365172"/>
                  <a:gd name="connsiteY1" fmla="*/ 647695 h 1218920"/>
                  <a:gd name="connsiteX2" fmla="*/ 53408 w 365172"/>
                  <a:gd name="connsiteY2" fmla="*/ 1022408 h 1218920"/>
                  <a:gd name="connsiteX3" fmla="*/ 0 w 365172"/>
                  <a:gd name="connsiteY3" fmla="*/ 1204352 h 1218920"/>
                  <a:gd name="connsiteX4" fmla="*/ 321189 w 365172"/>
                  <a:gd name="connsiteY4" fmla="*/ 1218920 h 1218920"/>
                  <a:gd name="connsiteX5" fmla="*/ 334209 w 365172"/>
                  <a:gd name="connsiteY5" fmla="*/ 1095438 h 1218920"/>
                  <a:gd name="connsiteX6" fmla="*/ 58364 w 365172"/>
                  <a:gd name="connsiteY6" fmla="*/ 1022471 h 1218920"/>
                  <a:gd name="connsiteX7" fmla="*/ 334210 w 365172"/>
                  <a:gd name="connsiteY7" fmla="*/ 963770 h 1218920"/>
                  <a:gd name="connsiteX8" fmla="*/ 358027 w 365172"/>
                  <a:gd name="connsiteY8" fmla="*/ 665489 h 1218920"/>
                  <a:gd name="connsiteX9" fmla="*/ 68037 w 365172"/>
                  <a:gd name="connsiteY9" fmla="*/ 653364 h 1218920"/>
                  <a:gd name="connsiteX10" fmla="*/ 365172 w 365172"/>
                  <a:gd name="connsiteY10" fmla="*/ 541245 h 1218920"/>
                  <a:gd name="connsiteX11" fmla="*/ 307603 w 365172"/>
                  <a:gd name="connsiteY11" fmla="*/ 176214 h 1218920"/>
                  <a:gd name="connsiteX12" fmla="*/ 45579 w 365172"/>
                  <a:gd name="connsiteY12" fmla="*/ 0 h 1218920"/>
                  <a:gd name="connsiteX0" fmla="*/ 14203 w 333796"/>
                  <a:gd name="connsiteY0" fmla="*/ 0 h 1258090"/>
                  <a:gd name="connsiteX1" fmla="*/ 28395 w 333796"/>
                  <a:gd name="connsiteY1" fmla="*/ 647695 h 1258090"/>
                  <a:gd name="connsiteX2" fmla="*/ 22032 w 333796"/>
                  <a:gd name="connsiteY2" fmla="*/ 1022408 h 1258090"/>
                  <a:gd name="connsiteX3" fmla="*/ 0 w 333796"/>
                  <a:gd name="connsiteY3" fmla="*/ 1257748 h 1258090"/>
                  <a:gd name="connsiteX4" fmla="*/ 289813 w 333796"/>
                  <a:gd name="connsiteY4" fmla="*/ 1218920 h 1258090"/>
                  <a:gd name="connsiteX5" fmla="*/ 302833 w 333796"/>
                  <a:gd name="connsiteY5" fmla="*/ 1095438 h 1258090"/>
                  <a:gd name="connsiteX6" fmla="*/ 26988 w 333796"/>
                  <a:gd name="connsiteY6" fmla="*/ 1022471 h 1258090"/>
                  <a:gd name="connsiteX7" fmla="*/ 302834 w 333796"/>
                  <a:gd name="connsiteY7" fmla="*/ 963770 h 1258090"/>
                  <a:gd name="connsiteX8" fmla="*/ 326651 w 333796"/>
                  <a:gd name="connsiteY8" fmla="*/ 665489 h 1258090"/>
                  <a:gd name="connsiteX9" fmla="*/ 36661 w 333796"/>
                  <a:gd name="connsiteY9" fmla="*/ 653364 h 1258090"/>
                  <a:gd name="connsiteX10" fmla="*/ 333796 w 333796"/>
                  <a:gd name="connsiteY10" fmla="*/ 541245 h 1258090"/>
                  <a:gd name="connsiteX11" fmla="*/ 276227 w 333796"/>
                  <a:gd name="connsiteY11" fmla="*/ 176214 h 1258090"/>
                  <a:gd name="connsiteX12" fmla="*/ 14203 w 333796"/>
                  <a:gd name="connsiteY12" fmla="*/ 0 h 1258090"/>
                  <a:gd name="connsiteX0" fmla="*/ 14203 w 333796"/>
                  <a:gd name="connsiteY0" fmla="*/ 0 h 1258090"/>
                  <a:gd name="connsiteX1" fmla="*/ 28395 w 333796"/>
                  <a:gd name="connsiteY1" fmla="*/ 647695 h 1258090"/>
                  <a:gd name="connsiteX2" fmla="*/ 22032 w 333796"/>
                  <a:gd name="connsiteY2" fmla="*/ 1022408 h 1258090"/>
                  <a:gd name="connsiteX3" fmla="*/ 0 w 333796"/>
                  <a:gd name="connsiteY3" fmla="*/ 1257748 h 1258090"/>
                  <a:gd name="connsiteX4" fmla="*/ 289813 w 333796"/>
                  <a:gd name="connsiteY4" fmla="*/ 1218920 h 1258090"/>
                  <a:gd name="connsiteX5" fmla="*/ 302833 w 333796"/>
                  <a:gd name="connsiteY5" fmla="*/ 1095438 h 1258090"/>
                  <a:gd name="connsiteX6" fmla="*/ 26988 w 333796"/>
                  <a:gd name="connsiteY6" fmla="*/ 1022471 h 1258090"/>
                  <a:gd name="connsiteX7" fmla="*/ 302834 w 333796"/>
                  <a:gd name="connsiteY7" fmla="*/ 963770 h 1258090"/>
                  <a:gd name="connsiteX8" fmla="*/ 326651 w 333796"/>
                  <a:gd name="connsiteY8" fmla="*/ 665489 h 1258090"/>
                  <a:gd name="connsiteX9" fmla="*/ 36661 w 333796"/>
                  <a:gd name="connsiteY9" fmla="*/ 653364 h 1258090"/>
                  <a:gd name="connsiteX10" fmla="*/ 333796 w 333796"/>
                  <a:gd name="connsiteY10" fmla="*/ 541245 h 1258090"/>
                  <a:gd name="connsiteX11" fmla="*/ 276227 w 333796"/>
                  <a:gd name="connsiteY11" fmla="*/ 176214 h 1258090"/>
                  <a:gd name="connsiteX12" fmla="*/ 14203 w 333796"/>
                  <a:gd name="connsiteY12" fmla="*/ 0 h 1258090"/>
                  <a:gd name="connsiteX0" fmla="*/ 14203 w 333796"/>
                  <a:gd name="connsiteY0" fmla="*/ 0 h 1257748"/>
                  <a:gd name="connsiteX1" fmla="*/ 28395 w 333796"/>
                  <a:gd name="connsiteY1" fmla="*/ 647695 h 1257748"/>
                  <a:gd name="connsiteX2" fmla="*/ 22032 w 333796"/>
                  <a:gd name="connsiteY2" fmla="*/ 1022408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26988 w 333796"/>
                  <a:gd name="connsiteY6" fmla="*/ 1022471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36661 w 333796"/>
                  <a:gd name="connsiteY9" fmla="*/ 653364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14203 w 333796"/>
                  <a:gd name="connsiteY0" fmla="*/ 0 h 1257748"/>
                  <a:gd name="connsiteX1" fmla="*/ 28395 w 333796"/>
                  <a:gd name="connsiteY1" fmla="*/ 647695 h 1257748"/>
                  <a:gd name="connsiteX2" fmla="*/ 22032 w 333796"/>
                  <a:gd name="connsiteY2" fmla="*/ 1022408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26988 w 333796"/>
                  <a:gd name="connsiteY6" fmla="*/ 1022471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36661 w 333796"/>
                  <a:gd name="connsiteY9" fmla="*/ 653364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14203 w 333796"/>
                  <a:gd name="connsiteY0" fmla="*/ 0 h 1257748"/>
                  <a:gd name="connsiteX1" fmla="*/ 93991 w 333796"/>
                  <a:gd name="connsiteY1" fmla="*/ 659716 h 1257748"/>
                  <a:gd name="connsiteX2" fmla="*/ 22032 w 333796"/>
                  <a:gd name="connsiteY2" fmla="*/ 1022408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26988 w 333796"/>
                  <a:gd name="connsiteY6" fmla="*/ 1022471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36661 w 333796"/>
                  <a:gd name="connsiteY9" fmla="*/ 653364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14203 w 333796"/>
                  <a:gd name="connsiteY0" fmla="*/ 0 h 1257748"/>
                  <a:gd name="connsiteX1" fmla="*/ 111483 w 333796"/>
                  <a:gd name="connsiteY1" fmla="*/ 599608 h 1257748"/>
                  <a:gd name="connsiteX2" fmla="*/ 22032 w 333796"/>
                  <a:gd name="connsiteY2" fmla="*/ 1022408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26988 w 333796"/>
                  <a:gd name="connsiteY6" fmla="*/ 1022471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36661 w 333796"/>
                  <a:gd name="connsiteY9" fmla="*/ 653364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14203 w 333796"/>
                  <a:gd name="connsiteY0" fmla="*/ 0 h 1257748"/>
                  <a:gd name="connsiteX1" fmla="*/ 111483 w 333796"/>
                  <a:gd name="connsiteY1" fmla="*/ 599608 h 1257748"/>
                  <a:gd name="connsiteX2" fmla="*/ 22032 w 333796"/>
                  <a:gd name="connsiteY2" fmla="*/ 1022408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26988 w 333796"/>
                  <a:gd name="connsiteY6" fmla="*/ 1022471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36661 w 333796"/>
                  <a:gd name="connsiteY9" fmla="*/ 653364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14203 w 333796"/>
                  <a:gd name="connsiteY0" fmla="*/ 0 h 1257748"/>
                  <a:gd name="connsiteX1" fmla="*/ 111483 w 333796"/>
                  <a:gd name="connsiteY1" fmla="*/ 599608 h 1257748"/>
                  <a:gd name="connsiteX2" fmla="*/ 22032 w 333796"/>
                  <a:gd name="connsiteY2" fmla="*/ 1022408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26988 w 333796"/>
                  <a:gd name="connsiteY6" fmla="*/ 1022471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36661 w 333796"/>
                  <a:gd name="connsiteY9" fmla="*/ 653364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14203 w 333796"/>
                  <a:gd name="connsiteY0" fmla="*/ 0 h 1257748"/>
                  <a:gd name="connsiteX1" fmla="*/ 111483 w 333796"/>
                  <a:gd name="connsiteY1" fmla="*/ 599608 h 1257748"/>
                  <a:gd name="connsiteX2" fmla="*/ 22032 w 333796"/>
                  <a:gd name="connsiteY2" fmla="*/ 1022408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26988 w 333796"/>
                  <a:gd name="connsiteY6" fmla="*/ 1022471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36661 w 333796"/>
                  <a:gd name="connsiteY9" fmla="*/ 653364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14203 w 333796"/>
                  <a:gd name="connsiteY0" fmla="*/ 0 h 1257748"/>
                  <a:gd name="connsiteX1" fmla="*/ 111483 w 333796"/>
                  <a:gd name="connsiteY1" fmla="*/ 599608 h 1257748"/>
                  <a:gd name="connsiteX2" fmla="*/ 22032 w 333796"/>
                  <a:gd name="connsiteY2" fmla="*/ 1022408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26988 w 333796"/>
                  <a:gd name="connsiteY6" fmla="*/ 1022471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111003 w 333796"/>
                  <a:gd name="connsiteY9" fmla="*/ 593256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14203 w 333796"/>
                  <a:gd name="connsiteY0" fmla="*/ 0 h 1257748"/>
                  <a:gd name="connsiteX1" fmla="*/ 111483 w 333796"/>
                  <a:gd name="connsiteY1" fmla="*/ 599608 h 1257748"/>
                  <a:gd name="connsiteX2" fmla="*/ 22032 w 333796"/>
                  <a:gd name="connsiteY2" fmla="*/ 1022408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153806 w 333796"/>
                  <a:gd name="connsiteY6" fmla="*/ 1018464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111003 w 333796"/>
                  <a:gd name="connsiteY9" fmla="*/ 593256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14203 w 333796"/>
                  <a:gd name="connsiteY0" fmla="*/ 0 h 1257748"/>
                  <a:gd name="connsiteX1" fmla="*/ 111483 w 333796"/>
                  <a:gd name="connsiteY1" fmla="*/ 599608 h 1257748"/>
                  <a:gd name="connsiteX2" fmla="*/ 105120 w 333796"/>
                  <a:gd name="connsiteY2" fmla="*/ 1006379 h 1257748"/>
                  <a:gd name="connsiteX3" fmla="*/ 0 w 333796"/>
                  <a:gd name="connsiteY3" fmla="*/ 1257748 h 1257748"/>
                  <a:gd name="connsiteX4" fmla="*/ 289813 w 333796"/>
                  <a:gd name="connsiteY4" fmla="*/ 1218920 h 1257748"/>
                  <a:gd name="connsiteX5" fmla="*/ 302833 w 333796"/>
                  <a:gd name="connsiteY5" fmla="*/ 1095438 h 1257748"/>
                  <a:gd name="connsiteX6" fmla="*/ 153806 w 333796"/>
                  <a:gd name="connsiteY6" fmla="*/ 1018464 h 1257748"/>
                  <a:gd name="connsiteX7" fmla="*/ 302834 w 333796"/>
                  <a:gd name="connsiteY7" fmla="*/ 963770 h 1257748"/>
                  <a:gd name="connsiteX8" fmla="*/ 326651 w 333796"/>
                  <a:gd name="connsiteY8" fmla="*/ 665489 h 1257748"/>
                  <a:gd name="connsiteX9" fmla="*/ 111003 w 333796"/>
                  <a:gd name="connsiteY9" fmla="*/ 593256 h 1257748"/>
                  <a:gd name="connsiteX10" fmla="*/ 333796 w 333796"/>
                  <a:gd name="connsiteY10" fmla="*/ 541245 h 1257748"/>
                  <a:gd name="connsiteX11" fmla="*/ 276227 w 333796"/>
                  <a:gd name="connsiteY11" fmla="*/ 176214 h 1257748"/>
                  <a:gd name="connsiteX12" fmla="*/ 14203 w 333796"/>
                  <a:gd name="connsiteY12" fmla="*/ 0 h 1257748"/>
                  <a:gd name="connsiteX0" fmla="*/ -1 w 319592"/>
                  <a:gd name="connsiteY0" fmla="*/ 0 h 1220583"/>
                  <a:gd name="connsiteX1" fmla="*/ 97279 w 319592"/>
                  <a:gd name="connsiteY1" fmla="*/ 599608 h 1220583"/>
                  <a:gd name="connsiteX2" fmla="*/ 90916 w 319592"/>
                  <a:gd name="connsiteY2" fmla="*/ 1006379 h 1220583"/>
                  <a:gd name="connsiteX3" fmla="*/ 64511 w 319592"/>
                  <a:gd name="connsiteY3" fmla="*/ 1145547 h 1220583"/>
                  <a:gd name="connsiteX4" fmla="*/ 275609 w 319592"/>
                  <a:gd name="connsiteY4" fmla="*/ 1218920 h 1220583"/>
                  <a:gd name="connsiteX5" fmla="*/ 288629 w 319592"/>
                  <a:gd name="connsiteY5" fmla="*/ 1095438 h 1220583"/>
                  <a:gd name="connsiteX6" fmla="*/ 139602 w 319592"/>
                  <a:gd name="connsiteY6" fmla="*/ 1018464 h 1220583"/>
                  <a:gd name="connsiteX7" fmla="*/ 288630 w 319592"/>
                  <a:gd name="connsiteY7" fmla="*/ 963770 h 1220583"/>
                  <a:gd name="connsiteX8" fmla="*/ 312447 w 319592"/>
                  <a:gd name="connsiteY8" fmla="*/ 665489 h 1220583"/>
                  <a:gd name="connsiteX9" fmla="*/ 96799 w 319592"/>
                  <a:gd name="connsiteY9" fmla="*/ 593256 h 1220583"/>
                  <a:gd name="connsiteX10" fmla="*/ 319592 w 319592"/>
                  <a:gd name="connsiteY10" fmla="*/ 541245 h 1220583"/>
                  <a:gd name="connsiteX11" fmla="*/ 262023 w 319592"/>
                  <a:gd name="connsiteY11" fmla="*/ 176214 h 1220583"/>
                  <a:gd name="connsiteX12" fmla="*/ -1 w 319592"/>
                  <a:gd name="connsiteY12" fmla="*/ 0 h 1220583"/>
                  <a:gd name="connsiteX0" fmla="*/ 0 w 319593"/>
                  <a:gd name="connsiteY0" fmla="*/ 0 h 1220583"/>
                  <a:gd name="connsiteX1" fmla="*/ 97280 w 319593"/>
                  <a:gd name="connsiteY1" fmla="*/ 599608 h 1220583"/>
                  <a:gd name="connsiteX2" fmla="*/ 90917 w 319593"/>
                  <a:gd name="connsiteY2" fmla="*/ 1006379 h 1220583"/>
                  <a:gd name="connsiteX3" fmla="*/ 64512 w 319593"/>
                  <a:gd name="connsiteY3" fmla="*/ 1145547 h 1220583"/>
                  <a:gd name="connsiteX4" fmla="*/ 275610 w 319593"/>
                  <a:gd name="connsiteY4" fmla="*/ 1218920 h 1220583"/>
                  <a:gd name="connsiteX5" fmla="*/ 288630 w 319593"/>
                  <a:gd name="connsiteY5" fmla="*/ 1095438 h 1220583"/>
                  <a:gd name="connsiteX6" fmla="*/ 139603 w 319593"/>
                  <a:gd name="connsiteY6" fmla="*/ 1018464 h 1220583"/>
                  <a:gd name="connsiteX7" fmla="*/ 288631 w 319593"/>
                  <a:gd name="connsiteY7" fmla="*/ 963770 h 1220583"/>
                  <a:gd name="connsiteX8" fmla="*/ 312448 w 319593"/>
                  <a:gd name="connsiteY8" fmla="*/ 665489 h 1220583"/>
                  <a:gd name="connsiteX9" fmla="*/ 96800 w 319593"/>
                  <a:gd name="connsiteY9" fmla="*/ 593256 h 1220583"/>
                  <a:gd name="connsiteX10" fmla="*/ 319593 w 319593"/>
                  <a:gd name="connsiteY10" fmla="*/ 541245 h 1220583"/>
                  <a:gd name="connsiteX11" fmla="*/ 262024 w 319593"/>
                  <a:gd name="connsiteY11" fmla="*/ 176214 h 1220583"/>
                  <a:gd name="connsiteX12" fmla="*/ 0 w 319593"/>
                  <a:gd name="connsiteY12" fmla="*/ 0 h 1220583"/>
                  <a:gd name="connsiteX0" fmla="*/ 0 w 319593"/>
                  <a:gd name="connsiteY0" fmla="*/ 0 h 1221613"/>
                  <a:gd name="connsiteX1" fmla="*/ 97280 w 319593"/>
                  <a:gd name="connsiteY1" fmla="*/ 599608 h 1221613"/>
                  <a:gd name="connsiteX2" fmla="*/ 90917 w 319593"/>
                  <a:gd name="connsiteY2" fmla="*/ 1006379 h 1221613"/>
                  <a:gd name="connsiteX3" fmla="*/ 64512 w 319593"/>
                  <a:gd name="connsiteY3" fmla="*/ 1145547 h 1221613"/>
                  <a:gd name="connsiteX4" fmla="*/ 275610 w 319593"/>
                  <a:gd name="connsiteY4" fmla="*/ 1218920 h 1221613"/>
                  <a:gd name="connsiteX5" fmla="*/ 288630 w 319593"/>
                  <a:gd name="connsiteY5" fmla="*/ 1095438 h 1221613"/>
                  <a:gd name="connsiteX6" fmla="*/ 139603 w 319593"/>
                  <a:gd name="connsiteY6" fmla="*/ 1018464 h 1221613"/>
                  <a:gd name="connsiteX7" fmla="*/ 288631 w 319593"/>
                  <a:gd name="connsiteY7" fmla="*/ 963770 h 1221613"/>
                  <a:gd name="connsiteX8" fmla="*/ 312448 w 319593"/>
                  <a:gd name="connsiteY8" fmla="*/ 665489 h 1221613"/>
                  <a:gd name="connsiteX9" fmla="*/ 96800 w 319593"/>
                  <a:gd name="connsiteY9" fmla="*/ 593256 h 1221613"/>
                  <a:gd name="connsiteX10" fmla="*/ 319593 w 319593"/>
                  <a:gd name="connsiteY10" fmla="*/ 541245 h 1221613"/>
                  <a:gd name="connsiteX11" fmla="*/ 262024 w 319593"/>
                  <a:gd name="connsiteY11" fmla="*/ 176214 h 1221613"/>
                  <a:gd name="connsiteX12" fmla="*/ 0 w 319593"/>
                  <a:gd name="connsiteY12" fmla="*/ 0 h 1221613"/>
                  <a:gd name="connsiteX0" fmla="*/ 0 w 319593"/>
                  <a:gd name="connsiteY0" fmla="*/ 0 h 1221612"/>
                  <a:gd name="connsiteX1" fmla="*/ 97280 w 319593"/>
                  <a:gd name="connsiteY1" fmla="*/ 599608 h 1221612"/>
                  <a:gd name="connsiteX2" fmla="*/ 90917 w 319593"/>
                  <a:gd name="connsiteY2" fmla="*/ 1006379 h 1221612"/>
                  <a:gd name="connsiteX3" fmla="*/ 64512 w 319593"/>
                  <a:gd name="connsiteY3" fmla="*/ 1145547 h 1221612"/>
                  <a:gd name="connsiteX4" fmla="*/ 275610 w 319593"/>
                  <a:gd name="connsiteY4" fmla="*/ 1218920 h 1221612"/>
                  <a:gd name="connsiteX5" fmla="*/ 288630 w 319593"/>
                  <a:gd name="connsiteY5" fmla="*/ 1095438 h 1221612"/>
                  <a:gd name="connsiteX6" fmla="*/ 139603 w 319593"/>
                  <a:gd name="connsiteY6" fmla="*/ 1018464 h 1221612"/>
                  <a:gd name="connsiteX7" fmla="*/ 288631 w 319593"/>
                  <a:gd name="connsiteY7" fmla="*/ 963770 h 1221612"/>
                  <a:gd name="connsiteX8" fmla="*/ 312448 w 319593"/>
                  <a:gd name="connsiteY8" fmla="*/ 665489 h 1221612"/>
                  <a:gd name="connsiteX9" fmla="*/ 96800 w 319593"/>
                  <a:gd name="connsiteY9" fmla="*/ 593256 h 1221612"/>
                  <a:gd name="connsiteX10" fmla="*/ 319593 w 319593"/>
                  <a:gd name="connsiteY10" fmla="*/ 541245 h 1221612"/>
                  <a:gd name="connsiteX11" fmla="*/ 262024 w 319593"/>
                  <a:gd name="connsiteY11" fmla="*/ 176214 h 1221612"/>
                  <a:gd name="connsiteX12" fmla="*/ 0 w 319593"/>
                  <a:gd name="connsiteY12" fmla="*/ 0 h 1221612"/>
                  <a:gd name="connsiteX0" fmla="*/ 0 w 319593"/>
                  <a:gd name="connsiteY0" fmla="*/ 0 h 1218920"/>
                  <a:gd name="connsiteX1" fmla="*/ 97280 w 319593"/>
                  <a:gd name="connsiteY1" fmla="*/ 599608 h 1218920"/>
                  <a:gd name="connsiteX2" fmla="*/ 90917 w 319593"/>
                  <a:gd name="connsiteY2" fmla="*/ 1006379 h 1218920"/>
                  <a:gd name="connsiteX3" fmla="*/ 64512 w 319593"/>
                  <a:gd name="connsiteY3" fmla="*/ 1145547 h 1218920"/>
                  <a:gd name="connsiteX4" fmla="*/ 275610 w 319593"/>
                  <a:gd name="connsiteY4" fmla="*/ 1218920 h 1218920"/>
                  <a:gd name="connsiteX5" fmla="*/ 288630 w 319593"/>
                  <a:gd name="connsiteY5" fmla="*/ 1095438 h 1218920"/>
                  <a:gd name="connsiteX6" fmla="*/ 139603 w 319593"/>
                  <a:gd name="connsiteY6" fmla="*/ 1018464 h 1218920"/>
                  <a:gd name="connsiteX7" fmla="*/ 288631 w 319593"/>
                  <a:gd name="connsiteY7" fmla="*/ 963770 h 1218920"/>
                  <a:gd name="connsiteX8" fmla="*/ 312448 w 319593"/>
                  <a:gd name="connsiteY8" fmla="*/ 665489 h 1218920"/>
                  <a:gd name="connsiteX9" fmla="*/ 96800 w 319593"/>
                  <a:gd name="connsiteY9" fmla="*/ 593256 h 1218920"/>
                  <a:gd name="connsiteX10" fmla="*/ 319593 w 319593"/>
                  <a:gd name="connsiteY10" fmla="*/ 541245 h 1218920"/>
                  <a:gd name="connsiteX11" fmla="*/ 262024 w 319593"/>
                  <a:gd name="connsiteY11" fmla="*/ 176214 h 1218920"/>
                  <a:gd name="connsiteX12" fmla="*/ 0 w 319593"/>
                  <a:gd name="connsiteY12" fmla="*/ 0 h 1218920"/>
                  <a:gd name="connsiteX0" fmla="*/ 0 w 319593"/>
                  <a:gd name="connsiteY0" fmla="*/ 0 h 1218920"/>
                  <a:gd name="connsiteX1" fmla="*/ 97280 w 319593"/>
                  <a:gd name="connsiteY1" fmla="*/ 599608 h 1218920"/>
                  <a:gd name="connsiteX2" fmla="*/ 90917 w 319593"/>
                  <a:gd name="connsiteY2" fmla="*/ 1006379 h 1218920"/>
                  <a:gd name="connsiteX3" fmla="*/ 64512 w 319593"/>
                  <a:gd name="connsiteY3" fmla="*/ 1145547 h 1218920"/>
                  <a:gd name="connsiteX4" fmla="*/ 275610 w 319593"/>
                  <a:gd name="connsiteY4" fmla="*/ 1218920 h 1218920"/>
                  <a:gd name="connsiteX5" fmla="*/ 288630 w 319593"/>
                  <a:gd name="connsiteY5" fmla="*/ 1095438 h 1218920"/>
                  <a:gd name="connsiteX6" fmla="*/ 139603 w 319593"/>
                  <a:gd name="connsiteY6" fmla="*/ 1018464 h 1218920"/>
                  <a:gd name="connsiteX7" fmla="*/ 288631 w 319593"/>
                  <a:gd name="connsiteY7" fmla="*/ 963770 h 1218920"/>
                  <a:gd name="connsiteX8" fmla="*/ 312448 w 319593"/>
                  <a:gd name="connsiteY8" fmla="*/ 665489 h 1218920"/>
                  <a:gd name="connsiteX9" fmla="*/ 96800 w 319593"/>
                  <a:gd name="connsiteY9" fmla="*/ 593256 h 1218920"/>
                  <a:gd name="connsiteX10" fmla="*/ 319593 w 319593"/>
                  <a:gd name="connsiteY10" fmla="*/ 541245 h 1218920"/>
                  <a:gd name="connsiteX11" fmla="*/ 262024 w 319593"/>
                  <a:gd name="connsiteY11" fmla="*/ 176214 h 1218920"/>
                  <a:gd name="connsiteX12" fmla="*/ 0 w 319593"/>
                  <a:gd name="connsiteY12" fmla="*/ 0 h 1218920"/>
                  <a:gd name="connsiteX0" fmla="*/ 0 w 319593"/>
                  <a:gd name="connsiteY0" fmla="*/ 0 h 1218920"/>
                  <a:gd name="connsiteX1" fmla="*/ 97280 w 319593"/>
                  <a:gd name="connsiteY1" fmla="*/ 599608 h 1218920"/>
                  <a:gd name="connsiteX2" fmla="*/ 90917 w 319593"/>
                  <a:gd name="connsiteY2" fmla="*/ 1006379 h 1218920"/>
                  <a:gd name="connsiteX3" fmla="*/ 64512 w 319593"/>
                  <a:gd name="connsiteY3" fmla="*/ 1145547 h 1218920"/>
                  <a:gd name="connsiteX4" fmla="*/ 275610 w 319593"/>
                  <a:gd name="connsiteY4" fmla="*/ 1218920 h 1218920"/>
                  <a:gd name="connsiteX5" fmla="*/ 288630 w 319593"/>
                  <a:gd name="connsiteY5" fmla="*/ 1095438 h 1218920"/>
                  <a:gd name="connsiteX6" fmla="*/ 139603 w 319593"/>
                  <a:gd name="connsiteY6" fmla="*/ 1018464 h 1218920"/>
                  <a:gd name="connsiteX7" fmla="*/ 288631 w 319593"/>
                  <a:gd name="connsiteY7" fmla="*/ 963770 h 1218920"/>
                  <a:gd name="connsiteX8" fmla="*/ 312448 w 319593"/>
                  <a:gd name="connsiteY8" fmla="*/ 665489 h 1218920"/>
                  <a:gd name="connsiteX9" fmla="*/ 96800 w 319593"/>
                  <a:gd name="connsiteY9" fmla="*/ 593256 h 1218920"/>
                  <a:gd name="connsiteX10" fmla="*/ 319593 w 319593"/>
                  <a:gd name="connsiteY10" fmla="*/ 541245 h 1218920"/>
                  <a:gd name="connsiteX11" fmla="*/ 262024 w 319593"/>
                  <a:gd name="connsiteY11" fmla="*/ 176214 h 1218920"/>
                  <a:gd name="connsiteX12" fmla="*/ 0 w 319593"/>
                  <a:gd name="connsiteY12" fmla="*/ 0 h 1218920"/>
                  <a:gd name="connsiteX0" fmla="*/ 0 w 319593"/>
                  <a:gd name="connsiteY0" fmla="*/ 0 h 1218920"/>
                  <a:gd name="connsiteX1" fmla="*/ 97280 w 319593"/>
                  <a:gd name="connsiteY1" fmla="*/ 599608 h 1218920"/>
                  <a:gd name="connsiteX2" fmla="*/ 90917 w 319593"/>
                  <a:gd name="connsiteY2" fmla="*/ 1006379 h 1218920"/>
                  <a:gd name="connsiteX3" fmla="*/ 64512 w 319593"/>
                  <a:gd name="connsiteY3" fmla="*/ 1145547 h 1218920"/>
                  <a:gd name="connsiteX4" fmla="*/ 275610 w 319593"/>
                  <a:gd name="connsiteY4" fmla="*/ 1218920 h 1218920"/>
                  <a:gd name="connsiteX5" fmla="*/ 288630 w 319593"/>
                  <a:gd name="connsiteY5" fmla="*/ 1095438 h 1218920"/>
                  <a:gd name="connsiteX6" fmla="*/ 139603 w 319593"/>
                  <a:gd name="connsiteY6" fmla="*/ 1018464 h 1218920"/>
                  <a:gd name="connsiteX7" fmla="*/ 288631 w 319593"/>
                  <a:gd name="connsiteY7" fmla="*/ 963770 h 1218920"/>
                  <a:gd name="connsiteX8" fmla="*/ 312448 w 319593"/>
                  <a:gd name="connsiteY8" fmla="*/ 665489 h 1218920"/>
                  <a:gd name="connsiteX9" fmla="*/ 96800 w 319593"/>
                  <a:gd name="connsiteY9" fmla="*/ 593256 h 1218920"/>
                  <a:gd name="connsiteX10" fmla="*/ 319593 w 319593"/>
                  <a:gd name="connsiteY10" fmla="*/ 541245 h 1218920"/>
                  <a:gd name="connsiteX11" fmla="*/ 262024 w 319593"/>
                  <a:gd name="connsiteY11" fmla="*/ 176214 h 1218920"/>
                  <a:gd name="connsiteX12" fmla="*/ 0 w 319593"/>
                  <a:gd name="connsiteY12" fmla="*/ 0 h 1218920"/>
                  <a:gd name="connsiteX0" fmla="*/ 0 w 319593"/>
                  <a:gd name="connsiteY0" fmla="*/ 0 h 1218920"/>
                  <a:gd name="connsiteX1" fmla="*/ 97280 w 319593"/>
                  <a:gd name="connsiteY1" fmla="*/ 599608 h 1218920"/>
                  <a:gd name="connsiteX2" fmla="*/ 90917 w 319593"/>
                  <a:gd name="connsiteY2" fmla="*/ 1006379 h 1218920"/>
                  <a:gd name="connsiteX3" fmla="*/ 64512 w 319593"/>
                  <a:gd name="connsiteY3" fmla="*/ 1145547 h 1218920"/>
                  <a:gd name="connsiteX4" fmla="*/ 275610 w 319593"/>
                  <a:gd name="connsiteY4" fmla="*/ 1218920 h 1218920"/>
                  <a:gd name="connsiteX5" fmla="*/ 288629 w 319593"/>
                  <a:gd name="connsiteY5" fmla="*/ 1071396 h 1218920"/>
                  <a:gd name="connsiteX6" fmla="*/ 139603 w 319593"/>
                  <a:gd name="connsiteY6" fmla="*/ 1018464 h 1218920"/>
                  <a:gd name="connsiteX7" fmla="*/ 288631 w 319593"/>
                  <a:gd name="connsiteY7" fmla="*/ 963770 h 1218920"/>
                  <a:gd name="connsiteX8" fmla="*/ 312448 w 319593"/>
                  <a:gd name="connsiteY8" fmla="*/ 665489 h 1218920"/>
                  <a:gd name="connsiteX9" fmla="*/ 96800 w 319593"/>
                  <a:gd name="connsiteY9" fmla="*/ 593256 h 1218920"/>
                  <a:gd name="connsiteX10" fmla="*/ 319593 w 319593"/>
                  <a:gd name="connsiteY10" fmla="*/ 541245 h 1218920"/>
                  <a:gd name="connsiteX11" fmla="*/ 262024 w 319593"/>
                  <a:gd name="connsiteY11" fmla="*/ 176214 h 1218920"/>
                  <a:gd name="connsiteX12" fmla="*/ 0 w 319593"/>
                  <a:gd name="connsiteY12" fmla="*/ 0 h 1218920"/>
                  <a:gd name="connsiteX0" fmla="*/ 0 w 319593"/>
                  <a:gd name="connsiteY0" fmla="*/ 0 h 1194877"/>
                  <a:gd name="connsiteX1" fmla="*/ 97280 w 319593"/>
                  <a:gd name="connsiteY1" fmla="*/ 599608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39603 w 319593"/>
                  <a:gd name="connsiteY6" fmla="*/ 101846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96800 w 319593"/>
                  <a:gd name="connsiteY9" fmla="*/ 593256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97280 w 319593"/>
                  <a:gd name="connsiteY1" fmla="*/ 599608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39603 w 319593"/>
                  <a:gd name="connsiteY6" fmla="*/ 101846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96800 w 319593"/>
                  <a:gd name="connsiteY9" fmla="*/ 593256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97280 w 319593"/>
                  <a:gd name="connsiteY1" fmla="*/ 599608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39603 w 319593"/>
                  <a:gd name="connsiteY6" fmla="*/ 101846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96800 w 319593"/>
                  <a:gd name="connsiteY9" fmla="*/ 593256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97280 w 319593"/>
                  <a:gd name="connsiteY1" fmla="*/ 599608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39603 w 319593"/>
                  <a:gd name="connsiteY6" fmla="*/ 1018464 h 1194877"/>
                  <a:gd name="connsiteX7" fmla="*/ 117193 w 319593"/>
                  <a:gd name="connsiteY7" fmla="*/ 995970 h 1194877"/>
                  <a:gd name="connsiteX8" fmla="*/ 288631 w 319593"/>
                  <a:gd name="connsiteY8" fmla="*/ 963770 h 1194877"/>
                  <a:gd name="connsiteX9" fmla="*/ 312448 w 319593"/>
                  <a:gd name="connsiteY9" fmla="*/ 665489 h 1194877"/>
                  <a:gd name="connsiteX10" fmla="*/ 96800 w 319593"/>
                  <a:gd name="connsiteY10" fmla="*/ 593256 h 1194877"/>
                  <a:gd name="connsiteX11" fmla="*/ 319593 w 319593"/>
                  <a:gd name="connsiteY11" fmla="*/ 541245 h 1194877"/>
                  <a:gd name="connsiteX12" fmla="*/ 262024 w 319593"/>
                  <a:gd name="connsiteY12" fmla="*/ 176214 h 1194877"/>
                  <a:gd name="connsiteX13" fmla="*/ 0 w 319593"/>
                  <a:gd name="connsiteY13" fmla="*/ 0 h 1194877"/>
                  <a:gd name="connsiteX0" fmla="*/ 0 w 319593"/>
                  <a:gd name="connsiteY0" fmla="*/ 0 h 1194877"/>
                  <a:gd name="connsiteX1" fmla="*/ 97280 w 319593"/>
                  <a:gd name="connsiteY1" fmla="*/ 599608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65841 w 319593"/>
                  <a:gd name="connsiteY6" fmla="*/ 1082579 h 1194877"/>
                  <a:gd name="connsiteX7" fmla="*/ 117193 w 319593"/>
                  <a:gd name="connsiteY7" fmla="*/ 995970 h 1194877"/>
                  <a:gd name="connsiteX8" fmla="*/ 288631 w 319593"/>
                  <a:gd name="connsiteY8" fmla="*/ 963770 h 1194877"/>
                  <a:gd name="connsiteX9" fmla="*/ 312448 w 319593"/>
                  <a:gd name="connsiteY9" fmla="*/ 665489 h 1194877"/>
                  <a:gd name="connsiteX10" fmla="*/ 96800 w 319593"/>
                  <a:gd name="connsiteY10" fmla="*/ 593256 h 1194877"/>
                  <a:gd name="connsiteX11" fmla="*/ 319593 w 319593"/>
                  <a:gd name="connsiteY11" fmla="*/ 541245 h 1194877"/>
                  <a:gd name="connsiteX12" fmla="*/ 262024 w 319593"/>
                  <a:gd name="connsiteY12" fmla="*/ 176214 h 1194877"/>
                  <a:gd name="connsiteX13" fmla="*/ 0 w 319593"/>
                  <a:gd name="connsiteY13" fmla="*/ 0 h 1194877"/>
                  <a:gd name="connsiteX0" fmla="*/ 0 w 319593"/>
                  <a:gd name="connsiteY0" fmla="*/ 0 h 1194877"/>
                  <a:gd name="connsiteX1" fmla="*/ 97280 w 319593"/>
                  <a:gd name="connsiteY1" fmla="*/ 599608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17193 w 319593"/>
                  <a:gd name="connsiteY6" fmla="*/ 995970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96800 w 319593"/>
                  <a:gd name="connsiteY9" fmla="*/ 593256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97280 w 319593"/>
                  <a:gd name="connsiteY1" fmla="*/ 599608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17193 w 319593"/>
                  <a:gd name="connsiteY6" fmla="*/ 995970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96800 w 319593"/>
                  <a:gd name="connsiteY9" fmla="*/ 593256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97280 w 319593"/>
                  <a:gd name="connsiteY1" fmla="*/ 599608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99700 w 319593"/>
                  <a:gd name="connsiteY6" fmla="*/ 100398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96800 w 319593"/>
                  <a:gd name="connsiteY9" fmla="*/ 593256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97280 w 319593"/>
                  <a:gd name="connsiteY1" fmla="*/ 599608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99700 w 319593"/>
                  <a:gd name="connsiteY6" fmla="*/ 100398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149276 w 319593"/>
                  <a:gd name="connsiteY9" fmla="*/ 605278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75415 w 319593"/>
                  <a:gd name="connsiteY1" fmla="*/ 607622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99700 w 319593"/>
                  <a:gd name="connsiteY6" fmla="*/ 100398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149276 w 319593"/>
                  <a:gd name="connsiteY9" fmla="*/ 605278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75415 w 319593"/>
                  <a:gd name="connsiteY1" fmla="*/ 607622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99700 w 319593"/>
                  <a:gd name="connsiteY6" fmla="*/ 100398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74935 w 319593"/>
                  <a:gd name="connsiteY9" fmla="*/ 609285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75415 w 319593"/>
                  <a:gd name="connsiteY1" fmla="*/ 607622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99700 w 319593"/>
                  <a:gd name="connsiteY6" fmla="*/ 100398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105751 w 319593"/>
                  <a:gd name="connsiteY9" fmla="*/ 588748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83819 w 319593"/>
                  <a:gd name="connsiteY1" fmla="*/ 594787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99700 w 319593"/>
                  <a:gd name="connsiteY6" fmla="*/ 100398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105751 w 319593"/>
                  <a:gd name="connsiteY9" fmla="*/ 588748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83819 w 319593"/>
                  <a:gd name="connsiteY1" fmla="*/ 594787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99700 w 319593"/>
                  <a:gd name="connsiteY6" fmla="*/ 1003984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88941 w 319593"/>
                  <a:gd name="connsiteY9" fmla="*/ 596449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83819 w 319593"/>
                  <a:gd name="connsiteY1" fmla="*/ 594787 h 1194877"/>
                  <a:gd name="connsiteX2" fmla="*/ 90917 w 319593"/>
                  <a:gd name="connsiteY2" fmla="*/ 1006379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05304 w 319593"/>
                  <a:gd name="connsiteY6" fmla="*/ 1055326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88941 w 319593"/>
                  <a:gd name="connsiteY9" fmla="*/ 596449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83819 w 319593"/>
                  <a:gd name="connsiteY1" fmla="*/ 594787 h 1194877"/>
                  <a:gd name="connsiteX2" fmla="*/ 82512 w 319593"/>
                  <a:gd name="connsiteY2" fmla="*/ 1057720 h 1194877"/>
                  <a:gd name="connsiteX3" fmla="*/ 64512 w 319593"/>
                  <a:gd name="connsiteY3" fmla="*/ 1145547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05304 w 319593"/>
                  <a:gd name="connsiteY6" fmla="*/ 1055326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88941 w 319593"/>
                  <a:gd name="connsiteY9" fmla="*/ 596449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83819 w 319593"/>
                  <a:gd name="connsiteY1" fmla="*/ 594787 h 1194877"/>
                  <a:gd name="connsiteX2" fmla="*/ 82512 w 319593"/>
                  <a:gd name="connsiteY2" fmla="*/ 1057720 h 1194877"/>
                  <a:gd name="connsiteX3" fmla="*/ 25292 w 319593"/>
                  <a:gd name="connsiteY3" fmla="*/ 1137845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05304 w 319593"/>
                  <a:gd name="connsiteY6" fmla="*/ 1055326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88941 w 319593"/>
                  <a:gd name="connsiteY9" fmla="*/ 596449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83819 w 319593"/>
                  <a:gd name="connsiteY1" fmla="*/ 594787 h 1194877"/>
                  <a:gd name="connsiteX2" fmla="*/ 82512 w 319593"/>
                  <a:gd name="connsiteY2" fmla="*/ 1057720 h 1194877"/>
                  <a:gd name="connsiteX3" fmla="*/ 25292 w 319593"/>
                  <a:gd name="connsiteY3" fmla="*/ 1137845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05304 w 319593"/>
                  <a:gd name="connsiteY6" fmla="*/ 1055326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88941 w 319593"/>
                  <a:gd name="connsiteY9" fmla="*/ 596449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4877"/>
                  <a:gd name="connsiteX1" fmla="*/ 83819 w 319593"/>
                  <a:gd name="connsiteY1" fmla="*/ 594787 h 1194877"/>
                  <a:gd name="connsiteX2" fmla="*/ 82512 w 319593"/>
                  <a:gd name="connsiteY2" fmla="*/ 1057720 h 1194877"/>
                  <a:gd name="connsiteX3" fmla="*/ 25292 w 319593"/>
                  <a:gd name="connsiteY3" fmla="*/ 1137845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05304 w 319593"/>
                  <a:gd name="connsiteY6" fmla="*/ 1055326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88941 w 319593"/>
                  <a:gd name="connsiteY9" fmla="*/ 596449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97750"/>
                  <a:gd name="connsiteX1" fmla="*/ 83819 w 319593"/>
                  <a:gd name="connsiteY1" fmla="*/ 594787 h 1197750"/>
                  <a:gd name="connsiteX2" fmla="*/ 82512 w 319593"/>
                  <a:gd name="connsiteY2" fmla="*/ 1057720 h 1197750"/>
                  <a:gd name="connsiteX3" fmla="*/ 25292 w 319593"/>
                  <a:gd name="connsiteY3" fmla="*/ 1137845 h 1197750"/>
                  <a:gd name="connsiteX4" fmla="*/ 100932 w 319593"/>
                  <a:gd name="connsiteY4" fmla="*/ 1162957 h 1197750"/>
                  <a:gd name="connsiteX5" fmla="*/ 279982 w 319593"/>
                  <a:gd name="connsiteY5" fmla="*/ 1194877 h 1197750"/>
                  <a:gd name="connsiteX6" fmla="*/ 288629 w 319593"/>
                  <a:gd name="connsiteY6" fmla="*/ 1071396 h 1197750"/>
                  <a:gd name="connsiteX7" fmla="*/ 105304 w 319593"/>
                  <a:gd name="connsiteY7" fmla="*/ 1055326 h 1197750"/>
                  <a:gd name="connsiteX8" fmla="*/ 288631 w 319593"/>
                  <a:gd name="connsiteY8" fmla="*/ 963770 h 1197750"/>
                  <a:gd name="connsiteX9" fmla="*/ 312448 w 319593"/>
                  <a:gd name="connsiteY9" fmla="*/ 665489 h 1197750"/>
                  <a:gd name="connsiteX10" fmla="*/ 88941 w 319593"/>
                  <a:gd name="connsiteY10" fmla="*/ 596449 h 1197750"/>
                  <a:gd name="connsiteX11" fmla="*/ 319593 w 319593"/>
                  <a:gd name="connsiteY11" fmla="*/ 541245 h 1197750"/>
                  <a:gd name="connsiteX12" fmla="*/ 262024 w 319593"/>
                  <a:gd name="connsiteY12" fmla="*/ 176214 h 1197750"/>
                  <a:gd name="connsiteX13" fmla="*/ 0 w 319593"/>
                  <a:gd name="connsiteY13" fmla="*/ 0 h 1197750"/>
                  <a:gd name="connsiteX0" fmla="*/ 0 w 319593"/>
                  <a:gd name="connsiteY0" fmla="*/ 0 h 1196594"/>
                  <a:gd name="connsiteX1" fmla="*/ 83819 w 319593"/>
                  <a:gd name="connsiteY1" fmla="*/ 594787 h 1196594"/>
                  <a:gd name="connsiteX2" fmla="*/ 82512 w 319593"/>
                  <a:gd name="connsiteY2" fmla="*/ 1057720 h 1196594"/>
                  <a:gd name="connsiteX3" fmla="*/ 25292 w 319593"/>
                  <a:gd name="connsiteY3" fmla="*/ 1137845 h 1196594"/>
                  <a:gd name="connsiteX4" fmla="*/ 279982 w 319593"/>
                  <a:gd name="connsiteY4" fmla="*/ 1194877 h 1196594"/>
                  <a:gd name="connsiteX5" fmla="*/ 288629 w 319593"/>
                  <a:gd name="connsiteY5" fmla="*/ 1071396 h 1196594"/>
                  <a:gd name="connsiteX6" fmla="*/ 105304 w 319593"/>
                  <a:gd name="connsiteY6" fmla="*/ 1055326 h 1196594"/>
                  <a:gd name="connsiteX7" fmla="*/ 288631 w 319593"/>
                  <a:gd name="connsiteY7" fmla="*/ 963770 h 1196594"/>
                  <a:gd name="connsiteX8" fmla="*/ 312448 w 319593"/>
                  <a:gd name="connsiteY8" fmla="*/ 665489 h 1196594"/>
                  <a:gd name="connsiteX9" fmla="*/ 88941 w 319593"/>
                  <a:gd name="connsiteY9" fmla="*/ 596449 h 1196594"/>
                  <a:gd name="connsiteX10" fmla="*/ 319593 w 319593"/>
                  <a:gd name="connsiteY10" fmla="*/ 541245 h 1196594"/>
                  <a:gd name="connsiteX11" fmla="*/ 262024 w 319593"/>
                  <a:gd name="connsiteY11" fmla="*/ 176214 h 1196594"/>
                  <a:gd name="connsiteX12" fmla="*/ 0 w 319593"/>
                  <a:gd name="connsiteY12" fmla="*/ 0 h 1196594"/>
                  <a:gd name="connsiteX0" fmla="*/ 0 w 319593"/>
                  <a:gd name="connsiteY0" fmla="*/ 0 h 1196594"/>
                  <a:gd name="connsiteX1" fmla="*/ 83819 w 319593"/>
                  <a:gd name="connsiteY1" fmla="*/ 594787 h 1196594"/>
                  <a:gd name="connsiteX2" fmla="*/ 82512 w 319593"/>
                  <a:gd name="connsiteY2" fmla="*/ 1057720 h 1196594"/>
                  <a:gd name="connsiteX3" fmla="*/ 25292 w 319593"/>
                  <a:gd name="connsiteY3" fmla="*/ 1137845 h 1196594"/>
                  <a:gd name="connsiteX4" fmla="*/ 279982 w 319593"/>
                  <a:gd name="connsiteY4" fmla="*/ 1194877 h 1196594"/>
                  <a:gd name="connsiteX5" fmla="*/ 288629 w 319593"/>
                  <a:gd name="connsiteY5" fmla="*/ 1071396 h 1196594"/>
                  <a:gd name="connsiteX6" fmla="*/ 105304 w 319593"/>
                  <a:gd name="connsiteY6" fmla="*/ 1055326 h 1196594"/>
                  <a:gd name="connsiteX7" fmla="*/ 288631 w 319593"/>
                  <a:gd name="connsiteY7" fmla="*/ 963770 h 1196594"/>
                  <a:gd name="connsiteX8" fmla="*/ 312448 w 319593"/>
                  <a:gd name="connsiteY8" fmla="*/ 665489 h 1196594"/>
                  <a:gd name="connsiteX9" fmla="*/ 88941 w 319593"/>
                  <a:gd name="connsiteY9" fmla="*/ 596449 h 1196594"/>
                  <a:gd name="connsiteX10" fmla="*/ 319593 w 319593"/>
                  <a:gd name="connsiteY10" fmla="*/ 541245 h 1196594"/>
                  <a:gd name="connsiteX11" fmla="*/ 262024 w 319593"/>
                  <a:gd name="connsiteY11" fmla="*/ 176214 h 1196594"/>
                  <a:gd name="connsiteX12" fmla="*/ 0 w 319593"/>
                  <a:gd name="connsiteY12" fmla="*/ 0 h 1196594"/>
                  <a:gd name="connsiteX0" fmla="*/ 0 w 319593"/>
                  <a:gd name="connsiteY0" fmla="*/ 0 h 1196594"/>
                  <a:gd name="connsiteX1" fmla="*/ 83819 w 319593"/>
                  <a:gd name="connsiteY1" fmla="*/ 594787 h 1196594"/>
                  <a:gd name="connsiteX2" fmla="*/ 82512 w 319593"/>
                  <a:gd name="connsiteY2" fmla="*/ 1057720 h 1196594"/>
                  <a:gd name="connsiteX3" fmla="*/ 25292 w 319593"/>
                  <a:gd name="connsiteY3" fmla="*/ 1137845 h 1196594"/>
                  <a:gd name="connsiteX4" fmla="*/ 279982 w 319593"/>
                  <a:gd name="connsiteY4" fmla="*/ 1194877 h 1196594"/>
                  <a:gd name="connsiteX5" fmla="*/ 288629 w 319593"/>
                  <a:gd name="connsiteY5" fmla="*/ 1071396 h 1196594"/>
                  <a:gd name="connsiteX6" fmla="*/ 105304 w 319593"/>
                  <a:gd name="connsiteY6" fmla="*/ 1055326 h 1196594"/>
                  <a:gd name="connsiteX7" fmla="*/ 288631 w 319593"/>
                  <a:gd name="connsiteY7" fmla="*/ 963770 h 1196594"/>
                  <a:gd name="connsiteX8" fmla="*/ 312448 w 319593"/>
                  <a:gd name="connsiteY8" fmla="*/ 665489 h 1196594"/>
                  <a:gd name="connsiteX9" fmla="*/ 88941 w 319593"/>
                  <a:gd name="connsiteY9" fmla="*/ 596449 h 1196594"/>
                  <a:gd name="connsiteX10" fmla="*/ 319593 w 319593"/>
                  <a:gd name="connsiteY10" fmla="*/ 541245 h 1196594"/>
                  <a:gd name="connsiteX11" fmla="*/ 262024 w 319593"/>
                  <a:gd name="connsiteY11" fmla="*/ 176214 h 1196594"/>
                  <a:gd name="connsiteX12" fmla="*/ 0 w 319593"/>
                  <a:gd name="connsiteY12" fmla="*/ 0 h 1196594"/>
                  <a:gd name="connsiteX0" fmla="*/ 0 w 319593"/>
                  <a:gd name="connsiteY0" fmla="*/ 0 h 1196594"/>
                  <a:gd name="connsiteX1" fmla="*/ 83819 w 319593"/>
                  <a:gd name="connsiteY1" fmla="*/ 594787 h 1196594"/>
                  <a:gd name="connsiteX2" fmla="*/ 82512 w 319593"/>
                  <a:gd name="connsiteY2" fmla="*/ 1057720 h 1196594"/>
                  <a:gd name="connsiteX3" fmla="*/ 25292 w 319593"/>
                  <a:gd name="connsiteY3" fmla="*/ 1137845 h 1196594"/>
                  <a:gd name="connsiteX4" fmla="*/ 279982 w 319593"/>
                  <a:gd name="connsiteY4" fmla="*/ 1194877 h 1196594"/>
                  <a:gd name="connsiteX5" fmla="*/ 288629 w 319593"/>
                  <a:gd name="connsiteY5" fmla="*/ 1071396 h 1196594"/>
                  <a:gd name="connsiteX6" fmla="*/ 105304 w 319593"/>
                  <a:gd name="connsiteY6" fmla="*/ 1055326 h 1196594"/>
                  <a:gd name="connsiteX7" fmla="*/ 288631 w 319593"/>
                  <a:gd name="connsiteY7" fmla="*/ 963770 h 1196594"/>
                  <a:gd name="connsiteX8" fmla="*/ 312448 w 319593"/>
                  <a:gd name="connsiteY8" fmla="*/ 665489 h 1196594"/>
                  <a:gd name="connsiteX9" fmla="*/ 88941 w 319593"/>
                  <a:gd name="connsiteY9" fmla="*/ 596449 h 1196594"/>
                  <a:gd name="connsiteX10" fmla="*/ 319593 w 319593"/>
                  <a:gd name="connsiteY10" fmla="*/ 541245 h 1196594"/>
                  <a:gd name="connsiteX11" fmla="*/ 262024 w 319593"/>
                  <a:gd name="connsiteY11" fmla="*/ 176214 h 1196594"/>
                  <a:gd name="connsiteX12" fmla="*/ 0 w 319593"/>
                  <a:gd name="connsiteY12" fmla="*/ 0 h 1196594"/>
                  <a:gd name="connsiteX0" fmla="*/ 0 w 319593"/>
                  <a:gd name="connsiteY0" fmla="*/ 0 h 1196594"/>
                  <a:gd name="connsiteX1" fmla="*/ 83819 w 319593"/>
                  <a:gd name="connsiteY1" fmla="*/ 594787 h 1196594"/>
                  <a:gd name="connsiteX2" fmla="*/ 82512 w 319593"/>
                  <a:gd name="connsiteY2" fmla="*/ 1057720 h 1196594"/>
                  <a:gd name="connsiteX3" fmla="*/ 25292 w 319593"/>
                  <a:gd name="connsiteY3" fmla="*/ 1137845 h 1196594"/>
                  <a:gd name="connsiteX4" fmla="*/ 279982 w 319593"/>
                  <a:gd name="connsiteY4" fmla="*/ 1194877 h 1196594"/>
                  <a:gd name="connsiteX5" fmla="*/ 288629 w 319593"/>
                  <a:gd name="connsiteY5" fmla="*/ 1071396 h 1196594"/>
                  <a:gd name="connsiteX6" fmla="*/ 105304 w 319593"/>
                  <a:gd name="connsiteY6" fmla="*/ 1055326 h 1196594"/>
                  <a:gd name="connsiteX7" fmla="*/ 288631 w 319593"/>
                  <a:gd name="connsiteY7" fmla="*/ 963770 h 1196594"/>
                  <a:gd name="connsiteX8" fmla="*/ 312448 w 319593"/>
                  <a:gd name="connsiteY8" fmla="*/ 665489 h 1196594"/>
                  <a:gd name="connsiteX9" fmla="*/ 88941 w 319593"/>
                  <a:gd name="connsiteY9" fmla="*/ 596449 h 1196594"/>
                  <a:gd name="connsiteX10" fmla="*/ 319593 w 319593"/>
                  <a:gd name="connsiteY10" fmla="*/ 541245 h 1196594"/>
                  <a:gd name="connsiteX11" fmla="*/ 262024 w 319593"/>
                  <a:gd name="connsiteY11" fmla="*/ 176214 h 1196594"/>
                  <a:gd name="connsiteX12" fmla="*/ 0 w 319593"/>
                  <a:gd name="connsiteY12" fmla="*/ 0 h 1196594"/>
                  <a:gd name="connsiteX0" fmla="*/ 0 w 319593"/>
                  <a:gd name="connsiteY0" fmla="*/ 0 h 1196594"/>
                  <a:gd name="connsiteX1" fmla="*/ 83819 w 319593"/>
                  <a:gd name="connsiteY1" fmla="*/ 594787 h 1196594"/>
                  <a:gd name="connsiteX2" fmla="*/ 82512 w 319593"/>
                  <a:gd name="connsiteY2" fmla="*/ 1057720 h 1196594"/>
                  <a:gd name="connsiteX3" fmla="*/ 25292 w 319593"/>
                  <a:gd name="connsiteY3" fmla="*/ 1137845 h 1196594"/>
                  <a:gd name="connsiteX4" fmla="*/ 279982 w 319593"/>
                  <a:gd name="connsiteY4" fmla="*/ 1194877 h 1196594"/>
                  <a:gd name="connsiteX5" fmla="*/ 288629 w 319593"/>
                  <a:gd name="connsiteY5" fmla="*/ 1071396 h 1196594"/>
                  <a:gd name="connsiteX6" fmla="*/ 105304 w 319593"/>
                  <a:gd name="connsiteY6" fmla="*/ 1055326 h 1196594"/>
                  <a:gd name="connsiteX7" fmla="*/ 288631 w 319593"/>
                  <a:gd name="connsiteY7" fmla="*/ 963770 h 1196594"/>
                  <a:gd name="connsiteX8" fmla="*/ 312448 w 319593"/>
                  <a:gd name="connsiteY8" fmla="*/ 665489 h 1196594"/>
                  <a:gd name="connsiteX9" fmla="*/ 88941 w 319593"/>
                  <a:gd name="connsiteY9" fmla="*/ 596449 h 1196594"/>
                  <a:gd name="connsiteX10" fmla="*/ 319593 w 319593"/>
                  <a:gd name="connsiteY10" fmla="*/ 541245 h 1196594"/>
                  <a:gd name="connsiteX11" fmla="*/ 262024 w 319593"/>
                  <a:gd name="connsiteY11" fmla="*/ 176214 h 1196594"/>
                  <a:gd name="connsiteX12" fmla="*/ 0 w 319593"/>
                  <a:gd name="connsiteY12" fmla="*/ 0 h 1196594"/>
                  <a:gd name="connsiteX0" fmla="*/ 0 w 319593"/>
                  <a:gd name="connsiteY0" fmla="*/ 0 h 1196274"/>
                  <a:gd name="connsiteX1" fmla="*/ 83819 w 319593"/>
                  <a:gd name="connsiteY1" fmla="*/ 594787 h 1196274"/>
                  <a:gd name="connsiteX2" fmla="*/ 82512 w 319593"/>
                  <a:gd name="connsiteY2" fmla="*/ 1057720 h 1196274"/>
                  <a:gd name="connsiteX3" fmla="*/ 25292 w 319593"/>
                  <a:gd name="connsiteY3" fmla="*/ 1137845 h 1196274"/>
                  <a:gd name="connsiteX4" fmla="*/ 279982 w 319593"/>
                  <a:gd name="connsiteY4" fmla="*/ 1194877 h 1196274"/>
                  <a:gd name="connsiteX5" fmla="*/ 288629 w 319593"/>
                  <a:gd name="connsiteY5" fmla="*/ 1071396 h 1196274"/>
                  <a:gd name="connsiteX6" fmla="*/ 105304 w 319593"/>
                  <a:gd name="connsiteY6" fmla="*/ 1055326 h 1196274"/>
                  <a:gd name="connsiteX7" fmla="*/ 288631 w 319593"/>
                  <a:gd name="connsiteY7" fmla="*/ 963770 h 1196274"/>
                  <a:gd name="connsiteX8" fmla="*/ 312448 w 319593"/>
                  <a:gd name="connsiteY8" fmla="*/ 665489 h 1196274"/>
                  <a:gd name="connsiteX9" fmla="*/ 88941 w 319593"/>
                  <a:gd name="connsiteY9" fmla="*/ 596449 h 1196274"/>
                  <a:gd name="connsiteX10" fmla="*/ 319593 w 319593"/>
                  <a:gd name="connsiteY10" fmla="*/ 541245 h 1196274"/>
                  <a:gd name="connsiteX11" fmla="*/ 262024 w 319593"/>
                  <a:gd name="connsiteY11" fmla="*/ 176214 h 1196274"/>
                  <a:gd name="connsiteX12" fmla="*/ 0 w 319593"/>
                  <a:gd name="connsiteY12" fmla="*/ 0 h 1196274"/>
                  <a:gd name="connsiteX0" fmla="*/ 0 w 319593"/>
                  <a:gd name="connsiteY0" fmla="*/ 0 h 1194877"/>
                  <a:gd name="connsiteX1" fmla="*/ 83819 w 319593"/>
                  <a:gd name="connsiteY1" fmla="*/ 594787 h 1194877"/>
                  <a:gd name="connsiteX2" fmla="*/ 82512 w 319593"/>
                  <a:gd name="connsiteY2" fmla="*/ 1057720 h 1194877"/>
                  <a:gd name="connsiteX3" fmla="*/ 25292 w 319593"/>
                  <a:gd name="connsiteY3" fmla="*/ 1137845 h 1194877"/>
                  <a:gd name="connsiteX4" fmla="*/ 279982 w 319593"/>
                  <a:gd name="connsiteY4" fmla="*/ 1194877 h 1194877"/>
                  <a:gd name="connsiteX5" fmla="*/ 288629 w 319593"/>
                  <a:gd name="connsiteY5" fmla="*/ 1071396 h 1194877"/>
                  <a:gd name="connsiteX6" fmla="*/ 105304 w 319593"/>
                  <a:gd name="connsiteY6" fmla="*/ 1055326 h 1194877"/>
                  <a:gd name="connsiteX7" fmla="*/ 288631 w 319593"/>
                  <a:gd name="connsiteY7" fmla="*/ 963770 h 1194877"/>
                  <a:gd name="connsiteX8" fmla="*/ 312448 w 319593"/>
                  <a:gd name="connsiteY8" fmla="*/ 665489 h 1194877"/>
                  <a:gd name="connsiteX9" fmla="*/ 88941 w 319593"/>
                  <a:gd name="connsiteY9" fmla="*/ 596449 h 1194877"/>
                  <a:gd name="connsiteX10" fmla="*/ 319593 w 319593"/>
                  <a:gd name="connsiteY10" fmla="*/ 541245 h 1194877"/>
                  <a:gd name="connsiteX11" fmla="*/ 262024 w 319593"/>
                  <a:gd name="connsiteY11" fmla="*/ 176214 h 1194877"/>
                  <a:gd name="connsiteX12" fmla="*/ 0 w 319593"/>
                  <a:gd name="connsiteY12" fmla="*/ 0 h 1194877"/>
                  <a:gd name="connsiteX0" fmla="*/ 0 w 319593"/>
                  <a:gd name="connsiteY0" fmla="*/ 0 h 1184609"/>
                  <a:gd name="connsiteX1" fmla="*/ 83819 w 319593"/>
                  <a:gd name="connsiteY1" fmla="*/ 594787 h 1184609"/>
                  <a:gd name="connsiteX2" fmla="*/ 82512 w 319593"/>
                  <a:gd name="connsiteY2" fmla="*/ 1057720 h 1184609"/>
                  <a:gd name="connsiteX3" fmla="*/ 25292 w 319593"/>
                  <a:gd name="connsiteY3" fmla="*/ 1137845 h 1184609"/>
                  <a:gd name="connsiteX4" fmla="*/ 212747 w 319593"/>
                  <a:gd name="connsiteY4" fmla="*/ 1184609 h 1184609"/>
                  <a:gd name="connsiteX5" fmla="*/ 288629 w 319593"/>
                  <a:gd name="connsiteY5" fmla="*/ 1071396 h 1184609"/>
                  <a:gd name="connsiteX6" fmla="*/ 105304 w 319593"/>
                  <a:gd name="connsiteY6" fmla="*/ 1055326 h 1184609"/>
                  <a:gd name="connsiteX7" fmla="*/ 288631 w 319593"/>
                  <a:gd name="connsiteY7" fmla="*/ 963770 h 1184609"/>
                  <a:gd name="connsiteX8" fmla="*/ 312448 w 319593"/>
                  <a:gd name="connsiteY8" fmla="*/ 665489 h 1184609"/>
                  <a:gd name="connsiteX9" fmla="*/ 88941 w 319593"/>
                  <a:gd name="connsiteY9" fmla="*/ 596449 h 1184609"/>
                  <a:gd name="connsiteX10" fmla="*/ 319593 w 319593"/>
                  <a:gd name="connsiteY10" fmla="*/ 541245 h 1184609"/>
                  <a:gd name="connsiteX11" fmla="*/ 262024 w 319593"/>
                  <a:gd name="connsiteY11" fmla="*/ 176214 h 1184609"/>
                  <a:gd name="connsiteX12" fmla="*/ 0 w 319593"/>
                  <a:gd name="connsiteY12" fmla="*/ 0 h 1184609"/>
                  <a:gd name="connsiteX0" fmla="*/ 0 w 319593"/>
                  <a:gd name="connsiteY0" fmla="*/ 0 h 1184609"/>
                  <a:gd name="connsiteX1" fmla="*/ 83819 w 319593"/>
                  <a:gd name="connsiteY1" fmla="*/ 594787 h 1184609"/>
                  <a:gd name="connsiteX2" fmla="*/ 82512 w 319593"/>
                  <a:gd name="connsiteY2" fmla="*/ 1057720 h 1184609"/>
                  <a:gd name="connsiteX3" fmla="*/ 25292 w 319593"/>
                  <a:gd name="connsiteY3" fmla="*/ 1137845 h 1184609"/>
                  <a:gd name="connsiteX4" fmla="*/ 212747 w 319593"/>
                  <a:gd name="connsiteY4" fmla="*/ 1184609 h 1184609"/>
                  <a:gd name="connsiteX5" fmla="*/ 260615 w 319593"/>
                  <a:gd name="connsiteY5" fmla="*/ 1073964 h 1184609"/>
                  <a:gd name="connsiteX6" fmla="*/ 105304 w 319593"/>
                  <a:gd name="connsiteY6" fmla="*/ 1055326 h 1184609"/>
                  <a:gd name="connsiteX7" fmla="*/ 288631 w 319593"/>
                  <a:gd name="connsiteY7" fmla="*/ 963770 h 1184609"/>
                  <a:gd name="connsiteX8" fmla="*/ 312448 w 319593"/>
                  <a:gd name="connsiteY8" fmla="*/ 665489 h 1184609"/>
                  <a:gd name="connsiteX9" fmla="*/ 88941 w 319593"/>
                  <a:gd name="connsiteY9" fmla="*/ 596449 h 1184609"/>
                  <a:gd name="connsiteX10" fmla="*/ 319593 w 319593"/>
                  <a:gd name="connsiteY10" fmla="*/ 541245 h 1184609"/>
                  <a:gd name="connsiteX11" fmla="*/ 262024 w 319593"/>
                  <a:gd name="connsiteY11" fmla="*/ 176214 h 1184609"/>
                  <a:gd name="connsiteX12" fmla="*/ 0 w 319593"/>
                  <a:gd name="connsiteY12" fmla="*/ 0 h 1184609"/>
                  <a:gd name="connsiteX0" fmla="*/ 0 w 319593"/>
                  <a:gd name="connsiteY0" fmla="*/ 0 h 1184609"/>
                  <a:gd name="connsiteX1" fmla="*/ 83819 w 319593"/>
                  <a:gd name="connsiteY1" fmla="*/ 594787 h 1184609"/>
                  <a:gd name="connsiteX2" fmla="*/ 82512 w 319593"/>
                  <a:gd name="connsiteY2" fmla="*/ 1057720 h 1184609"/>
                  <a:gd name="connsiteX3" fmla="*/ 25292 w 319593"/>
                  <a:gd name="connsiteY3" fmla="*/ 1137845 h 1184609"/>
                  <a:gd name="connsiteX4" fmla="*/ 212747 w 319593"/>
                  <a:gd name="connsiteY4" fmla="*/ 1184609 h 1184609"/>
                  <a:gd name="connsiteX5" fmla="*/ 260615 w 319593"/>
                  <a:gd name="connsiteY5" fmla="*/ 1073964 h 1184609"/>
                  <a:gd name="connsiteX6" fmla="*/ 105304 w 319593"/>
                  <a:gd name="connsiteY6" fmla="*/ 1055326 h 1184609"/>
                  <a:gd name="connsiteX7" fmla="*/ 288631 w 319593"/>
                  <a:gd name="connsiteY7" fmla="*/ 963770 h 1184609"/>
                  <a:gd name="connsiteX8" fmla="*/ 312448 w 319593"/>
                  <a:gd name="connsiteY8" fmla="*/ 665489 h 1184609"/>
                  <a:gd name="connsiteX9" fmla="*/ 88941 w 319593"/>
                  <a:gd name="connsiteY9" fmla="*/ 596449 h 1184609"/>
                  <a:gd name="connsiteX10" fmla="*/ 319593 w 319593"/>
                  <a:gd name="connsiteY10" fmla="*/ 541245 h 1184609"/>
                  <a:gd name="connsiteX11" fmla="*/ 262024 w 319593"/>
                  <a:gd name="connsiteY11" fmla="*/ 176214 h 1184609"/>
                  <a:gd name="connsiteX12" fmla="*/ 0 w 319593"/>
                  <a:gd name="connsiteY12" fmla="*/ 0 h 1184609"/>
                  <a:gd name="connsiteX0" fmla="*/ 0 w 319593"/>
                  <a:gd name="connsiteY0" fmla="*/ 0 h 1184609"/>
                  <a:gd name="connsiteX1" fmla="*/ 83819 w 319593"/>
                  <a:gd name="connsiteY1" fmla="*/ 594787 h 1184609"/>
                  <a:gd name="connsiteX2" fmla="*/ 82512 w 319593"/>
                  <a:gd name="connsiteY2" fmla="*/ 1057720 h 1184609"/>
                  <a:gd name="connsiteX3" fmla="*/ 25292 w 319593"/>
                  <a:gd name="connsiteY3" fmla="*/ 1137845 h 1184609"/>
                  <a:gd name="connsiteX4" fmla="*/ 212747 w 319593"/>
                  <a:gd name="connsiteY4" fmla="*/ 1184609 h 1184609"/>
                  <a:gd name="connsiteX5" fmla="*/ 260615 w 319593"/>
                  <a:gd name="connsiteY5" fmla="*/ 1073964 h 1184609"/>
                  <a:gd name="connsiteX6" fmla="*/ 105304 w 319593"/>
                  <a:gd name="connsiteY6" fmla="*/ 1055326 h 1184609"/>
                  <a:gd name="connsiteX7" fmla="*/ 288631 w 319593"/>
                  <a:gd name="connsiteY7" fmla="*/ 963770 h 1184609"/>
                  <a:gd name="connsiteX8" fmla="*/ 312448 w 319593"/>
                  <a:gd name="connsiteY8" fmla="*/ 665489 h 1184609"/>
                  <a:gd name="connsiteX9" fmla="*/ 88941 w 319593"/>
                  <a:gd name="connsiteY9" fmla="*/ 596449 h 1184609"/>
                  <a:gd name="connsiteX10" fmla="*/ 319593 w 319593"/>
                  <a:gd name="connsiteY10" fmla="*/ 541245 h 1184609"/>
                  <a:gd name="connsiteX11" fmla="*/ 262024 w 319593"/>
                  <a:gd name="connsiteY11" fmla="*/ 176214 h 1184609"/>
                  <a:gd name="connsiteX12" fmla="*/ 0 w 319593"/>
                  <a:gd name="connsiteY12" fmla="*/ 0 h 1184609"/>
                  <a:gd name="connsiteX0" fmla="*/ 0 w 319593"/>
                  <a:gd name="connsiteY0" fmla="*/ 0 h 1184609"/>
                  <a:gd name="connsiteX1" fmla="*/ 83819 w 319593"/>
                  <a:gd name="connsiteY1" fmla="*/ 594787 h 1184609"/>
                  <a:gd name="connsiteX2" fmla="*/ 82512 w 319593"/>
                  <a:gd name="connsiteY2" fmla="*/ 1057720 h 1184609"/>
                  <a:gd name="connsiteX3" fmla="*/ 25292 w 319593"/>
                  <a:gd name="connsiteY3" fmla="*/ 1137845 h 1184609"/>
                  <a:gd name="connsiteX4" fmla="*/ 212747 w 319593"/>
                  <a:gd name="connsiteY4" fmla="*/ 1184609 h 1184609"/>
                  <a:gd name="connsiteX5" fmla="*/ 260615 w 319593"/>
                  <a:gd name="connsiteY5" fmla="*/ 1073964 h 1184609"/>
                  <a:gd name="connsiteX6" fmla="*/ 105304 w 319593"/>
                  <a:gd name="connsiteY6" fmla="*/ 1055326 h 1184609"/>
                  <a:gd name="connsiteX7" fmla="*/ 288631 w 319593"/>
                  <a:gd name="connsiteY7" fmla="*/ 963770 h 1184609"/>
                  <a:gd name="connsiteX8" fmla="*/ 312448 w 319593"/>
                  <a:gd name="connsiteY8" fmla="*/ 665489 h 1184609"/>
                  <a:gd name="connsiteX9" fmla="*/ 88941 w 319593"/>
                  <a:gd name="connsiteY9" fmla="*/ 596449 h 1184609"/>
                  <a:gd name="connsiteX10" fmla="*/ 319593 w 319593"/>
                  <a:gd name="connsiteY10" fmla="*/ 541245 h 1184609"/>
                  <a:gd name="connsiteX11" fmla="*/ 262024 w 319593"/>
                  <a:gd name="connsiteY11" fmla="*/ 176214 h 1184609"/>
                  <a:gd name="connsiteX12" fmla="*/ 0 w 319593"/>
                  <a:gd name="connsiteY12" fmla="*/ 0 h 1184609"/>
                  <a:gd name="connsiteX0" fmla="*/ 0 w 319593"/>
                  <a:gd name="connsiteY0" fmla="*/ 0 h 1184609"/>
                  <a:gd name="connsiteX1" fmla="*/ 83819 w 319593"/>
                  <a:gd name="connsiteY1" fmla="*/ 594787 h 1184609"/>
                  <a:gd name="connsiteX2" fmla="*/ 82512 w 319593"/>
                  <a:gd name="connsiteY2" fmla="*/ 1057720 h 1184609"/>
                  <a:gd name="connsiteX3" fmla="*/ 25292 w 319593"/>
                  <a:gd name="connsiteY3" fmla="*/ 1137845 h 1184609"/>
                  <a:gd name="connsiteX4" fmla="*/ 212747 w 319593"/>
                  <a:gd name="connsiteY4" fmla="*/ 1184609 h 1184609"/>
                  <a:gd name="connsiteX5" fmla="*/ 260615 w 319593"/>
                  <a:gd name="connsiteY5" fmla="*/ 1073964 h 1184609"/>
                  <a:gd name="connsiteX6" fmla="*/ 105304 w 319593"/>
                  <a:gd name="connsiteY6" fmla="*/ 1055326 h 1184609"/>
                  <a:gd name="connsiteX7" fmla="*/ 288631 w 319593"/>
                  <a:gd name="connsiteY7" fmla="*/ 963770 h 1184609"/>
                  <a:gd name="connsiteX8" fmla="*/ 312448 w 319593"/>
                  <a:gd name="connsiteY8" fmla="*/ 665489 h 1184609"/>
                  <a:gd name="connsiteX9" fmla="*/ 88941 w 319593"/>
                  <a:gd name="connsiteY9" fmla="*/ 596449 h 1184609"/>
                  <a:gd name="connsiteX10" fmla="*/ 319593 w 319593"/>
                  <a:gd name="connsiteY10" fmla="*/ 541245 h 1184609"/>
                  <a:gd name="connsiteX11" fmla="*/ 262024 w 319593"/>
                  <a:gd name="connsiteY11" fmla="*/ 176214 h 1184609"/>
                  <a:gd name="connsiteX12" fmla="*/ 0 w 319593"/>
                  <a:gd name="connsiteY12" fmla="*/ 0 h 1184609"/>
                  <a:gd name="connsiteX0" fmla="*/ 0 w 319593"/>
                  <a:gd name="connsiteY0" fmla="*/ 0 h 1184609"/>
                  <a:gd name="connsiteX1" fmla="*/ 83819 w 319593"/>
                  <a:gd name="connsiteY1" fmla="*/ 594787 h 1184609"/>
                  <a:gd name="connsiteX2" fmla="*/ 82512 w 319593"/>
                  <a:gd name="connsiteY2" fmla="*/ 1057720 h 1184609"/>
                  <a:gd name="connsiteX3" fmla="*/ 25292 w 319593"/>
                  <a:gd name="connsiteY3" fmla="*/ 1137845 h 1184609"/>
                  <a:gd name="connsiteX4" fmla="*/ 212747 w 319593"/>
                  <a:gd name="connsiteY4" fmla="*/ 1184609 h 1184609"/>
                  <a:gd name="connsiteX5" fmla="*/ 260615 w 319593"/>
                  <a:gd name="connsiteY5" fmla="*/ 1073964 h 1184609"/>
                  <a:gd name="connsiteX6" fmla="*/ 105304 w 319593"/>
                  <a:gd name="connsiteY6" fmla="*/ 1055326 h 1184609"/>
                  <a:gd name="connsiteX7" fmla="*/ 288631 w 319593"/>
                  <a:gd name="connsiteY7" fmla="*/ 963770 h 1184609"/>
                  <a:gd name="connsiteX8" fmla="*/ 312448 w 319593"/>
                  <a:gd name="connsiteY8" fmla="*/ 665489 h 1184609"/>
                  <a:gd name="connsiteX9" fmla="*/ 88941 w 319593"/>
                  <a:gd name="connsiteY9" fmla="*/ 596449 h 1184609"/>
                  <a:gd name="connsiteX10" fmla="*/ 319593 w 319593"/>
                  <a:gd name="connsiteY10" fmla="*/ 541245 h 1184609"/>
                  <a:gd name="connsiteX11" fmla="*/ 262024 w 319593"/>
                  <a:gd name="connsiteY11" fmla="*/ 176214 h 1184609"/>
                  <a:gd name="connsiteX12" fmla="*/ 0 w 319593"/>
                  <a:gd name="connsiteY12" fmla="*/ 0 h 1184609"/>
                  <a:gd name="connsiteX0" fmla="*/ 0 w 319593"/>
                  <a:gd name="connsiteY0" fmla="*/ 0 h 1169207"/>
                  <a:gd name="connsiteX1" fmla="*/ 83819 w 319593"/>
                  <a:gd name="connsiteY1" fmla="*/ 594787 h 1169207"/>
                  <a:gd name="connsiteX2" fmla="*/ 82512 w 319593"/>
                  <a:gd name="connsiteY2" fmla="*/ 1057720 h 1169207"/>
                  <a:gd name="connsiteX3" fmla="*/ 25292 w 319593"/>
                  <a:gd name="connsiteY3" fmla="*/ 1137845 h 1169207"/>
                  <a:gd name="connsiteX4" fmla="*/ 215548 w 319593"/>
                  <a:gd name="connsiteY4" fmla="*/ 1169207 h 1169207"/>
                  <a:gd name="connsiteX5" fmla="*/ 260615 w 319593"/>
                  <a:gd name="connsiteY5" fmla="*/ 1073964 h 1169207"/>
                  <a:gd name="connsiteX6" fmla="*/ 105304 w 319593"/>
                  <a:gd name="connsiteY6" fmla="*/ 1055326 h 1169207"/>
                  <a:gd name="connsiteX7" fmla="*/ 288631 w 319593"/>
                  <a:gd name="connsiteY7" fmla="*/ 963770 h 1169207"/>
                  <a:gd name="connsiteX8" fmla="*/ 312448 w 319593"/>
                  <a:gd name="connsiteY8" fmla="*/ 665489 h 1169207"/>
                  <a:gd name="connsiteX9" fmla="*/ 88941 w 319593"/>
                  <a:gd name="connsiteY9" fmla="*/ 596449 h 1169207"/>
                  <a:gd name="connsiteX10" fmla="*/ 319593 w 319593"/>
                  <a:gd name="connsiteY10" fmla="*/ 541245 h 1169207"/>
                  <a:gd name="connsiteX11" fmla="*/ 262024 w 319593"/>
                  <a:gd name="connsiteY11" fmla="*/ 176214 h 1169207"/>
                  <a:gd name="connsiteX12" fmla="*/ 0 w 319593"/>
                  <a:gd name="connsiteY12" fmla="*/ 0 h 1169207"/>
                  <a:gd name="connsiteX0" fmla="*/ 0 w 319593"/>
                  <a:gd name="connsiteY0" fmla="*/ 0 h 1169207"/>
                  <a:gd name="connsiteX1" fmla="*/ 83819 w 319593"/>
                  <a:gd name="connsiteY1" fmla="*/ 594787 h 1169207"/>
                  <a:gd name="connsiteX2" fmla="*/ 82512 w 319593"/>
                  <a:gd name="connsiteY2" fmla="*/ 1057720 h 1169207"/>
                  <a:gd name="connsiteX3" fmla="*/ 25292 w 319593"/>
                  <a:gd name="connsiteY3" fmla="*/ 1137845 h 1169207"/>
                  <a:gd name="connsiteX4" fmla="*/ 215548 w 319593"/>
                  <a:gd name="connsiteY4" fmla="*/ 1169207 h 1169207"/>
                  <a:gd name="connsiteX5" fmla="*/ 260615 w 319593"/>
                  <a:gd name="connsiteY5" fmla="*/ 1073964 h 1169207"/>
                  <a:gd name="connsiteX6" fmla="*/ 105304 w 319593"/>
                  <a:gd name="connsiteY6" fmla="*/ 1055326 h 1169207"/>
                  <a:gd name="connsiteX7" fmla="*/ 288631 w 319593"/>
                  <a:gd name="connsiteY7" fmla="*/ 963770 h 1169207"/>
                  <a:gd name="connsiteX8" fmla="*/ 312448 w 319593"/>
                  <a:gd name="connsiteY8" fmla="*/ 665489 h 1169207"/>
                  <a:gd name="connsiteX9" fmla="*/ 88941 w 319593"/>
                  <a:gd name="connsiteY9" fmla="*/ 596449 h 1169207"/>
                  <a:gd name="connsiteX10" fmla="*/ 319593 w 319593"/>
                  <a:gd name="connsiteY10" fmla="*/ 541245 h 1169207"/>
                  <a:gd name="connsiteX11" fmla="*/ 262024 w 319593"/>
                  <a:gd name="connsiteY11" fmla="*/ 176214 h 1169207"/>
                  <a:gd name="connsiteX12" fmla="*/ 0 w 319593"/>
                  <a:gd name="connsiteY12" fmla="*/ 0 h 1169207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60615 w 319593"/>
                  <a:gd name="connsiteY5" fmla="*/ 1073964 h 1197445"/>
                  <a:gd name="connsiteX6" fmla="*/ 105304 w 319593"/>
                  <a:gd name="connsiteY6" fmla="*/ 1055326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105304 w 319593"/>
                  <a:gd name="connsiteY6" fmla="*/ 1055326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105304 w 319593"/>
                  <a:gd name="connsiteY6" fmla="*/ 1055326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105304 w 319593"/>
                  <a:gd name="connsiteY6" fmla="*/ 1055326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105304 w 319593"/>
                  <a:gd name="connsiteY6" fmla="*/ 1055326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105304 w 319593"/>
                  <a:gd name="connsiteY6" fmla="*/ 1055326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105304 w 319593"/>
                  <a:gd name="connsiteY6" fmla="*/ 1055326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105304 w 319593"/>
                  <a:gd name="connsiteY6" fmla="*/ 1055326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105304 w 319593"/>
                  <a:gd name="connsiteY6" fmla="*/ 1055326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82892 w 319593"/>
                  <a:gd name="connsiteY6" fmla="*/ 1052758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19593"/>
                  <a:gd name="connsiteY0" fmla="*/ 0 h 1197445"/>
                  <a:gd name="connsiteX1" fmla="*/ 83819 w 319593"/>
                  <a:gd name="connsiteY1" fmla="*/ 594787 h 1197445"/>
                  <a:gd name="connsiteX2" fmla="*/ 82512 w 319593"/>
                  <a:gd name="connsiteY2" fmla="*/ 1057720 h 1197445"/>
                  <a:gd name="connsiteX3" fmla="*/ 25292 w 319593"/>
                  <a:gd name="connsiteY3" fmla="*/ 1137845 h 1197445"/>
                  <a:gd name="connsiteX4" fmla="*/ 179129 w 319593"/>
                  <a:gd name="connsiteY4" fmla="*/ 1197445 h 1197445"/>
                  <a:gd name="connsiteX5" fmla="*/ 232601 w 319593"/>
                  <a:gd name="connsiteY5" fmla="*/ 1120172 h 1197445"/>
                  <a:gd name="connsiteX6" fmla="*/ 82892 w 319593"/>
                  <a:gd name="connsiteY6" fmla="*/ 1052758 h 1197445"/>
                  <a:gd name="connsiteX7" fmla="*/ 288631 w 319593"/>
                  <a:gd name="connsiteY7" fmla="*/ 963770 h 1197445"/>
                  <a:gd name="connsiteX8" fmla="*/ 312448 w 319593"/>
                  <a:gd name="connsiteY8" fmla="*/ 665489 h 1197445"/>
                  <a:gd name="connsiteX9" fmla="*/ 88941 w 319593"/>
                  <a:gd name="connsiteY9" fmla="*/ 596449 h 1197445"/>
                  <a:gd name="connsiteX10" fmla="*/ 319593 w 319593"/>
                  <a:gd name="connsiteY10" fmla="*/ 541245 h 1197445"/>
                  <a:gd name="connsiteX11" fmla="*/ 262024 w 319593"/>
                  <a:gd name="connsiteY11" fmla="*/ 176214 h 1197445"/>
                  <a:gd name="connsiteX12" fmla="*/ 0 w 319593"/>
                  <a:gd name="connsiteY12" fmla="*/ 0 h 1197445"/>
                  <a:gd name="connsiteX0" fmla="*/ 0 w 322394"/>
                  <a:gd name="connsiteY0" fmla="*/ 0 h 1197445"/>
                  <a:gd name="connsiteX1" fmla="*/ 83819 w 322394"/>
                  <a:gd name="connsiteY1" fmla="*/ 594787 h 1197445"/>
                  <a:gd name="connsiteX2" fmla="*/ 82512 w 322394"/>
                  <a:gd name="connsiteY2" fmla="*/ 1057720 h 1197445"/>
                  <a:gd name="connsiteX3" fmla="*/ 25292 w 322394"/>
                  <a:gd name="connsiteY3" fmla="*/ 1137845 h 1197445"/>
                  <a:gd name="connsiteX4" fmla="*/ 179129 w 322394"/>
                  <a:gd name="connsiteY4" fmla="*/ 1197445 h 1197445"/>
                  <a:gd name="connsiteX5" fmla="*/ 232601 w 322394"/>
                  <a:gd name="connsiteY5" fmla="*/ 1120172 h 1197445"/>
                  <a:gd name="connsiteX6" fmla="*/ 82892 w 322394"/>
                  <a:gd name="connsiteY6" fmla="*/ 1052758 h 1197445"/>
                  <a:gd name="connsiteX7" fmla="*/ 288631 w 322394"/>
                  <a:gd name="connsiteY7" fmla="*/ 963770 h 1197445"/>
                  <a:gd name="connsiteX8" fmla="*/ 312448 w 322394"/>
                  <a:gd name="connsiteY8" fmla="*/ 665489 h 1197445"/>
                  <a:gd name="connsiteX9" fmla="*/ 88941 w 322394"/>
                  <a:gd name="connsiteY9" fmla="*/ 596449 h 1197445"/>
                  <a:gd name="connsiteX10" fmla="*/ 322394 w 322394"/>
                  <a:gd name="connsiteY10" fmla="*/ 477068 h 1197445"/>
                  <a:gd name="connsiteX11" fmla="*/ 262024 w 322394"/>
                  <a:gd name="connsiteY11" fmla="*/ 176214 h 1197445"/>
                  <a:gd name="connsiteX12" fmla="*/ 0 w 322394"/>
                  <a:gd name="connsiteY12" fmla="*/ 0 h 1197445"/>
                  <a:gd name="connsiteX0" fmla="*/ 0 w 322394"/>
                  <a:gd name="connsiteY0" fmla="*/ 0 h 1197445"/>
                  <a:gd name="connsiteX1" fmla="*/ 83819 w 322394"/>
                  <a:gd name="connsiteY1" fmla="*/ 594787 h 1197445"/>
                  <a:gd name="connsiteX2" fmla="*/ 82512 w 322394"/>
                  <a:gd name="connsiteY2" fmla="*/ 1057720 h 1197445"/>
                  <a:gd name="connsiteX3" fmla="*/ 25292 w 322394"/>
                  <a:gd name="connsiteY3" fmla="*/ 1137845 h 1197445"/>
                  <a:gd name="connsiteX4" fmla="*/ 179129 w 322394"/>
                  <a:gd name="connsiteY4" fmla="*/ 1197445 h 1197445"/>
                  <a:gd name="connsiteX5" fmla="*/ 232601 w 322394"/>
                  <a:gd name="connsiteY5" fmla="*/ 1120172 h 1197445"/>
                  <a:gd name="connsiteX6" fmla="*/ 82892 w 322394"/>
                  <a:gd name="connsiteY6" fmla="*/ 1052758 h 1197445"/>
                  <a:gd name="connsiteX7" fmla="*/ 288631 w 322394"/>
                  <a:gd name="connsiteY7" fmla="*/ 963770 h 1197445"/>
                  <a:gd name="connsiteX8" fmla="*/ 295640 w 322394"/>
                  <a:gd name="connsiteY8" fmla="*/ 668055 h 1197445"/>
                  <a:gd name="connsiteX9" fmla="*/ 88941 w 322394"/>
                  <a:gd name="connsiteY9" fmla="*/ 596449 h 1197445"/>
                  <a:gd name="connsiteX10" fmla="*/ 322394 w 322394"/>
                  <a:gd name="connsiteY10" fmla="*/ 477068 h 1197445"/>
                  <a:gd name="connsiteX11" fmla="*/ 262024 w 322394"/>
                  <a:gd name="connsiteY11" fmla="*/ 176214 h 1197445"/>
                  <a:gd name="connsiteX12" fmla="*/ 0 w 322394"/>
                  <a:gd name="connsiteY12" fmla="*/ 0 h 1197445"/>
                  <a:gd name="connsiteX0" fmla="*/ 0 w 322394"/>
                  <a:gd name="connsiteY0" fmla="*/ 0 h 1197445"/>
                  <a:gd name="connsiteX1" fmla="*/ 83819 w 322394"/>
                  <a:gd name="connsiteY1" fmla="*/ 594787 h 1197445"/>
                  <a:gd name="connsiteX2" fmla="*/ 82512 w 322394"/>
                  <a:gd name="connsiteY2" fmla="*/ 1057720 h 1197445"/>
                  <a:gd name="connsiteX3" fmla="*/ 25292 w 322394"/>
                  <a:gd name="connsiteY3" fmla="*/ 1137845 h 1197445"/>
                  <a:gd name="connsiteX4" fmla="*/ 179129 w 322394"/>
                  <a:gd name="connsiteY4" fmla="*/ 1197445 h 1197445"/>
                  <a:gd name="connsiteX5" fmla="*/ 232601 w 322394"/>
                  <a:gd name="connsiteY5" fmla="*/ 1120172 h 1197445"/>
                  <a:gd name="connsiteX6" fmla="*/ 82892 w 322394"/>
                  <a:gd name="connsiteY6" fmla="*/ 1052758 h 1197445"/>
                  <a:gd name="connsiteX7" fmla="*/ 288631 w 322394"/>
                  <a:gd name="connsiteY7" fmla="*/ 963770 h 1197445"/>
                  <a:gd name="connsiteX8" fmla="*/ 295640 w 322394"/>
                  <a:gd name="connsiteY8" fmla="*/ 668055 h 1197445"/>
                  <a:gd name="connsiteX9" fmla="*/ 88941 w 322394"/>
                  <a:gd name="connsiteY9" fmla="*/ 596449 h 1197445"/>
                  <a:gd name="connsiteX10" fmla="*/ 322394 w 322394"/>
                  <a:gd name="connsiteY10" fmla="*/ 477068 h 1197445"/>
                  <a:gd name="connsiteX11" fmla="*/ 262024 w 322394"/>
                  <a:gd name="connsiteY11" fmla="*/ 176214 h 1197445"/>
                  <a:gd name="connsiteX12" fmla="*/ 0 w 322394"/>
                  <a:gd name="connsiteY12" fmla="*/ 0 h 1197445"/>
                  <a:gd name="connsiteX0" fmla="*/ 0 w 322394"/>
                  <a:gd name="connsiteY0" fmla="*/ 0 h 1197445"/>
                  <a:gd name="connsiteX1" fmla="*/ 83819 w 322394"/>
                  <a:gd name="connsiteY1" fmla="*/ 594787 h 1197445"/>
                  <a:gd name="connsiteX2" fmla="*/ 82512 w 322394"/>
                  <a:gd name="connsiteY2" fmla="*/ 1057720 h 1197445"/>
                  <a:gd name="connsiteX3" fmla="*/ 25292 w 322394"/>
                  <a:gd name="connsiteY3" fmla="*/ 1137845 h 1197445"/>
                  <a:gd name="connsiteX4" fmla="*/ 179129 w 322394"/>
                  <a:gd name="connsiteY4" fmla="*/ 1197445 h 1197445"/>
                  <a:gd name="connsiteX5" fmla="*/ 232601 w 322394"/>
                  <a:gd name="connsiteY5" fmla="*/ 1120172 h 1197445"/>
                  <a:gd name="connsiteX6" fmla="*/ 82892 w 322394"/>
                  <a:gd name="connsiteY6" fmla="*/ 1052758 h 1197445"/>
                  <a:gd name="connsiteX7" fmla="*/ 288631 w 322394"/>
                  <a:gd name="connsiteY7" fmla="*/ 963770 h 1197445"/>
                  <a:gd name="connsiteX8" fmla="*/ 295640 w 322394"/>
                  <a:gd name="connsiteY8" fmla="*/ 668055 h 1197445"/>
                  <a:gd name="connsiteX9" fmla="*/ 88941 w 322394"/>
                  <a:gd name="connsiteY9" fmla="*/ 596449 h 1197445"/>
                  <a:gd name="connsiteX10" fmla="*/ 322394 w 322394"/>
                  <a:gd name="connsiteY10" fmla="*/ 477068 h 1197445"/>
                  <a:gd name="connsiteX11" fmla="*/ 262024 w 322394"/>
                  <a:gd name="connsiteY11" fmla="*/ 176214 h 1197445"/>
                  <a:gd name="connsiteX12" fmla="*/ 0 w 322394"/>
                  <a:gd name="connsiteY12" fmla="*/ 0 h 1197445"/>
                  <a:gd name="connsiteX0" fmla="*/ 0 w 322394"/>
                  <a:gd name="connsiteY0" fmla="*/ 0 h 1197445"/>
                  <a:gd name="connsiteX1" fmla="*/ 83819 w 322394"/>
                  <a:gd name="connsiteY1" fmla="*/ 594787 h 1197445"/>
                  <a:gd name="connsiteX2" fmla="*/ 82512 w 322394"/>
                  <a:gd name="connsiteY2" fmla="*/ 1057720 h 1197445"/>
                  <a:gd name="connsiteX3" fmla="*/ 25292 w 322394"/>
                  <a:gd name="connsiteY3" fmla="*/ 1137845 h 1197445"/>
                  <a:gd name="connsiteX4" fmla="*/ 179129 w 322394"/>
                  <a:gd name="connsiteY4" fmla="*/ 1197445 h 1197445"/>
                  <a:gd name="connsiteX5" fmla="*/ 232601 w 322394"/>
                  <a:gd name="connsiteY5" fmla="*/ 1120172 h 1197445"/>
                  <a:gd name="connsiteX6" fmla="*/ 82892 w 322394"/>
                  <a:gd name="connsiteY6" fmla="*/ 1052758 h 1197445"/>
                  <a:gd name="connsiteX7" fmla="*/ 288631 w 322394"/>
                  <a:gd name="connsiteY7" fmla="*/ 963770 h 1197445"/>
                  <a:gd name="connsiteX8" fmla="*/ 295640 w 322394"/>
                  <a:gd name="connsiteY8" fmla="*/ 668055 h 1197445"/>
                  <a:gd name="connsiteX9" fmla="*/ 88941 w 322394"/>
                  <a:gd name="connsiteY9" fmla="*/ 596449 h 1197445"/>
                  <a:gd name="connsiteX10" fmla="*/ 322394 w 322394"/>
                  <a:gd name="connsiteY10" fmla="*/ 477068 h 1197445"/>
                  <a:gd name="connsiteX11" fmla="*/ 262024 w 322394"/>
                  <a:gd name="connsiteY11" fmla="*/ 176214 h 1197445"/>
                  <a:gd name="connsiteX12" fmla="*/ 0 w 322394"/>
                  <a:gd name="connsiteY12" fmla="*/ 0 h 119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2394" h="1197445">
                    <a:moveTo>
                      <a:pt x="0" y="0"/>
                    </a:moveTo>
                    <a:lnTo>
                      <a:pt x="83819" y="594787"/>
                    </a:lnTo>
                    <a:cubicBezTo>
                      <a:pt x="85232" y="745143"/>
                      <a:pt x="83165" y="941773"/>
                      <a:pt x="82512" y="1057720"/>
                    </a:cubicBezTo>
                    <a:cubicBezTo>
                      <a:pt x="57446" y="1093785"/>
                      <a:pt x="54264" y="1099324"/>
                      <a:pt x="25292" y="1137845"/>
                    </a:cubicBezTo>
                    <a:cubicBezTo>
                      <a:pt x="89020" y="1160705"/>
                      <a:pt x="124033" y="1177715"/>
                      <a:pt x="179129" y="1197445"/>
                    </a:cubicBezTo>
                    <a:cubicBezTo>
                      <a:pt x="207282" y="1172979"/>
                      <a:pt x="208729" y="1162324"/>
                      <a:pt x="232601" y="1120172"/>
                    </a:cubicBezTo>
                    <a:lnTo>
                      <a:pt x="82892" y="1052758"/>
                    </a:lnTo>
                    <a:cubicBezTo>
                      <a:pt x="107730" y="1043642"/>
                      <a:pt x="205713" y="997840"/>
                      <a:pt x="288631" y="963770"/>
                    </a:cubicBezTo>
                    <a:cubicBezTo>
                      <a:pt x="287463" y="887212"/>
                      <a:pt x="291334" y="756219"/>
                      <a:pt x="295640" y="668055"/>
                    </a:cubicBezTo>
                    <a:lnTo>
                      <a:pt x="88941" y="596449"/>
                    </a:lnTo>
                    <a:lnTo>
                      <a:pt x="322394" y="477068"/>
                    </a:lnTo>
                    <a:lnTo>
                      <a:pt x="262024" y="176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59000"/>
                </a:schemeClr>
              </a:solidFill>
              <a:ln w="3175" cap="rnd"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3" name="グループ化 22"/>
            <p:cNvGrpSpPr/>
            <p:nvPr/>
          </p:nvGrpSpPr>
          <p:grpSpPr>
            <a:xfrm>
              <a:off x="6570198" y="5060044"/>
              <a:ext cx="826893" cy="395433"/>
              <a:chOff x="5493940" y="5170740"/>
              <a:chExt cx="599198" cy="286546"/>
            </a:xfrm>
          </p:grpSpPr>
          <p:cxnSp>
            <p:nvCxnSpPr>
              <p:cNvPr id="12" name="直線矢印コネクタ 11"/>
              <p:cNvCxnSpPr/>
              <p:nvPr/>
            </p:nvCxnSpPr>
            <p:spPr>
              <a:xfrm flipH="1">
                <a:off x="5493940" y="5181891"/>
                <a:ext cx="13388" cy="275395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 flipH="1">
                <a:off x="5928732" y="5185590"/>
                <a:ext cx="3717" cy="237834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/>
              <p:cNvCxnSpPr/>
              <p:nvPr/>
            </p:nvCxnSpPr>
            <p:spPr>
              <a:xfrm>
                <a:off x="6026536" y="5170740"/>
                <a:ext cx="66602" cy="241533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グループ化 59"/>
            <p:cNvGrpSpPr/>
            <p:nvPr/>
          </p:nvGrpSpPr>
          <p:grpSpPr>
            <a:xfrm>
              <a:off x="6564627" y="3151736"/>
              <a:ext cx="826893" cy="395433"/>
              <a:chOff x="5493940" y="5170740"/>
              <a:chExt cx="599198" cy="286546"/>
            </a:xfrm>
            <a:scene3d>
              <a:camera prst="orthographicFront">
                <a:rot lat="10800000" lon="0" rev="0"/>
              </a:camera>
              <a:lightRig rig="threePt" dir="t"/>
            </a:scene3d>
          </p:grpSpPr>
          <p:cxnSp>
            <p:nvCxnSpPr>
              <p:cNvPr id="61" name="直線矢印コネクタ 60"/>
              <p:cNvCxnSpPr/>
              <p:nvPr/>
            </p:nvCxnSpPr>
            <p:spPr>
              <a:xfrm flipH="1">
                <a:off x="5493940" y="5181891"/>
                <a:ext cx="13388" cy="275395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矢印コネクタ 61"/>
              <p:cNvCxnSpPr/>
              <p:nvPr/>
            </p:nvCxnSpPr>
            <p:spPr>
              <a:xfrm flipH="1">
                <a:off x="5928732" y="5185590"/>
                <a:ext cx="3717" cy="237834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矢印コネクタ 62"/>
              <p:cNvCxnSpPr/>
              <p:nvPr/>
            </p:nvCxnSpPr>
            <p:spPr>
              <a:xfrm>
                <a:off x="6026536" y="5170740"/>
                <a:ext cx="66602" cy="241533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ドーナツ 63"/>
            <p:cNvSpPr>
              <a:spLocks noChangeAspect="1"/>
            </p:cNvSpPr>
            <p:nvPr/>
          </p:nvSpPr>
          <p:spPr>
            <a:xfrm>
              <a:off x="4266362" y="1894562"/>
              <a:ext cx="562444" cy="562445"/>
            </a:xfrm>
            <a:prstGeom prst="donut">
              <a:avLst>
                <a:gd name="adj" fmla="val 20150"/>
              </a:avLst>
            </a:prstGeom>
            <a:solidFill>
              <a:schemeClr val="tx1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ドーナツ 64"/>
            <p:cNvSpPr>
              <a:spLocks noChangeAspect="1"/>
            </p:cNvSpPr>
            <p:nvPr/>
          </p:nvSpPr>
          <p:spPr>
            <a:xfrm>
              <a:off x="1915016" y="1897127"/>
              <a:ext cx="562444" cy="562445"/>
            </a:xfrm>
            <a:prstGeom prst="donut">
              <a:avLst>
                <a:gd name="adj" fmla="val 20150"/>
              </a:avLst>
            </a:prstGeom>
            <a:solidFill>
              <a:schemeClr val="tx1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93" name="グループ化 92"/>
            <p:cNvGrpSpPr/>
            <p:nvPr/>
          </p:nvGrpSpPr>
          <p:grpSpPr>
            <a:xfrm>
              <a:off x="1624834" y="3674660"/>
              <a:ext cx="4192295" cy="1337753"/>
              <a:chOff x="3018174" y="2838104"/>
              <a:chExt cx="3208374" cy="1020740"/>
            </a:xfrm>
          </p:grpSpPr>
          <p:sp>
            <p:nvSpPr>
              <p:cNvPr id="98" name="正方形/長方形 97"/>
              <p:cNvSpPr/>
              <p:nvPr/>
            </p:nvSpPr>
            <p:spPr>
              <a:xfrm>
                <a:off x="3018174" y="2838104"/>
                <a:ext cx="3208374" cy="1020563"/>
              </a:xfrm>
              <a:prstGeom prst="rect">
                <a:avLst/>
              </a:prstGeom>
              <a:solidFill>
                <a:srgbClr val="ADDB7B"/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9" name="直線コネクタ 98"/>
              <p:cNvCxnSpPr/>
              <p:nvPr/>
            </p:nvCxnSpPr>
            <p:spPr>
              <a:xfrm flipH="1" flipV="1">
                <a:off x="3314650" y="2841667"/>
                <a:ext cx="5286" cy="1017177"/>
              </a:xfrm>
              <a:prstGeom prst="line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正方形/長方形 49"/>
            <p:cNvSpPr/>
            <p:nvPr/>
          </p:nvSpPr>
          <p:spPr>
            <a:xfrm>
              <a:off x="2520982" y="368466"/>
              <a:ext cx="1623468" cy="15046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星 5 52"/>
            <p:cNvSpPr/>
            <p:nvPr/>
          </p:nvSpPr>
          <p:spPr>
            <a:xfrm rot="16200000">
              <a:off x="2815000" y="545455"/>
              <a:ext cx="1053699" cy="1079764"/>
            </a:xfrm>
            <a:prstGeom prst="star5">
              <a:avLst/>
            </a:prstGeom>
            <a:gradFill>
              <a:gsLst>
                <a:gs pos="0">
                  <a:srgbClr val="FF9BE2"/>
                </a:gs>
                <a:gs pos="51000">
                  <a:srgbClr val="FD49D6"/>
                </a:gs>
                <a:gs pos="100000">
                  <a:srgbClr val="D83BE9"/>
                </a:gs>
              </a:gsLst>
              <a:lin ang="5400000" scaled="0"/>
            </a:gradFill>
            <a:ln w="2222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グループ化 5"/>
            <p:cNvGrpSpPr/>
            <p:nvPr/>
          </p:nvGrpSpPr>
          <p:grpSpPr>
            <a:xfrm>
              <a:off x="958264" y="3479729"/>
              <a:ext cx="1076690" cy="1773577"/>
              <a:chOff x="787904" y="2581650"/>
              <a:chExt cx="742991" cy="1285201"/>
            </a:xfrm>
          </p:grpSpPr>
          <p:pic>
            <p:nvPicPr>
              <p:cNvPr id="66" name="Picture 2" descr="C:\Users\ふみこ\Pictures\車\幼稚園バス\Bunkaオレンジ前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345"/>
              <a:stretch/>
            </p:blipFill>
            <p:spPr bwMode="auto">
              <a:xfrm rot="5400000">
                <a:off x="464237" y="2905317"/>
                <a:ext cx="1285200" cy="637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C:\Users\ふみこ\Pictures\車\幼稚園バス\Bunkaオレンジ前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730"/>
              <a:stretch/>
            </p:blipFill>
            <p:spPr bwMode="auto">
              <a:xfrm rot="5400000">
                <a:off x="768811" y="3104766"/>
                <a:ext cx="1285200" cy="238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" t="4437" r="1499" b="4862"/>
            <a:stretch/>
          </p:blipFill>
          <p:spPr bwMode="auto">
            <a:xfrm rot="5400000">
              <a:off x="136800" y="3571200"/>
              <a:ext cx="1753200" cy="154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" t="4479" r="1331" b="49858"/>
            <a:stretch/>
          </p:blipFill>
          <p:spPr bwMode="auto">
            <a:xfrm rot="5400000">
              <a:off x="615600" y="3855600"/>
              <a:ext cx="1756800" cy="978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 descr="C:\Users\ふみこ\Pictures\車\幼稚園バス\Bunka緑前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" t="4449" r="1378" b="84054"/>
            <a:stretch/>
          </p:blipFill>
          <p:spPr bwMode="auto">
            <a:xfrm rot="5400000">
              <a:off x="996615" y="4205587"/>
              <a:ext cx="1755708" cy="2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フリーフォーム 53"/>
            <p:cNvSpPr>
              <a:spLocks/>
            </p:cNvSpPr>
            <p:nvPr/>
          </p:nvSpPr>
          <p:spPr>
            <a:xfrm flipV="1">
              <a:off x="1230089" y="2095297"/>
              <a:ext cx="787017" cy="1574856"/>
            </a:xfrm>
            <a:custGeom>
              <a:avLst/>
              <a:gdLst>
                <a:gd name="connsiteX0" fmla="*/ 449225 w 449225"/>
                <a:gd name="connsiteY0" fmla="*/ 0 h 1318437"/>
                <a:gd name="connsiteX1" fmla="*/ 364165 w 449225"/>
                <a:gd name="connsiteY1" fmla="*/ 71769 h 1318437"/>
                <a:gd name="connsiteX2" fmla="*/ 172779 w 449225"/>
                <a:gd name="connsiteY2" fmla="*/ 778834 h 1318437"/>
                <a:gd name="connsiteX3" fmla="*/ 178095 w 449225"/>
                <a:gd name="connsiteY3" fmla="*/ 1071230 h 1318437"/>
                <a:gd name="connsiteX4" fmla="*/ 276446 w 449225"/>
                <a:gd name="connsiteY4" fmla="*/ 1172239 h 1318437"/>
                <a:gd name="connsiteX5" fmla="*/ 148856 w 449225"/>
                <a:gd name="connsiteY5" fmla="*/ 1318437 h 1318437"/>
                <a:gd name="connsiteX6" fmla="*/ 58479 w 449225"/>
                <a:gd name="connsiteY6" fmla="*/ 1225402 h 1318437"/>
                <a:gd name="connsiteX7" fmla="*/ 178095 w 449225"/>
                <a:gd name="connsiteY7" fmla="*/ 1073888 h 1318437"/>
                <a:gd name="connsiteX8" fmla="*/ 0 w 449225"/>
                <a:gd name="connsiteY8" fmla="*/ 1071230 h 1318437"/>
                <a:gd name="connsiteX9" fmla="*/ 2658 w 449225"/>
                <a:gd name="connsiteY9" fmla="*/ 855921 h 1318437"/>
                <a:gd name="connsiteX10" fmla="*/ 175437 w 449225"/>
                <a:gd name="connsiteY10" fmla="*/ 778834 h 1318437"/>
                <a:gd name="connsiteX11" fmla="*/ 31897 w 449225"/>
                <a:gd name="connsiteY11" fmla="*/ 688458 h 1318437"/>
                <a:gd name="connsiteX12" fmla="*/ 209993 w 449225"/>
                <a:gd name="connsiteY12" fmla="*/ 71769 h 1318437"/>
                <a:gd name="connsiteX13" fmla="*/ 369481 w 449225"/>
                <a:gd name="connsiteY13" fmla="*/ 71769 h 1318437"/>
                <a:gd name="connsiteX14" fmla="*/ 380114 w 449225"/>
                <a:gd name="connsiteY14" fmla="*/ 5316 h 1318437"/>
                <a:gd name="connsiteX15" fmla="*/ 449225 w 449225"/>
                <a:gd name="connsiteY15" fmla="*/ 0 h 1318437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69481 w 449225"/>
                <a:gd name="connsiteY13" fmla="*/ 69110 h 1315778"/>
                <a:gd name="connsiteX14" fmla="*/ 380114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69481 w 449225"/>
                <a:gd name="connsiteY13" fmla="*/ 69110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64165 w 449225"/>
                <a:gd name="connsiteY1" fmla="*/ 69110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53532 w 449225"/>
                <a:gd name="connsiteY13" fmla="*/ 6379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53532 w 449225"/>
                <a:gd name="connsiteY13" fmla="*/ 6379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58479 w 449225"/>
                <a:gd name="connsiteY6" fmla="*/ 1222743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45557 w 449225"/>
                <a:gd name="connsiteY13" fmla="*/ 7708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315778"/>
                <a:gd name="connsiteX1" fmla="*/ 348216 w 449225"/>
                <a:gd name="connsiteY1" fmla="*/ 79743 h 1315778"/>
                <a:gd name="connsiteX2" fmla="*/ 172779 w 449225"/>
                <a:gd name="connsiteY2" fmla="*/ 776175 h 1315778"/>
                <a:gd name="connsiteX3" fmla="*/ 178095 w 449225"/>
                <a:gd name="connsiteY3" fmla="*/ 1068571 h 1315778"/>
                <a:gd name="connsiteX4" fmla="*/ 276446 w 449225"/>
                <a:gd name="connsiteY4" fmla="*/ 1169580 h 1315778"/>
                <a:gd name="connsiteX5" fmla="*/ 148856 w 449225"/>
                <a:gd name="connsiteY5" fmla="*/ 1315778 h 1315778"/>
                <a:gd name="connsiteX6" fmla="*/ 93035 w 449225"/>
                <a:gd name="connsiteY6" fmla="*/ 1182871 h 1315778"/>
                <a:gd name="connsiteX7" fmla="*/ 178095 w 449225"/>
                <a:gd name="connsiteY7" fmla="*/ 1071229 h 1315778"/>
                <a:gd name="connsiteX8" fmla="*/ 0 w 449225"/>
                <a:gd name="connsiteY8" fmla="*/ 1068571 h 1315778"/>
                <a:gd name="connsiteX9" fmla="*/ 2658 w 449225"/>
                <a:gd name="connsiteY9" fmla="*/ 853262 h 1315778"/>
                <a:gd name="connsiteX10" fmla="*/ 175437 w 449225"/>
                <a:gd name="connsiteY10" fmla="*/ 776175 h 1315778"/>
                <a:gd name="connsiteX11" fmla="*/ 31897 w 449225"/>
                <a:gd name="connsiteY11" fmla="*/ 685799 h 1315778"/>
                <a:gd name="connsiteX12" fmla="*/ 209993 w 449225"/>
                <a:gd name="connsiteY12" fmla="*/ 69110 h 1315778"/>
                <a:gd name="connsiteX13" fmla="*/ 345557 w 449225"/>
                <a:gd name="connsiteY13" fmla="*/ 77084 h 1315778"/>
                <a:gd name="connsiteX14" fmla="*/ 372139 w 449225"/>
                <a:gd name="connsiteY14" fmla="*/ 2657 h 1315778"/>
                <a:gd name="connsiteX15" fmla="*/ 449225 w 449225"/>
                <a:gd name="connsiteY15" fmla="*/ 0 h 1315778"/>
                <a:gd name="connsiteX0" fmla="*/ 449225 w 449225"/>
                <a:gd name="connsiteY0" fmla="*/ 0 h 1262615"/>
                <a:gd name="connsiteX1" fmla="*/ 348216 w 449225"/>
                <a:gd name="connsiteY1" fmla="*/ 79743 h 1262615"/>
                <a:gd name="connsiteX2" fmla="*/ 172779 w 449225"/>
                <a:gd name="connsiteY2" fmla="*/ 776175 h 1262615"/>
                <a:gd name="connsiteX3" fmla="*/ 178095 w 449225"/>
                <a:gd name="connsiteY3" fmla="*/ 1068571 h 1262615"/>
                <a:gd name="connsiteX4" fmla="*/ 276446 w 449225"/>
                <a:gd name="connsiteY4" fmla="*/ 1169580 h 1262615"/>
                <a:gd name="connsiteX5" fmla="*/ 180753 w 449225"/>
                <a:gd name="connsiteY5" fmla="*/ 1262615 h 1262615"/>
                <a:gd name="connsiteX6" fmla="*/ 93035 w 449225"/>
                <a:gd name="connsiteY6" fmla="*/ 1182871 h 1262615"/>
                <a:gd name="connsiteX7" fmla="*/ 178095 w 449225"/>
                <a:gd name="connsiteY7" fmla="*/ 1071229 h 1262615"/>
                <a:gd name="connsiteX8" fmla="*/ 0 w 449225"/>
                <a:gd name="connsiteY8" fmla="*/ 1068571 h 1262615"/>
                <a:gd name="connsiteX9" fmla="*/ 2658 w 449225"/>
                <a:gd name="connsiteY9" fmla="*/ 853262 h 1262615"/>
                <a:gd name="connsiteX10" fmla="*/ 175437 w 449225"/>
                <a:gd name="connsiteY10" fmla="*/ 776175 h 1262615"/>
                <a:gd name="connsiteX11" fmla="*/ 31897 w 449225"/>
                <a:gd name="connsiteY11" fmla="*/ 685799 h 1262615"/>
                <a:gd name="connsiteX12" fmla="*/ 209993 w 449225"/>
                <a:gd name="connsiteY12" fmla="*/ 69110 h 1262615"/>
                <a:gd name="connsiteX13" fmla="*/ 345557 w 449225"/>
                <a:gd name="connsiteY13" fmla="*/ 77084 h 1262615"/>
                <a:gd name="connsiteX14" fmla="*/ 372139 w 449225"/>
                <a:gd name="connsiteY14" fmla="*/ 2657 h 1262615"/>
                <a:gd name="connsiteX15" fmla="*/ 449225 w 449225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73788 w 446567"/>
                <a:gd name="connsiteY4" fmla="*/ 11695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73788 w 446567"/>
                <a:gd name="connsiteY4" fmla="*/ 11695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75437 w 446567"/>
                <a:gd name="connsiteY7" fmla="*/ 107122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75437 w 446567"/>
                <a:gd name="connsiteY3" fmla="*/ 10685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72779 w 446567"/>
                <a:gd name="connsiteY10" fmla="*/ 77617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7012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4610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5488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4610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5488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0038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6631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0038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446567 w 446567"/>
                <a:gd name="connsiteY0" fmla="*/ 0 h 1262615"/>
                <a:gd name="connsiteX1" fmla="*/ 345558 w 446567"/>
                <a:gd name="connsiteY1" fmla="*/ 79743 h 1262615"/>
                <a:gd name="connsiteX2" fmla="*/ 166311 w 446567"/>
                <a:gd name="connsiteY2" fmla="*/ 776175 h 1262615"/>
                <a:gd name="connsiteX3" fmla="*/ 164007 w 446567"/>
                <a:gd name="connsiteY3" fmla="*/ 1106671 h 1262615"/>
                <a:gd name="connsiteX4" fmla="*/ 258548 w 446567"/>
                <a:gd name="connsiteY4" fmla="*/ 1207680 h 1262615"/>
                <a:gd name="connsiteX5" fmla="*/ 178095 w 446567"/>
                <a:gd name="connsiteY5" fmla="*/ 1262615 h 1262615"/>
                <a:gd name="connsiteX6" fmla="*/ 90377 w 446567"/>
                <a:gd name="connsiteY6" fmla="*/ 1182871 h 1262615"/>
                <a:gd name="connsiteX7" fmla="*/ 164007 w 446567"/>
                <a:gd name="connsiteY7" fmla="*/ 1101709 h 1262615"/>
                <a:gd name="connsiteX8" fmla="*/ 5316 w 446567"/>
                <a:gd name="connsiteY8" fmla="*/ 1041989 h 1262615"/>
                <a:gd name="connsiteX9" fmla="*/ 0 w 446567"/>
                <a:gd name="connsiteY9" fmla="*/ 853262 h 1262615"/>
                <a:gd name="connsiteX10" fmla="*/ 161349 w 446567"/>
                <a:gd name="connsiteY10" fmla="*/ 779985 h 1262615"/>
                <a:gd name="connsiteX11" fmla="*/ 29239 w 446567"/>
                <a:gd name="connsiteY11" fmla="*/ 685799 h 1262615"/>
                <a:gd name="connsiteX12" fmla="*/ 207335 w 446567"/>
                <a:gd name="connsiteY12" fmla="*/ 69110 h 1262615"/>
                <a:gd name="connsiteX13" fmla="*/ 342899 w 446567"/>
                <a:gd name="connsiteY13" fmla="*/ 77084 h 1262615"/>
                <a:gd name="connsiteX14" fmla="*/ 369481 w 446567"/>
                <a:gd name="connsiteY14" fmla="*/ 2657 h 1262615"/>
                <a:gd name="connsiteX15" fmla="*/ 446567 w 446567"/>
                <a:gd name="connsiteY15" fmla="*/ 0 h 1262615"/>
                <a:gd name="connsiteX0" fmla="*/ 558079 w 558079"/>
                <a:gd name="connsiteY0" fmla="*/ 0 h 1262615"/>
                <a:gd name="connsiteX1" fmla="*/ 345558 w 558079"/>
                <a:gd name="connsiteY1" fmla="*/ 79743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42899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45558 w 558079"/>
                <a:gd name="connsiteY1" fmla="*/ 79743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61349 w 558079"/>
                <a:gd name="connsiteY10" fmla="*/ 779985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13028 w 558079"/>
                <a:gd name="connsiteY10" fmla="*/ 642454 h 1262615"/>
                <a:gd name="connsiteX11" fmla="*/ 29239 w 558079"/>
                <a:gd name="connsiteY11" fmla="*/ 685799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853262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66311 w 558079"/>
                <a:gd name="connsiteY2" fmla="*/ 776175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164007 w 558079"/>
                <a:gd name="connsiteY7" fmla="*/ 1101709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64007 w 558079"/>
                <a:gd name="connsiteY3" fmla="*/ 1106671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04534 w 558079"/>
                <a:gd name="connsiteY3" fmla="*/ 1050915 h 1262615"/>
                <a:gd name="connsiteX4" fmla="*/ 258548 w 558079"/>
                <a:gd name="connsiteY4" fmla="*/ 120768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62615"/>
                <a:gd name="connsiteX1" fmla="*/ 367860 w 558079"/>
                <a:gd name="connsiteY1" fmla="*/ 76026 h 1262615"/>
                <a:gd name="connsiteX2" fmla="*/ 114272 w 558079"/>
                <a:gd name="connsiteY2" fmla="*/ 634927 h 1262615"/>
                <a:gd name="connsiteX3" fmla="*/ 104534 w 558079"/>
                <a:gd name="connsiteY3" fmla="*/ 1050915 h 1262615"/>
                <a:gd name="connsiteX4" fmla="*/ 173056 w 558079"/>
                <a:gd name="connsiteY4" fmla="*/ 1118470 h 1262615"/>
                <a:gd name="connsiteX5" fmla="*/ 178095 w 558079"/>
                <a:gd name="connsiteY5" fmla="*/ 1262615 h 1262615"/>
                <a:gd name="connsiteX6" fmla="*/ 90377 w 558079"/>
                <a:gd name="connsiteY6" fmla="*/ 1182871 h 1262615"/>
                <a:gd name="connsiteX7" fmla="*/ 85948 w 558079"/>
                <a:gd name="connsiteY7" fmla="*/ 1060821 h 1262615"/>
                <a:gd name="connsiteX8" fmla="*/ 5316 w 558079"/>
                <a:gd name="connsiteY8" fmla="*/ 1041989 h 1262615"/>
                <a:gd name="connsiteX9" fmla="*/ 0 w 558079"/>
                <a:gd name="connsiteY9" fmla="*/ 671125 h 1262615"/>
                <a:gd name="connsiteX10" fmla="*/ 113028 w 558079"/>
                <a:gd name="connsiteY10" fmla="*/ 642454 h 1262615"/>
                <a:gd name="connsiteX11" fmla="*/ 25522 w 558079"/>
                <a:gd name="connsiteY11" fmla="*/ 503662 h 1262615"/>
                <a:gd name="connsiteX12" fmla="*/ 207335 w 558079"/>
                <a:gd name="connsiteY12" fmla="*/ 69110 h 1262615"/>
                <a:gd name="connsiteX13" fmla="*/ 372636 w 558079"/>
                <a:gd name="connsiteY13" fmla="*/ 77084 h 1262615"/>
                <a:gd name="connsiteX14" fmla="*/ 369481 w 558079"/>
                <a:gd name="connsiteY14" fmla="*/ 2657 h 1262615"/>
                <a:gd name="connsiteX15" fmla="*/ 558079 w 558079"/>
                <a:gd name="connsiteY15" fmla="*/ 0 h 1262615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44029"/>
                <a:gd name="connsiteX1" fmla="*/ 367860 w 558079"/>
                <a:gd name="connsiteY1" fmla="*/ 76026 h 1244029"/>
                <a:gd name="connsiteX2" fmla="*/ 114272 w 558079"/>
                <a:gd name="connsiteY2" fmla="*/ 634927 h 1244029"/>
                <a:gd name="connsiteX3" fmla="*/ 104534 w 558079"/>
                <a:gd name="connsiteY3" fmla="*/ 1050915 h 1244029"/>
                <a:gd name="connsiteX4" fmla="*/ 173056 w 558079"/>
                <a:gd name="connsiteY4" fmla="*/ 1118470 h 1244029"/>
                <a:gd name="connsiteX5" fmla="*/ 166944 w 558079"/>
                <a:gd name="connsiteY5" fmla="*/ 1244029 h 1244029"/>
                <a:gd name="connsiteX6" fmla="*/ 90377 w 558079"/>
                <a:gd name="connsiteY6" fmla="*/ 1182871 h 1244029"/>
                <a:gd name="connsiteX7" fmla="*/ 85948 w 558079"/>
                <a:gd name="connsiteY7" fmla="*/ 1060821 h 1244029"/>
                <a:gd name="connsiteX8" fmla="*/ 5316 w 558079"/>
                <a:gd name="connsiteY8" fmla="*/ 1041989 h 1244029"/>
                <a:gd name="connsiteX9" fmla="*/ 0 w 558079"/>
                <a:gd name="connsiteY9" fmla="*/ 671125 h 1244029"/>
                <a:gd name="connsiteX10" fmla="*/ 113028 w 558079"/>
                <a:gd name="connsiteY10" fmla="*/ 642454 h 1244029"/>
                <a:gd name="connsiteX11" fmla="*/ 25522 w 558079"/>
                <a:gd name="connsiteY11" fmla="*/ 503662 h 1244029"/>
                <a:gd name="connsiteX12" fmla="*/ 207335 w 558079"/>
                <a:gd name="connsiteY12" fmla="*/ 69110 h 1244029"/>
                <a:gd name="connsiteX13" fmla="*/ 372636 w 558079"/>
                <a:gd name="connsiteY13" fmla="*/ 77084 h 1244029"/>
                <a:gd name="connsiteX14" fmla="*/ 369481 w 558079"/>
                <a:gd name="connsiteY14" fmla="*/ 2657 h 1244029"/>
                <a:gd name="connsiteX15" fmla="*/ 558079 w 558079"/>
                <a:gd name="connsiteY15" fmla="*/ 0 h 1244029"/>
                <a:gd name="connsiteX0" fmla="*/ 558079 w 558079"/>
                <a:gd name="connsiteY0" fmla="*/ 0 h 1206859"/>
                <a:gd name="connsiteX1" fmla="*/ 367860 w 558079"/>
                <a:gd name="connsiteY1" fmla="*/ 76026 h 1206859"/>
                <a:gd name="connsiteX2" fmla="*/ 114272 w 558079"/>
                <a:gd name="connsiteY2" fmla="*/ 634927 h 1206859"/>
                <a:gd name="connsiteX3" fmla="*/ 104534 w 558079"/>
                <a:gd name="connsiteY3" fmla="*/ 1050915 h 1206859"/>
                <a:gd name="connsiteX4" fmla="*/ 173056 w 558079"/>
                <a:gd name="connsiteY4" fmla="*/ 1118470 h 1206859"/>
                <a:gd name="connsiteX5" fmla="*/ 155793 w 558079"/>
                <a:gd name="connsiteY5" fmla="*/ 1206859 h 1206859"/>
                <a:gd name="connsiteX6" fmla="*/ 90377 w 558079"/>
                <a:gd name="connsiteY6" fmla="*/ 1182871 h 1206859"/>
                <a:gd name="connsiteX7" fmla="*/ 85948 w 558079"/>
                <a:gd name="connsiteY7" fmla="*/ 1060821 h 1206859"/>
                <a:gd name="connsiteX8" fmla="*/ 5316 w 558079"/>
                <a:gd name="connsiteY8" fmla="*/ 1041989 h 1206859"/>
                <a:gd name="connsiteX9" fmla="*/ 0 w 558079"/>
                <a:gd name="connsiteY9" fmla="*/ 671125 h 1206859"/>
                <a:gd name="connsiteX10" fmla="*/ 113028 w 558079"/>
                <a:gd name="connsiteY10" fmla="*/ 642454 h 1206859"/>
                <a:gd name="connsiteX11" fmla="*/ 25522 w 558079"/>
                <a:gd name="connsiteY11" fmla="*/ 503662 h 1206859"/>
                <a:gd name="connsiteX12" fmla="*/ 207335 w 558079"/>
                <a:gd name="connsiteY12" fmla="*/ 69110 h 1206859"/>
                <a:gd name="connsiteX13" fmla="*/ 372636 w 558079"/>
                <a:gd name="connsiteY13" fmla="*/ 77084 h 1206859"/>
                <a:gd name="connsiteX14" fmla="*/ 369481 w 558079"/>
                <a:gd name="connsiteY14" fmla="*/ 2657 h 1206859"/>
                <a:gd name="connsiteX15" fmla="*/ 558079 w 558079"/>
                <a:gd name="connsiteY15" fmla="*/ 0 h 1206859"/>
                <a:gd name="connsiteX0" fmla="*/ 558079 w 558079"/>
                <a:gd name="connsiteY0" fmla="*/ 0 h 1206859"/>
                <a:gd name="connsiteX1" fmla="*/ 367860 w 558079"/>
                <a:gd name="connsiteY1" fmla="*/ 76026 h 1206859"/>
                <a:gd name="connsiteX2" fmla="*/ 114272 w 558079"/>
                <a:gd name="connsiteY2" fmla="*/ 634927 h 1206859"/>
                <a:gd name="connsiteX3" fmla="*/ 104534 w 558079"/>
                <a:gd name="connsiteY3" fmla="*/ 1050915 h 1206859"/>
                <a:gd name="connsiteX4" fmla="*/ 173056 w 558079"/>
                <a:gd name="connsiteY4" fmla="*/ 1118470 h 1206859"/>
                <a:gd name="connsiteX5" fmla="*/ 155793 w 558079"/>
                <a:gd name="connsiteY5" fmla="*/ 1206859 h 1206859"/>
                <a:gd name="connsiteX6" fmla="*/ 79226 w 558079"/>
                <a:gd name="connsiteY6" fmla="*/ 1153135 h 1206859"/>
                <a:gd name="connsiteX7" fmla="*/ 85948 w 558079"/>
                <a:gd name="connsiteY7" fmla="*/ 1060821 h 1206859"/>
                <a:gd name="connsiteX8" fmla="*/ 5316 w 558079"/>
                <a:gd name="connsiteY8" fmla="*/ 1041989 h 1206859"/>
                <a:gd name="connsiteX9" fmla="*/ 0 w 558079"/>
                <a:gd name="connsiteY9" fmla="*/ 671125 h 1206859"/>
                <a:gd name="connsiteX10" fmla="*/ 113028 w 558079"/>
                <a:gd name="connsiteY10" fmla="*/ 642454 h 1206859"/>
                <a:gd name="connsiteX11" fmla="*/ 25522 w 558079"/>
                <a:gd name="connsiteY11" fmla="*/ 503662 h 1206859"/>
                <a:gd name="connsiteX12" fmla="*/ 207335 w 558079"/>
                <a:gd name="connsiteY12" fmla="*/ 69110 h 1206859"/>
                <a:gd name="connsiteX13" fmla="*/ 372636 w 558079"/>
                <a:gd name="connsiteY13" fmla="*/ 77084 h 1206859"/>
                <a:gd name="connsiteX14" fmla="*/ 369481 w 558079"/>
                <a:gd name="connsiteY14" fmla="*/ 2657 h 1206859"/>
                <a:gd name="connsiteX15" fmla="*/ 558079 w 558079"/>
                <a:gd name="connsiteY15" fmla="*/ 0 h 1206859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79226 w 558079"/>
                <a:gd name="connsiteY6" fmla="*/ 1153135 h 1195708"/>
                <a:gd name="connsiteX7" fmla="*/ 85948 w 558079"/>
                <a:gd name="connsiteY7" fmla="*/ 1060821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79226 w 558079"/>
                <a:gd name="connsiteY6" fmla="*/ 1153135 h 1195708"/>
                <a:gd name="connsiteX7" fmla="*/ 108250 w 558079"/>
                <a:gd name="connsiteY7" fmla="*/ 1049670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95708"/>
                <a:gd name="connsiteX1" fmla="*/ 367860 w 558079"/>
                <a:gd name="connsiteY1" fmla="*/ 76026 h 1195708"/>
                <a:gd name="connsiteX2" fmla="*/ 114272 w 558079"/>
                <a:gd name="connsiteY2" fmla="*/ 634927 h 1195708"/>
                <a:gd name="connsiteX3" fmla="*/ 104534 w 558079"/>
                <a:gd name="connsiteY3" fmla="*/ 1050915 h 1195708"/>
                <a:gd name="connsiteX4" fmla="*/ 173056 w 558079"/>
                <a:gd name="connsiteY4" fmla="*/ 1118470 h 1195708"/>
                <a:gd name="connsiteX5" fmla="*/ 137208 w 558079"/>
                <a:gd name="connsiteY5" fmla="*/ 1195708 h 1195708"/>
                <a:gd name="connsiteX6" fmla="*/ 49489 w 558079"/>
                <a:gd name="connsiteY6" fmla="*/ 1134549 h 1195708"/>
                <a:gd name="connsiteX7" fmla="*/ 108250 w 558079"/>
                <a:gd name="connsiteY7" fmla="*/ 1049670 h 1195708"/>
                <a:gd name="connsiteX8" fmla="*/ 5316 w 558079"/>
                <a:gd name="connsiteY8" fmla="*/ 1041989 h 1195708"/>
                <a:gd name="connsiteX9" fmla="*/ 0 w 558079"/>
                <a:gd name="connsiteY9" fmla="*/ 671125 h 1195708"/>
                <a:gd name="connsiteX10" fmla="*/ 113028 w 558079"/>
                <a:gd name="connsiteY10" fmla="*/ 642454 h 1195708"/>
                <a:gd name="connsiteX11" fmla="*/ 25522 w 558079"/>
                <a:gd name="connsiteY11" fmla="*/ 503662 h 1195708"/>
                <a:gd name="connsiteX12" fmla="*/ 207335 w 558079"/>
                <a:gd name="connsiteY12" fmla="*/ 69110 h 1195708"/>
                <a:gd name="connsiteX13" fmla="*/ 372636 w 558079"/>
                <a:gd name="connsiteY13" fmla="*/ 77084 h 1195708"/>
                <a:gd name="connsiteX14" fmla="*/ 369481 w 558079"/>
                <a:gd name="connsiteY14" fmla="*/ 2657 h 1195708"/>
                <a:gd name="connsiteX15" fmla="*/ 558079 w 558079"/>
                <a:gd name="connsiteY15" fmla="*/ 0 h 1195708"/>
                <a:gd name="connsiteX0" fmla="*/ 558079 w 558079"/>
                <a:gd name="connsiteY0" fmla="*/ 0 h 1177122"/>
                <a:gd name="connsiteX1" fmla="*/ 367860 w 558079"/>
                <a:gd name="connsiteY1" fmla="*/ 76026 h 1177122"/>
                <a:gd name="connsiteX2" fmla="*/ 114272 w 558079"/>
                <a:gd name="connsiteY2" fmla="*/ 634927 h 1177122"/>
                <a:gd name="connsiteX3" fmla="*/ 104534 w 558079"/>
                <a:gd name="connsiteY3" fmla="*/ 1050915 h 1177122"/>
                <a:gd name="connsiteX4" fmla="*/ 173056 w 558079"/>
                <a:gd name="connsiteY4" fmla="*/ 1118470 h 1177122"/>
                <a:gd name="connsiteX5" fmla="*/ 114906 w 558079"/>
                <a:gd name="connsiteY5" fmla="*/ 1177122 h 1177122"/>
                <a:gd name="connsiteX6" fmla="*/ 49489 w 558079"/>
                <a:gd name="connsiteY6" fmla="*/ 1134549 h 1177122"/>
                <a:gd name="connsiteX7" fmla="*/ 108250 w 558079"/>
                <a:gd name="connsiteY7" fmla="*/ 1049670 h 1177122"/>
                <a:gd name="connsiteX8" fmla="*/ 5316 w 558079"/>
                <a:gd name="connsiteY8" fmla="*/ 1041989 h 1177122"/>
                <a:gd name="connsiteX9" fmla="*/ 0 w 558079"/>
                <a:gd name="connsiteY9" fmla="*/ 671125 h 1177122"/>
                <a:gd name="connsiteX10" fmla="*/ 113028 w 558079"/>
                <a:gd name="connsiteY10" fmla="*/ 642454 h 1177122"/>
                <a:gd name="connsiteX11" fmla="*/ 25522 w 558079"/>
                <a:gd name="connsiteY11" fmla="*/ 503662 h 1177122"/>
                <a:gd name="connsiteX12" fmla="*/ 207335 w 558079"/>
                <a:gd name="connsiteY12" fmla="*/ 69110 h 1177122"/>
                <a:gd name="connsiteX13" fmla="*/ 372636 w 558079"/>
                <a:gd name="connsiteY13" fmla="*/ 77084 h 1177122"/>
                <a:gd name="connsiteX14" fmla="*/ 369481 w 558079"/>
                <a:gd name="connsiteY14" fmla="*/ 2657 h 1177122"/>
                <a:gd name="connsiteX15" fmla="*/ 558079 w 558079"/>
                <a:gd name="connsiteY15" fmla="*/ 0 h 1177122"/>
                <a:gd name="connsiteX0" fmla="*/ 558079 w 558079"/>
                <a:gd name="connsiteY0" fmla="*/ 0 h 1177122"/>
                <a:gd name="connsiteX1" fmla="*/ 367860 w 558079"/>
                <a:gd name="connsiteY1" fmla="*/ 76026 h 1177122"/>
                <a:gd name="connsiteX2" fmla="*/ 114272 w 558079"/>
                <a:gd name="connsiteY2" fmla="*/ 634927 h 1177122"/>
                <a:gd name="connsiteX3" fmla="*/ 104534 w 558079"/>
                <a:gd name="connsiteY3" fmla="*/ 1050915 h 1177122"/>
                <a:gd name="connsiteX4" fmla="*/ 173056 w 558079"/>
                <a:gd name="connsiteY4" fmla="*/ 1118470 h 1177122"/>
                <a:gd name="connsiteX5" fmla="*/ 114906 w 558079"/>
                <a:gd name="connsiteY5" fmla="*/ 1177122 h 1177122"/>
                <a:gd name="connsiteX6" fmla="*/ 68075 w 558079"/>
                <a:gd name="connsiteY6" fmla="*/ 1138267 h 1177122"/>
                <a:gd name="connsiteX7" fmla="*/ 108250 w 558079"/>
                <a:gd name="connsiteY7" fmla="*/ 1049670 h 1177122"/>
                <a:gd name="connsiteX8" fmla="*/ 5316 w 558079"/>
                <a:gd name="connsiteY8" fmla="*/ 1041989 h 1177122"/>
                <a:gd name="connsiteX9" fmla="*/ 0 w 558079"/>
                <a:gd name="connsiteY9" fmla="*/ 671125 h 1177122"/>
                <a:gd name="connsiteX10" fmla="*/ 113028 w 558079"/>
                <a:gd name="connsiteY10" fmla="*/ 642454 h 1177122"/>
                <a:gd name="connsiteX11" fmla="*/ 25522 w 558079"/>
                <a:gd name="connsiteY11" fmla="*/ 503662 h 1177122"/>
                <a:gd name="connsiteX12" fmla="*/ 207335 w 558079"/>
                <a:gd name="connsiteY12" fmla="*/ 69110 h 1177122"/>
                <a:gd name="connsiteX13" fmla="*/ 372636 w 558079"/>
                <a:gd name="connsiteY13" fmla="*/ 77084 h 1177122"/>
                <a:gd name="connsiteX14" fmla="*/ 369481 w 558079"/>
                <a:gd name="connsiteY14" fmla="*/ 2657 h 1177122"/>
                <a:gd name="connsiteX15" fmla="*/ 558079 w 558079"/>
                <a:gd name="connsiteY15" fmla="*/ 0 h 1177122"/>
                <a:gd name="connsiteX0" fmla="*/ 575065 w 575065"/>
                <a:gd name="connsiteY0" fmla="*/ 0 h 1177122"/>
                <a:gd name="connsiteX1" fmla="*/ 384846 w 575065"/>
                <a:gd name="connsiteY1" fmla="*/ 76026 h 1177122"/>
                <a:gd name="connsiteX2" fmla="*/ 131258 w 575065"/>
                <a:gd name="connsiteY2" fmla="*/ 634927 h 1177122"/>
                <a:gd name="connsiteX3" fmla="*/ 121520 w 575065"/>
                <a:gd name="connsiteY3" fmla="*/ 1050915 h 1177122"/>
                <a:gd name="connsiteX4" fmla="*/ 190042 w 575065"/>
                <a:gd name="connsiteY4" fmla="*/ 1118470 h 1177122"/>
                <a:gd name="connsiteX5" fmla="*/ 131892 w 575065"/>
                <a:gd name="connsiteY5" fmla="*/ 1177122 h 1177122"/>
                <a:gd name="connsiteX6" fmla="*/ 85061 w 575065"/>
                <a:gd name="connsiteY6" fmla="*/ 1138267 h 1177122"/>
                <a:gd name="connsiteX7" fmla="*/ 125236 w 575065"/>
                <a:gd name="connsiteY7" fmla="*/ 1049670 h 1177122"/>
                <a:gd name="connsiteX8" fmla="*/ 0 w 575065"/>
                <a:gd name="connsiteY8" fmla="*/ 1034555 h 1177122"/>
                <a:gd name="connsiteX9" fmla="*/ 16986 w 575065"/>
                <a:gd name="connsiteY9" fmla="*/ 671125 h 1177122"/>
                <a:gd name="connsiteX10" fmla="*/ 130014 w 575065"/>
                <a:gd name="connsiteY10" fmla="*/ 642454 h 1177122"/>
                <a:gd name="connsiteX11" fmla="*/ 42508 w 575065"/>
                <a:gd name="connsiteY11" fmla="*/ 503662 h 1177122"/>
                <a:gd name="connsiteX12" fmla="*/ 224321 w 575065"/>
                <a:gd name="connsiteY12" fmla="*/ 69110 h 1177122"/>
                <a:gd name="connsiteX13" fmla="*/ 389622 w 575065"/>
                <a:gd name="connsiteY13" fmla="*/ 77084 h 1177122"/>
                <a:gd name="connsiteX14" fmla="*/ 386467 w 575065"/>
                <a:gd name="connsiteY14" fmla="*/ 2657 h 1177122"/>
                <a:gd name="connsiteX15" fmla="*/ 575065 w 575065"/>
                <a:gd name="connsiteY15" fmla="*/ 0 h 1177122"/>
                <a:gd name="connsiteX0" fmla="*/ 575065 w 575065"/>
                <a:gd name="connsiteY0" fmla="*/ 0 h 1177122"/>
                <a:gd name="connsiteX1" fmla="*/ 384846 w 575065"/>
                <a:gd name="connsiteY1" fmla="*/ 76026 h 1177122"/>
                <a:gd name="connsiteX2" fmla="*/ 131258 w 575065"/>
                <a:gd name="connsiteY2" fmla="*/ 634927 h 1177122"/>
                <a:gd name="connsiteX3" fmla="*/ 121520 w 575065"/>
                <a:gd name="connsiteY3" fmla="*/ 1050915 h 1177122"/>
                <a:gd name="connsiteX4" fmla="*/ 190042 w 575065"/>
                <a:gd name="connsiteY4" fmla="*/ 1118470 h 1177122"/>
                <a:gd name="connsiteX5" fmla="*/ 131892 w 575065"/>
                <a:gd name="connsiteY5" fmla="*/ 1177122 h 1177122"/>
                <a:gd name="connsiteX6" fmla="*/ 66475 w 575065"/>
                <a:gd name="connsiteY6" fmla="*/ 1156852 h 1177122"/>
                <a:gd name="connsiteX7" fmla="*/ 125236 w 575065"/>
                <a:gd name="connsiteY7" fmla="*/ 1049670 h 1177122"/>
                <a:gd name="connsiteX8" fmla="*/ 0 w 575065"/>
                <a:gd name="connsiteY8" fmla="*/ 1034555 h 1177122"/>
                <a:gd name="connsiteX9" fmla="*/ 16986 w 575065"/>
                <a:gd name="connsiteY9" fmla="*/ 671125 h 1177122"/>
                <a:gd name="connsiteX10" fmla="*/ 130014 w 575065"/>
                <a:gd name="connsiteY10" fmla="*/ 642454 h 1177122"/>
                <a:gd name="connsiteX11" fmla="*/ 42508 w 575065"/>
                <a:gd name="connsiteY11" fmla="*/ 503662 h 1177122"/>
                <a:gd name="connsiteX12" fmla="*/ 224321 w 575065"/>
                <a:gd name="connsiteY12" fmla="*/ 69110 h 1177122"/>
                <a:gd name="connsiteX13" fmla="*/ 389622 w 575065"/>
                <a:gd name="connsiteY13" fmla="*/ 77084 h 1177122"/>
                <a:gd name="connsiteX14" fmla="*/ 386467 w 575065"/>
                <a:gd name="connsiteY14" fmla="*/ 2657 h 1177122"/>
                <a:gd name="connsiteX15" fmla="*/ 575065 w 575065"/>
                <a:gd name="connsiteY15" fmla="*/ 0 h 1177122"/>
                <a:gd name="connsiteX0" fmla="*/ 575065 w 575065"/>
                <a:gd name="connsiteY0" fmla="*/ 0 h 1203142"/>
                <a:gd name="connsiteX1" fmla="*/ 384846 w 575065"/>
                <a:gd name="connsiteY1" fmla="*/ 76026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89622 w 575065"/>
                <a:gd name="connsiteY13" fmla="*/ 77084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84846 w 575065"/>
                <a:gd name="connsiteY1" fmla="*/ 76026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30014 w 575065"/>
                <a:gd name="connsiteY10" fmla="*/ 6424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31258 w 575065"/>
                <a:gd name="connsiteY2" fmla="*/ 634927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81264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44302 w 575065"/>
                <a:gd name="connsiteY10" fmla="*/ 528154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16986 w 575065"/>
                <a:gd name="connsiteY9" fmla="*/ 671125 h 1203142"/>
                <a:gd name="connsiteX10" fmla="*/ 172877 w 575065"/>
                <a:gd name="connsiteY10" fmla="*/ 551966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2508 w 575065"/>
                <a:gd name="connsiteY11" fmla="*/ 503662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25236 w 575065"/>
                <a:gd name="connsiteY7" fmla="*/ 1049670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21520 w 575065"/>
                <a:gd name="connsiteY3" fmla="*/ 1050915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96661 w 575065"/>
                <a:gd name="connsiteY7" fmla="*/ 1061576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38189 w 575065"/>
                <a:gd name="connsiteY3" fmla="*/ 998527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96661 w 575065"/>
                <a:gd name="connsiteY7" fmla="*/ 1061576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5065 w 575065"/>
                <a:gd name="connsiteY0" fmla="*/ 0 h 1203142"/>
                <a:gd name="connsiteX1" fmla="*/ 377412 w 575065"/>
                <a:gd name="connsiteY1" fmla="*/ 98328 h 1203142"/>
                <a:gd name="connsiteX2" fmla="*/ 174120 w 575065"/>
                <a:gd name="connsiteY2" fmla="*/ 551583 h 1203142"/>
                <a:gd name="connsiteX3" fmla="*/ 138189 w 575065"/>
                <a:gd name="connsiteY3" fmla="*/ 998527 h 1203142"/>
                <a:gd name="connsiteX4" fmla="*/ 190042 w 575065"/>
                <a:gd name="connsiteY4" fmla="*/ 1118470 h 1203142"/>
                <a:gd name="connsiteX5" fmla="*/ 128175 w 575065"/>
                <a:gd name="connsiteY5" fmla="*/ 1203142 h 1203142"/>
                <a:gd name="connsiteX6" fmla="*/ 66475 w 575065"/>
                <a:gd name="connsiteY6" fmla="*/ 1156852 h 1203142"/>
                <a:gd name="connsiteX7" fmla="*/ 132380 w 575065"/>
                <a:gd name="connsiteY7" fmla="*/ 1002045 h 1203142"/>
                <a:gd name="connsiteX8" fmla="*/ 0 w 575065"/>
                <a:gd name="connsiteY8" fmla="*/ 1034555 h 1203142"/>
                <a:gd name="connsiteX9" fmla="*/ 38418 w 575065"/>
                <a:gd name="connsiteY9" fmla="*/ 585400 h 1203142"/>
                <a:gd name="connsiteX10" fmla="*/ 172877 w 575065"/>
                <a:gd name="connsiteY10" fmla="*/ 551966 h 1203142"/>
                <a:gd name="connsiteX11" fmla="*/ 47270 w 575065"/>
                <a:gd name="connsiteY11" fmla="*/ 470325 h 1203142"/>
                <a:gd name="connsiteX12" fmla="*/ 224321 w 575065"/>
                <a:gd name="connsiteY12" fmla="*/ 69110 h 1203142"/>
                <a:gd name="connsiteX13" fmla="*/ 374753 w 575065"/>
                <a:gd name="connsiteY13" fmla="*/ 103103 h 1203142"/>
                <a:gd name="connsiteX14" fmla="*/ 386467 w 575065"/>
                <a:gd name="connsiteY14" fmla="*/ 2657 h 1203142"/>
                <a:gd name="connsiteX15" fmla="*/ 575065 w 575065"/>
                <a:gd name="connsiteY15" fmla="*/ 0 h 1203142"/>
                <a:gd name="connsiteX0" fmla="*/ 570302 w 570302"/>
                <a:gd name="connsiteY0" fmla="*/ 0 h 1203142"/>
                <a:gd name="connsiteX1" fmla="*/ 372649 w 570302"/>
                <a:gd name="connsiteY1" fmla="*/ 98328 h 1203142"/>
                <a:gd name="connsiteX2" fmla="*/ 169357 w 570302"/>
                <a:gd name="connsiteY2" fmla="*/ 551583 h 1203142"/>
                <a:gd name="connsiteX3" fmla="*/ 133426 w 570302"/>
                <a:gd name="connsiteY3" fmla="*/ 998527 h 1203142"/>
                <a:gd name="connsiteX4" fmla="*/ 185279 w 570302"/>
                <a:gd name="connsiteY4" fmla="*/ 1118470 h 1203142"/>
                <a:gd name="connsiteX5" fmla="*/ 123412 w 570302"/>
                <a:gd name="connsiteY5" fmla="*/ 1203142 h 1203142"/>
                <a:gd name="connsiteX6" fmla="*/ 61712 w 570302"/>
                <a:gd name="connsiteY6" fmla="*/ 1156852 h 1203142"/>
                <a:gd name="connsiteX7" fmla="*/ 127617 w 570302"/>
                <a:gd name="connsiteY7" fmla="*/ 1002045 h 1203142"/>
                <a:gd name="connsiteX8" fmla="*/ 0 w 570302"/>
                <a:gd name="connsiteY8" fmla="*/ 982167 h 1203142"/>
                <a:gd name="connsiteX9" fmla="*/ 33655 w 570302"/>
                <a:gd name="connsiteY9" fmla="*/ 585400 h 1203142"/>
                <a:gd name="connsiteX10" fmla="*/ 168114 w 570302"/>
                <a:gd name="connsiteY10" fmla="*/ 551966 h 1203142"/>
                <a:gd name="connsiteX11" fmla="*/ 42507 w 570302"/>
                <a:gd name="connsiteY11" fmla="*/ 470325 h 1203142"/>
                <a:gd name="connsiteX12" fmla="*/ 219558 w 570302"/>
                <a:gd name="connsiteY12" fmla="*/ 69110 h 1203142"/>
                <a:gd name="connsiteX13" fmla="*/ 369990 w 570302"/>
                <a:gd name="connsiteY13" fmla="*/ 103103 h 1203142"/>
                <a:gd name="connsiteX14" fmla="*/ 381704 w 570302"/>
                <a:gd name="connsiteY14" fmla="*/ 2657 h 1203142"/>
                <a:gd name="connsiteX15" fmla="*/ 570302 w 570302"/>
                <a:gd name="connsiteY15" fmla="*/ 0 h 1203142"/>
                <a:gd name="connsiteX0" fmla="*/ 570302 w 570302"/>
                <a:gd name="connsiteY0" fmla="*/ 0 h 1203142"/>
                <a:gd name="connsiteX1" fmla="*/ 372649 w 570302"/>
                <a:gd name="connsiteY1" fmla="*/ 98328 h 1203142"/>
                <a:gd name="connsiteX2" fmla="*/ 169357 w 570302"/>
                <a:gd name="connsiteY2" fmla="*/ 551583 h 1203142"/>
                <a:gd name="connsiteX3" fmla="*/ 133426 w 570302"/>
                <a:gd name="connsiteY3" fmla="*/ 998527 h 1203142"/>
                <a:gd name="connsiteX4" fmla="*/ 185279 w 570302"/>
                <a:gd name="connsiteY4" fmla="*/ 1118470 h 1203142"/>
                <a:gd name="connsiteX5" fmla="*/ 123412 w 570302"/>
                <a:gd name="connsiteY5" fmla="*/ 1203142 h 1203142"/>
                <a:gd name="connsiteX6" fmla="*/ 56949 w 570302"/>
                <a:gd name="connsiteY6" fmla="*/ 1099702 h 1203142"/>
                <a:gd name="connsiteX7" fmla="*/ 127617 w 570302"/>
                <a:gd name="connsiteY7" fmla="*/ 1002045 h 1203142"/>
                <a:gd name="connsiteX8" fmla="*/ 0 w 570302"/>
                <a:gd name="connsiteY8" fmla="*/ 982167 h 1203142"/>
                <a:gd name="connsiteX9" fmla="*/ 33655 w 570302"/>
                <a:gd name="connsiteY9" fmla="*/ 585400 h 1203142"/>
                <a:gd name="connsiteX10" fmla="*/ 168114 w 570302"/>
                <a:gd name="connsiteY10" fmla="*/ 551966 h 1203142"/>
                <a:gd name="connsiteX11" fmla="*/ 42507 w 570302"/>
                <a:gd name="connsiteY11" fmla="*/ 470325 h 1203142"/>
                <a:gd name="connsiteX12" fmla="*/ 219558 w 570302"/>
                <a:gd name="connsiteY12" fmla="*/ 69110 h 1203142"/>
                <a:gd name="connsiteX13" fmla="*/ 369990 w 570302"/>
                <a:gd name="connsiteY13" fmla="*/ 103103 h 1203142"/>
                <a:gd name="connsiteX14" fmla="*/ 381704 w 570302"/>
                <a:gd name="connsiteY14" fmla="*/ 2657 h 1203142"/>
                <a:gd name="connsiteX15" fmla="*/ 570302 w 570302"/>
                <a:gd name="connsiteY15" fmla="*/ 0 h 1203142"/>
                <a:gd name="connsiteX0" fmla="*/ 570302 w 570302"/>
                <a:gd name="connsiteY0" fmla="*/ 0 h 1162661"/>
                <a:gd name="connsiteX1" fmla="*/ 372649 w 570302"/>
                <a:gd name="connsiteY1" fmla="*/ 98328 h 1162661"/>
                <a:gd name="connsiteX2" fmla="*/ 169357 w 570302"/>
                <a:gd name="connsiteY2" fmla="*/ 551583 h 1162661"/>
                <a:gd name="connsiteX3" fmla="*/ 133426 w 570302"/>
                <a:gd name="connsiteY3" fmla="*/ 998527 h 1162661"/>
                <a:gd name="connsiteX4" fmla="*/ 185279 w 570302"/>
                <a:gd name="connsiteY4" fmla="*/ 1118470 h 1162661"/>
                <a:gd name="connsiteX5" fmla="*/ 104362 w 570302"/>
                <a:gd name="connsiteY5" fmla="*/ 1162661 h 1162661"/>
                <a:gd name="connsiteX6" fmla="*/ 56949 w 570302"/>
                <a:gd name="connsiteY6" fmla="*/ 1099702 h 1162661"/>
                <a:gd name="connsiteX7" fmla="*/ 127617 w 570302"/>
                <a:gd name="connsiteY7" fmla="*/ 1002045 h 1162661"/>
                <a:gd name="connsiteX8" fmla="*/ 0 w 570302"/>
                <a:gd name="connsiteY8" fmla="*/ 982167 h 1162661"/>
                <a:gd name="connsiteX9" fmla="*/ 33655 w 570302"/>
                <a:gd name="connsiteY9" fmla="*/ 585400 h 1162661"/>
                <a:gd name="connsiteX10" fmla="*/ 168114 w 570302"/>
                <a:gd name="connsiteY10" fmla="*/ 551966 h 1162661"/>
                <a:gd name="connsiteX11" fmla="*/ 42507 w 570302"/>
                <a:gd name="connsiteY11" fmla="*/ 470325 h 1162661"/>
                <a:gd name="connsiteX12" fmla="*/ 219558 w 570302"/>
                <a:gd name="connsiteY12" fmla="*/ 69110 h 1162661"/>
                <a:gd name="connsiteX13" fmla="*/ 369990 w 570302"/>
                <a:gd name="connsiteY13" fmla="*/ 103103 h 1162661"/>
                <a:gd name="connsiteX14" fmla="*/ 381704 w 570302"/>
                <a:gd name="connsiteY14" fmla="*/ 2657 h 1162661"/>
                <a:gd name="connsiteX15" fmla="*/ 570302 w 570302"/>
                <a:gd name="connsiteY15" fmla="*/ 0 h 1162661"/>
                <a:gd name="connsiteX0" fmla="*/ 570302 w 570302"/>
                <a:gd name="connsiteY0" fmla="*/ 0 h 1162661"/>
                <a:gd name="connsiteX1" fmla="*/ 372649 w 570302"/>
                <a:gd name="connsiteY1" fmla="*/ 98328 h 1162661"/>
                <a:gd name="connsiteX2" fmla="*/ 169357 w 570302"/>
                <a:gd name="connsiteY2" fmla="*/ 551583 h 1162661"/>
                <a:gd name="connsiteX3" fmla="*/ 133426 w 570302"/>
                <a:gd name="connsiteY3" fmla="*/ 998527 h 1162661"/>
                <a:gd name="connsiteX4" fmla="*/ 178135 w 570302"/>
                <a:gd name="connsiteY4" fmla="*/ 1085133 h 1162661"/>
                <a:gd name="connsiteX5" fmla="*/ 104362 w 570302"/>
                <a:gd name="connsiteY5" fmla="*/ 1162661 h 1162661"/>
                <a:gd name="connsiteX6" fmla="*/ 56949 w 570302"/>
                <a:gd name="connsiteY6" fmla="*/ 1099702 h 1162661"/>
                <a:gd name="connsiteX7" fmla="*/ 127617 w 570302"/>
                <a:gd name="connsiteY7" fmla="*/ 1002045 h 1162661"/>
                <a:gd name="connsiteX8" fmla="*/ 0 w 570302"/>
                <a:gd name="connsiteY8" fmla="*/ 982167 h 1162661"/>
                <a:gd name="connsiteX9" fmla="*/ 33655 w 570302"/>
                <a:gd name="connsiteY9" fmla="*/ 585400 h 1162661"/>
                <a:gd name="connsiteX10" fmla="*/ 168114 w 570302"/>
                <a:gd name="connsiteY10" fmla="*/ 551966 h 1162661"/>
                <a:gd name="connsiteX11" fmla="*/ 42507 w 570302"/>
                <a:gd name="connsiteY11" fmla="*/ 470325 h 1162661"/>
                <a:gd name="connsiteX12" fmla="*/ 219558 w 570302"/>
                <a:gd name="connsiteY12" fmla="*/ 69110 h 1162661"/>
                <a:gd name="connsiteX13" fmla="*/ 369990 w 570302"/>
                <a:gd name="connsiteY13" fmla="*/ 103103 h 1162661"/>
                <a:gd name="connsiteX14" fmla="*/ 381704 w 570302"/>
                <a:gd name="connsiteY14" fmla="*/ 2657 h 1162661"/>
                <a:gd name="connsiteX15" fmla="*/ 570302 w 570302"/>
                <a:gd name="connsiteY15" fmla="*/ 0 h 1162661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27617 w 570302"/>
                <a:gd name="connsiteY7" fmla="*/ 1002045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49919 w 570302"/>
                <a:gd name="connsiteY7" fmla="*/ 99832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33426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44577 w 570302"/>
                <a:gd name="connsiteY3" fmla="*/ 998527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68114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9357 w 570302"/>
                <a:gd name="connsiteY2" fmla="*/ 551583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2011 w 570302"/>
                <a:gd name="connsiteY3" fmla="*/ 994810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78135 w 570302"/>
                <a:gd name="connsiteY4" fmla="*/ 1085133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85569 w 570302"/>
                <a:gd name="connsiteY4" fmla="*/ 1107435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3162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8124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58124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5639 w 570302"/>
                <a:gd name="connsiteY2" fmla="*/ 559018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86729 w 570302"/>
                <a:gd name="connsiteY7" fmla="*/ 1024348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59780 w 570302"/>
                <a:gd name="connsiteY7" fmla="*/ 986563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34661 w 570302"/>
                <a:gd name="connsiteY10" fmla="*/ 551966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  <a:gd name="connsiteX0" fmla="*/ 570302 w 570302"/>
                <a:gd name="connsiteY0" fmla="*/ 0 h 1141229"/>
                <a:gd name="connsiteX1" fmla="*/ 372649 w 570302"/>
                <a:gd name="connsiteY1" fmla="*/ 98328 h 1141229"/>
                <a:gd name="connsiteX2" fmla="*/ 163120 w 570302"/>
                <a:gd name="connsiteY2" fmla="*/ 561537 h 1141229"/>
                <a:gd name="connsiteX3" fmla="*/ 160643 w 570302"/>
                <a:gd name="connsiteY3" fmla="*/ 991093 h 1141229"/>
                <a:gd name="connsiteX4" fmla="*/ 196720 w 570302"/>
                <a:gd name="connsiteY4" fmla="*/ 1096284 h 1141229"/>
                <a:gd name="connsiteX5" fmla="*/ 87694 w 570302"/>
                <a:gd name="connsiteY5" fmla="*/ 1141229 h 1141229"/>
                <a:gd name="connsiteX6" fmla="*/ 56949 w 570302"/>
                <a:gd name="connsiteY6" fmla="*/ 1099702 h 1141229"/>
                <a:gd name="connsiteX7" fmla="*/ 159780 w 570302"/>
                <a:gd name="connsiteY7" fmla="*/ 986563 h 1141229"/>
                <a:gd name="connsiteX8" fmla="*/ 0 w 570302"/>
                <a:gd name="connsiteY8" fmla="*/ 982167 h 1141229"/>
                <a:gd name="connsiteX9" fmla="*/ 33655 w 570302"/>
                <a:gd name="connsiteY9" fmla="*/ 585400 h 1141229"/>
                <a:gd name="connsiteX10" fmla="*/ 157332 w 570302"/>
                <a:gd name="connsiteY10" fmla="*/ 562042 h 1141229"/>
                <a:gd name="connsiteX11" fmla="*/ 42507 w 570302"/>
                <a:gd name="connsiteY11" fmla="*/ 470325 h 1141229"/>
                <a:gd name="connsiteX12" fmla="*/ 219558 w 570302"/>
                <a:gd name="connsiteY12" fmla="*/ 69110 h 1141229"/>
                <a:gd name="connsiteX13" fmla="*/ 369990 w 570302"/>
                <a:gd name="connsiteY13" fmla="*/ 103103 h 1141229"/>
                <a:gd name="connsiteX14" fmla="*/ 381704 w 570302"/>
                <a:gd name="connsiteY14" fmla="*/ 2657 h 1141229"/>
                <a:gd name="connsiteX15" fmla="*/ 570302 w 570302"/>
                <a:gd name="connsiteY15" fmla="*/ 0 h 114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0302" h="1141229">
                  <a:moveTo>
                    <a:pt x="570302" y="0"/>
                  </a:moveTo>
                  <a:lnTo>
                    <a:pt x="372649" y="98328"/>
                  </a:lnTo>
                  <a:lnTo>
                    <a:pt x="163120" y="561537"/>
                  </a:lnTo>
                  <a:cubicBezTo>
                    <a:pt x="162294" y="705562"/>
                    <a:pt x="161881" y="776315"/>
                    <a:pt x="160643" y="991093"/>
                  </a:cubicBezTo>
                  <a:lnTo>
                    <a:pt x="196720" y="1096284"/>
                  </a:lnTo>
                  <a:lnTo>
                    <a:pt x="87694" y="1141229"/>
                  </a:lnTo>
                  <a:lnTo>
                    <a:pt x="56949" y="1099702"/>
                  </a:lnTo>
                  <a:lnTo>
                    <a:pt x="159780" y="986563"/>
                  </a:lnTo>
                  <a:lnTo>
                    <a:pt x="0" y="982167"/>
                  </a:lnTo>
                  <a:lnTo>
                    <a:pt x="33655" y="585400"/>
                  </a:lnTo>
                  <a:lnTo>
                    <a:pt x="157332" y="562042"/>
                  </a:lnTo>
                  <a:lnTo>
                    <a:pt x="42507" y="470325"/>
                  </a:lnTo>
                  <a:lnTo>
                    <a:pt x="219558" y="69110"/>
                  </a:lnTo>
                  <a:lnTo>
                    <a:pt x="369990" y="103103"/>
                  </a:lnTo>
                  <a:lnTo>
                    <a:pt x="381704" y="2657"/>
                  </a:lnTo>
                  <a:lnTo>
                    <a:pt x="570302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 w="3175" cap="rnd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24" name="グループ化 23"/>
            <p:cNvGrpSpPr/>
            <p:nvPr/>
          </p:nvGrpSpPr>
          <p:grpSpPr>
            <a:xfrm>
              <a:off x="96724" y="5024087"/>
              <a:ext cx="1641213" cy="394034"/>
              <a:chOff x="803017" y="5174374"/>
              <a:chExt cx="1189285" cy="285532"/>
            </a:xfrm>
          </p:grpSpPr>
          <p:cxnSp>
            <p:nvCxnSpPr>
              <p:cNvPr id="15" name="直線矢印コネクタ 14"/>
              <p:cNvCxnSpPr/>
              <p:nvPr/>
            </p:nvCxnSpPr>
            <p:spPr>
              <a:xfrm>
                <a:off x="1459461" y="5231523"/>
                <a:ext cx="2382" cy="228383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/>
              <p:cNvCxnSpPr/>
              <p:nvPr/>
            </p:nvCxnSpPr>
            <p:spPr>
              <a:xfrm flipH="1">
                <a:off x="1017743" y="5237221"/>
                <a:ext cx="7143" cy="200154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/>
              <p:nvPr/>
            </p:nvCxnSpPr>
            <p:spPr>
              <a:xfrm flipH="1">
                <a:off x="803017" y="5214352"/>
                <a:ext cx="107156" cy="198120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>
                <a:off x="1975326" y="5174374"/>
                <a:ext cx="16976" cy="89255"/>
              </a:xfrm>
              <a:prstGeom prst="straightConnector1">
                <a:avLst/>
              </a:prstGeom>
              <a:ln w="3175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1">
            <a:extLst>
              <a:ext uri="{FF2B5EF4-FFF2-40B4-BE49-F238E27FC236}">
                <a16:creationId xmlns:a16="http://schemas.microsoft.com/office/drawing/2014/main" id="{B7596ADB-7694-4D73-8527-5FF5576E2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49" y="-1541"/>
            <a:ext cx="8064896" cy="2308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kumimoji="1" lang="ja-JP" altLang="en-US" sz="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メイリオ" pitchFamily="50" charset="-128"/>
              </a:rPr>
              <a:t>このページは印刷用です</a:t>
            </a:r>
            <a:endParaRPr lang="en-US" altLang="ja-JP" sz="900" dirty="0">
              <a:solidFill>
                <a:srgbClr val="333333"/>
              </a:solidFill>
              <a:latin typeface="+mn-ea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5011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E58920-717D-48A1-93A4-F0D75808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幼稚園バスの作り方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0964150-7A52-4CB1-A0F5-3B3732AB1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4609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C7C4F7C-6D37-46D1-995F-304E153A4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3937"/>
            <a:ext cx="8229600" cy="4152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sz="2000" dirty="0"/>
              <a:t>写真を撮ります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C5B436-D112-452C-A9EB-2015E7B6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幼稚園バスの作り方</a:t>
            </a:r>
          </a:p>
        </p:txBody>
      </p:sp>
      <p:sp>
        <p:nvSpPr>
          <p:cNvPr id="109" name="Rectangle 1">
            <a:extLst>
              <a:ext uri="{FF2B5EF4-FFF2-40B4-BE49-F238E27FC236}">
                <a16:creationId xmlns:a16="http://schemas.microsoft.com/office/drawing/2014/main" id="{07EC4339-7913-409A-BE3E-B4E8E08A4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272448"/>
            <a:ext cx="8064896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r>
              <a:rPr lang="ja-JP" altLang="ja-JP" sz="900" dirty="0">
                <a:latin typeface="+mn-ea"/>
              </a:rPr>
              <a:t>参考： </a:t>
            </a:r>
            <a:r>
              <a:rPr lang="en-US" altLang="ja-JP" sz="900" dirty="0">
                <a:latin typeface="+mn-ea"/>
              </a:rPr>
              <a:t>(</a:t>
            </a:r>
            <a:r>
              <a:rPr lang="ja-JP" altLang="en-US" sz="900" dirty="0">
                <a:latin typeface="+mn-ea"/>
              </a:rPr>
              <a:t>参照日</a:t>
            </a:r>
            <a:r>
              <a:rPr lang="en-US" altLang="ja-JP" sz="900" dirty="0">
                <a:latin typeface="+mn-ea"/>
              </a:rPr>
              <a:t>2020</a:t>
            </a:r>
            <a:r>
              <a:rPr lang="ja-JP" altLang="en-US" sz="900" dirty="0">
                <a:latin typeface="+mn-ea"/>
              </a:rPr>
              <a:t>年</a:t>
            </a:r>
            <a:r>
              <a:rPr lang="en-US" altLang="ja-JP" sz="900" dirty="0">
                <a:latin typeface="+mn-ea"/>
              </a:rPr>
              <a:t>03</a:t>
            </a:r>
            <a:r>
              <a:rPr lang="ja-JP" altLang="en-US" sz="900" dirty="0">
                <a:latin typeface="+mn-ea"/>
              </a:rPr>
              <a:t>月</a:t>
            </a:r>
            <a:r>
              <a:rPr lang="en-US" altLang="ja-JP" sz="900" dirty="0">
                <a:latin typeface="+mn-ea"/>
              </a:rPr>
              <a:t>15</a:t>
            </a:r>
            <a:r>
              <a:rPr lang="ja-JP" altLang="en-US" sz="900" dirty="0">
                <a:latin typeface="+mn-ea"/>
              </a:rPr>
              <a:t>日</a:t>
            </a:r>
            <a:r>
              <a:rPr lang="en-US" altLang="ja-JP" sz="900" dirty="0">
                <a:latin typeface="+mn-ea"/>
              </a:rPr>
              <a:t>)</a:t>
            </a:r>
            <a:br>
              <a:rPr lang="ja-JP" altLang="ja-JP" sz="900" dirty="0">
                <a:latin typeface="+mn-ea"/>
              </a:rPr>
            </a:br>
            <a:endParaRPr lang="en-US" altLang="ja-JP" sz="900" dirty="0">
              <a:latin typeface="+mn-ea"/>
            </a:endParaRPr>
          </a:p>
          <a:p>
            <a:r>
              <a:rPr lang="ja-JP" altLang="en-US" sz="900" dirty="0">
                <a:latin typeface="+mn-ea"/>
              </a:rPr>
              <a:t>太陽、雲　</a:t>
            </a:r>
            <a:r>
              <a:rPr lang="ja-JP" altLang="en-US" sz="900" dirty="0">
                <a:latin typeface="+mn-ea"/>
                <a:hlinkClick r:id="rId3"/>
              </a:rPr>
              <a:t>イラストの里</a:t>
            </a:r>
            <a:r>
              <a:rPr lang="ja-JP" altLang="en-US" sz="900" dirty="0">
                <a:latin typeface="+mn-ea"/>
              </a:rPr>
              <a:t>　</a:t>
            </a:r>
            <a:endParaRPr lang="en-US" altLang="ja-JP" sz="900" dirty="0">
              <a:latin typeface="+mn-ea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71333F64-D6A7-417B-8715-59732143F74E}"/>
              </a:ext>
            </a:extLst>
          </p:cNvPr>
          <p:cNvGrpSpPr/>
          <p:nvPr/>
        </p:nvGrpSpPr>
        <p:grpSpPr>
          <a:xfrm>
            <a:off x="5149121" y="189286"/>
            <a:ext cx="3799877" cy="2324262"/>
            <a:chOff x="5149113" y="396814"/>
            <a:chExt cx="3799877" cy="2324262"/>
          </a:xfrm>
        </p:grpSpPr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CB8A4D8C-3F45-45DF-9458-DA8CC7EABCA6}"/>
                </a:ext>
              </a:extLst>
            </p:cNvPr>
            <p:cNvSpPr/>
            <p:nvPr/>
          </p:nvSpPr>
          <p:spPr>
            <a:xfrm>
              <a:off x="5149113" y="396814"/>
              <a:ext cx="3799877" cy="2324262"/>
            </a:xfrm>
            <a:prstGeom prst="ellipse">
              <a:avLst/>
            </a:prstGeom>
            <a:solidFill>
              <a:srgbClr val="85BFFF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pic>
          <p:nvPicPr>
            <p:cNvPr id="37" name="Picture 2" descr="晴れマークのイラスト">
              <a:extLst>
                <a:ext uri="{FF2B5EF4-FFF2-40B4-BE49-F238E27FC236}">
                  <a16:creationId xmlns:a16="http://schemas.microsoft.com/office/drawing/2014/main" id="{65909142-D238-4C0C-9122-FE1647F05E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2" t="5437" r="11600" b="7329"/>
            <a:stretch/>
          </p:blipFill>
          <p:spPr bwMode="auto">
            <a:xfrm>
              <a:off x="6891561" y="992714"/>
              <a:ext cx="869578" cy="876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曇りマークのイラスト">
              <a:extLst>
                <a:ext uri="{FF2B5EF4-FFF2-40B4-BE49-F238E27FC236}">
                  <a16:creationId xmlns:a16="http://schemas.microsoft.com/office/drawing/2014/main" id="{9574EC83-D68F-4A99-9363-4F47286419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8" t="23672" r="14303" b="27460"/>
            <a:stretch/>
          </p:blipFill>
          <p:spPr bwMode="auto">
            <a:xfrm>
              <a:off x="6111964" y="1096927"/>
              <a:ext cx="1453315" cy="984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EFD6EAD8-455D-464F-8E41-28BCDE54533A}"/>
              </a:ext>
            </a:extLst>
          </p:cNvPr>
          <p:cNvSpPr txBox="1"/>
          <p:nvPr/>
        </p:nvSpPr>
        <p:spPr>
          <a:xfrm>
            <a:off x="3602786" y="683784"/>
            <a:ext cx="2164375" cy="531216"/>
          </a:xfrm>
          <a:prstGeom prst="wedgeEllipseCallout">
            <a:avLst>
              <a:gd name="adj1" fmla="val 55301"/>
              <a:gd name="adj2" fmla="val 48794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太陽がちょっと隠れる天気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151FFBDE-E042-4186-BF1D-3245A846EB98}"/>
              </a:ext>
            </a:extLst>
          </p:cNvPr>
          <p:cNvSpPr/>
          <p:nvPr/>
        </p:nvSpPr>
        <p:spPr>
          <a:xfrm>
            <a:off x="325977" y="3424859"/>
            <a:ext cx="8467370" cy="11120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>
              <a:solidFill>
                <a:schemeClr val="tx1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606712D-1C10-4E20-8F71-D9D4AE8761FC}"/>
              </a:ext>
            </a:extLst>
          </p:cNvPr>
          <p:cNvGrpSpPr>
            <a:grpSpLocks noChangeAspect="1"/>
          </p:cNvGrpSpPr>
          <p:nvPr/>
        </p:nvGrpSpPr>
        <p:grpSpPr>
          <a:xfrm>
            <a:off x="7900925" y="2470701"/>
            <a:ext cx="476983" cy="1002798"/>
            <a:chOff x="4646564" y="1602042"/>
            <a:chExt cx="2120808" cy="4458741"/>
          </a:xfrm>
        </p:grpSpPr>
        <p:sp>
          <p:nvSpPr>
            <p:cNvPr id="102" name="角丸四角形 130">
              <a:extLst>
                <a:ext uri="{FF2B5EF4-FFF2-40B4-BE49-F238E27FC236}">
                  <a16:creationId xmlns:a16="http://schemas.microsoft.com/office/drawing/2014/main" id="{5BE45251-47C2-4365-82C3-E25A4714F523}"/>
                </a:ext>
              </a:extLst>
            </p:cNvPr>
            <p:cNvSpPr/>
            <p:nvPr/>
          </p:nvSpPr>
          <p:spPr>
            <a:xfrm>
              <a:off x="5838303" y="4164363"/>
              <a:ext cx="346690" cy="184328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01" name="角丸四角形 129">
              <a:extLst>
                <a:ext uri="{FF2B5EF4-FFF2-40B4-BE49-F238E27FC236}">
                  <a16:creationId xmlns:a16="http://schemas.microsoft.com/office/drawing/2014/main" id="{32BB0D08-DE42-4577-860E-BEC1769BB948}"/>
                </a:ext>
              </a:extLst>
            </p:cNvPr>
            <p:cNvSpPr/>
            <p:nvPr/>
          </p:nvSpPr>
          <p:spPr>
            <a:xfrm>
              <a:off x="6112254" y="4217494"/>
              <a:ext cx="346690" cy="184328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06" name="スマイル 105">
              <a:extLst>
                <a:ext uri="{FF2B5EF4-FFF2-40B4-BE49-F238E27FC236}">
                  <a16:creationId xmlns:a16="http://schemas.microsoft.com/office/drawing/2014/main" id="{C22DEC3A-7318-47F2-8CEE-A4ABA8672D2A}"/>
                </a:ext>
              </a:extLst>
            </p:cNvPr>
            <p:cNvSpPr/>
            <p:nvPr/>
          </p:nvSpPr>
          <p:spPr>
            <a:xfrm>
              <a:off x="5591686" y="1602042"/>
              <a:ext cx="1089597" cy="1059957"/>
            </a:xfrm>
            <a:prstGeom prst="smileyFace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04" name="角丸四角形 132">
              <a:extLst>
                <a:ext uri="{FF2B5EF4-FFF2-40B4-BE49-F238E27FC236}">
                  <a16:creationId xmlns:a16="http://schemas.microsoft.com/office/drawing/2014/main" id="{1F2459C1-3606-4ABA-8CB3-D6ADCE1CB1F5}"/>
                </a:ext>
              </a:extLst>
            </p:cNvPr>
            <p:cNvSpPr/>
            <p:nvPr/>
          </p:nvSpPr>
          <p:spPr>
            <a:xfrm rot="8251500">
              <a:off x="5294696" y="2797990"/>
              <a:ext cx="209643" cy="83617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97" name="角丸四角形 24">
              <a:extLst>
                <a:ext uri="{FF2B5EF4-FFF2-40B4-BE49-F238E27FC236}">
                  <a16:creationId xmlns:a16="http://schemas.microsoft.com/office/drawing/2014/main" id="{3EFEBB06-F519-4B90-8620-6223B6B89CAF}"/>
                </a:ext>
              </a:extLst>
            </p:cNvPr>
            <p:cNvSpPr/>
            <p:nvPr/>
          </p:nvSpPr>
          <p:spPr>
            <a:xfrm rot="1490701">
              <a:off x="5725931" y="2650941"/>
              <a:ext cx="271584" cy="763595"/>
            </a:xfrm>
            <a:custGeom>
              <a:avLst/>
              <a:gdLst>
                <a:gd name="connsiteX0" fmla="*/ 0 w 209642"/>
                <a:gd name="connsiteY0" fmla="*/ 104821 h 1528977"/>
                <a:gd name="connsiteX1" fmla="*/ 104821 w 209642"/>
                <a:gd name="connsiteY1" fmla="*/ 0 h 1528977"/>
                <a:gd name="connsiteX2" fmla="*/ 104821 w 209642"/>
                <a:gd name="connsiteY2" fmla="*/ 0 h 1528977"/>
                <a:gd name="connsiteX3" fmla="*/ 209642 w 209642"/>
                <a:gd name="connsiteY3" fmla="*/ 104821 h 1528977"/>
                <a:gd name="connsiteX4" fmla="*/ 209642 w 209642"/>
                <a:gd name="connsiteY4" fmla="*/ 1424156 h 1528977"/>
                <a:gd name="connsiteX5" fmla="*/ 104821 w 209642"/>
                <a:gd name="connsiteY5" fmla="*/ 1528977 h 1528977"/>
                <a:gd name="connsiteX6" fmla="*/ 104821 w 209642"/>
                <a:gd name="connsiteY6" fmla="*/ 1528977 h 1528977"/>
                <a:gd name="connsiteX7" fmla="*/ 0 w 209642"/>
                <a:gd name="connsiteY7" fmla="*/ 1424156 h 1528977"/>
                <a:gd name="connsiteX8" fmla="*/ 0 w 209642"/>
                <a:gd name="connsiteY8" fmla="*/ 104821 h 1528977"/>
                <a:gd name="connsiteX0" fmla="*/ 0 w 209642"/>
                <a:gd name="connsiteY0" fmla="*/ 104821 h 1528977"/>
                <a:gd name="connsiteX1" fmla="*/ 104821 w 209642"/>
                <a:gd name="connsiteY1" fmla="*/ 0 h 1528977"/>
                <a:gd name="connsiteX2" fmla="*/ 104821 w 209642"/>
                <a:gd name="connsiteY2" fmla="*/ 0 h 1528977"/>
                <a:gd name="connsiteX3" fmla="*/ 209642 w 209642"/>
                <a:gd name="connsiteY3" fmla="*/ 104821 h 1528977"/>
                <a:gd name="connsiteX4" fmla="*/ 209642 w 209642"/>
                <a:gd name="connsiteY4" fmla="*/ 1424156 h 1528977"/>
                <a:gd name="connsiteX5" fmla="*/ 104821 w 209642"/>
                <a:gd name="connsiteY5" fmla="*/ 1528977 h 1528977"/>
                <a:gd name="connsiteX6" fmla="*/ 0 w 209642"/>
                <a:gd name="connsiteY6" fmla="*/ 1424156 h 1528977"/>
                <a:gd name="connsiteX7" fmla="*/ 0 w 209642"/>
                <a:gd name="connsiteY7" fmla="*/ 104821 h 1528977"/>
                <a:gd name="connsiteX0" fmla="*/ 0 w 209642"/>
                <a:gd name="connsiteY0" fmla="*/ 104821 h 1424156"/>
                <a:gd name="connsiteX1" fmla="*/ 104821 w 209642"/>
                <a:gd name="connsiteY1" fmla="*/ 0 h 1424156"/>
                <a:gd name="connsiteX2" fmla="*/ 104821 w 209642"/>
                <a:gd name="connsiteY2" fmla="*/ 0 h 1424156"/>
                <a:gd name="connsiteX3" fmla="*/ 209642 w 209642"/>
                <a:gd name="connsiteY3" fmla="*/ 104821 h 1424156"/>
                <a:gd name="connsiteX4" fmla="*/ 209642 w 209642"/>
                <a:gd name="connsiteY4" fmla="*/ 1424156 h 1424156"/>
                <a:gd name="connsiteX5" fmla="*/ 0 w 209642"/>
                <a:gd name="connsiteY5" fmla="*/ 1424156 h 1424156"/>
                <a:gd name="connsiteX6" fmla="*/ 0 w 209642"/>
                <a:gd name="connsiteY6" fmla="*/ 104821 h 1424156"/>
                <a:gd name="connsiteX0" fmla="*/ 0 w 209642"/>
                <a:gd name="connsiteY0" fmla="*/ 104821 h 1523663"/>
                <a:gd name="connsiteX1" fmla="*/ 104821 w 209642"/>
                <a:gd name="connsiteY1" fmla="*/ 0 h 1523663"/>
                <a:gd name="connsiteX2" fmla="*/ 104821 w 209642"/>
                <a:gd name="connsiteY2" fmla="*/ 0 h 1523663"/>
                <a:gd name="connsiteX3" fmla="*/ 209642 w 209642"/>
                <a:gd name="connsiteY3" fmla="*/ 104821 h 1523663"/>
                <a:gd name="connsiteX4" fmla="*/ 209642 w 209642"/>
                <a:gd name="connsiteY4" fmla="*/ 1424156 h 1523663"/>
                <a:gd name="connsiteX5" fmla="*/ 0 w 209642"/>
                <a:gd name="connsiteY5" fmla="*/ 1424156 h 1523663"/>
                <a:gd name="connsiteX6" fmla="*/ 0 w 209642"/>
                <a:gd name="connsiteY6" fmla="*/ 104821 h 1523663"/>
                <a:gd name="connsiteX0" fmla="*/ 0 w 209642"/>
                <a:gd name="connsiteY0" fmla="*/ 104821 h 1426636"/>
                <a:gd name="connsiteX1" fmla="*/ 104821 w 209642"/>
                <a:gd name="connsiteY1" fmla="*/ 0 h 1426636"/>
                <a:gd name="connsiteX2" fmla="*/ 104821 w 209642"/>
                <a:gd name="connsiteY2" fmla="*/ 0 h 1426636"/>
                <a:gd name="connsiteX3" fmla="*/ 209642 w 209642"/>
                <a:gd name="connsiteY3" fmla="*/ 104821 h 1426636"/>
                <a:gd name="connsiteX4" fmla="*/ 209642 w 209642"/>
                <a:gd name="connsiteY4" fmla="*/ 1424156 h 1426636"/>
                <a:gd name="connsiteX5" fmla="*/ 0 w 209642"/>
                <a:gd name="connsiteY5" fmla="*/ 1424156 h 1426636"/>
                <a:gd name="connsiteX6" fmla="*/ 0 w 209642"/>
                <a:gd name="connsiteY6" fmla="*/ 104821 h 1426636"/>
                <a:gd name="connsiteX0" fmla="*/ 0 w 209642"/>
                <a:gd name="connsiteY0" fmla="*/ 104821 h 1424156"/>
                <a:gd name="connsiteX1" fmla="*/ 104821 w 209642"/>
                <a:gd name="connsiteY1" fmla="*/ 0 h 1424156"/>
                <a:gd name="connsiteX2" fmla="*/ 104821 w 209642"/>
                <a:gd name="connsiteY2" fmla="*/ 0 h 1424156"/>
                <a:gd name="connsiteX3" fmla="*/ 209642 w 209642"/>
                <a:gd name="connsiteY3" fmla="*/ 104821 h 1424156"/>
                <a:gd name="connsiteX4" fmla="*/ 209642 w 209642"/>
                <a:gd name="connsiteY4" fmla="*/ 1424156 h 1424156"/>
                <a:gd name="connsiteX5" fmla="*/ 2295 w 209642"/>
                <a:gd name="connsiteY5" fmla="*/ 1232558 h 1424156"/>
                <a:gd name="connsiteX6" fmla="*/ 0 w 209642"/>
                <a:gd name="connsiteY6" fmla="*/ 104821 h 1424156"/>
                <a:gd name="connsiteX0" fmla="*/ 0 w 213668"/>
                <a:gd name="connsiteY0" fmla="*/ 104821 h 1241791"/>
                <a:gd name="connsiteX1" fmla="*/ 104821 w 213668"/>
                <a:gd name="connsiteY1" fmla="*/ 0 h 1241791"/>
                <a:gd name="connsiteX2" fmla="*/ 104821 w 213668"/>
                <a:gd name="connsiteY2" fmla="*/ 0 h 1241791"/>
                <a:gd name="connsiteX3" fmla="*/ 209642 w 213668"/>
                <a:gd name="connsiteY3" fmla="*/ 104821 h 1241791"/>
                <a:gd name="connsiteX4" fmla="*/ 213668 w 213668"/>
                <a:gd name="connsiteY4" fmla="*/ 1241791 h 1241791"/>
                <a:gd name="connsiteX5" fmla="*/ 2295 w 213668"/>
                <a:gd name="connsiteY5" fmla="*/ 1232558 h 1241791"/>
                <a:gd name="connsiteX6" fmla="*/ 0 w 213668"/>
                <a:gd name="connsiteY6" fmla="*/ 104821 h 1241791"/>
                <a:gd name="connsiteX0" fmla="*/ 35793 w 249461"/>
                <a:gd name="connsiteY0" fmla="*/ 104821 h 1241791"/>
                <a:gd name="connsiteX1" fmla="*/ 140614 w 249461"/>
                <a:gd name="connsiteY1" fmla="*/ 0 h 1241791"/>
                <a:gd name="connsiteX2" fmla="*/ 140614 w 249461"/>
                <a:gd name="connsiteY2" fmla="*/ 0 h 1241791"/>
                <a:gd name="connsiteX3" fmla="*/ 245435 w 249461"/>
                <a:gd name="connsiteY3" fmla="*/ 104821 h 1241791"/>
                <a:gd name="connsiteX4" fmla="*/ 249461 w 249461"/>
                <a:gd name="connsiteY4" fmla="*/ 1241791 h 1241791"/>
                <a:gd name="connsiteX5" fmla="*/ 0 w 249461"/>
                <a:gd name="connsiteY5" fmla="*/ 1233331 h 1241791"/>
                <a:gd name="connsiteX6" fmla="*/ 35793 w 249461"/>
                <a:gd name="connsiteY6" fmla="*/ 104821 h 1241791"/>
                <a:gd name="connsiteX0" fmla="*/ 35793 w 249461"/>
                <a:gd name="connsiteY0" fmla="*/ 104821 h 1241791"/>
                <a:gd name="connsiteX1" fmla="*/ 140614 w 249461"/>
                <a:gd name="connsiteY1" fmla="*/ 0 h 1241791"/>
                <a:gd name="connsiteX2" fmla="*/ 140614 w 249461"/>
                <a:gd name="connsiteY2" fmla="*/ 0 h 1241791"/>
                <a:gd name="connsiteX3" fmla="*/ 245435 w 249461"/>
                <a:gd name="connsiteY3" fmla="*/ 104821 h 1241791"/>
                <a:gd name="connsiteX4" fmla="*/ 249461 w 249461"/>
                <a:gd name="connsiteY4" fmla="*/ 1241791 h 1241791"/>
                <a:gd name="connsiteX5" fmla="*/ 0 w 249461"/>
                <a:gd name="connsiteY5" fmla="*/ 1233331 h 1241791"/>
                <a:gd name="connsiteX6" fmla="*/ 35793 w 249461"/>
                <a:gd name="connsiteY6" fmla="*/ 104821 h 1241791"/>
                <a:gd name="connsiteX0" fmla="*/ 35793 w 271584"/>
                <a:gd name="connsiteY0" fmla="*/ 104821 h 1240826"/>
                <a:gd name="connsiteX1" fmla="*/ 140614 w 271584"/>
                <a:gd name="connsiteY1" fmla="*/ 0 h 1240826"/>
                <a:gd name="connsiteX2" fmla="*/ 140614 w 271584"/>
                <a:gd name="connsiteY2" fmla="*/ 0 h 1240826"/>
                <a:gd name="connsiteX3" fmla="*/ 245435 w 271584"/>
                <a:gd name="connsiteY3" fmla="*/ 104821 h 1240826"/>
                <a:gd name="connsiteX4" fmla="*/ 271584 w 271584"/>
                <a:gd name="connsiteY4" fmla="*/ 1240826 h 1240826"/>
                <a:gd name="connsiteX5" fmla="*/ 0 w 271584"/>
                <a:gd name="connsiteY5" fmla="*/ 1233331 h 1240826"/>
                <a:gd name="connsiteX6" fmla="*/ 35793 w 271584"/>
                <a:gd name="connsiteY6" fmla="*/ 104821 h 1240826"/>
                <a:gd name="connsiteX0" fmla="*/ 35793 w 271584"/>
                <a:gd name="connsiteY0" fmla="*/ 104821 h 1240826"/>
                <a:gd name="connsiteX1" fmla="*/ 140614 w 271584"/>
                <a:gd name="connsiteY1" fmla="*/ 0 h 1240826"/>
                <a:gd name="connsiteX2" fmla="*/ 140614 w 271584"/>
                <a:gd name="connsiteY2" fmla="*/ 0 h 1240826"/>
                <a:gd name="connsiteX3" fmla="*/ 245435 w 271584"/>
                <a:gd name="connsiteY3" fmla="*/ 104821 h 1240826"/>
                <a:gd name="connsiteX4" fmla="*/ 271584 w 271584"/>
                <a:gd name="connsiteY4" fmla="*/ 1240826 h 1240826"/>
                <a:gd name="connsiteX5" fmla="*/ 0 w 271584"/>
                <a:gd name="connsiteY5" fmla="*/ 1233331 h 1240826"/>
                <a:gd name="connsiteX6" fmla="*/ 35793 w 271584"/>
                <a:gd name="connsiteY6" fmla="*/ 104821 h 124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584" h="1240826">
                  <a:moveTo>
                    <a:pt x="35793" y="104821"/>
                  </a:moveTo>
                  <a:cubicBezTo>
                    <a:pt x="35793" y="46930"/>
                    <a:pt x="82723" y="0"/>
                    <a:pt x="140614" y="0"/>
                  </a:cubicBezTo>
                  <a:lnTo>
                    <a:pt x="140614" y="0"/>
                  </a:lnTo>
                  <a:cubicBezTo>
                    <a:pt x="198505" y="0"/>
                    <a:pt x="245435" y="46930"/>
                    <a:pt x="245435" y="104821"/>
                  </a:cubicBezTo>
                  <a:cubicBezTo>
                    <a:pt x="254151" y="483489"/>
                    <a:pt x="238260" y="1070686"/>
                    <a:pt x="271584" y="1240826"/>
                  </a:cubicBezTo>
                  <a:cubicBezTo>
                    <a:pt x="184689" y="1234687"/>
                    <a:pt x="78015" y="1241229"/>
                    <a:pt x="0" y="1233331"/>
                  </a:cubicBezTo>
                  <a:cubicBezTo>
                    <a:pt x="30221" y="1073573"/>
                    <a:pt x="23862" y="480991"/>
                    <a:pt x="35793" y="104821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rgbClr val="66FFFF"/>
                </a:gs>
                <a:gs pos="100000">
                  <a:srgbClr val="00CC99"/>
                </a:gs>
              </a:gsLst>
              <a:lin ang="5400000" scaled="1"/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00" name="角丸四角形 25">
              <a:extLst>
                <a:ext uri="{FF2B5EF4-FFF2-40B4-BE49-F238E27FC236}">
                  <a16:creationId xmlns:a16="http://schemas.microsoft.com/office/drawing/2014/main" id="{8D2A3694-9310-4349-A79B-6F69A514019F}"/>
                </a:ext>
              </a:extLst>
            </p:cNvPr>
            <p:cNvSpPr/>
            <p:nvPr/>
          </p:nvSpPr>
          <p:spPr>
            <a:xfrm>
              <a:off x="5578344" y="2661999"/>
              <a:ext cx="1189028" cy="1881803"/>
            </a:xfrm>
            <a:custGeom>
              <a:avLst/>
              <a:gdLst>
                <a:gd name="connsiteX0" fmla="*/ 0 w 798503"/>
                <a:gd name="connsiteY0" fmla="*/ 230584 h 2342667"/>
                <a:gd name="connsiteX1" fmla="*/ 230584 w 798503"/>
                <a:gd name="connsiteY1" fmla="*/ 0 h 2342667"/>
                <a:gd name="connsiteX2" fmla="*/ 567919 w 798503"/>
                <a:gd name="connsiteY2" fmla="*/ 0 h 2342667"/>
                <a:gd name="connsiteX3" fmla="*/ 798503 w 798503"/>
                <a:gd name="connsiteY3" fmla="*/ 230584 h 2342667"/>
                <a:gd name="connsiteX4" fmla="*/ 798503 w 798503"/>
                <a:gd name="connsiteY4" fmla="*/ 2112083 h 2342667"/>
                <a:gd name="connsiteX5" fmla="*/ 567919 w 798503"/>
                <a:gd name="connsiteY5" fmla="*/ 2342667 h 2342667"/>
                <a:gd name="connsiteX6" fmla="*/ 230584 w 798503"/>
                <a:gd name="connsiteY6" fmla="*/ 2342667 h 2342667"/>
                <a:gd name="connsiteX7" fmla="*/ 0 w 798503"/>
                <a:gd name="connsiteY7" fmla="*/ 2112083 h 2342667"/>
                <a:gd name="connsiteX8" fmla="*/ 0 w 798503"/>
                <a:gd name="connsiteY8" fmla="*/ 230584 h 2342667"/>
                <a:gd name="connsiteX0" fmla="*/ 0 w 798503"/>
                <a:gd name="connsiteY0" fmla="*/ 230584 h 2342667"/>
                <a:gd name="connsiteX1" fmla="*/ 230584 w 798503"/>
                <a:gd name="connsiteY1" fmla="*/ 0 h 2342667"/>
                <a:gd name="connsiteX2" fmla="*/ 567919 w 798503"/>
                <a:gd name="connsiteY2" fmla="*/ 0 h 2342667"/>
                <a:gd name="connsiteX3" fmla="*/ 798503 w 798503"/>
                <a:gd name="connsiteY3" fmla="*/ 230584 h 2342667"/>
                <a:gd name="connsiteX4" fmla="*/ 798503 w 798503"/>
                <a:gd name="connsiteY4" fmla="*/ 2121608 h 2342667"/>
                <a:gd name="connsiteX5" fmla="*/ 567919 w 798503"/>
                <a:gd name="connsiteY5" fmla="*/ 2342667 h 2342667"/>
                <a:gd name="connsiteX6" fmla="*/ 230584 w 798503"/>
                <a:gd name="connsiteY6" fmla="*/ 2342667 h 2342667"/>
                <a:gd name="connsiteX7" fmla="*/ 0 w 798503"/>
                <a:gd name="connsiteY7" fmla="*/ 2112083 h 2342667"/>
                <a:gd name="connsiteX8" fmla="*/ 0 w 798503"/>
                <a:gd name="connsiteY8" fmla="*/ 230584 h 2342667"/>
                <a:gd name="connsiteX0" fmla="*/ 0 w 813168"/>
                <a:gd name="connsiteY0" fmla="*/ 230584 h 2342667"/>
                <a:gd name="connsiteX1" fmla="*/ 230584 w 813168"/>
                <a:gd name="connsiteY1" fmla="*/ 0 h 2342667"/>
                <a:gd name="connsiteX2" fmla="*/ 567919 w 813168"/>
                <a:gd name="connsiteY2" fmla="*/ 0 h 2342667"/>
                <a:gd name="connsiteX3" fmla="*/ 798503 w 813168"/>
                <a:gd name="connsiteY3" fmla="*/ 230584 h 2342667"/>
                <a:gd name="connsiteX4" fmla="*/ 813078 w 813168"/>
                <a:gd name="connsiteY4" fmla="*/ 1085120 h 2342667"/>
                <a:gd name="connsiteX5" fmla="*/ 798503 w 813168"/>
                <a:gd name="connsiteY5" fmla="*/ 2121608 h 2342667"/>
                <a:gd name="connsiteX6" fmla="*/ 567919 w 813168"/>
                <a:gd name="connsiteY6" fmla="*/ 2342667 h 2342667"/>
                <a:gd name="connsiteX7" fmla="*/ 230584 w 813168"/>
                <a:gd name="connsiteY7" fmla="*/ 2342667 h 2342667"/>
                <a:gd name="connsiteX8" fmla="*/ 0 w 813168"/>
                <a:gd name="connsiteY8" fmla="*/ 2112083 h 2342667"/>
                <a:gd name="connsiteX9" fmla="*/ 0 w 813168"/>
                <a:gd name="connsiteY9" fmla="*/ 230584 h 2342667"/>
                <a:gd name="connsiteX0" fmla="*/ 0 w 813168"/>
                <a:gd name="connsiteY0" fmla="*/ 230584 h 2342667"/>
                <a:gd name="connsiteX1" fmla="*/ 230584 w 813168"/>
                <a:gd name="connsiteY1" fmla="*/ 0 h 2342667"/>
                <a:gd name="connsiteX2" fmla="*/ 567919 w 813168"/>
                <a:gd name="connsiteY2" fmla="*/ 0 h 2342667"/>
                <a:gd name="connsiteX3" fmla="*/ 798503 w 813168"/>
                <a:gd name="connsiteY3" fmla="*/ 230584 h 2342667"/>
                <a:gd name="connsiteX4" fmla="*/ 813078 w 813168"/>
                <a:gd name="connsiteY4" fmla="*/ 1085120 h 2342667"/>
                <a:gd name="connsiteX5" fmla="*/ 798503 w 813168"/>
                <a:gd name="connsiteY5" fmla="*/ 2121608 h 2342667"/>
                <a:gd name="connsiteX6" fmla="*/ 567919 w 813168"/>
                <a:gd name="connsiteY6" fmla="*/ 2342667 h 2342667"/>
                <a:gd name="connsiteX7" fmla="*/ 230584 w 813168"/>
                <a:gd name="connsiteY7" fmla="*/ 2342667 h 2342667"/>
                <a:gd name="connsiteX8" fmla="*/ 0 w 813168"/>
                <a:gd name="connsiteY8" fmla="*/ 2112083 h 2342667"/>
                <a:gd name="connsiteX9" fmla="*/ 3452 w 813168"/>
                <a:gd name="connsiteY9" fmla="*/ 1066070 h 2342667"/>
                <a:gd name="connsiteX10" fmla="*/ 0 w 813168"/>
                <a:gd name="connsiteY10" fmla="*/ 230584 h 2342667"/>
                <a:gd name="connsiteX0" fmla="*/ 114300 w 927468"/>
                <a:gd name="connsiteY0" fmla="*/ 230584 h 2342667"/>
                <a:gd name="connsiteX1" fmla="*/ 344884 w 927468"/>
                <a:gd name="connsiteY1" fmla="*/ 0 h 2342667"/>
                <a:gd name="connsiteX2" fmla="*/ 682219 w 927468"/>
                <a:gd name="connsiteY2" fmla="*/ 0 h 2342667"/>
                <a:gd name="connsiteX3" fmla="*/ 912803 w 927468"/>
                <a:gd name="connsiteY3" fmla="*/ 230584 h 2342667"/>
                <a:gd name="connsiteX4" fmla="*/ 927378 w 927468"/>
                <a:gd name="connsiteY4" fmla="*/ 1085120 h 2342667"/>
                <a:gd name="connsiteX5" fmla="*/ 912803 w 927468"/>
                <a:gd name="connsiteY5" fmla="*/ 2121608 h 2342667"/>
                <a:gd name="connsiteX6" fmla="*/ 682219 w 927468"/>
                <a:gd name="connsiteY6" fmla="*/ 2342667 h 2342667"/>
                <a:gd name="connsiteX7" fmla="*/ 344884 w 927468"/>
                <a:gd name="connsiteY7" fmla="*/ 2342667 h 2342667"/>
                <a:gd name="connsiteX8" fmla="*/ 0 w 927468"/>
                <a:gd name="connsiteY8" fmla="*/ 2197808 h 2342667"/>
                <a:gd name="connsiteX9" fmla="*/ 117752 w 927468"/>
                <a:gd name="connsiteY9" fmla="*/ 1066070 h 2342667"/>
                <a:gd name="connsiteX10" fmla="*/ 114300 w 927468"/>
                <a:gd name="connsiteY10" fmla="*/ 230584 h 2342667"/>
                <a:gd name="connsiteX0" fmla="*/ 114300 w 927468"/>
                <a:gd name="connsiteY0" fmla="*/ 230584 h 2342667"/>
                <a:gd name="connsiteX1" fmla="*/ 344884 w 927468"/>
                <a:gd name="connsiteY1" fmla="*/ 0 h 2342667"/>
                <a:gd name="connsiteX2" fmla="*/ 682219 w 927468"/>
                <a:gd name="connsiteY2" fmla="*/ 0 h 2342667"/>
                <a:gd name="connsiteX3" fmla="*/ 912803 w 927468"/>
                <a:gd name="connsiteY3" fmla="*/ 230584 h 2342667"/>
                <a:gd name="connsiteX4" fmla="*/ 927378 w 927468"/>
                <a:gd name="connsiteY4" fmla="*/ 1085120 h 2342667"/>
                <a:gd name="connsiteX5" fmla="*/ 912803 w 927468"/>
                <a:gd name="connsiteY5" fmla="*/ 2121608 h 2342667"/>
                <a:gd name="connsiteX6" fmla="*/ 682219 w 927468"/>
                <a:gd name="connsiteY6" fmla="*/ 2342667 h 2342667"/>
                <a:gd name="connsiteX7" fmla="*/ 344884 w 927468"/>
                <a:gd name="connsiteY7" fmla="*/ 2342667 h 2342667"/>
                <a:gd name="connsiteX8" fmla="*/ 0 w 927468"/>
                <a:gd name="connsiteY8" fmla="*/ 2197808 h 2342667"/>
                <a:gd name="connsiteX9" fmla="*/ 117752 w 927468"/>
                <a:gd name="connsiteY9" fmla="*/ 1066070 h 2342667"/>
                <a:gd name="connsiteX10" fmla="*/ 114300 w 927468"/>
                <a:gd name="connsiteY10" fmla="*/ 230584 h 2342667"/>
                <a:gd name="connsiteX0" fmla="*/ 114300 w 989003"/>
                <a:gd name="connsiteY0" fmla="*/ 230584 h 2342667"/>
                <a:gd name="connsiteX1" fmla="*/ 344884 w 989003"/>
                <a:gd name="connsiteY1" fmla="*/ 0 h 2342667"/>
                <a:gd name="connsiteX2" fmla="*/ 682219 w 989003"/>
                <a:gd name="connsiteY2" fmla="*/ 0 h 2342667"/>
                <a:gd name="connsiteX3" fmla="*/ 912803 w 989003"/>
                <a:gd name="connsiteY3" fmla="*/ 230584 h 2342667"/>
                <a:gd name="connsiteX4" fmla="*/ 927378 w 989003"/>
                <a:gd name="connsiteY4" fmla="*/ 1085120 h 2342667"/>
                <a:gd name="connsiteX5" fmla="*/ 989003 w 989003"/>
                <a:gd name="connsiteY5" fmla="*/ 2207333 h 2342667"/>
                <a:gd name="connsiteX6" fmla="*/ 682219 w 989003"/>
                <a:gd name="connsiteY6" fmla="*/ 2342667 h 2342667"/>
                <a:gd name="connsiteX7" fmla="*/ 344884 w 989003"/>
                <a:gd name="connsiteY7" fmla="*/ 2342667 h 2342667"/>
                <a:gd name="connsiteX8" fmla="*/ 0 w 989003"/>
                <a:gd name="connsiteY8" fmla="*/ 2197808 h 2342667"/>
                <a:gd name="connsiteX9" fmla="*/ 117752 w 989003"/>
                <a:gd name="connsiteY9" fmla="*/ 1066070 h 2342667"/>
                <a:gd name="connsiteX10" fmla="*/ 114300 w 989003"/>
                <a:gd name="connsiteY10" fmla="*/ 230584 h 2342667"/>
                <a:gd name="connsiteX0" fmla="*/ 114300 w 989003"/>
                <a:gd name="connsiteY0" fmla="*/ 230584 h 2342667"/>
                <a:gd name="connsiteX1" fmla="*/ 344884 w 989003"/>
                <a:gd name="connsiteY1" fmla="*/ 0 h 2342667"/>
                <a:gd name="connsiteX2" fmla="*/ 682219 w 989003"/>
                <a:gd name="connsiteY2" fmla="*/ 0 h 2342667"/>
                <a:gd name="connsiteX3" fmla="*/ 912803 w 989003"/>
                <a:gd name="connsiteY3" fmla="*/ 230584 h 2342667"/>
                <a:gd name="connsiteX4" fmla="*/ 927378 w 989003"/>
                <a:gd name="connsiteY4" fmla="*/ 1085120 h 2342667"/>
                <a:gd name="connsiteX5" fmla="*/ 989003 w 989003"/>
                <a:gd name="connsiteY5" fmla="*/ 2207333 h 2342667"/>
                <a:gd name="connsiteX6" fmla="*/ 682219 w 989003"/>
                <a:gd name="connsiteY6" fmla="*/ 2342667 h 2342667"/>
                <a:gd name="connsiteX7" fmla="*/ 344884 w 989003"/>
                <a:gd name="connsiteY7" fmla="*/ 2342667 h 2342667"/>
                <a:gd name="connsiteX8" fmla="*/ 0 w 989003"/>
                <a:gd name="connsiteY8" fmla="*/ 2197808 h 2342667"/>
                <a:gd name="connsiteX9" fmla="*/ 117752 w 989003"/>
                <a:gd name="connsiteY9" fmla="*/ 1066070 h 2342667"/>
                <a:gd name="connsiteX10" fmla="*/ 114300 w 989003"/>
                <a:gd name="connsiteY10" fmla="*/ 230584 h 2342667"/>
                <a:gd name="connsiteX0" fmla="*/ 114300 w 989003"/>
                <a:gd name="connsiteY0" fmla="*/ 230584 h 2342667"/>
                <a:gd name="connsiteX1" fmla="*/ 344884 w 989003"/>
                <a:gd name="connsiteY1" fmla="*/ 0 h 2342667"/>
                <a:gd name="connsiteX2" fmla="*/ 682219 w 989003"/>
                <a:gd name="connsiteY2" fmla="*/ 0 h 2342667"/>
                <a:gd name="connsiteX3" fmla="*/ 912803 w 989003"/>
                <a:gd name="connsiteY3" fmla="*/ 230584 h 2342667"/>
                <a:gd name="connsiteX4" fmla="*/ 927378 w 989003"/>
                <a:gd name="connsiteY4" fmla="*/ 1085120 h 2342667"/>
                <a:gd name="connsiteX5" fmla="*/ 989003 w 989003"/>
                <a:gd name="connsiteY5" fmla="*/ 2207333 h 2342667"/>
                <a:gd name="connsiteX6" fmla="*/ 691744 w 989003"/>
                <a:gd name="connsiteY6" fmla="*/ 2237892 h 2342667"/>
                <a:gd name="connsiteX7" fmla="*/ 344884 w 989003"/>
                <a:gd name="connsiteY7" fmla="*/ 2342667 h 2342667"/>
                <a:gd name="connsiteX8" fmla="*/ 0 w 989003"/>
                <a:gd name="connsiteY8" fmla="*/ 2197808 h 2342667"/>
                <a:gd name="connsiteX9" fmla="*/ 117752 w 989003"/>
                <a:gd name="connsiteY9" fmla="*/ 1066070 h 2342667"/>
                <a:gd name="connsiteX10" fmla="*/ 114300 w 989003"/>
                <a:gd name="connsiteY10" fmla="*/ 230584 h 2342667"/>
                <a:gd name="connsiteX0" fmla="*/ 114300 w 989003"/>
                <a:gd name="connsiteY0" fmla="*/ 230584 h 2239224"/>
                <a:gd name="connsiteX1" fmla="*/ 344884 w 989003"/>
                <a:gd name="connsiteY1" fmla="*/ 0 h 2239224"/>
                <a:gd name="connsiteX2" fmla="*/ 682219 w 989003"/>
                <a:gd name="connsiteY2" fmla="*/ 0 h 2239224"/>
                <a:gd name="connsiteX3" fmla="*/ 912803 w 989003"/>
                <a:gd name="connsiteY3" fmla="*/ 230584 h 2239224"/>
                <a:gd name="connsiteX4" fmla="*/ 927378 w 989003"/>
                <a:gd name="connsiteY4" fmla="*/ 1085120 h 2239224"/>
                <a:gd name="connsiteX5" fmla="*/ 989003 w 989003"/>
                <a:gd name="connsiteY5" fmla="*/ 2207333 h 2239224"/>
                <a:gd name="connsiteX6" fmla="*/ 691744 w 989003"/>
                <a:gd name="connsiteY6" fmla="*/ 2237892 h 2239224"/>
                <a:gd name="connsiteX7" fmla="*/ 344884 w 989003"/>
                <a:gd name="connsiteY7" fmla="*/ 2237892 h 2239224"/>
                <a:gd name="connsiteX8" fmla="*/ 0 w 989003"/>
                <a:gd name="connsiteY8" fmla="*/ 2197808 h 2239224"/>
                <a:gd name="connsiteX9" fmla="*/ 117752 w 989003"/>
                <a:gd name="connsiteY9" fmla="*/ 1066070 h 2239224"/>
                <a:gd name="connsiteX10" fmla="*/ 114300 w 989003"/>
                <a:gd name="connsiteY10" fmla="*/ 230584 h 2239224"/>
                <a:gd name="connsiteX0" fmla="*/ 114300 w 1255703"/>
                <a:gd name="connsiteY0" fmla="*/ 230584 h 2248422"/>
                <a:gd name="connsiteX1" fmla="*/ 344884 w 1255703"/>
                <a:gd name="connsiteY1" fmla="*/ 0 h 2248422"/>
                <a:gd name="connsiteX2" fmla="*/ 682219 w 1255703"/>
                <a:gd name="connsiteY2" fmla="*/ 0 h 2248422"/>
                <a:gd name="connsiteX3" fmla="*/ 912803 w 1255703"/>
                <a:gd name="connsiteY3" fmla="*/ 230584 h 2248422"/>
                <a:gd name="connsiteX4" fmla="*/ 927378 w 1255703"/>
                <a:gd name="connsiteY4" fmla="*/ 1085120 h 2248422"/>
                <a:gd name="connsiteX5" fmla="*/ 1255703 w 1255703"/>
                <a:gd name="connsiteY5" fmla="*/ 2226383 h 2248422"/>
                <a:gd name="connsiteX6" fmla="*/ 691744 w 1255703"/>
                <a:gd name="connsiteY6" fmla="*/ 2237892 h 2248422"/>
                <a:gd name="connsiteX7" fmla="*/ 344884 w 1255703"/>
                <a:gd name="connsiteY7" fmla="*/ 2237892 h 2248422"/>
                <a:gd name="connsiteX8" fmla="*/ 0 w 1255703"/>
                <a:gd name="connsiteY8" fmla="*/ 2197808 h 2248422"/>
                <a:gd name="connsiteX9" fmla="*/ 117752 w 1255703"/>
                <a:gd name="connsiteY9" fmla="*/ 1066070 h 2248422"/>
                <a:gd name="connsiteX10" fmla="*/ 114300 w 1255703"/>
                <a:gd name="connsiteY10" fmla="*/ 230584 h 2248422"/>
                <a:gd name="connsiteX0" fmla="*/ 219075 w 1360478"/>
                <a:gd name="connsiteY0" fmla="*/ 230584 h 2248422"/>
                <a:gd name="connsiteX1" fmla="*/ 449659 w 1360478"/>
                <a:gd name="connsiteY1" fmla="*/ 0 h 2248422"/>
                <a:gd name="connsiteX2" fmla="*/ 786994 w 1360478"/>
                <a:gd name="connsiteY2" fmla="*/ 0 h 2248422"/>
                <a:gd name="connsiteX3" fmla="*/ 1017578 w 1360478"/>
                <a:gd name="connsiteY3" fmla="*/ 230584 h 2248422"/>
                <a:gd name="connsiteX4" fmla="*/ 1032153 w 1360478"/>
                <a:gd name="connsiteY4" fmla="*/ 1085120 h 2248422"/>
                <a:gd name="connsiteX5" fmla="*/ 1360478 w 1360478"/>
                <a:gd name="connsiteY5" fmla="*/ 2226383 h 2248422"/>
                <a:gd name="connsiteX6" fmla="*/ 796519 w 1360478"/>
                <a:gd name="connsiteY6" fmla="*/ 2237892 h 2248422"/>
                <a:gd name="connsiteX7" fmla="*/ 449659 w 1360478"/>
                <a:gd name="connsiteY7" fmla="*/ 2237892 h 2248422"/>
                <a:gd name="connsiteX8" fmla="*/ 0 w 1360478"/>
                <a:gd name="connsiteY8" fmla="*/ 2207333 h 2248422"/>
                <a:gd name="connsiteX9" fmla="*/ 222527 w 1360478"/>
                <a:gd name="connsiteY9" fmla="*/ 1066070 h 2248422"/>
                <a:gd name="connsiteX10" fmla="*/ 219075 w 1360478"/>
                <a:gd name="connsiteY10" fmla="*/ 230584 h 2248422"/>
                <a:gd name="connsiteX0" fmla="*/ 219075 w 1246178"/>
                <a:gd name="connsiteY0" fmla="*/ 230584 h 2242984"/>
                <a:gd name="connsiteX1" fmla="*/ 449659 w 1246178"/>
                <a:gd name="connsiteY1" fmla="*/ 0 h 2242984"/>
                <a:gd name="connsiteX2" fmla="*/ 786994 w 1246178"/>
                <a:gd name="connsiteY2" fmla="*/ 0 h 2242984"/>
                <a:gd name="connsiteX3" fmla="*/ 1017578 w 1246178"/>
                <a:gd name="connsiteY3" fmla="*/ 230584 h 2242984"/>
                <a:gd name="connsiteX4" fmla="*/ 1032153 w 1246178"/>
                <a:gd name="connsiteY4" fmla="*/ 1085120 h 2242984"/>
                <a:gd name="connsiteX5" fmla="*/ 1246178 w 1246178"/>
                <a:gd name="connsiteY5" fmla="*/ 2216858 h 2242984"/>
                <a:gd name="connsiteX6" fmla="*/ 796519 w 1246178"/>
                <a:gd name="connsiteY6" fmla="*/ 2237892 h 2242984"/>
                <a:gd name="connsiteX7" fmla="*/ 449659 w 1246178"/>
                <a:gd name="connsiteY7" fmla="*/ 2237892 h 2242984"/>
                <a:gd name="connsiteX8" fmla="*/ 0 w 1246178"/>
                <a:gd name="connsiteY8" fmla="*/ 2207333 h 2242984"/>
                <a:gd name="connsiteX9" fmla="*/ 222527 w 1246178"/>
                <a:gd name="connsiteY9" fmla="*/ 1066070 h 2242984"/>
                <a:gd name="connsiteX10" fmla="*/ 219075 w 1246178"/>
                <a:gd name="connsiteY10" fmla="*/ 230584 h 2242984"/>
                <a:gd name="connsiteX0" fmla="*/ 161925 w 1189028"/>
                <a:gd name="connsiteY0" fmla="*/ 230584 h 2246698"/>
                <a:gd name="connsiteX1" fmla="*/ 392509 w 1189028"/>
                <a:gd name="connsiteY1" fmla="*/ 0 h 2246698"/>
                <a:gd name="connsiteX2" fmla="*/ 729844 w 1189028"/>
                <a:gd name="connsiteY2" fmla="*/ 0 h 2246698"/>
                <a:gd name="connsiteX3" fmla="*/ 960428 w 1189028"/>
                <a:gd name="connsiteY3" fmla="*/ 230584 h 2246698"/>
                <a:gd name="connsiteX4" fmla="*/ 975003 w 1189028"/>
                <a:gd name="connsiteY4" fmla="*/ 1085120 h 2246698"/>
                <a:gd name="connsiteX5" fmla="*/ 1189028 w 1189028"/>
                <a:gd name="connsiteY5" fmla="*/ 2216858 h 2246698"/>
                <a:gd name="connsiteX6" fmla="*/ 739369 w 1189028"/>
                <a:gd name="connsiteY6" fmla="*/ 2237892 h 2246698"/>
                <a:gd name="connsiteX7" fmla="*/ 392509 w 1189028"/>
                <a:gd name="connsiteY7" fmla="*/ 2237892 h 2246698"/>
                <a:gd name="connsiteX8" fmla="*/ 0 w 1189028"/>
                <a:gd name="connsiteY8" fmla="*/ 2216858 h 2246698"/>
                <a:gd name="connsiteX9" fmla="*/ 165377 w 1189028"/>
                <a:gd name="connsiteY9" fmla="*/ 1066070 h 2246698"/>
                <a:gd name="connsiteX10" fmla="*/ 161925 w 1189028"/>
                <a:gd name="connsiteY10" fmla="*/ 230584 h 2246698"/>
                <a:gd name="connsiteX0" fmla="*/ 161925 w 1189028"/>
                <a:gd name="connsiteY0" fmla="*/ 230584 h 2246698"/>
                <a:gd name="connsiteX1" fmla="*/ 392509 w 1189028"/>
                <a:gd name="connsiteY1" fmla="*/ 0 h 2246698"/>
                <a:gd name="connsiteX2" fmla="*/ 729844 w 1189028"/>
                <a:gd name="connsiteY2" fmla="*/ 0 h 2246698"/>
                <a:gd name="connsiteX3" fmla="*/ 960428 w 1189028"/>
                <a:gd name="connsiteY3" fmla="*/ 230584 h 2246698"/>
                <a:gd name="connsiteX4" fmla="*/ 975003 w 1189028"/>
                <a:gd name="connsiteY4" fmla="*/ 1085120 h 2246698"/>
                <a:gd name="connsiteX5" fmla="*/ 1189028 w 1189028"/>
                <a:gd name="connsiteY5" fmla="*/ 2216858 h 2246698"/>
                <a:gd name="connsiteX6" fmla="*/ 739369 w 1189028"/>
                <a:gd name="connsiteY6" fmla="*/ 2237892 h 2246698"/>
                <a:gd name="connsiteX7" fmla="*/ 392509 w 1189028"/>
                <a:gd name="connsiteY7" fmla="*/ 2237892 h 2246698"/>
                <a:gd name="connsiteX8" fmla="*/ 0 w 1189028"/>
                <a:gd name="connsiteY8" fmla="*/ 2216858 h 2246698"/>
                <a:gd name="connsiteX9" fmla="*/ 165377 w 1189028"/>
                <a:gd name="connsiteY9" fmla="*/ 1066070 h 2246698"/>
                <a:gd name="connsiteX10" fmla="*/ 161925 w 1189028"/>
                <a:gd name="connsiteY10" fmla="*/ 230584 h 2246698"/>
                <a:gd name="connsiteX0" fmla="*/ 161925 w 1189028"/>
                <a:gd name="connsiteY0" fmla="*/ 230584 h 2246698"/>
                <a:gd name="connsiteX1" fmla="*/ 392509 w 1189028"/>
                <a:gd name="connsiteY1" fmla="*/ 0 h 2246698"/>
                <a:gd name="connsiteX2" fmla="*/ 729844 w 1189028"/>
                <a:gd name="connsiteY2" fmla="*/ 0 h 2246698"/>
                <a:gd name="connsiteX3" fmla="*/ 960428 w 1189028"/>
                <a:gd name="connsiteY3" fmla="*/ 230584 h 2246698"/>
                <a:gd name="connsiteX4" fmla="*/ 975003 w 1189028"/>
                <a:gd name="connsiteY4" fmla="*/ 1085120 h 2246698"/>
                <a:gd name="connsiteX5" fmla="*/ 1189028 w 1189028"/>
                <a:gd name="connsiteY5" fmla="*/ 2216858 h 2246698"/>
                <a:gd name="connsiteX6" fmla="*/ 739369 w 1189028"/>
                <a:gd name="connsiteY6" fmla="*/ 2237892 h 2246698"/>
                <a:gd name="connsiteX7" fmla="*/ 392509 w 1189028"/>
                <a:gd name="connsiteY7" fmla="*/ 2237892 h 2246698"/>
                <a:gd name="connsiteX8" fmla="*/ 0 w 1189028"/>
                <a:gd name="connsiteY8" fmla="*/ 2216858 h 2246698"/>
                <a:gd name="connsiteX9" fmla="*/ 165377 w 1189028"/>
                <a:gd name="connsiteY9" fmla="*/ 1066070 h 2246698"/>
                <a:gd name="connsiteX10" fmla="*/ 161925 w 1189028"/>
                <a:gd name="connsiteY10" fmla="*/ 230584 h 2246698"/>
                <a:gd name="connsiteX0" fmla="*/ 161925 w 1189028"/>
                <a:gd name="connsiteY0" fmla="*/ 230584 h 2259058"/>
                <a:gd name="connsiteX1" fmla="*/ 392509 w 1189028"/>
                <a:gd name="connsiteY1" fmla="*/ 0 h 2259058"/>
                <a:gd name="connsiteX2" fmla="*/ 729844 w 1189028"/>
                <a:gd name="connsiteY2" fmla="*/ 0 h 2259058"/>
                <a:gd name="connsiteX3" fmla="*/ 960428 w 1189028"/>
                <a:gd name="connsiteY3" fmla="*/ 230584 h 2259058"/>
                <a:gd name="connsiteX4" fmla="*/ 975003 w 1189028"/>
                <a:gd name="connsiteY4" fmla="*/ 1085120 h 2259058"/>
                <a:gd name="connsiteX5" fmla="*/ 1189028 w 1189028"/>
                <a:gd name="connsiteY5" fmla="*/ 2216858 h 2259058"/>
                <a:gd name="connsiteX6" fmla="*/ 739369 w 1189028"/>
                <a:gd name="connsiteY6" fmla="*/ 2237892 h 2259058"/>
                <a:gd name="connsiteX7" fmla="*/ 392509 w 1189028"/>
                <a:gd name="connsiteY7" fmla="*/ 2237892 h 2259058"/>
                <a:gd name="connsiteX8" fmla="*/ 0 w 1189028"/>
                <a:gd name="connsiteY8" fmla="*/ 2216858 h 2259058"/>
                <a:gd name="connsiteX9" fmla="*/ 165377 w 1189028"/>
                <a:gd name="connsiteY9" fmla="*/ 1066070 h 2259058"/>
                <a:gd name="connsiteX10" fmla="*/ 161925 w 1189028"/>
                <a:gd name="connsiteY10" fmla="*/ 230584 h 2259058"/>
                <a:gd name="connsiteX0" fmla="*/ 161925 w 1189028"/>
                <a:gd name="connsiteY0" fmla="*/ 230584 h 2271533"/>
                <a:gd name="connsiteX1" fmla="*/ 392509 w 1189028"/>
                <a:gd name="connsiteY1" fmla="*/ 0 h 2271533"/>
                <a:gd name="connsiteX2" fmla="*/ 729844 w 1189028"/>
                <a:gd name="connsiteY2" fmla="*/ 0 h 2271533"/>
                <a:gd name="connsiteX3" fmla="*/ 960428 w 1189028"/>
                <a:gd name="connsiteY3" fmla="*/ 230584 h 2271533"/>
                <a:gd name="connsiteX4" fmla="*/ 975003 w 1189028"/>
                <a:gd name="connsiteY4" fmla="*/ 1085120 h 2271533"/>
                <a:gd name="connsiteX5" fmla="*/ 1189028 w 1189028"/>
                <a:gd name="connsiteY5" fmla="*/ 2216858 h 2271533"/>
                <a:gd name="connsiteX6" fmla="*/ 739369 w 1189028"/>
                <a:gd name="connsiteY6" fmla="*/ 2237892 h 2271533"/>
                <a:gd name="connsiteX7" fmla="*/ 392509 w 1189028"/>
                <a:gd name="connsiteY7" fmla="*/ 2237892 h 2271533"/>
                <a:gd name="connsiteX8" fmla="*/ 0 w 1189028"/>
                <a:gd name="connsiteY8" fmla="*/ 2216858 h 2271533"/>
                <a:gd name="connsiteX9" fmla="*/ 165377 w 1189028"/>
                <a:gd name="connsiteY9" fmla="*/ 1066070 h 2271533"/>
                <a:gd name="connsiteX10" fmla="*/ 161925 w 1189028"/>
                <a:gd name="connsiteY10" fmla="*/ 230584 h 2271533"/>
                <a:gd name="connsiteX0" fmla="*/ 161925 w 1189028"/>
                <a:gd name="connsiteY0" fmla="*/ 23058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60428 w 1189028"/>
                <a:gd name="connsiteY3" fmla="*/ 230584 h 2284929"/>
                <a:gd name="connsiteX4" fmla="*/ 975003 w 1189028"/>
                <a:gd name="connsiteY4" fmla="*/ 1085120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165377 w 1189028"/>
                <a:gd name="connsiteY9" fmla="*/ 1066070 h 2284929"/>
                <a:gd name="connsiteX10" fmla="*/ 161925 w 1189028"/>
                <a:gd name="connsiteY10" fmla="*/ 230584 h 2284929"/>
                <a:gd name="connsiteX0" fmla="*/ 161925 w 1189028"/>
                <a:gd name="connsiteY0" fmla="*/ 23058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60428 w 1189028"/>
                <a:gd name="connsiteY3" fmla="*/ 230584 h 2284929"/>
                <a:gd name="connsiteX4" fmla="*/ 975003 w 1189028"/>
                <a:gd name="connsiteY4" fmla="*/ 1085120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165377 w 1189028"/>
                <a:gd name="connsiteY9" fmla="*/ 1066070 h 2284929"/>
                <a:gd name="connsiteX10" fmla="*/ 161925 w 1189028"/>
                <a:gd name="connsiteY10" fmla="*/ 230584 h 2284929"/>
                <a:gd name="connsiteX0" fmla="*/ 323850 w 1189028"/>
                <a:gd name="connsiteY0" fmla="*/ 230583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60428 w 1189028"/>
                <a:gd name="connsiteY3" fmla="*/ 230584 h 2284929"/>
                <a:gd name="connsiteX4" fmla="*/ 975003 w 1189028"/>
                <a:gd name="connsiteY4" fmla="*/ 1085120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165377 w 1189028"/>
                <a:gd name="connsiteY9" fmla="*/ 1066070 h 2284929"/>
                <a:gd name="connsiteX10" fmla="*/ 323850 w 1189028"/>
                <a:gd name="connsiteY10" fmla="*/ 230583 h 2284929"/>
                <a:gd name="connsiteX0" fmla="*/ 323850 w 1189028"/>
                <a:gd name="connsiteY0" fmla="*/ 230583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788978 w 1189028"/>
                <a:gd name="connsiteY3" fmla="*/ 230583 h 2284929"/>
                <a:gd name="connsiteX4" fmla="*/ 975003 w 1189028"/>
                <a:gd name="connsiteY4" fmla="*/ 1085120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165377 w 1189028"/>
                <a:gd name="connsiteY9" fmla="*/ 1066070 h 2284929"/>
                <a:gd name="connsiteX10" fmla="*/ 323850 w 1189028"/>
                <a:gd name="connsiteY10" fmla="*/ 230583 h 2284929"/>
                <a:gd name="connsiteX0" fmla="*/ 323850 w 1189028"/>
                <a:gd name="connsiteY0" fmla="*/ 230583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788978 w 1189028"/>
                <a:gd name="connsiteY3" fmla="*/ 230583 h 2284929"/>
                <a:gd name="connsiteX4" fmla="*/ 975003 w 1189028"/>
                <a:gd name="connsiteY4" fmla="*/ 1085120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98727 w 1189028"/>
                <a:gd name="connsiteY9" fmla="*/ 1089201 h 2284929"/>
                <a:gd name="connsiteX10" fmla="*/ 323850 w 1189028"/>
                <a:gd name="connsiteY10" fmla="*/ 230583 h 2284929"/>
                <a:gd name="connsiteX0" fmla="*/ 323850 w 1189028"/>
                <a:gd name="connsiteY0" fmla="*/ 230583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788978 w 1189028"/>
                <a:gd name="connsiteY3" fmla="*/ 230583 h 2284929"/>
                <a:gd name="connsiteX4" fmla="*/ 822603 w 1189028"/>
                <a:gd name="connsiteY4" fmla="*/ 1096685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98727 w 1189028"/>
                <a:gd name="connsiteY9" fmla="*/ 1089201 h 2284929"/>
                <a:gd name="connsiteX10" fmla="*/ 323850 w 1189028"/>
                <a:gd name="connsiteY10" fmla="*/ 230583 h 2284929"/>
                <a:gd name="connsiteX0" fmla="*/ 219075 w 1189028"/>
                <a:gd name="connsiteY0" fmla="*/ 48502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788978 w 1189028"/>
                <a:gd name="connsiteY3" fmla="*/ 230583 h 2284929"/>
                <a:gd name="connsiteX4" fmla="*/ 822603 w 1189028"/>
                <a:gd name="connsiteY4" fmla="*/ 1096685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98727 w 1189028"/>
                <a:gd name="connsiteY9" fmla="*/ 1089201 h 2284929"/>
                <a:gd name="connsiteX10" fmla="*/ 219075 w 1189028"/>
                <a:gd name="connsiteY10" fmla="*/ 485024 h 2284929"/>
                <a:gd name="connsiteX0" fmla="*/ 219075 w 1189028"/>
                <a:gd name="connsiteY0" fmla="*/ 48502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817553 w 1189028"/>
                <a:gd name="connsiteY3" fmla="*/ 404066 h 2284929"/>
                <a:gd name="connsiteX4" fmla="*/ 822603 w 1189028"/>
                <a:gd name="connsiteY4" fmla="*/ 1096685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98727 w 1189028"/>
                <a:gd name="connsiteY9" fmla="*/ 1089201 h 2284929"/>
                <a:gd name="connsiteX10" fmla="*/ 219075 w 1189028"/>
                <a:gd name="connsiteY10" fmla="*/ 485024 h 2284929"/>
                <a:gd name="connsiteX0" fmla="*/ 219075 w 1189028"/>
                <a:gd name="connsiteY0" fmla="*/ 48502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817553 w 1189028"/>
                <a:gd name="connsiteY3" fmla="*/ 404066 h 2284929"/>
                <a:gd name="connsiteX4" fmla="*/ 822603 w 1189028"/>
                <a:gd name="connsiteY4" fmla="*/ 1096685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308252 w 1189028"/>
                <a:gd name="connsiteY9" fmla="*/ 1401469 h 2284929"/>
                <a:gd name="connsiteX10" fmla="*/ 219075 w 1189028"/>
                <a:gd name="connsiteY10" fmla="*/ 485024 h 2284929"/>
                <a:gd name="connsiteX0" fmla="*/ 219075 w 1189028"/>
                <a:gd name="connsiteY0" fmla="*/ 48502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817553 w 1189028"/>
                <a:gd name="connsiteY3" fmla="*/ 404066 h 2284929"/>
                <a:gd name="connsiteX4" fmla="*/ 851178 w 1189028"/>
                <a:gd name="connsiteY4" fmla="*/ 1559304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308252 w 1189028"/>
                <a:gd name="connsiteY9" fmla="*/ 1401469 h 2284929"/>
                <a:gd name="connsiteX10" fmla="*/ 219075 w 1189028"/>
                <a:gd name="connsiteY10" fmla="*/ 485024 h 2284929"/>
                <a:gd name="connsiteX0" fmla="*/ 219075 w 1189028"/>
                <a:gd name="connsiteY0" fmla="*/ 48502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817553 w 1189028"/>
                <a:gd name="connsiteY3" fmla="*/ 404066 h 2284929"/>
                <a:gd name="connsiteX4" fmla="*/ 851178 w 1189028"/>
                <a:gd name="connsiteY4" fmla="*/ 1559304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219075 w 1189028"/>
                <a:gd name="connsiteY10" fmla="*/ 485024 h 2284929"/>
                <a:gd name="connsiteX0" fmla="*/ 219075 w 1189028"/>
                <a:gd name="connsiteY0" fmla="*/ 48502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817553 w 1189028"/>
                <a:gd name="connsiteY3" fmla="*/ 404066 h 2284929"/>
                <a:gd name="connsiteX4" fmla="*/ 889278 w 1189028"/>
                <a:gd name="connsiteY4" fmla="*/ 1420519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219075 w 1189028"/>
                <a:gd name="connsiteY10" fmla="*/ 485024 h 2284929"/>
                <a:gd name="connsiteX0" fmla="*/ 219075 w 1189028"/>
                <a:gd name="connsiteY0" fmla="*/ 48502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817553 w 1189028"/>
                <a:gd name="connsiteY3" fmla="*/ 404066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219075 w 1189028"/>
                <a:gd name="connsiteY10" fmla="*/ 485024 h 2284929"/>
                <a:gd name="connsiteX0" fmla="*/ 219075 w 1189028"/>
                <a:gd name="connsiteY0" fmla="*/ 48502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884228 w 1189028"/>
                <a:gd name="connsiteY3" fmla="*/ 612244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219075 w 1189028"/>
                <a:gd name="connsiteY10" fmla="*/ 485024 h 2284929"/>
                <a:gd name="connsiteX0" fmla="*/ 180975 w 1189028"/>
                <a:gd name="connsiteY0" fmla="*/ 565982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884228 w 1189028"/>
                <a:gd name="connsiteY3" fmla="*/ 612244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565982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884228 w 1189028"/>
                <a:gd name="connsiteY3" fmla="*/ 612244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89003 w 1189028"/>
                <a:gd name="connsiteY3" fmla="*/ 531286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89003 w 1189028"/>
                <a:gd name="connsiteY3" fmla="*/ 450327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89003 w 1189028"/>
                <a:gd name="connsiteY3" fmla="*/ 450327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89003 w 1189028"/>
                <a:gd name="connsiteY3" fmla="*/ 450327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80975 w 1189028"/>
                <a:gd name="connsiteY0" fmla="*/ 646941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80975 w 1189028"/>
                <a:gd name="connsiteY10" fmla="*/ 646941 h 2284929"/>
                <a:gd name="connsiteX0" fmla="*/ 161925 w 1189028"/>
                <a:gd name="connsiteY0" fmla="*/ 61224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61925 w 1189028"/>
                <a:gd name="connsiteY10" fmla="*/ 612244 h 2284929"/>
                <a:gd name="connsiteX0" fmla="*/ 161925 w 1189028"/>
                <a:gd name="connsiteY0" fmla="*/ 61224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51102 w 1189028"/>
                <a:gd name="connsiteY9" fmla="*/ 1366772 h 2284929"/>
                <a:gd name="connsiteX10" fmla="*/ 161925 w 1189028"/>
                <a:gd name="connsiteY10" fmla="*/ 612244 h 2284929"/>
                <a:gd name="connsiteX0" fmla="*/ 161925 w 1189028"/>
                <a:gd name="connsiteY0" fmla="*/ 61224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98727 w 1189028"/>
                <a:gd name="connsiteY9" fmla="*/ 1343641 h 2284929"/>
                <a:gd name="connsiteX10" fmla="*/ 161925 w 1189028"/>
                <a:gd name="connsiteY10" fmla="*/ 612244 h 2284929"/>
                <a:gd name="connsiteX0" fmla="*/ 161925 w 1189028"/>
                <a:gd name="connsiteY0" fmla="*/ 61224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70152 w 1189028"/>
                <a:gd name="connsiteY9" fmla="*/ 1355207 h 2284929"/>
                <a:gd name="connsiteX10" fmla="*/ 161925 w 1189028"/>
                <a:gd name="connsiteY10" fmla="*/ 612244 h 2284929"/>
                <a:gd name="connsiteX0" fmla="*/ 161925 w 1189028"/>
                <a:gd name="connsiteY0" fmla="*/ 612244 h 2284929"/>
                <a:gd name="connsiteX1" fmla="*/ 483044 w 1189028"/>
                <a:gd name="connsiteY1" fmla="*/ 0 h 2284929"/>
                <a:gd name="connsiteX2" fmla="*/ 729844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70152 w 1189028"/>
                <a:gd name="connsiteY9" fmla="*/ 1355207 h 2284929"/>
                <a:gd name="connsiteX10" fmla="*/ 161925 w 1189028"/>
                <a:gd name="connsiteY10" fmla="*/ 612244 h 2284929"/>
                <a:gd name="connsiteX0" fmla="*/ 161925 w 1189028"/>
                <a:gd name="connsiteY0" fmla="*/ 612244 h 2284929"/>
                <a:gd name="connsiteX1" fmla="*/ 483044 w 1189028"/>
                <a:gd name="connsiteY1" fmla="*/ 0 h 2284929"/>
                <a:gd name="connsiteX2" fmla="*/ 684577 w 1189028"/>
                <a:gd name="connsiteY2" fmla="*/ 0 h 2284929"/>
                <a:gd name="connsiteX3" fmla="*/ 950903 w 1189028"/>
                <a:gd name="connsiteY3" fmla="*/ 380935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70152 w 1189028"/>
                <a:gd name="connsiteY9" fmla="*/ 1355207 h 2284929"/>
                <a:gd name="connsiteX10" fmla="*/ 161925 w 1189028"/>
                <a:gd name="connsiteY10" fmla="*/ 612244 h 2284929"/>
                <a:gd name="connsiteX0" fmla="*/ 161925 w 1189028"/>
                <a:gd name="connsiteY0" fmla="*/ 612244 h 2284929"/>
                <a:gd name="connsiteX1" fmla="*/ 483044 w 1189028"/>
                <a:gd name="connsiteY1" fmla="*/ 0 h 2284929"/>
                <a:gd name="connsiteX2" fmla="*/ 684577 w 1189028"/>
                <a:gd name="connsiteY2" fmla="*/ 0 h 2284929"/>
                <a:gd name="connsiteX3" fmla="*/ 905635 w 1189028"/>
                <a:gd name="connsiteY3" fmla="*/ 446891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70152 w 1189028"/>
                <a:gd name="connsiteY9" fmla="*/ 1355207 h 2284929"/>
                <a:gd name="connsiteX10" fmla="*/ 161925 w 1189028"/>
                <a:gd name="connsiteY10" fmla="*/ 612244 h 2284929"/>
                <a:gd name="connsiteX0" fmla="*/ 125711 w 1189028"/>
                <a:gd name="connsiteY0" fmla="*/ 634230 h 2284929"/>
                <a:gd name="connsiteX1" fmla="*/ 483044 w 1189028"/>
                <a:gd name="connsiteY1" fmla="*/ 0 h 2284929"/>
                <a:gd name="connsiteX2" fmla="*/ 684577 w 1189028"/>
                <a:gd name="connsiteY2" fmla="*/ 0 h 2284929"/>
                <a:gd name="connsiteX3" fmla="*/ 905635 w 1189028"/>
                <a:gd name="connsiteY3" fmla="*/ 446891 h 2284929"/>
                <a:gd name="connsiteX4" fmla="*/ 879753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70152 w 1189028"/>
                <a:gd name="connsiteY9" fmla="*/ 1355207 h 2284929"/>
                <a:gd name="connsiteX10" fmla="*/ 125711 w 1189028"/>
                <a:gd name="connsiteY10" fmla="*/ 634230 h 2284929"/>
                <a:gd name="connsiteX0" fmla="*/ 125711 w 1189028"/>
                <a:gd name="connsiteY0" fmla="*/ 634230 h 2284929"/>
                <a:gd name="connsiteX1" fmla="*/ 483044 w 1189028"/>
                <a:gd name="connsiteY1" fmla="*/ 0 h 2284929"/>
                <a:gd name="connsiteX2" fmla="*/ 684577 w 1189028"/>
                <a:gd name="connsiteY2" fmla="*/ 0 h 2284929"/>
                <a:gd name="connsiteX3" fmla="*/ 905635 w 1189028"/>
                <a:gd name="connsiteY3" fmla="*/ 446891 h 2284929"/>
                <a:gd name="connsiteX4" fmla="*/ 943128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70152 w 1189028"/>
                <a:gd name="connsiteY9" fmla="*/ 1355207 h 2284929"/>
                <a:gd name="connsiteX10" fmla="*/ 125711 w 1189028"/>
                <a:gd name="connsiteY10" fmla="*/ 634230 h 2284929"/>
                <a:gd name="connsiteX0" fmla="*/ 125711 w 1189028"/>
                <a:gd name="connsiteY0" fmla="*/ 634230 h 2284929"/>
                <a:gd name="connsiteX1" fmla="*/ 483044 w 1189028"/>
                <a:gd name="connsiteY1" fmla="*/ 0 h 2284929"/>
                <a:gd name="connsiteX2" fmla="*/ 684577 w 1189028"/>
                <a:gd name="connsiteY2" fmla="*/ 0 h 2284929"/>
                <a:gd name="connsiteX3" fmla="*/ 905635 w 1189028"/>
                <a:gd name="connsiteY3" fmla="*/ 446891 h 2284929"/>
                <a:gd name="connsiteX4" fmla="*/ 943128 w 1189028"/>
                <a:gd name="connsiteY4" fmla="*/ 1374257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224884 w 1189028"/>
                <a:gd name="connsiteY9" fmla="*/ 1355207 h 2284929"/>
                <a:gd name="connsiteX10" fmla="*/ 125711 w 1189028"/>
                <a:gd name="connsiteY10" fmla="*/ 634230 h 228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028" h="2284929">
                  <a:moveTo>
                    <a:pt x="125711" y="634230"/>
                  </a:moveTo>
                  <a:cubicBezTo>
                    <a:pt x="182861" y="414357"/>
                    <a:pt x="355696" y="0"/>
                    <a:pt x="483044" y="0"/>
                  </a:cubicBezTo>
                  <a:lnTo>
                    <a:pt x="684577" y="0"/>
                  </a:lnTo>
                  <a:cubicBezTo>
                    <a:pt x="777643" y="63489"/>
                    <a:pt x="862543" y="217848"/>
                    <a:pt x="905635" y="446891"/>
                  </a:cubicBezTo>
                  <a:cubicBezTo>
                    <a:pt x="948727" y="675934"/>
                    <a:pt x="944620" y="1092587"/>
                    <a:pt x="943128" y="1374257"/>
                  </a:cubicBezTo>
                  <a:cubicBezTo>
                    <a:pt x="1014470" y="1751503"/>
                    <a:pt x="1041486" y="1868187"/>
                    <a:pt x="1189028" y="2216858"/>
                  </a:cubicBezTo>
                  <a:cubicBezTo>
                    <a:pt x="1046153" y="2258481"/>
                    <a:pt x="857192" y="2304567"/>
                    <a:pt x="739369" y="2237892"/>
                  </a:cubicBezTo>
                  <a:cubicBezTo>
                    <a:pt x="633274" y="2285517"/>
                    <a:pt x="489079" y="2314092"/>
                    <a:pt x="392509" y="2237892"/>
                  </a:cubicBezTo>
                  <a:cubicBezTo>
                    <a:pt x="284211" y="2323617"/>
                    <a:pt x="161925" y="2268006"/>
                    <a:pt x="0" y="2216858"/>
                  </a:cubicBezTo>
                  <a:cubicBezTo>
                    <a:pt x="105926" y="1874537"/>
                    <a:pt x="223733" y="1697528"/>
                    <a:pt x="224884" y="1355207"/>
                  </a:cubicBezTo>
                  <a:cubicBezTo>
                    <a:pt x="223733" y="1076712"/>
                    <a:pt x="164962" y="854898"/>
                    <a:pt x="125711" y="634230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66FFFF"/>
                </a:gs>
                <a:gs pos="100000">
                  <a:srgbClr val="00CC99"/>
                </a:gs>
              </a:gsLst>
              <a:lin ang="5400000" scaled="1"/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3CE90688-C956-4A57-8251-763080397E09}"/>
                </a:ext>
              </a:extLst>
            </p:cNvPr>
            <p:cNvSpPr/>
            <p:nvPr/>
          </p:nvSpPr>
          <p:spPr>
            <a:xfrm>
              <a:off x="4646564" y="2588894"/>
              <a:ext cx="610423" cy="585031"/>
            </a:xfrm>
            <a:custGeom>
              <a:avLst/>
              <a:gdLst>
                <a:gd name="connsiteX0" fmla="*/ 0 w 597529"/>
                <a:gd name="connsiteY0" fmla="*/ 63374 h 434566"/>
                <a:gd name="connsiteX1" fmla="*/ 398352 w 597529"/>
                <a:gd name="connsiteY1" fmla="*/ 81481 h 434566"/>
                <a:gd name="connsiteX2" fmla="*/ 398352 w 597529"/>
                <a:gd name="connsiteY2" fmla="*/ 0 h 434566"/>
                <a:gd name="connsiteX3" fmla="*/ 597529 w 597529"/>
                <a:gd name="connsiteY3" fmla="*/ 9053 h 434566"/>
                <a:gd name="connsiteX4" fmla="*/ 579422 w 597529"/>
                <a:gd name="connsiteY4" fmla="*/ 434566 h 434566"/>
                <a:gd name="connsiteX5" fmla="*/ 407406 w 597529"/>
                <a:gd name="connsiteY5" fmla="*/ 434566 h 434566"/>
                <a:gd name="connsiteX6" fmla="*/ 416459 w 597529"/>
                <a:gd name="connsiteY6" fmla="*/ 316871 h 434566"/>
                <a:gd name="connsiteX7" fmla="*/ 0 w 597529"/>
                <a:gd name="connsiteY7" fmla="*/ 316871 h 434566"/>
                <a:gd name="connsiteX8" fmla="*/ 0 w 597529"/>
                <a:gd name="connsiteY8" fmla="*/ 63374 h 43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529" h="434566">
                  <a:moveTo>
                    <a:pt x="0" y="63374"/>
                  </a:moveTo>
                  <a:lnTo>
                    <a:pt x="398352" y="81481"/>
                  </a:lnTo>
                  <a:lnTo>
                    <a:pt x="398352" y="0"/>
                  </a:lnTo>
                  <a:lnTo>
                    <a:pt x="597529" y="9053"/>
                  </a:lnTo>
                  <a:lnTo>
                    <a:pt x="579422" y="434566"/>
                  </a:lnTo>
                  <a:lnTo>
                    <a:pt x="407406" y="434566"/>
                  </a:lnTo>
                  <a:lnTo>
                    <a:pt x="416459" y="316871"/>
                  </a:lnTo>
                  <a:lnTo>
                    <a:pt x="0" y="316871"/>
                  </a:lnTo>
                  <a:lnTo>
                    <a:pt x="0" y="6337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rgbClr val="9848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07" name="角丸四角形 131">
              <a:extLst>
                <a:ext uri="{FF2B5EF4-FFF2-40B4-BE49-F238E27FC236}">
                  <a16:creationId xmlns:a16="http://schemas.microsoft.com/office/drawing/2014/main" id="{2518D16E-170C-4F75-AD32-6A920FA42E24}"/>
                </a:ext>
              </a:extLst>
            </p:cNvPr>
            <p:cNvSpPr/>
            <p:nvPr/>
          </p:nvSpPr>
          <p:spPr>
            <a:xfrm rot="2522495">
              <a:off x="5946061" y="2632739"/>
              <a:ext cx="209643" cy="98454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103" name="角丸四角形 131">
              <a:extLst>
                <a:ext uri="{FF2B5EF4-FFF2-40B4-BE49-F238E27FC236}">
                  <a16:creationId xmlns:a16="http://schemas.microsoft.com/office/drawing/2014/main" id="{14078658-AD4A-412F-B852-A61B1091A77B}"/>
                </a:ext>
              </a:extLst>
            </p:cNvPr>
            <p:cNvSpPr/>
            <p:nvPr/>
          </p:nvSpPr>
          <p:spPr>
            <a:xfrm rot="7830415">
              <a:off x="5408410" y="2741202"/>
              <a:ext cx="209643" cy="89709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96" name="角丸四角形 23">
              <a:extLst>
                <a:ext uri="{FF2B5EF4-FFF2-40B4-BE49-F238E27FC236}">
                  <a16:creationId xmlns:a16="http://schemas.microsoft.com/office/drawing/2014/main" id="{D9812AAD-5AFD-4B13-8D16-143782565317}"/>
                </a:ext>
              </a:extLst>
            </p:cNvPr>
            <p:cNvSpPr/>
            <p:nvPr/>
          </p:nvSpPr>
          <p:spPr>
            <a:xfrm rot="2512188">
              <a:off x="5998029" y="2656953"/>
              <a:ext cx="271558" cy="778036"/>
            </a:xfrm>
            <a:custGeom>
              <a:avLst/>
              <a:gdLst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9642 w 209642"/>
                <a:gd name="connsiteY4" fmla="*/ 1453026 h 1557847"/>
                <a:gd name="connsiteX5" fmla="*/ 104821 w 209642"/>
                <a:gd name="connsiteY5" fmla="*/ 1557847 h 1557847"/>
                <a:gd name="connsiteX6" fmla="*/ 104821 w 209642"/>
                <a:gd name="connsiteY6" fmla="*/ 1557847 h 1557847"/>
                <a:gd name="connsiteX7" fmla="*/ 0 w 209642"/>
                <a:gd name="connsiteY7" fmla="*/ 1453026 h 1557847"/>
                <a:gd name="connsiteX8" fmla="*/ 0 w 209642"/>
                <a:gd name="connsiteY8" fmla="*/ 104821 h 1557847"/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9642 w 209642"/>
                <a:gd name="connsiteY4" fmla="*/ 1453026 h 1557847"/>
                <a:gd name="connsiteX5" fmla="*/ 104821 w 209642"/>
                <a:gd name="connsiteY5" fmla="*/ 1557847 h 1557847"/>
                <a:gd name="connsiteX6" fmla="*/ 104821 w 209642"/>
                <a:gd name="connsiteY6" fmla="*/ 1557847 h 1557847"/>
                <a:gd name="connsiteX7" fmla="*/ 5990 w 209642"/>
                <a:gd name="connsiteY7" fmla="*/ 1288708 h 1557847"/>
                <a:gd name="connsiteX8" fmla="*/ 0 w 209642"/>
                <a:gd name="connsiteY8" fmla="*/ 104821 h 1557847"/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0997 w 209642"/>
                <a:gd name="connsiteY4" fmla="*/ 1266089 h 1557847"/>
                <a:gd name="connsiteX5" fmla="*/ 104821 w 209642"/>
                <a:gd name="connsiteY5" fmla="*/ 1557847 h 1557847"/>
                <a:gd name="connsiteX6" fmla="*/ 104821 w 209642"/>
                <a:gd name="connsiteY6" fmla="*/ 1557847 h 1557847"/>
                <a:gd name="connsiteX7" fmla="*/ 5990 w 209642"/>
                <a:gd name="connsiteY7" fmla="*/ 1288708 h 1557847"/>
                <a:gd name="connsiteX8" fmla="*/ 0 w 209642"/>
                <a:gd name="connsiteY8" fmla="*/ 104821 h 1557847"/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0997 w 209642"/>
                <a:gd name="connsiteY4" fmla="*/ 1266089 h 1557847"/>
                <a:gd name="connsiteX5" fmla="*/ 104821 w 209642"/>
                <a:gd name="connsiteY5" fmla="*/ 1557847 h 1557847"/>
                <a:gd name="connsiteX6" fmla="*/ 110292 w 209642"/>
                <a:gd name="connsiteY6" fmla="*/ 1382876 h 1557847"/>
                <a:gd name="connsiteX7" fmla="*/ 5990 w 209642"/>
                <a:gd name="connsiteY7" fmla="*/ 1288708 h 1557847"/>
                <a:gd name="connsiteX8" fmla="*/ 0 w 209642"/>
                <a:gd name="connsiteY8" fmla="*/ 104821 h 1557847"/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0997 w 209642"/>
                <a:gd name="connsiteY4" fmla="*/ 1266089 h 1557847"/>
                <a:gd name="connsiteX5" fmla="*/ 104821 w 209642"/>
                <a:gd name="connsiteY5" fmla="*/ 1557847 h 1557847"/>
                <a:gd name="connsiteX6" fmla="*/ 5990 w 209642"/>
                <a:gd name="connsiteY6" fmla="*/ 1288708 h 1557847"/>
                <a:gd name="connsiteX7" fmla="*/ 0 w 209642"/>
                <a:gd name="connsiteY7" fmla="*/ 104821 h 1557847"/>
                <a:gd name="connsiteX0" fmla="*/ 0 w 209642"/>
                <a:gd name="connsiteY0" fmla="*/ 104821 h 1296487"/>
                <a:gd name="connsiteX1" fmla="*/ 104821 w 209642"/>
                <a:gd name="connsiteY1" fmla="*/ 0 h 1296487"/>
                <a:gd name="connsiteX2" fmla="*/ 104821 w 209642"/>
                <a:gd name="connsiteY2" fmla="*/ 0 h 1296487"/>
                <a:gd name="connsiteX3" fmla="*/ 209642 w 209642"/>
                <a:gd name="connsiteY3" fmla="*/ 104821 h 1296487"/>
                <a:gd name="connsiteX4" fmla="*/ 200997 w 209642"/>
                <a:gd name="connsiteY4" fmla="*/ 1266089 h 1296487"/>
                <a:gd name="connsiteX5" fmla="*/ 100013 w 209642"/>
                <a:gd name="connsiteY5" fmla="*/ 1281393 h 1296487"/>
                <a:gd name="connsiteX6" fmla="*/ 5990 w 209642"/>
                <a:gd name="connsiteY6" fmla="*/ 1288708 h 1296487"/>
                <a:gd name="connsiteX7" fmla="*/ 0 w 209642"/>
                <a:gd name="connsiteY7" fmla="*/ 104821 h 1296487"/>
                <a:gd name="connsiteX0" fmla="*/ 0 w 209642"/>
                <a:gd name="connsiteY0" fmla="*/ 104821 h 1424382"/>
                <a:gd name="connsiteX1" fmla="*/ 104821 w 209642"/>
                <a:gd name="connsiteY1" fmla="*/ 0 h 1424382"/>
                <a:gd name="connsiteX2" fmla="*/ 104821 w 209642"/>
                <a:gd name="connsiteY2" fmla="*/ 0 h 1424382"/>
                <a:gd name="connsiteX3" fmla="*/ 209642 w 209642"/>
                <a:gd name="connsiteY3" fmla="*/ 104821 h 1424382"/>
                <a:gd name="connsiteX4" fmla="*/ 200997 w 209642"/>
                <a:gd name="connsiteY4" fmla="*/ 1266089 h 1424382"/>
                <a:gd name="connsiteX5" fmla="*/ 5990 w 209642"/>
                <a:gd name="connsiteY5" fmla="*/ 1288708 h 1424382"/>
                <a:gd name="connsiteX6" fmla="*/ 0 w 209642"/>
                <a:gd name="connsiteY6" fmla="*/ 104821 h 1424382"/>
                <a:gd name="connsiteX0" fmla="*/ 0 w 209642"/>
                <a:gd name="connsiteY0" fmla="*/ 104821 h 1374949"/>
                <a:gd name="connsiteX1" fmla="*/ 104821 w 209642"/>
                <a:gd name="connsiteY1" fmla="*/ 0 h 1374949"/>
                <a:gd name="connsiteX2" fmla="*/ 104821 w 209642"/>
                <a:gd name="connsiteY2" fmla="*/ 0 h 1374949"/>
                <a:gd name="connsiteX3" fmla="*/ 209642 w 209642"/>
                <a:gd name="connsiteY3" fmla="*/ 104821 h 1374949"/>
                <a:gd name="connsiteX4" fmla="*/ 200997 w 209642"/>
                <a:gd name="connsiteY4" fmla="*/ 1266089 h 1374949"/>
                <a:gd name="connsiteX5" fmla="*/ 5990 w 209642"/>
                <a:gd name="connsiteY5" fmla="*/ 1288708 h 1374949"/>
                <a:gd name="connsiteX6" fmla="*/ 0 w 209642"/>
                <a:gd name="connsiteY6" fmla="*/ 104821 h 1374949"/>
                <a:gd name="connsiteX0" fmla="*/ 0 w 209642"/>
                <a:gd name="connsiteY0" fmla="*/ 104821 h 1290631"/>
                <a:gd name="connsiteX1" fmla="*/ 104821 w 209642"/>
                <a:gd name="connsiteY1" fmla="*/ 0 h 1290631"/>
                <a:gd name="connsiteX2" fmla="*/ 104821 w 209642"/>
                <a:gd name="connsiteY2" fmla="*/ 0 h 1290631"/>
                <a:gd name="connsiteX3" fmla="*/ 209642 w 209642"/>
                <a:gd name="connsiteY3" fmla="*/ 104821 h 1290631"/>
                <a:gd name="connsiteX4" fmla="*/ 200997 w 209642"/>
                <a:gd name="connsiteY4" fmla="*/ 1266089 h 1290631"/>
                <a:gd name="connsiteX5" fmla="*/ 5990 w 209642"/>
                <a:gd name="connsiteY5" fmla="*/ 1288708 h 1290631"/>
                <a:gd name="connsiteX6" fmla="*/ 0 w 209642"/>
                <a:gd name="connsiteY6" fmla="*/ 104821 h 1290631"/>
                <a:gd name="connsiteX0" fmla="*/ 16100 w 225742"/>
                <a:gd name="connsiteY0" fmla="*/ 104821 h 1289442"/>
                <a:gd name="connsiteX1" fmla="*/ 120921 w 225742"/>
                <a:gd name="connsiteY1" fmla="*/ 0 h 1289442"/>
                <a:gd name="connsiteX2" fmla="*/ 120921 w 225742"/>
                <a:gd name="connsiteY2" fmla="*/ 0 h 1289442"/>
                <a:gd name="connsiteX3" fmla="*/ 225742 w 225742"/>
                <a:gd name="connsiteY3" fmla="*/ 104821 h 1289442"/>
                <a:gd name="connsiteX4" fmla="*/ 217097 w 225742"/>
                <a:gd name="connsiteY4" fmla="*/ 1266089 h 1289442"/>
                <a:gd name="connsiteX5" fmla="*/ 0 w 225742"/>
                <a:gd name="connsiteY5" fmla="*/ 1287177 h 1289442"/>
                <a:gd name="connsiteX6" fmla="*/ 16100 w 225742"/>
                <a:gd name="connsiteY6" fmla="*/ 104821 h 1289442"/>
                <a:gd name="connsiteX0" fmla="*/ 16100 w 258370"/>
                <a:gd name="connsiteY0" fmla="*/ 104821 h 1290111"/>
                <a:gd name="connsiteX1" fmla="*/ 120921 w 258370"/>
                <a:gd name="connsiteY1" fmla="*/ 0 h 1290111"/>
                <a:gd name="connsiteX2" fmla="*/ 120921 w 258370"/>
                <a:gd name="connsiteY2" fmla="*/ 0 h 1290111"/>
                <a:gd name="connsiteX3" fmla="*/ 225742 w 258370"/>
                <a:gd name="connsiteY3" fmla="*/ 104821 h 1290111"/>
                <a:gd name="connsiteX4" fmla="*/ 258215 w 258370"/>
                <a:gd name="connsiteY4" fmla="*/ 1268496 h 1290111"/>
                <a:gd name="connsiteX5" fmla="*/ 0 w 258370"/>
                <a:gd name="connsiteY5" fmla="*/ 1287177 h 1290111"/>
                <a:gd name="connsiteX6" fmla="*/ 16100 w 258370"/>
                <a:gd name="connsiteY6" fmla="*/ 104821 h 1290111"/>
                <a:gd name="connsiteX0" fmla="*/ 16100 w 258370"/>
                <a:gd name="connsiteY0" fmla="*/ 104821 h 1287567"/>
                <a:gd name="connsiteX1" fmla="*/ 120921 w 258370"/>
                <a:gd name="connsiteY1" fmla="*/ 0 h 1287567"/>
                <a:gd name="connsiteX2" fmla="*/ 120921 w 258370"/>
                <a:gd name="connsiteY2" fmla="*/ 0 h 1287567"/>
                <a:gd name="connsiteX3" fmla="*/ 225742 w 258370"/>
                <a:gd name="connsiteY3" fmla="*/ 104821 h 1287567"/>
                <a:gd name="connsiteX4" fmla="*/ 258215 w 258370"/>
                <a:gd name="connsiteY4" fmla="*/ 1268496 h 1287567"/>
                <a:gd name="connsiteX5" fmla="*/ 0 w 258370"/>
                <a:gd name="connsiteY5" fmla="*/ 1287177 h 1287567"/>
                <a:gd name="connsiteX6" fmla="*/ 16100 w 258370"/>
                <a:gd name="connsiteY6" fmla="*/ 104821 h 1287567"/>
                <a:gd name="connsiteX0" fmla="*/ 16100 w 258215"/>
                <a:gd name="connsiteY0" fmla="*/ 104821 h 1287567"/>
                <a:gd name="connsiteX1" fmla="*/ 120921 w 258215"/>
                <a:gd name="connsiteY1" fmla="*/ 0 h 1287567"/>
                <a:gd name="connsiteX2" fmla="*/ 120921 w 258215"/>
                <a:gd name="connsiteY2" fmla="*/ 0 h 1287567"/>
                <a:gd name="connsiteX3" fmla="*/ 225742 w 258215"/>
                <a:gd name="connsiteY3" fmla="*/ 104821 h 1287567"/>
                <a:gd name="connsiteX4" fmla="*/ 258215 w 258215"/>
                <a:gd name="connsiteY4" fmla="*/ 1268496 h 1287567"/>
                <a:gd name="connsiteX5" fmla="*/ 0 w 258215"/>
                <a:gd name="connsiteY5" fmla="*/ 1287177 h 1287567"/>
                <a:gd name="connsiteX6" fmla="*/ 16100 w 258215"/>
                <a:gd name="connsiteY6" fmla="*/ 104821 h 1287567"/>
                <a:gd name="connsiteX0" fmla="*/ 29441 w 271556"/>
                <a:gd name="connsiteY0" fmla="*/ 104821 h 1275454"/>
                <a:gd name="connsiteX1" fmla="*/ 134262 w 271556"/>
                <a:gd name="connsiteY1" fmla="*/ 0 h 1275454"/>
                <a:gd name="connsiteX2" fmla="*/ 134262 w 271556"/>
                <a:gd name="connsiteY2" fmla="*/ 0 h 1275454"/>
                <a:gd name="connsiteX3" fmla="*/ 239083 w 271556"/>
                <a:gd name="connsiteY3" fmla="*/ 104821 h 1275454"/>
                <a:gd name="connsiteX4" fmla="*/ 271556 w 271556"/>
                <a:gd name="connsiteY4" fmla="*/ 1268496 h 1275454"/>
                <a:gd name="connsiteX5" fmla="*/ 0 w 271556"/>
                <a:gd name="connsiteY5" fmla="*/ 1274711 h 1275454"/>
                <a:gd name="connsiteX6" fmla="*/ 29441 w 271556"/>
                <a:gd name="connsiteY6" fmla="*/ 104821 h 1275454"/>
                <a:gd name="connsiteX0" fmla="*/ 29441 w 271556"/>
                <a:gd name="connsiteY0" fmla="*/ 104821 h 1275454"/>
                <a:gd name="connsiteX1" fmla="*/ 134262 w 271556"/>
                <a:gd name="connsiteY1" fmla="*/ 0 h 1275454"/>
                <a:gd name="connsiteX2" fmla="*/ 134262 w 271556"/>
                <a:gd name="connsiteY2" fmla="*/ 0 h 1275454"/>
                <a:gd name="connsiteX3" fmla="*/ 239083 w 271556"/>
                <a:gd name="connsiteY3" fmla="*/ 104821 h 1275454"/>
                <a:gd name="connsiteX4" fmla="*/ 271556 w 271556"/>
                <a:gd name="connsiteY4" fmla="*/ 1268496 h 1275454"/>
                <a:gd name="connsiteX5" fmla="*/ 0 w 271556"/>
                <a:gd name="connsiteY5" fmla="*/ 1274711 h 1275454"/>
                <a:gd name="connsiteX6" fmla="*/ 29441 w 271556"/>
                <a:gd name="connsiteY6" fmla="*/ 104821 h 1275454"/>
                <a:gd name="connsiteX0" fmla="*/ 29441 w 271556"/>
                <a:gd name="connsiteY0" fmla="*/ 104821 h 1275454"/>
                <a:gd name="connsiteX1" fmla="*/ 134262 w 271556"/>
                <a:gd name="connsiteY1" fmla="*/ 0 h 1275454"/>
                <a:gd name="connsiteX2" fmla="*/ 134262 w 271556"/>
                <a:gd name="connsiteY2" fmla="*/ 0 h 1275454"/>
                <a:gd name="connsiteX3" fmla="*/ 239083 w 271556"/>
                <a:gd name="connsiteY3" fmla="*/ 104821 h 1275454"/>
                <a:gd name="connsiteX4" fmla="*/ 271556 w 271556"/>
                <a:gd name="connsiteY4" fmla="*/ 1268496 h 1275454"/>
                <a:gd name="connsiteX5" fmla="*/ 0 w 271556"/>
                <a:gd name="connsiteY5" fmla="*/ 1274711 h 1275454"/>
                <a:gd name="connsiteX6" fmla="*/ 29441 w 271556"/>
                <a:gd name="connsiteY6" fmla="*/ 104821 h 127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556" h="1275454">
                  <a:moveTo>
                    <a:pt x="29441" y="104821"/>
                  </a:moveTo>
                  <a:cubicBezTo>
                    <a:pt x="29441" y="46930"/>
                    <a:pt x="76371" y="0"/>
                    <a:pt x="134262" y="0"/>
                  </a:cubicBezTo>
                  <a:lnTo>
                    <a:pt x="134262" y="0"/>
                  </a:lnTo>
                  <a:cubicBezTo>
                    <a:pt x="192153" y="0"/>
                    <a:pt x="239083" y="46930"/>
                    <a:pt x="239083" y="104821"/>
                  </a:cubicBezTo>
                  <a:cubicBezTo>
                    <a:pt x="236201" y="491910"/>
                    <a:pt x="236816" y="1116742"/>
                    <a:pt x="271556" y="1268496"/>
                  </a:cubicBezTo>
                  <a:cubicBezTo>
                    <a:pt x="206560" y="1266997"/>
                    <a:pt x="74184" y="1278414"/>
                    <a:pt x="0" y="1274711"/>
                  </a:cubicBezTo>
                  <a:cubicBezTo>
                    <a:pt x="20554" y="1117948"/>
                    <a:pt x="29441" y="554223"/>
                    <a:pt x="29441" y="104821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rgbClr val="66FFFF"/>
                </a:gs>
                <a:gs pos="100000">
                  <a:srgbClr val="00CC99"/>
                </a:gs>
              </a:gsLst>
              <a:lin ang="5400000" scaled="1"/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EC558176-6A3E-42D8-827A-D18934C945EB}"/>
              </a:ext>
            </a:extLst>
          </p:cNvPr>
          <p:cNvGrpSpPr>
            <a:grpSpLocks noChangeAspect="1"/>
          </p:cNvGrpSpPr>
          <p:nvPr/>
        </p:nvGrpSpPr>
        <p:grpSpPr>
          <a:xfrm>
            <a:off x="660469" y="2008337"/>
            <a:ext cx="1376363" cy="1462941"/>
            <a:chOff x="1827789" y="2388625"/>
            <a:chExt cx="1376363" cy="1462941"/>
          </a:xfrm>
        </p:grpSpPr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2B91FC23-D5EB-466E-B559-6E261CC4D394}"/>
                </a:ext>
              </a:extLst>
            </p:cNvPr>
            <p:cNvSpPr/>
            <p:nvPr/>
          </p:nvSpPr>
          <p:spPr>
            <a:xfrm>
              <a:off x="2825549" y="3507534"/>
              <a:ext cx="181069" cy="34403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08" name="四角形: 角を丸くする 107">
              <a:extLst>
                <a:ext uri="{FF2B5EF4-FFF2-40B4-BE49-F238E27FC236}">
                  <a16:creationId xmlns:a16="http://schemas.microsoft.com/office/drawing/2014/main" id="{F6E30083-DF62-4C67-B246-DAD50CD615E8}"/>
                </a:ext>
              </a:extLst>
            </p:cNvPr>
            <p:cNvSpPr/>
            <p:nvPr/>
          </p:nvSpPr>
          <p:spPr>
            <a:xfrm>
              <a:off x="2013542" y="3507534"/>
              <a:ext cx="181069" cy="34403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07"/>
            <a:stretch/>
          </p:blipFill>
          <p:spPr bwMode="auto">
            <a:xfrm>
              <a:off x="1827789" y="2388625"/>
              <a:ext cx="1376363" cy="1462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50DA8519-7451-4448-9540-509317952823}"/>
              </a:ext>
            </a:extLst>
          </p:cNvPr>
          <p:cNvCxnSpPr>
            <a:cxnSpLocks/>
          </p:cNvCxnSpPr>
          <p:nvPr/>
        </p:nvCxnSpPr>
        <p:spPr>
          <a:xfrm>
            <a:off x="1309664" y="3815436"/>
            <a:ext cx="6920904" cy="0"/>
          </a:xfrm>
          <a:prstGeom prst="straightConnector1">
            <a:avLst/>
          </a:prstGeom>
          <a:ln w="25400">
            <a:solidFill>
              <a:schemeClr val="tx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49921D5-7BFE-496A-9C6D-2083F921C73C}"/>
              </a:ext>
            </a:extLst>
          </p:cNvPr>
          <p:cNvSpPr txBox="1"/>
          <p:nvPr/>
        </p:nvSpPr>
        <p:spPr>
          <a:xfrm>
            <a:off x="4095107" y="3907152"/>
            <a:ext cx="1452909" cy="432792"/>
          </a:xfrm>
          <a:prstGeom prst="wedgeEllipseCallout">
            <a:avLst>
              <a:gd name="adj1" fmla="val -18752"/>
              <a:gd name="adj2" fmla="val -60746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なるべく離れる</a:t>
            </a: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F81EE8EB-F337-474F-95FB-7A644356FFC9}"/>
              </a:ext>
            </a:extLst>
          </p:cNvPr>
          <p:cNvSpPr txBox="1"/>
          <p:nvPr/>
        </p:nvSpPr>
        <p:spPr>
          <a:xfrm>
            <a:off x="5401310" y="2912590"/>
            <a:ext cx="1799116" cy="589079"/>
          </a:xfrm>
          <a:prstGeom prst="wedgeEllipseCallout">
            <a:avLst>
              <a:gd name="adj1" fmla="val -15539"/>
              <a:gd name="adj2" fmla="val -69864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バスの半分くらいの</a:t>
            </a:r>
            <a:endParaRPr lang="en-US" altLang="ja-JP" dirty="0"/>
          </a:p>
          <a:p>
            <a:r>
              <a:rPr lang="ja-JP" altLang="en-US" dirty="0"/>
              <a:t>高さで撮影</a:t>
            </a:r>
          </a:p>
        </p:txBody>
      </p: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CE05F1DC-7A87-4107-BAB7-BCC49B9C33ED}"/>
              </a:ext>
            </a:extLst>
          </p:cNvPr>
          <p:cNvCxnSpPr>
            <a:cxnSpLocks/>
          </p:cNvCxnSpPr>
          <p:nvPr/>
        </p:nvCxnSpPr>
        <p:spPr>
          <a:xfrm>
            <a:off x="2412460" y="2732532"/>
            <a:ext cx="0" cy="720000"/>
          </a:xfrm>
          <a:prstGeom prst="straightConnector1">
            <a:avLst/>
          </a:prstGeom>
          <a:ln w="25400">
            <a:solidFill>
              <a:schemeClr val="tx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18229379-3620-4E29-8CFB-DE3D4DC3D339}"/>
              </a:ext>
            </a:extLst>
          </p:cNvPr>
          <p:cNvCxnSpPr>
            <a:cxnSpLocks/>
          </p:cNvCxnSpPr>
          <p:nvPr/>
        </p:nvCxnSpPr>
        <p:spPr>
          <a:xfrm>
            <a:off x="2412460" y="2019807"/>
            <a:ext cx="0" cy="720000"/>
          </a:xfrm>
          <a:prstGeom prst="straightConnector1">
            <a:avLst/>
          </a:prstGeom>
          <a:ln w="25400">
            <a:solidFill>
              <a:schemeClr val="tx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9353BAAD-BBCB-4CB6-91E6-802FC00FEA29}"/>
              </a:ext>
            </a:extLst>
          </p:cNvPr>
          <p:cNvCxnSpPr>
            <a:stCxn id="2051" idx="0"/>
          </p:cNvCxnSpPr>
          <p:nvPr/>
        </p:nvCxnSpPr>
        <p:spPr>
          <a:xfrm>
            <a:off x="1348651" y="2008337"/>
            <a:ext cx="1452915" cy="0"/>
          </a:xfrm>
          <a:prstGeom prst="line">
            <a:avLst/>
          </a:prstGeom>
          <a:ln w="25400">
            <a:solidFill>
              <a:schemeClr val="tx2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3763EF6E-ECD5-4376-92DB-CC7DB7F328BD}"/>
              </a:ext>
            </a:extLst>
          </p:cNvPr>
          <p:cNvCxnSpPr/>
          <p:nvPr/>
        </p:nvCxnSpPr>
        <p:spPr>
          <a:xfrm>
            <a:off x="1348651" y="3452532"/>
            <a:ext cx="1452915" cy="0"/>
          </a:xfrm>
          <a:prstGeom prst="line">
            <a:avLst/>
          </a:prstGeom>
          <a:ln w="25400">
            <a:solidFill>
              <a:schemeClr val="tx2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>
            <a:extLst>
              <a:ext uri="{FF2B5EF4-FFF2-40B4-BE49-F238E27FC236}">
                <a16:creationId xmlns:a16="http://schemas.microsoft.com/office/drawing/2014/main" id="{3592A85C-EB25-4E58-AC3E-A57C39FA9E34}"/>
              </a:ext>
            </a:extLst>
          </p:cNvPr>
          <p:cNvCxnSpPr>
            <a:cxnSpLocks/>
          </p:cNvCxnSpPr>
          <p:nvPr/>
        </p:nvCxnSpPr>
        <p:spPr>
          <a:xfrm>
            <a:off x="2259878" y="2739807"/>
            <a:ext cx="5501261" cy="0"/>
          </a:xfrm>
          <a:prstGeom prst="line">
            <a:avLst/>
          </a:prstGeom>
          <a:ln w="25400">
            <a:solidFill>
              <a:schemeClr val="tx2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790C40BE-BA99-4580-A2CD-66D3D761FA45}"/>
              </a:ext>
            </a:extLst>
          </p:cNvPr>
          <p:cNvSpPr txBox="1"/>
          <p:nvPr/>
        </p:nvSpPr>
        <p:spPr>
          <a:xfrm>
            <a:off x="6022697" y="4383914"/>
            <a:ext cx="2355457" cy="432792"/>
          </a:xfrm>
          <a:prstGeom prst="wedgeEllipseCallout">
            <a:avLst/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バスの真横・真正面で撮影</a:t>
            </a:r>
          </a:p>
        </p:txBody>
      </p: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9EE93964-7747-43D2-A9F0-EF8AB9B8B871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278993" y="4781687"/>
            <a:ext cx="2139315" cy="856638"/>
            <a:chOff x="1429802" y="3466260"/>
            <a:chExt cx="4387327" cy="1756800"/>
          </a:xfrm>
        </p:grpSpPr>
        <p:sp>
          <p:nvSpPr>
            <p:cNvPr id="166" name="四角形: 角を丸くする 165">
              <a:extLst>
                <a:ext uri="{FF2B5EF4-FFF2-40B4-BE49-F238E27FC236}">
                  <a16:creationId xmlns:a16="http://schemas.microsoft.com/office/drawing/2014/main" id="{2FB56D55-C331-4FF4-9E24-9F2253B49EFE}"/>
                </a:ext>
              </a:extLst>
            </p:cNvPr>
            <p:cNvSpPr/>
            <p:nvPr/>
          </p:nvSpPr>
          <p:spPr>
            <a:xfrm>
              <a:off x="1624834" y="3674660"/>
              <a:ext cx="4192295" cy="1337521"/>
            </a:xfrm>
            <a:prstGeom prst="roundRect">
              <a:avLst>
                <a:gd name="adj" fmla="val 13223"/>
              </a:avLst>
            </a:prstGeom>
            <a:solidFill>
              <a:srgbClr val="ADDB7B"/>
            </a:solidFill>
            <a:ln w="31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167" name="Picture 4">
              <a:extLst>
                <a:ext uri="{FF2B5EF4-FFF2-40B4-BE49-F238E27FC236}">
                  <a16:creationId xmlns:a16="http://schemas.microsoft.com/office/drawing/2014/main" id="{11FB402A-4D8B-4A01-BA85-BEF38C5D5A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" t="4479" r="1331" b="69692"/>
            <a:stretch/>
          </p:blipFill>
          <p:spPr bwMode="auto">
            <a:xfrm rot="5400000">
              <a:off x="828031" y="4068031"/>
              <a:ext cx="1756800" cy="553257"/>
            </a:xfrm>
            <a:prstGeom prst="round2Same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1" name="グループ化 130">
            <a:extLst>
              <a:ext uri="{FF2B5EF4-FFF2-40B4-BE49-F238E27FC236}">
                <a16:creationId xmlns:a16="http://schemas.microsoft.com/office/drawing/2014/main" id="{84FB7CEB-0603-4FC0-8CFB-B679AFB630AC}"/>
              </a:ext>
            </a:extLst>
          </p:cNvPr>
          <p:cNvGrpSpPr/>
          <p:nvPr/>
        </p:nvGrpSpPr>
        <p:grpSpPr>
          <a:xfrm>
            <a:off x="950223" y="4106923"/>
            <a:ext cx="6810916" cy="2205429"/>
            <a:chOff x="950223" y="4142705"/>
            <a:chExt cx="6810916" cy="2205429"/>
          </a:xfrm>
        </p:grpSpPr>
        <p:cxnSp>
          <p:nvCxnSpPr>
            <p:cNvPr id="169" name="直線矢印コネクタ 168">
              <a:extLst>
                <a:ext uri="{FF2B5EF4-FFF2-40B4-BE49-F238E27FC236}">
                  <a16:creationId xmlns:a16="http://schemas.microsoft.com/office/drawing/2014/main" id="{8029EA13-F684-4414-8D79-A4113EDF07E8}"/>
                </a:ext>
              </a:extLst>
            </p:cNvPr>
            <p:cNvCxnSpPr>
              <a:cxnSpLocks/>
            </p:cNvCxnSpPr>
            <p:nvPr/>
          </p:nvCxnSpPr>
          <p:spPr>
            <a:xfrm>
              <a:off x="2014032" y="5247886"/>
              <a:ext cx="0" cy="1067559"/>
            </a:xfrm>
            <a:prstGeom prst="straightConnector1">
              <a:avLst/>
            </a:prstGeom>
            <a:ln w="25400">
              <a:solidFill>
                <a:schemeClr val="tx2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矢印コネクタ 169">
              <a:extLst>
                <a:ext uri="{FF2B5EF4-FFF2-40B4-BE49-F238E27FC236}">
                  <a16:creationId xmlns:a16="http://schemas.microsoft.com/office/drawing/2014/main" id="{95EE6A18-624A-49B6-A1C2-EBDEE80D87CC}"/>
                </a:ext>
              </a:extLst>
            </p:cNvPr>
            <p:cNvCxnSpPr>
              <a:cxnSpLocks/>
            </p:cNvCxnSpPr>
            <p:nvPr/>
          </p:nvCxnSpPr>
          <p:spPr>
            <a:xfrm>
              <a:off x="2014032" y="4176130"/>
              <a:ext cx="0" cy="1079031"/>
            </a:xfrm>
            <a:prstGeom prst="straightConnector1">
              <a:avLst/>
            </a:prstGeom>
            <a:ln w="25400">
              <a:solidFill>
                <a:schemeClr val="tx2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コネクタ 170">
              <a:extLst>
                <a:ext uri="{FF2B5EF4-FFF2-40B4-BE49-F238E27FC236}">
                  <a16:creationId xmlns:a16="http://schemas.microsoft.com/office/drawing/2014/main" id="{4D9F0CA0-E3F8-4B20-B99D-5B90BF0A0F5A}"/>
                </a:ext>
              </a:extLst>
            </p:cNvPr>
            <p:cNvCxnSpPr/>
            <p:nvPr/>
          </p:nvCxnSpPr>
          <p:spPr>
            <a:xfrm>
              <a:off x="950223" y="4142705"/>
              <a:ext cx="1452915" cy="0"/>
            </a:xfrm>
            <a:prstGeom prst="line">
              <a:avLst/>
            </a:prstGeom>
            <a:ln w="25400"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コネクタ 171">
              <a:extLst>
                <a:ext uri="{FF2B5EF4-FFF2-40B4-BE49-F238E27FC236}">
                  <a16:creationId xmlns:a16="http://schemas.microsoft.com/office/drawing/2014/main" id="{E980505D-8C86-42CF-84D3-C99B5FECE445}"/>
                </a:ext>
              </a:extLst>
            </p:cNvPr>
            <p:cNvCxnSpPr/>
            <p:nvPr/>
          </p:nvCxnSpPr>
          <p:spPr>
            <a:xfrm>
              <a:off x="959545" y="6348134"/>
              <a:ext cx="1452915" cy="0"/>
            </a:xfrm>
            <a:prstGeom prst="line">
              <a:avLst/>
            </a:prstGeom>
            <a:ln w="25400"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コネクタ 172">
              <a:extLst>
                <a:ext uri="{FF2B5EF4-FFF2-40B4-BE49-F238E27FC236}">
                  <a16:creationId xmlns:a16="http://schemas.microsoft.com/office/drawing/2014/main" id="{7D460981-DC4A-4997-8352-94516074C7DB}"/>
                </a:ext>
              </a:extLst>
            </p:cNvPr>
            <p:cNvCxnSpPr>
              <a:cxnSpLocks/>
            </p:cNvCxnSpPr>
            <p:nvPr/>
          </p:nvCxnSpPr>
          <p:spPr>
            <a:xfrm>
              <a:off x="1861450" y="5255161"/>
              <a:ext cx="5899689" cy="0"/>
            </a:xfrm>
            <a:prstGeom prst="line">
              <a:avLst/>
            </a:prstGeom>
            <a:ln w="25400">
              <a:solidFill>
                <a:schemeClr val="tx2"/>
              </a:solidFill>
              <a:prstDash val="dash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グループ化 150">
            <a:extLst>
              <a:ext uri="{FF2B5EF4-FFF2-40B4-BE49-F238E27FC236}">
                <a16:creationId xmlns:a16="http://schemas.microsoft.com/office/drawing/2014/main" id="{95625223-3CA0-4E67-A187-25DD2DE518D6}"/>
              </a:ext>
            </a:extLst>
          </p:cNvPr>
          <p:cNvGrpSpPr/>
          <p:nvPr/>
        </p:nvGrpSpPr>
        <p:grpSpPr>
          <a:xfrm>
            <a:off x="7870752" y="5060869"/>
            <a:ext cx="502595" cy="302469"/>
            <a:chOff x="7871799" y="5067652"/>
            <a:chExt cx="502595" cy="302469"/>
          </a:xfrm>
        </p:grpSpPr>
        <p:sp>
          <p:nvSpPr>
            <p:cNvPr id="200" name="フリーフォーム: 図形 199">
              <a:extLst>
                <a:ext uri="{FF2B5EF4-FFF2-40B4-BE49-F238E27FC236}">
                  <a16:creationId xmlns:a16="http://schemas.microsoft.com/office/drawing/2014/main" id="{F3B4B7A3-152E-4EF6-A0EC-3448031A5A90}"/>
                </a:ext>
              </a:extLst>
            </p:cNvPr>
            <p:cNvSpPr/>
            <p:nvPr/>
          </p:nvSpPr>
          <p:spPr>
            <a:xfrm>
              <a:off x="7871799" y="5162456"/>
              <a:ext cx="137288" cy="131577"/>
            </a:xfrm>
            <a:custGeom>
              <a:avLst/>
              <a:gdLst>
                <a:gd name="connsiteX0" fmla="*/ 0 w 597529"/>
                <a:gd name="connsiteY0" fmla="*/ 63374 h 434566"/>
                <a:gd name="connsiteX1" fmla="*/ 398352 w 597529"/>
                <a:gd name="connsiteY1" fmla="*/ 81481 h 434566"/>
                <a:gd name="connsiteX2" fmla="*/ 398352 w 597529"/>
                <a:gd name="connsiteY2" fmla="*/ 0 h 434566"/>
                <a:gd name="connsiteX3" fmla="*/ 597529 w 597529"/>
                <a:gd name="connsiteY3" fmla="*/ 9053 h 434566"/>
                <a:gd name="connsiteX4" fmla="*/ 579422 w 597529"/>
                <a:gd name="connsiteY4" fmla="*/ 434566 h 434566"/>
                <a:gd name="connsiteX5" fmla="*/ 407406 w 597529"/>
                <a:gd name="connsiteY5" fmla="*/ 434566 h 434566"/>
                <a:gd name="connsiteX6" fmla="*/ 416459 w 597529"/>
                <a:gd name="connsiteY6" fmla="*/ 316871 h 434566"/>
                <a:gd name="connsiteX7" fmla="*/ 0 w 597529"/>
                <a:gd name="connsiteY7" fmla="*/ 316871 h 434566"/>
                <a:gd name="connsiteX8" fmla="*/ 0 w 597529"/>
                <a:gd name="connsiteY8" fmla="*/ 63374 h 43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529" h="434566">
                  <a:moveTo>
                    <a:pt x="0" y="63374"/>
                  </a:moveTo>
                  <a:lnTo>
                    <a:pt x="398352" y="81481"/>
                  </a:lnTo>
                  <a:lnTo>
                    <a:pt x="398352" y="0"/>
                  </a:lnTo>
                  <a:lnTo>
                    <a:pt x="597529" y="9053"/>
                  </a:lnTo>
                  <a:lnTo>
                    <a:pt x="579422" y="434566"/>
                  </a:lnTo>
                  <a:lnTo>
                    <a:pt x="407406" y="434566"/>
                  </a:lnTo>
                  <a:lnTo>
                    <a:pt x="416459" y="316871"/>
                  </a:lnTo>
                  <a:lnTo>
                    <a:pt x="0" y="316871"/>
                  </a:lnTo>
                  <a:lnTo>
                    <a:pt x="0" y="6337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rgbClr val="9848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94" name="角丸四角形 25">
              <a:extLst>
                <a:ext uri="{FF2B5EF4-FFF2-40B4-BE49-F238E27FC236}">
                  <a16:creationId xmlns:a16="http://schemas.microsoft.com/office/drawing/2014/main" id="{2A8CF500-DB8B-4BF3-B032-283AAD58321C}"/>
                </a:ext>
              </a:extLst>
            </p:cNvPr>
            <p:cNvSpPr/>
            <p:nvPr/>
          </p:nvSpPr>
          <p:spPr>
            <a:xfrm rot="16200000">
              <a:off x="8109051" y="5104778"/>
              <a:ext cx="302469" cy="228217"/>
            </a:xfrm>
            <a:custGeom>
              <a:avLst/>
              <a:gdLst>
                <a:gd name="connsiteX0" fmla="*/ 0 w 798503"/>
                <a:gd name="connsiteY0" fmla="*/ 230584 h 2342667"/>
                <a:gd name="connsiteX1" fmla="*/ 230584 w 798503"/>
                <a:gd name="connsiteY1" fmla="*/ 0 h 2342667"/>
                <a:gd name="connsiteX2" fmla="*/ 567919 w 798503"/>
                <a:gd name="connsiteY2" fmla="*/ 0 h 2342667"/>
                <a:gd name="connsiteX3" fmla="*/ 798503 w 798503"/>
                <a:gd name="connsiteY3" fmla="*/ 230584 h 2342667"/>
                <a:gd name="connsiteX4" fmla="*/ 798503 w 798503"/>
                <a:gd name="connsiteY4" fmla="*/ 2112083 h 2342667"/>
                <a:gd name="connsiteX5" fmla="*/ 567919 w 798503"/>
                <a:gd name="connsiteY5" fmla="*/ 2342667 h 2342667"/>
                <a:gd name="connsiteX6" fmla="*/ 230584 w 798503"/>
                <a:gd name="connsiteY6" fmla="*/ 2342667 h 2342667"/>
                <a:gd name="connsiteX7" fmla="*/ 0 w 798503"/>
                <a:gd name="connsiteY7" fmla="*/ 2112083 h 2342667"/>
                <a:gd name="connsiteX8" fmla="*/ 0 w 798503"/>
                <a:gd name="connsiteY8" fmla="*/ 230584 h 2342667"/>
                <a:gd name="connsiteX0" fmla="*/ 0 w 798503"/>
                <a:gd name="connsiteY0" fmla="*/ 230584 h 2342667"/>
                <a:gd name="connsiteX1" fmla="*/ 230584 w 798503"/>
                <a:gd name="connsiteY1" fmla="*/ 0 h 2342667"/>
                <a:gd name="connsiteX2" fmla="*/ 567919 w 798503"/>
                <a:gd name="connsiteY2" fmla="*/ 0 h 2342667"/>
                <a:gd name="connsiteX3" fmla="*/ 798503 w 798503"/>
                <a:gd name="connsiteY3" fmla="*/ 230584 h 2342667"/>
                <a:gd name="connsiteX4" fmla="*/ 798503 w 798503"/>
                <a:gd name="connsiteY4" fmla="*/ 2121608 h 2342667"/>
                <a:gd name="connsiteX5" fmla="*/ 567919 w 798503"/>
                <a:gd name="connsiteY5" fmla="*/ 2342667 h 2342667"/>
                <a:gd name="connsiteX6" fmla="*/ 230584 w 798503"/>
                <a:gd name="connsiteY6" fmla="*/ 2342667 h 2342667"/>
                <a:gd name="connsiteX7" fmla="*/ 0 w 798503"/>
                <a:gd name="connsiteY7" fmla="*/ 2112083 h 2342667"/>
                <a:gd name="connsiteX8" fmla="*/ 0 w 798503"/>
                <a:gd name="connsiteY8" fmla="*/ 230584 h 2342667"/>
                <a:gd name="connsiteX0" fmla="*/ 0 w 813168"/>
                <a:gd name="connsiteY0" fmla="*/ 230584 h 2342667"/>
                <a:gd name="connsiteX1" fmla="*/ 230584 w 813168"/>
                <a:gd name="connsiteY1" fmla="*/ 0 h 2342667"/>
                <a:gd name="connsiteX2" fmla="*/ 567919 w 813168"/>
                <a:gd name="connsiteY2" fmla="*/ 0 h 2342667"/>
                <a:gd name="connsiteX3" fmla="*/ 798503 w 813168"/>
                <a:gd name="connsiteY3" fmla="*/ 230584 h 2342667"/>
                <a:gd name="connsiteX4" fmla="*/ 813078 w 813168"/>
                <a:gd name="connsiteY4" fmla="*/ 1085120 h 2342667"/>
                <a:gd name="connsiteX5" fmla="*/ 798503 w 813168"/>
                <a:gd name="connsiteY5" fmla="*/ 2121608 h 2342667"/>
                <a:gd name="connsiteX6" fmla="*/ 567919 w 813168"/>
                <a:gd name="connsiteY6" fmla="*/ 2342667 h 2342667"/>
                <a:gd name="connsiteX7" fmla="*/ 230584 w 813168"/>
                <a:gd name="connsiteY7" fmla="*/ 2342667 h 2342667"/>
                <a:gd name="connsiteX8" fmla="*/ 0 w 813168"/>
                <a:gd name="connsiteY8" fmla="*/ 2112083 h 2342667"/>
                <a:gd name="connsiteX9" fmla="*/ 0 w 813168"/>
                <a:gd name="connsiteY9" fmla="*/ 230584 h 2342667"/>
                <a:gd name="connsiteX0" fmla="*/ 0 w 813168"/>
                <a:gd name="connsiteY0" fmla="*/ 230584 h 2342667"/>
                <a:gd name="connsiteX1" fmla="*/ 230584 w 813168"/>
                <a:gd name="connsiteY1" fmla="*/ 0 h 2342667"/>
                <a:gd name="connsiteX2" fmla="*/ 567919 w 813168"/>
                <a:gd name="connsiteY2" fmla="*/ 0 h 2342667"/>
                <a:gd name="connsiteX3" fmla="*/ 798503 w 813168"/>
                <a:gd name="connsiteY3" fmla="*/ 230584 h 2342667"/>
                <a:gd name="connsiteX4" fmla="*/ 813078 w 813168"/>
                <a:gd name="connsiteY4" fmla="*/ 1085120 h 2342667"/>
                <a:gd name="connsiteX5" fmla="*/ 798503 w 813168"/>
                <a:gd name="connsiteY5" fmla="*/ 2121608 h 2342667"/>
                <a:gd name="connsiteX6" fmla="*/ 567919 w 813168"/>
                <a:gd name="connsiteY6" fmla="*/ 2342667 h 2342667"/>
                <a:gd name="connsiteX7" fmla="*/ 230584 w 813168"/>
                <a:gd name="connsiteY7" fmla="*/ 2342667 h 2342667"/>
                <a:gd name="connsiteX8" fmla="*/ 0 w 813168"/>
                <a:gd name="connsiteY8" fmla="*/ 2112083 h 2342667"/>
                <a:gd name="connsiteX9" fmla="*/ 3452 w 813168"/>
                <a:gd name="connsiteY9" fmla="*/ 1066070 h 2342667"/>
                <a:gd name="connsiteX10" fmla="*/ 0 w 813168"/>
                <a:gd name="connsiteY10" fmla="*/ 230584 h 2342667"/>
                <a:gd name="connsiteX0" fmla="*/ 114300 w 927468"/>
                <a:gd name="connsiteY0" fmla="*/ 230584 h 2342667"/>
                <a:gd name="connsiteX1" fmla="*/ 344884 w 927468"/>
                <a:gd name="connsiteY1" fmla="*/ 0 h 2342667"/>
                <a:gd name="connsiteX2" fmla="*/ 682219 w 927468"/>
                <a:gd name="connsiteY2" fmla="*/ 0 h 2342667"/>
                <a:gd name="connsiteX3" fmla="*/ 912803 w 927468"/>
                <a:gd name="connsiteY3" fmla="*/ 230584 h 2342667"/>
                <a:gd name="connsiteX4" fmla="*/ 927378 w 927468"/>
                <a:gd name="connsiteY4" fmla="*/ 1085120 h 2342667"/>
                <a:gd name="connsiteX5" fmla="*/ 912803 w 927468"/>
                <a:gd name="connsiteY5" fmla="*/ 2121608 h 2342667"/>
                <a:gd name="connsiteX6" fmla="*/ 682219 w 927468"/>
                <a:gd name="connsiteY6" fmla="*/ 2342667 h 2342667"/>
                <a:gd name="connsiteX7" fmla="*/ 344884 w 927468"/>
                <a:gd name="connsiteY7" fmla="*/ 2342667 h 2342667"/>
                <a:gd name="connsiteX8" fmla="*/ 0 w 927468"/>
                <a:gd name="connsiteY8" fmla="*/ 2197808 h 2342667"/>
                <a:gd name="connsiteX9" fmla="*/ 117752 w 927468"/>
                <a:gd name="connsiteY9" fmla="*/ 1066070 h 2342667"/>
                <a:gd name="connsiteX10" fmla="*/ 114300 w 927468"/>
                <a:gd name="connsiteY10" fmla="*/ 230584 h 2342667"/>
                <a:gd name="connsiteX0" fmla="*/ 114300 w 927468"/>
                <a:gd name="connsiteY0" fmla="*/ 230584 h 2342667"/>
                <a:gd name="connsiteX1" fmla="*/ 344884 w 927468"/>
                <a:gd name="connsiteY1" fmla="*/ 0 h 2342667"/>
                <a:gd name="connsiteX2" fmla="*/ 682219 w 927468"/>
                <a:gd name="connsiteY2" fmla="*/ 0 h 2342667"/>
                <a:gd name="connsiteX3" fmla="*/ 912803 w 927468"/>
                <a:gd name="connsiteY3" fmla="*/ 230584 h 2342667"/>
                <a:gd name="connsiteX4" fmla="*/ 927378 w 927468"/>
                <a:gd name="connsiteY4" fmla="*/ 1085120 h 2342667"/>
                <a:gd name="connsiteX5" fmla="*/ 912803 w 927468"/>
                <a:gd name="connsiteY5" fmla="*/ 2121608 h 2342667"/>
                <a:gd name="connsiteX6" fmla="*/ 682219 w 927468"/>
                <a:gd name="connsiteY6" fmla="*/ 2342667 h 2342667"/>
                <a:gd name="connsiteX7" fmla="*/ 344884 w 927468"/>
                <a:gd name="connsiteY7" fmla="*/ 2342667 h 2342667"/>
                <a:gd name="connsiteX8" fmla="*/ 0 w 927468"/>
                <a:gd name="connsiteY8" fmla="*/ 2197808 h 2342667"/>
                <a:gd name="connsiteX9" fmla="*/ 117752 w 927468"/>
                <a:gd name="connsiteY9" fmla="*/ 1066070 h 2342667"/>
                <a:gd name="connsiteX10" fmla="*/ 114300 w 927468"/>
                <a:gd name="connsiteY10" fmla="*/ 230584 h 2342667"/>
                <a:gd name="connsiteX0" fmla="*/ 114300 w 989003"/>
                <a:gd name="connsiteY0" fmla="*/ 230584 h 2342667"/>
                <a:gd name="connsiteX1" fmla="*/ 344884 w 989003"/>
                <a:gd name="connsiteY1" fmla="*/ 0 h 2342667"/>
                <a:gd name="connsiteX2" fmla="*/ 682219 w 989003"/>
                <a:gd name="connsiteY2" fmla="*/ 0 h 2342667"/>
                <a:gd name="connsiteX3" fmla="*/ 912803 w 989003"/>
                <a:gd name="connsiteY3" fmla="*/ 230584 h 2342667"/>
                <a:gd name="connsiteX4" fmla="*/ 927378 w 989003"/>
                <a:gd name="connsiteY4" fmla="*/ 1085120 h 2342667"/>
                <a:gd name="connsiteX5" fmla="*/ 989003 w 989003"/>
                <a:gd name="connsiteY5" fmla="*/ 2207333 h 2342667"/>
                <a:gd name="connsiteX6" fmla="*/ 682219 w 989003"/>
                <a:gd name="connsiteY6" fmla="*/ 2342667 h 2342667"/>
                <a:gd name="connsiteX7" fmla="*/ 344884 w 989003"/>
                <a:gd name="connsiteY7" fmla="*/ 2342667 h 2342667"/>
                <a:gd name="connsiteX8" fmla="*/ 0 w 989003"/>
                <a:gd name="connsiteY8" fmla="*/ 2197808 h 2342667"/>
                <a:gd name="connsiteX9" fmla="*/ 117752 w 989003"/>
                <a:gd name="connsiteY9" fmla="*/ 1066070 h 2342667"/>
                <a:gd name="connsiteX10" fmla="*/ 114300 w 989003"/>
                <a:gd name="connsiteY10" fmla="*/ 230584 h 2342667"/>
                <a:gd name="connsiteX0" fmla="*/ 114300 w 989003"/>
                <a:gd name="connsiteY0" fmla="*/ 230584 h 2342667"/>
                <a:gd name="connsiteX1" fmla="*/ 344884 w 989003"/>
                <a:gd name="connsiteY1" fmla="*/ 0 h 2342667"/>
                <a:gd name="connsiteX2" fmla="*/ 682219 w 989003"/>
                <a:gd name="connsiteY2" fmla="*/ 0 h 2342667"/>
                <a:gd name="connsiteX3" fmla="*/ 912803 w 989003"/>
                <a:gd name="connsiteY3" fmla="*/ 230584 h 2342667"/>
                <a:gd name="connsiteX4" fmla="*/ 927378 w 989003"/>
                <a:gd name="connsiteY4" fmla="*/ 1085120 h 2342667"/>
                <a:gd name="connsiteX5" fmla="*/ 989003 w 989003"/>
                <a:gd name="connsiteY5" fmla="*/ 2207333 h 2342667"/>
                <a:gd name="connsiteX6" fmla="*/ 682219 w 989003"/>
                <a:gd name="connsiteY6" fmla="*/ 2342667 h 2342667"/>
                <a:gd name="connsiteX7" fmla="*/ 344884 w 989003"/>
                <a:gd name="connsiteY7" fmla="*/ 2342667 h 2342667"/>
                <a:gd name="connsiteX8" fmla="*/ 0 w 989003"/>
                <a:gd name="connsiteY8" fmla="*/ 2197808 h 2342667"/>
                <a:gd name="connsiteX9" fmla="*/ 117752 w 989003"/>
                <a:gd name="connsiteY9" fmla="*/ 1066070 h 2342667"/>
                <a:gd name="connsiteX10" fmla="*/ 114300 w 989003"/>
                <a:gd name="connsiteY10" fmla="*/ 230584 h 2342667"/>
                <a:gd name="connsiteX0" fmla="*/ 114300 w 989003"/>
                <a:gd name="connsiteY0" fmla="*/ 230584 h 2342667"/>
                <a:gd name="connsiteX1" fmla="*/ 344884 w 989003"/>
                <a:gd name="connsiteY1" fmla="*/ 0 h 2342667"/>
                <a:gd name="connsiteX2" fmla="*/ 682219 w 989003"/>
                <a:gd name="connsiteY2" fmla="*/ 0 h 2342667"/>
                <a:gd name="connsiteX3" fmla="*/ 912803 w 989003"/>
                <a:gd name="connsiteY3" fmla="*/ 230584 h 2342667"/>
                <a:gd name="connsiteX4" fmla="*/ 927378 w 989003"/>
                <a:gd name="connsiteY4" fmla="*/ 1085120 h 2342667"/>
                <a:gd name="connsiteX5" fmla="*/ 989003 w 989003"/>
                <a:gd name="connsiteY5" fmla="*/ 2207333 h 2342667"/>
                <a:gd name="connsiteX6" fmla="*/ 691744 w 989003"/>
                <a:gd name="connsiteY6" fmla="*/ 2237892 h 2342667"/>
                <a:gd name="connsiteX7" fmla="*/ 344884 w 989003"/>
                <a:gd name="connsiteY7" fmla="*/ 2342667 h 2342667"/>
                <a:gd name="connsiteX8" fmla="*/ 0 w 989003"/>
                <a:gd name="connsiteY8" fmla="*/ 2197808 h 2342667"/>
                <a:gd name="connsiteX9" fmla="*/ 117752 w 989003"/>
                <a:gd name="connsiteY9" fmla="*/ 1066070 h 2342667"/>
                <a:gd name="connsiteX10" fmla="*/ 114300 w 989003"/>
                <a:gd name="connsiteY10" fmla="*/ 230584 h 2342667"/>
                <a:gd name="connsiteX0" fmla="*/ 114300 w 989003"/>
                <a:gd name="connsiteY0" fmla="*/ 230584 h 2239224"/>
                <a:gd name="connsiteX1" fmla="*/ 344884 w 989003"/>
                <a:gd name="connsiteY1" fmla="*/ 0 h 2239224"/>
                <a:gd name="connsiteX2" fmla="*/ 682219 w 989003"/>
                <a:gd name="connsiteY2" fmla="*/ 0 h 2239224"/>
                <a:gd name="connsiteX3" fmla="*/ 912803 w 989003"/>
                <a:gd name="connsiteY3" fmla="*/ 230584 h 2239224"/>
                <a:gd name="connsiteX4" fmla="*/ 927378 w 989003"/>
                <a:gd name="connsiteY4" fmla="*/ 1085120 h 2239224"/>
                <a:gd name="connsiteX5" fmla="*/ 989003 w 989003"/>
                <a:gd name="connsiteY5" fmla="*/ 2207333 h 2239224"/>
                <a:gd name="connsiteX6" fmla="*/ 691744 w 989003"/>
                <a:gd name="connsiteY6" fmla="*/ 2237892 h 2239224"/>
                <a:gd name="connsiteX7" fmla="*/ 344884 w 989003"/>
                <a:gd name="connsiteY7" fmla="*/ 2237892 h 2239224"/>
                <a:gd name="connsiteX8" fmla="*/ 0 w 989003"/>
                <a:gd name="connsiteY8" fmla="*/ 2197808 h 2239224"/>
                <a:gd name="connsiteX9" fmla="*/ 117752 w 989003"/>
                <a:gd name="connsiteY9" fmla="*/ 1066070 h 2239224"/>
                <a:gd name="connsiteX10" fmla="*/ 114300 w 989003"/>
                <a:gd name="connsiteY10" fmla="*/ 230584 h 2239224"/>
                <a:gd name="connsiteX0" fmla="*/ 114300 w 1255703"/>
                <a:gd name="connsiteY0" fmla="*/ 230584 h 2248422"/>
                <a:gd name="connsiteX1" fmla="*/ 344884 w 1255703"/>
                <a:gd name="connsiteY1" fmla="*/ 0 h 2248422"/>
                <a:gd name="connsiteX2" fmla="*/ 682219 w 1255703"/>
                <a:gd name="connsiteY2" fmla="*/ 0 h 2248422"/>
                <a:gd name="connsiteX3" fmla="*/ 912803 w 1255703"/>
                <a:gd name="connsiteY3" fmla="*/ 230584 h 2248422"/>
                <a:gd name="connsiteX4" fmla="*/ 927378 w 1255703"/>
                <a:gd name="connsiteY4" fmla="*/ 1085120 h 2248422"/>
                <a:gd name="connsiteX5" fmla="*/ 1255703 w 1255703"/>
                <a:gd name="connsiteY5" fmla="*/ 2226383 h 2248422"/>
                <a:gd name="connsiteX6" fmla="*/ 691744 w 1255703"/>
                <a:gd name="connsiteY6" fmla="*/ 2237892 h 2248422"/>
                <a:gd name="connsiteX7" fmla="*/ 344884 w 1255703"/>
                <a:gd name="connsiteY7" fmla="*/ 2237892 h 2248422"/>
                <a:gd name="connsiteX8" fmla="*/ 0 w 1255703"/>
                <a:gd name="connsiteY8" fmla="*/ 2197808 h 2248422"/>
                <a:gd name="connsiteX9" fmla="*/ 117752 w 1255703"/>
                <a:gd name="connsiteY9" fmla="*/ 1066070 h 2248422"/>
                <a:gd name="connsiteX10" fmla="*/ 114300 w 1255703"/>
                <a:gd name="connsiteY10" fmla="*/ 230584 h 2248422"/>
                <a:gd name="connsiteX0" fmla="*/ 219075 w 1360478"/>
                <a:gd name="connsiteY0" fmla="*/ 230584 h 2248422"/>
                <a:gd name="connsiteX1" fmla="*/ 449659 w 1360478"/>
                <a:gd name="connsiteY1" fmla="*/ 0 h 2248422"/>
                <a:gd name="connsiteX2" fmla="*/ 786994 w 1360478"/>
                <a:gd name="connsiteY2" fmla="*/ 0 h 2248422"/>
                <a:gd name="connsiteX3" fmla="*/ 1017578 w 1360478"/>
                <a:gd name="connsiteY3" fmla="*/ 230584 h 2248422"/>
                <a:gd name="connsiteX4" fmla="*/ 1032153 w 1360478"/>
                <a:gd name="connsiteY4" fmla="*/ 1085120 h 2248422"/>
                <a:gd name="connsiteX5" fmla="*/ 1360478 w 1360478"/>
                <a:gd name="connsiteY5" fmla="*/ 2226383 h 2248422"/>
                <a:gd name="connsiteX6" fmla="*/ 796519 w 1360478"/>
                <a:gd name="connsiteY6" fmla="*/ 2237892 h 2248422"/>
                <a:gd name="connsiteX7" fmla="*/ 449659 w 1360478"/>
                <a:gd name="connsiteY7" fmla="*/ 2237892 h 2248422"/>
                <a:gd name="connsiteX8" fmla="*/ 0 w 1360478"/>
                <a:gd name="connsiteY8" fmla="*/ 2207333 h 2248422"/>
                <a:gd name="connsiteX9" fmla="*/ 222527 w 1360478"/>
                <a:gd name="connsiteY9" fmla="*/ 1066070 h 2248422"/>
                <a:gd name="connsiteX10" fmla="*/ 219075 w 1360478"/>
                <a:gd name="connsiteY10" fmla="*/ 230584 h 2248422"/>
                <a:gd name="connsiteX0" fmla="*/ 219075 w 1246178"/>
                <a:gd name="connsiteY0" fmla="*/ 230584 h 2242984"/>
                <a:gd name="connsiteX1" fmla="*/ 449659 w 1246178"/>
                <a:gd name="connsiteY1" fmla="*/ 0 h 2242984"/>
                <a:gd name="connsiteX2" fmla="*/ 786994 w 1246178"/>
                <a:gd name="connsiteY2" fmla="*/ 0 h 2242984"/>
                <a:gd name="connsiteX3" fmla="*/ 1017578 w 1246178"/>
                <a:gd name="connsiteY3" fmla="*/ 230584 h 2242984"/>
                <a:gd name="connsiteX4" fmla="*/ 1032153 w 1246178"/>
                <a:gd name="connsiteY4" fmla="*/ 1085120 h 2242984"/>
                <a:gd name="connsiteX5" fmla="*/ 1246178 w 1246178"/>
                <a:gd name="connsiteY5" fmla="*/ 2216858 h 2242984"/>
                <a:gd name="connsiteX6" fmla="*/ 796519 w 1246178"/>
                <a:gd name="connsiteY6" fmla="*/ 2237892 h 2242984"/>
                <a:gd name="connsiteX7" fmla="*/ 449659 w 1246178"/>
                <a:gd name="connsiteY7" fmla="*/ 2237892 h 2242984"/>
                <a:gd name="connsiteX8" fmla="*/ 0 w 1246178"/>
                <a:gd name="connsiteY8" fmla="*/ 2207333 h 2242984"/>
                <a:gd name="connsiteX9" fmla="*/ 222527 w 1246178"/>
                <a:gd name="connsiteY9" fmla="*/ 1066070 h 2242984"/>
                <a:gd name="connsiteX10" fmla="*/ 219075 w 1246178"/>
                <a:gd name="connsiteY10" fmla="*/ 230584 h 2242984"/>
                <a:gd name="connsiteX0" fmla="*/ 161925 w 1189028"/>
                <a:gd name="connsiteY0" fmla="*/ 230584 h 2246698"/>
                <a:gd name="connsiteX1" fmla="*/ 392509 w 1189028"/>
                <a:gd name="connsiteY1" fmla="*/ 0 h 2246698"/>
                <a:gd name="connsiteX2" fmla="*/ 729844 w 1189028"/>
                <a:gd name="connsiteY2" fmla="*/ 0 h 2246698"/>
                <a:gd name="connsiteX3" fmla="*/ 960428 w 1189028"/>
                <a:gd name="connsiteY3" fmla="*/ 230584 h 2246698"/>
                <a:gd name="connsiteX4" fmla="*/ 975003 w 1189028"/>
                <a:gd name="connsiteY4" fmla="*/ 1085120 h 2246698"/>
                <a:gd name="connsiteX5" fmla="*/ 1189028 w 1189028"/>
                <a:gd name="connsiteY5" fmla="*/ 2216858 h 2246698"/>
                <a:gd name="connsiteX6" fmla="*/ 739369 w 1189028"/>
                <a:gd name="connsiteY6" fmla="*/ 2237892 h 2246698"/>
                <a:gd name="connsiteX7" fmla="*/ 392509 w 1189028"/>
                <a:gd name="connsiteY7" fmla="*/ 2237892 h 2246698"/>
                <a:gd name="connsiteX8" fmla="*/ 0 w 1189028"/>
                <a:gd name="connsiteY8" fmla="*/ 2216858 h 2246698"/>
                <a:gd name="connsiteX9" fmla="*/ 165377 w 1189028"/>
                <a:gd name="connsiteY9" fmla="*/ 1066070 h 2246698"/>
                <a:gd name="connsiteX10" fmla="*/ 161925 w 1189028"/>
                <a:gd name="connsiteY10" fmla="*/ 230584 h 2246698"/>
                <a:gd name="connsiteX0" fmla="*/ 161925 w 1189028"/>
                <a:gd name="connsiteY0" fmla="*/ 230584 h 2246698"/>
                <a:gd name="connsiteX1" fmla="*/ 392509 w 1189028"/>
                <a:gd name="connsiteY1" fmla="*/ 0 h 2246698"/>
                <a:gd name="connsiteX2" fmla="*/ 729844 w 1189028"/>
                <a:gd name="connsiteY2" fmla="*/ 0 h 2246698"/>
                <a:gd name="connsiteX3" fmla="*/ 960428 w 1189028"/>
                <a:gd name="connsiteY3" fmla="*/ 230584 h 2246698"/>
                <a:gd name="connsiteX4" fmla="*/ 975003 w 1189028"/>
                <a:gd name="connsiteY4" fmla="*/ 1085120 h 2246698"/>
                <a:gd name="connsiteX5" fmla="*/ 1189028 w 1189028"/>
                <a:gd name="connsiteY5" fmla="*/ 2216858 h 2246698"/>
                <a:gd name="connsiteX6" fmla="*/ 739369 w 1189028"/>
                <a:gd name="connsiteY6" fmla="*/ 2237892 h 2246698"/>
                <a:gd name="connsiteX7" fmla="*/ 392509 w 1189028"/>
                <a:gd name="connsiteY7" fmla="*/ 2237892 h 2246698"/>
                <a:gd name="connsiteX8" fmla="*/ 0 w 1189028"/>
                <a:gd name="connsiteY8" fmla="*/ 2216858 h 2246698"/>
                <a:gd name="connsiteX9" fmla="*/ 165377 w 1189028"/>
                <a:gd name="connsiteY9" fmla="*/ 1066070 h 2246698"/>
                <a:gd name="connsiteX10" fmla="*/ 161925 w 1189028"/>
                <a:gd name="connsiteY10" fmla="*/ 230584 h 2246698"/>
                <a:gd name="connsiteX0" fmla="*/ 161925 w 1189028"/>
                <a:gd name="connsiteY0" fmla="*/ 230584 h 2246698"/>
                <a:gd name="connsiteX1" fmla="*/ 392509 w 1189028"/>
                <a:gd name="connsiteY1" fmla="*/ 0 h 2246698"/>
                <a:gd name="connsiteX2" fmla="*/ 729844 w 1189028"/>
                <a:gd name="connsiteY2" fmla="*/ 0 h 2246698"/>
                <a:gd name="connsiteX3" fmla="*/ 960428 w 1189028"/>
                <a:gd name="connsiteY3" fmla="*/ 230584 h 2246698"/>
                <a:gd name="connsiteX4" fmla="*/ 975003 w 1189028"/>
                <a:gd name="connsiteY4" fmla="*/ 1085120 h 2246698"/>
                <a:gd name="connsiteX5" fmla="*/ 1189028 w 1189028"/>
                <a:gd name="connsiteY5" fmla="*/ 2216858 h 2246698"/>
                <a:gd name="connsiteX6" fmla="*/ 739369 w 1189028"/>
                <a:gd name="connsiteY6" fmla="*/ 2237892 h 2246698"/>
                <a:gd name="connsiteX7" fmla="*/ 392509 w 1189028"/>
                <a:gd name="connsiteY7" fmla="*/ 2237892 h 2246698"/>
                <a:gd name="connsiteX8" fmla="*/ 0 w 1189028"/>
                <a:gd name="connsiteY8" fmla="*/ 2216858 h 2246698"/>
                <a:gd name="connsiteX9" fmla="*/ 165377 w 1189028"/>
                <a:gd name="connsiteY9" fmla="*/ 1066070 h 2246698"/>
                <a:gd name="connsiteX10" fmla="*/ 161925 w 1189028"/>
                <a:gd name="connsiteY10" fmla="*/ 230584 h 2246698"/>
                <a:gd name="connsiteX0" fmla="*/ 161925 w 1189028"/>
                <a:gd name="connsiteY0" fmla="*/ 230584 h 2259058"/>
                <a:gd name="connsiteX1" fmla="*/ 392509 w 1189028"/>
                <a:gd name="connsiteY1" fmla="*/ 0 h 2259058"/>
                <a:gd name="connsiteX2" fmla="*/ 729844 w 1189028"/>
                <a:gd name="connsiteY2" fmla="*/ 0 h 2259058"/>
                <a:gd name="connsiteX3" fmla="*/ 960428 w 1189028"/>
                <a:gd name="connsiteY3" fmla="*/ 230584 h 2259058"/>
                <a:gd name="connsiteX4" fmla="*/ 975003 w 1189028"/>
                <a:gd name="connsiteY4" fmla="*/ 1085120 h 2259058"/>
                <a:gd name="connsiteX5" fmla="*/ 1189028 w 1189028"/>
                <a:gd name="connsiteY5" fmla="*/ 2216858 h 2259058"/>
                <a:gd name="connsiteX6" fmla="*/ 739369 w 1189028"/>
                <a:gd name="connsiteY6" fmla="*/ 2237892 h 2259058"/>
                <a:gd name="connsiteX7" fmla="*/ 392509 w 1189028"/>
                <a:gd name="connsiteY7" fmla="*/ 2237892 h 2259058"/>
                <a:gd name="connsiteX8" fmla="*/ 0 w 1189028"/>
                <a:gd name="connsiteY8" fmla="*/ 2216858 h 2259058"/>
                <a:gd name="connsiteX9" fmla="*/ 165377 w 1189028"/>
                <a:gd name="connsiteY9" fmla="*/ 1066070 h 2259058"/>
                <a:gd name="connsiteX10" fmla="*/ 161925 w 1189028"/>
                <a:gd name="connsiteY10" fmla="*/ 230584 h 2259058"/>
                <a:gd name="connsiteX0" fmla="*/ 161925 w 1189028"/>
                <a:gd name="connsiteY0" fmla="*/ 230584 h 2271533"/>
                <a:gd name="connsiteX1" fmla="*/ 392509 w 1189028"/>
                <a:gd name="connsiteY1" fmla="*/ 0 h 2271533"/>
                <a:gd name="connsiteX2" fmla="*/ 729844 w 1189028"/>
                <a:gd name="connsiteY2" fmla="*/ 0 h 2271533"/>
                <a:gd name="connsiteX3" fmla="*/ 960428 w 1189028"/>
                <a:gd name="connsiteY3" fmla="*/ 230584 h 2271533"/>
                <a:gd name="connsiteX4" fmla="*/ 975003 w 1189028"/>
                <a:gd name="connsiteY4" fmla="*/ 1085120 h 2271533"/>
                <a:gd name="connsiteX5" fmla="*/ 1189028 w 1189028"/>
                <a:gd name="connsiteY5" fmla="*/ 2216858 h 2271533"/>
                <a:gd name="connsiteX6" fmla="*/ 739369 w 1189028"/>
                <a:gd name="connsiteY6" fmla="*/ 2237892 h 2271533"/>
                <a:gd name="connsiteX7" fmla="*/ 392509 w 1189028"/>
                <a:gd name="connsiteY7" fmla="*/ 2237892 h 2271533"/>
                <a:gd name="connsiteX8" fmla="*/ 0 w 1189028"/>
                <a:gd name="connsiteY8" fmla="*/ 2216858 h 2271533"/>
                <a:gd name="connsiteX9" fmla="*/ 165377 w 1189028"/>
                <a:gd name="connsiteY9" fmla="*/ 1066070 h 2271533"/>
                <a:gd name="connsiteX10" fmla="*/ 161925 w 1189028"/>
                <a:gd name="connsiteY10" fmla="*/ 230584 h 2271533"/>
                <a:gd name="connsiteX0" fmla="*/ 161925 w 1189028"/>
                <a:gd name="connsiteY0" fmla="*/ 23058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60428 w 1189028"/>
                <a:gd name="connsiteY3" fmla="*/ 230584 h 2284929"/>
                <a:gd name="connsiteX4" fmla="*/ 975003 w 1189028"/>
                <a:gd name="connsiteY4" fmla="*/ 1085120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165377 w 1189028"/>
                <a:gd name="connsiteY9" fmla="*/ 1066070 h 2284929"/>
                <a:gd name="connsiteX10" fmla="*/ 161925 w 1189028"/>
                <a:gd name="connsiteY10" fmla="*/ 230584 h 2284929"/>
                <a:gd name="connsiteX0" fmla="*/ 161925 w 1189028"/>
                <a:gd name="connsiteY0" fmla="*/ 23058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60428 w 1189028"/>
                <a:gd name="connsiteY3" fmla="*/ 230584 h 2284929"/>
                <a:gd name="connsiteX4" fmla="*/ 975003 w 1189028"/>
                <a:gd name="connsiteY4" fmla="*/ 1085120 h 2284929"/>
                <a:gd name="connsiteX5" fmla="*/ 1189028 w 1189028"/>
                <a:gd name="connsiteY5" fmla="*/ 2216858 h 2284929"/>
                <a:gd name="connsiteX6" fmla="*/ 739369 w 1189028"/>
                <a:gd name="connsiteY6" fmla="*/ 2237892 h 2284929"/>
                <a:gd name="connsiteX7" fmla="*/ 392509 w 1189028"/>
                <a:gd name="connsiteY7" fmla="*/ 2237892 h 2284929"/>
                <a:gd name="connsiteX8" fmla="*/ 0 w 1189028"/>
                <a:gd name="connsiteY8" fmla="*/ 2216858 h 2284929"/>
                <a:gd name="connsiteX9" fmla="*/ 165377 w 1189028"/>
                <a:gd name="connsiteY9" fmla="*/ 1066070 h 2284929"/>
                <a:gd name="connsiteX10" fmla="*/ 161925 w 1189028"/>
                <a:gd name="connsiteY10" fmla="*/ 230584 h 2284929"/>
                <a:gd name="connsiteX0" fmla="*/ 161925 w 1189028"/>
                <a:gd name="connsiteY0" fmla="*/ 230584 h 2284929"/>
                <a:gd name="connsiteX1" fmla="*/ 392509 w 1189028"/>
                <a:gd name="connsiteY1" fmla="*/ 0 h 2284929"/>
                <a:gd name="connsiteX2" fmla="*/ 729844 w 1189028"/>
                <a:gd name="connsiteY2" fmla="*/ 0 h 2284929"/>
                <a:gd name="connsiteX3" fmla="*/ 975003 w 1189028"/>
                <a:gd name="connsiteY3" fmla="*/ 1085120 h 2284929"/>
                <a:gd name="connsiteX4" fmla="*/ 1189028 w 1189028"/>
                <a:gd name="connsiteY4" fmla="*/ 2216858 h 2284929"/>
                <a:gd name="connsiteX5" fmla="*/ 739369 w 1189028"/>
                <a:gd name="connsiteY5" fmla="*/ 2237892 h 2284929"/>
                <a:gd name="connsiteX6" fmla="*/ 392509 w 1189028"/>
                <a:gd name="connsiteY6" fmla="*/ 2237892 h 2284929"/>
                <a:gd name="connsiteX7" fmla="*/ 0 w 1189028"/>
                <a:gd name="connsiteY7" fmla="*/ 2216858 h 2284929"/>
                <a:gd name="connsiteX8" fmla="*/ 165377 w 1189028"/>
                <a:gd name="connsiteY8" fmla="*/ 1066070 h 2284929"/>
                <a:gd name="connsiteX9" fmla="*/ 161925 w 1189028"/>
                <a:gd name="connsiteY9" fmla="*/ 230584 h 2284929"/>
                <a:gd name="connsiteX0" fmla="*/ 161925 w 1189028"/>
                <a:gd name="connsiteY0" fmla="*/ 230584 h 2284929"/>
                <a:gd name="connsiteX1" fmla="*/ 392509 w 1189028"/>
                <a:gd name="connsiteY1" fmla="*/ 0 h 2284929"/>
                <a:gd name="connsiteX2" fmla="*/ 975003 w 1189028"/>
                <a:gd name="connsiteY2" fmla="*/ 1085120 h 2284929"/>
                <a:gd name="connsiteX3" fmla="*/ 1189028 w 1189028"/>
                <a:gd name="connsiteY3" fmla="*/ 2216858 h 2284929"/>
                <a:gd name="connsiteX4" fmla="*/ 739369 w 1189028"/>
                <a:gd name="connsiteY4" fmla="*/ 2237892 h 2284929"/>
                <a:gd name="connsiteX5" fmla="*/ 392509 w 1189028"/>
                <a:gd name="connsiteY5" fmla="*/ 2237892 h 2284929"/>
                <a:gd name="connsiteX6" fmla="*/ 0 w 1189028"/>
                <a:gd name="connsiteY6" fmla="*/ 2216858 h 2284929"/>
                <a:gd name="connsiteX7" fmla="*/ 165377 w 1189028"/>
                <a:gd name="connsiteY7" fmla="*/ 1066070 h 2284929"/>
                <a:gd name="connsiteX8" fmla="*/ 161925 w 1189028"/>
                <a:gd name="connsiteY8" fmla="*/ 230584 h 2284929"/>
                <a:gd name="connsiteX0" fmla="*/ 161925 w 1189028"/>
                <a:gd name="connsiteY0" fmla="*/ -2 h 2054343"/>
                <a:gd name="connsiteX1" fmla="*/ 975003 w 1189028"/>
                <a:gd name="connsiteY1" fmla="*/ 854534 h 2054343"/>
                <a:gd name="connsiteX2" fmla="*/ 1189028 w 1189028"/>
                <a:gd name="connsiteY2" fmla="*/ 1986272 h 2054343"/>
                <a:gd name="connsiteX3" fmla="*/ 739369 w 1189028"/>
                <a:gd name="connsiteY3" fmla="*/ 2007306 h 2054343"/>
                <a:gd name="connsiteX4" fmla="*/ 392509 w 1189028"/>
                <a:gd name="connsiteY4" fmla="*/ 2007306 h 2054343"/>
                <a:gd name="connsiteX5" fmla="*/ 0 w 1189028"/>
                <a:gd name="connsiteY5" fmla="*/ 1986272 h 2054343"/>
                <a:gd name="connsiteX6" fmla="*/ 165377 w 1189028"/>
                <a:gd name="connsiteY6" fmla="*/ 835484 h 2054343"/>
                <a:gd name="connsiteX7" fmla="*/ 161925 w 1189028"/>
                <a:gd name="connsiteY7" fmla="*/ -2 h 2054343"/>
                <a:gd name="connsiteX0" fmla="*/ 165377 w 1189028"/>
                <a:gd name="connsiteY0" fmla="*/ 133434 h 1352293"/>
                <a:gd name="connsiteX1" fmla="*/ 975003 w 1189028"/>
                <a:gd name="connsiteY1" fmla="*/ 152484 h 1352293"/>
                <a:gd name="connsiteX2" fmla="*/ 1189028 w 1189028"/>
                <a:gd name="connsiteY2" fmla="*/ 1284222 h 1352293"/>
                <a:gd name="connsiteX3" fmla="*/ 739369 w 1189028"/>
                <a:gd name="connsiteY3" fmla="*/ 1305256 h 1352293"/>
                <a:gd name="connsiteX4" fmla="*/ 392509 w 1189028"/>
                <a:gd name="connsiteY4" fmla="*/ 1305256 h 1352293"/>
                <a:gd name="connsiteX5" fmla="*/ 0 w 1189028"/>
                <a:gd name="connsiteY5" fmla="*/ 1284222 h 1352293"/>
                <a:gd name="connsiteX6" fmla="*/ 165377 w 1189028"/>
                <a:gd name="connsiteY6" fmla="*/ 133434 h 1352293"/>
                <a:gd name="connsiteX0" fmla="*/ 165377 w 1189028"/>
                <a:gd name="connsiteY0" fmla="*/ 31449 h 1250308"/>
                <a:gd name="connsiteX1" fmla="*/ 1027236 w 1189028"/>
                <a:gd name="connsiteY1" fmla="*/ 748220 h 1250308"/>
                <a:gd name="connsiteX2" fmla="*/ 1189028 w 1189028"/>
                <a:gd name="connsiteY2" fmla="*/ 1182237 h 1250308"/>
                <a:gd name="connsiteX3" fmla="*/ 739369 w 1189028"/>
                <a:gd name="connsiteY3" fmla="*/ 1203271 h 1250308"/>
                <a:gd name="connsiteX4" fmla="*/ 392509 w 1189028"/>
                <a:gd name="connsiteY4" fmla="*/ 1203271 h 1250308"/>
                <a:gd name="connsiteX5" fmla="*/ 0 w 1189028"/>
                <a:gd name="connsiteY5" fmla="*/ 1182237 h 1250308"/>
                <a:gd name="connsiteX6" fmla="*/ 165377 w 1189028"/>
                <a:gd name="connsiteY6" fmla="*/ 31449 h 1250308"/>
                <a:gd name="connsiteX0" fmla="*/ 175823 w 1189028"/>
                <a:gd name="connsiteY0" fmla="*/ 127682 h 661505"/>
                <a:gd name="connsiteX1" fmla="*/ 1027236 w 1189028"/>
                <a:gd name="connsiteY1" fmla="*/ 159417 h 661505"/>
                <a:gd name="connsiteX2" fmla="*/ 1189028 w 1189028"/>
                <a:gd name="connsiteY2" fmla="*/ 593434 h 661505"/>
                <a:gd name="connsiteX3" fmla="*/ 739369 w 1189028"/>
                <a:gd name="connsiteY3" fmla="*/ 614468 h 661505"/>
                <a:gd name="connsiteX4" fmla="*/ 392509 w 1189028"/>
                <a:gd name="connsiteY4" fmla="*/ 614468 h 661505"/>
                <a:gd name="connsiteX5" fmla="*/ 0 w 1189028"/>
                <a:gd name="connsiteY5" fmla="*/ 593434 h 661505"/>
                <a:gd name="connsiteX6" fmla="*/ 175823 w 1189028"/>
                <a:gd name="connsiteY6" fmla="*/ 127682 h 661505"/>
                <a:gd name="connsiteX0" fmla="*/ 175823 w 1278768"/>
                <a:gd name="connsiteY0" fmla="*/ 225843 h 759666"/>
                <a:gd name="connsiteX1" fmla="*/ 1267525 w 1278768"/>
                <a:gd name="connsiteY1" fmla="*/ 92677 h 759666"/>
                <a:gd name="connsiteX2" fmla="*/ 1189028 w 1278768"/>
                <a:gd name="connsiteY2" fmla="*/ 691595 h 759666"/>
                <a:gd name="connsiteX3" fmla="*/ 739369 w 1278768"/>
                <a:gd name="connsiteY3" fmla="*/ 712629 h 759666"/>
                <a:gd name="connsiteX4" fmla="*/ 392509 w 1278768"/>
                <a:gd name="connsiteY4" fmla="*/ 712629 h 759666"/>
                <a:gd name="connsiteX5" fmla="*/ 0 w 1278768"/>
                <a:gd name="connsiteY5" fmla="*/ 691595 h 759666"/>
                <a:gd name="connsiteX6" fmla="*/ 175823 w 1278768"/>
                <a:gd name="connsiteY6" fmla="*/ 225843 h 759666"/>
                <a:gd name="connsiteX0" fmla="*/ 6 w 1322352"/>
                <a:gd name="connsiteY0" fmla="*/ 122242 h 833651"/>
                <a:gd name="connsiteX1" fmla="*/ 1311109 w 1322352"/>
                <a:gd name="connsiteY1" fmla="*/ 166662 h 833651"/>
                <a:gd name="connsiteX2" fmla="*/ 1232612 w 1322352"/>
                <a:gd name="connsiteY2" fmla="*/ 765580 h 833651"/>
                <a:gd name="connsiteX3" fmla="*/ 782953 w 1322352"/>
                <a:gd name="connsiteY3" fmla="*/ 786614 h 833651"/>
                <a:gd name="connsiteX4" fmla="*/ 436093 w 1322352"/>
                <a:gd name="connsiteY4" fmla="*/ 786614 h 833651"/>
                <a:gd name="connsiteX5" fmla="*/ 43584 w 1322352"/>
                <a:gd name="connsiteY5" fmla="*/ 765580 h 833651"/>
                <a:gd name="connsiteX6" fmla="*/ 6 w 1322352"/>
                <a:gd name="connsiteY6" fmla="*/ 122242 h 833651"/>
                <a:gd name="connsiteX0" fmla="*/ 6 w 1232612"/>
                <a:gd name="connsiteY0" fmla="*/ 139486 h 850895"/>
                <a:gd name="connsiteX1" fmla="*/ 1175289 w 1232612"/>
                <a:gd name="connsiteY1" fmla="*/ 145869 h 850895"/>
                <a:gd name="connsiteX2" fmla="*/ 1232612 w 1232612"/>
                <a:gd name="connsiteY2" fmla="*/ 782824 h 850895"/>
                <a:gd name="connsiteX3" fmla="*/ 782953 w 1232612"/>
                <a:gd name="connsiteY3" fmla="*/ 803858 h 850895"/>
                <a:gd name="connsiteX4" fmla="*/ 436093 w 1232612"/>
                <a:gd name="connsiteY4" fmla="*/ 803858 h 850895"/>
                <a:gd name="connsiteX5" fmla="*/ 43584 w 1232612"/>
                <a:gd name="connsiteY5" fmla="*/ 782824 h 850895"/>
                <a:gd name="connsiteX6" fmla="*/ 6 w 1232612"/>
                <a:gd name="connsiteY6" fmla="*/ 139486 h 850895"/>
                <a:gd name="connsiteX0" fmla="*/ 50447 w 1189028"/>
                <a:gd name="connsiteY0" fmla="*/ 145872 h 844593"/>
                <a:gd name="connsiteX1" fmla="*/ 1131705 w 1189028"/>
                <a:gd name="connsiteY1" fmla="*/ 139567 h 844593"/>
                <a:gd name="connsiteX2" fmla="*/ 1189028 w 1189028"/>
                <a:gd name="connsiteY2" fmla="*/ 776522 h 844593"/>
                <a:gd name="connsiteX3" fmla="*/ 739369 w 1189028"/>
                <a:gd name="connsiteY3" fmla="*/ 797556 h 844593"/>
                <a:gd name="connsiteX4" fmla="*/ 392509 w 1189028"/>
                <a:gd name="connsiteY4" fmla="*/ 797556 h 844593"/>
                <a:gd name="connsiteX5" fmla="*/ 0 w 1189028"/>
                <a:gd name="connsiteY5" fmla="*/ 776522 h 844593"/>
                <a:gd name="connsiteX6" fmla="*/ 50447 w 1189028"/>
                <a:gd name="connsiteY6" fmla="*/ 145872 h 844593"/>
                <a:gd name="connsiteX0" fmla="*/ 50447 w 1199470"/>
                <a:gd name="connsiteY0" fmla="*/ 145872 h 844593"/>
                <a:gd name="connsiteX1" fmla="*/ 1131705 w 1199470"/>
                <a:gd name="connsiteY1" fmla="*/ 139567 h 844593"/>
                <a:gd name="connsiteX2" fmla="*/ 1199472 w 1199470"/>
                <a:gd name="connsiteY2" fmla="*/ 662360 h 844593"/>
                <a:gd name="connsiteX3" fmla="*/ 739369 w 1199470"/>
                <a:gd name="connsiteY3" fmla="*/ 797556 h 844593"/>
                <a:gd name="connsiteX4" fmla="*/ 392509 w 1199470"/>
                <a:gd name="connsiteY4" fmla="*/ 797556 h 844593"/>
                <a:gd name="connsiteX5" fmla="*/ 0 w 1199470"/>
                <a:gd name="connsiteY5" fmla="*/ 776522 h 844593"/>
                <a:gd name="connsiteX6" fmla="*/ 50447 w 1199470"/>
                <a:gd name="connsiteY6" fmla="*/ 145872 h 844593"/>
                <a:gd name="connsiteX0" fmla="*/ 71344 w 1220367"/>
                <a:gd name="connsiteY0" fmla="*/ 145872 h 844593"/>
                <a:gd name="connsiteX1" fmla="*/ 1152602 w 1220367"/>
                <a:gd name="connsiteY1" fmla="*/ 139567 h 844593"/>
                <a:gd name="connsiteX2" fmla="*/ 1220369 w 1220367"/>
                <a:gd name="connsiteY2" fmla="*/ 662360 h 844593"/>
                <a:gd name="connsiteX3" fmla="*/ 760266 w 1220367"/>
                <a:gd name="connsiteY3" fmla="*/ 797556 h 844593"/>
                <a:gd name="connsiteX4" fmla="*/ 413406 w 1220367"/>
                <a:gd name="connsiteY4" fmla="*/ 797556 h 844593"/>
                <a:gd name="connsiteX5" fmla="*/ -2 w 1220367"/>
                <a:gd name="connsiteY5" fmla="*/ 611623 h 844593"/>
                <a:gd name="connsiteX6" fmla="*/ 71344 w 1220367"/>
                <a:gd name="connsiteY6" fmla="*/ 145872 h 844593"/>
                <a:gd name="connsiteX0" fmla="*/ 71344 w 1220367"/>
                <a:gd name="connsiteY0" fmla="*/ 145872 h 1021113"/>
                <a:gd name="connsiteX1" fmla="*/ 1152602 w 1220367"/>
                <a:gd name="connsiteY1" fmla="*/ 139567 h 1021113"/>
                <a:gd name="connsiteX2" fmla="*/ 1220369 w 1220367"/>
                <a:gd name="connsiteY2" fmla="*/ 662360 h 1021113"/>
                <a:gd name="connsiteX3" fmla="*/ 770716 w 1220367"/>
                <a:gd name="connsiteY3" fmla="*/ 1013212 h 1021113"/>
                <a:gd name="connsiteX4" fmla="*/ 413406 w 1220367"/>
                <a:gd name="connsiteY4" fmla="*/ 797556 h 1021113"/>
                <a:gd name="connsiteX5" fmla="*/ -2 w 1220367"/>
                <a:gd name="connsiteY5" fmla="*/ 611623 h 1021113"/>
                <a:gd name="connsiteX6" fmla="*/ 71344 w 1220367"/>
                <a:gd name="connsiteY6" fmla="*/ 145872 h 1021113"/>
                <a:gd name="connsiteX0" fmla="*/ 71344 w 1220367"/>
                <a:gd name="connsiteY0" fmla="*/ 145872 h 1034953"/>
                <a:gd name="connsiteX1" fmla="*/ 1152602 w 1220367"/>
                <a:gd name="connsiteY1" fmla="*/ 139567 h 1034953"/>
                <a:gd name="connsiteX2" fmla="*/ 1220369 w 1220367"/>
                <a:gd name="connsiteY2" fmla="*/ 662360 h 1034953"/>
                <a:gd name="connsiteX3" fmla="*/ 770716 w 1220367"/>
                <a:gd name="connsiteY3" fmla="*/ 1013212 h 1034953"/>
                <a:gd name="connsiteX4" fmla="*/ 308932 w 1220367"/>
                <a:gd name="connsiteY4" fmla="*/ 949794 h 1034953"/>
                <a:gd name="connsiteX5" fmla="*/ -2 w 1220367"/>
                <a:gd name="connsiteY5" fmla="*/ 611623 h 1034953"/>
                <a:gd name="connsiteX6" fmla="*/ 71344 w 1220367"/>
                <a:gd name="connsiteY6" fmla="*/ 145872 h 1034953"/>
                <a:gd name="connsiteX0" fmla="*/ 77219 w 1226242"/>
                <a:gd name="connsiteY0" fmla="*/ 145872 h 1034953"/>
                <a:gd name="connsiteX1" fmla="*/ 1158477 w 1226242"/>
                <a:gd name="connsiteY1" fmla="*/ 139567 h 1034953"/>
                <a:gd name="connsiteX2" fmla="*/ 1226244 w 1226242"/>
                <a:gd name="connsiteY2" fmla="*/ 662360 h 1034953"/>
                <a:gd name="connsiteX3" fmla="*/ 776591 w 1226242"/>
                <a:gd name="connsiteY3" fmla="*/ 1013212 h 1034953"/>
                <a:gd name="connsiteX4" fmla="*/ 314807 w 1226242"/>
                <a:gd name="connsiteY4" fmla="*/ 949794 h 1034953"/>
                <a:gd name="connsiteX5" fmla="*/ 5873 w 1226242"/>
                <a:gd name="connsiteY5" fmla="*/ 611623 h 1034953"/>
                <a:gd name="connsiteX6" fmla="*/ 77219 w 1226242"/>
                <a:gd name="connsiteY6" fmla="*/ 145872 h 1034953"/>
                <a:gd name="connsiteX0" fmla="*/ 77219 w 1233595"/>
                <a:gd name="connsiteY0" fmla="*/ 145872 h 1034953"/>
                <a:gd name="connsiteX1" fmla="*/ 1158477 w 1233595"/>
                <a:gd name="connsiteY1" fmla="*/ 139567 h 1034953"/>
                <a:gd name="connsiteX2" fmla="*/ 1226244 w 1233595"/>
                <a:gd name="connsiteY2" fmla="*/ 662360 h 1034953"/>
                <a:gd name="connsiteX3" fmla="*/ 776591 w 1233595"/>
                <a:gd name="connsiteY3" fmla="*/ 1013212 h 1034953"/>
                <a:gd name="connsiteX4" fmla="*/ 314807 w 1233595"/>
                <a:gd name="connsiteY4" fmla="*/ 949794 h 1034953"/>
                <a:gd name="connsiteX5" fmla="*/ 5873 w 1233595"/>
                <a:gd name="connsiteY5" fmla="*/ 611623 h 1034953"/>
                <a:gd name="connsiteX6" fmla="*/ 77219 w 1233595"/>
                <a:gd name="connsiteY6" fmla="*/ 145872 h 1034953"/>
                <a:gd name="connsiteX0" fmla="*/ 77219 w 1275253"/>
                <a:gd name="connsiteY0" fmla="*/ 145872 h 1034953"/>
                <a:gd name="connsiteX1" fmla="*/ 1158477 w 1275253"/>
                <a:gd name="connsiteY1" fmla="*/ 139567 h 1034953"/>
                <a:gd name="connsiteX2" fmla="*/ 1226244 w 1275253"/>
                <a:gd name="connsiteY2" fmla="*/ 662360 h 1034953"/>
                <a:gd name="connsiteX3" fmla="*/ 776591 w 1275253"/>
                <a:gd name="connsiteY3" fmla="*/ 1013212 h 1034953"/>
                <a:gd name="connsiteX4" fmla="*/ 314807 w 1275253"/>
                <a:gd name="connsiteY4" fmla="*/ 949794 h 1034953"/>
                <a:gd name="connsiteX5" fmla="*/ 5873 w 1275253"/>
                <a:gd name="connsiteY5" fmla="*/ 611623 h 1034953"/>
                <a:gd name="connsiteX6" fmla="*/ 77219 w 1275253"/>
                <a:gd name="connsiteY6" fmla="*/ 145872 h 1034953"/>
                <a:gd name="connsiteX0" fmla="*/ 104048 w 1302082"/>
                <a:gd name="connsiteY0" fmla="*/ 145872 h 1034953"/>
                <a:gd name="connsiteX1" fmla="*/ 1185306 w 1302082"/>
                <a:gd name="connsiteY1" fmla="*/ 139567 h 1034953"/>
                <a:gd name="connsiteX2" fmla="*/ 1253073 w 1302082"/>
                <a:gd name="connsiteY2" fmla="*/ 662360 h 1034953"/>
                <a:gd name="connsiteX3" fmla="*/ 803420 w 1302082"/>
                <a:gd name="connsiteY3" fmla="*/ 1013212 h 1034953"/>
                <a:gd name="connsiteX4" fmla="*/ 341636 w 1302082"/>
                <a:gd name="connsiteY4" fmla="*/ 949794 h 1034953"/>
                <a:gd name="connsiteX5" fmla="*/ 32702 w 1302082"/>
                <a:gd name="connsiteY5" fmla="*/ 611623 h 1034953"/>
                <a:gd name="connsiteX6" fmla="*/ 104048 w 1302082"/>
                <a:gd name="connsiteY6" fmla="*/ 145872 h 1034953"/>
                <a:gd name="connsiteX0" fmla="*/ 104048 w 1302082"/>
                <a:gd name="connsiteY0" fmla="*/ 145872 h 1048218"/>
                <a:gd name="connsiteX1" fmla="*/ 1185306 w 1302082"/>
                <a:gd name="connsiteY1" fmla="*/ 139567 h 1048218"/>
                <a:gd name="connsiteX2" fmla="*/ 1253073 w 1302082"/>
                <a:gd name="connsiteY2" fmla="*/ 662360 h 1048218"/>
                <a:gd name="connsiteX3" fmla="*/ 803420 w 1302082"/>
                <a:gd name="connsiteY3" fmla="*/ 1013212 h 1048218"/>
                <a:gd name="connsiteX4" fmla="*/ 341636 w 1302082"/>
                <a:gd name="connsiteY4" fmla="*/ 949794 h 1048218"/>
                <a:gd name="connsiteX5" fmla="*/ 32702 w 1302082"/>
                <a:gd name="connsiteY5" fmla="*/ 611623 h 1048218"/>
                <a:gd name="connsiteX6" fmla="*/ 104048 w 1302082"/>
                <a:gd name="connsiteY6" fmla="*/ 145872 h 1048218"/>
                <a:gd name="connsiteX0" fmla="*/ 104048 w 1302082"/>
                <a:gd name="connsiteY0" fmla="*/ 145872 h 1048218"/>
                <a:gd name="connsiteX1" fmla="*/ 1185306 w 1302082"/>
                <a:gd name="connsiteY1" fmla="*/ 139567 h 1048218"/>
                <a:gd name="connsiteX2" fmla="*/ 1253073 w 1302082"/>
                <a:gd name="connsiteY2" fmla="*/ 662360 h 1048218"/>
                <a:gd name="connsiteX3" fmla="*/ 803420 w 1302082"/>
                <a:gd name="connsiteY3" fmla="*/ 1013212 h 1048218"/>
                <a:gd name="connsiteX4" fmla="*/ 341636 w 1302082"/>
                <a:gd name="connsiteY4" fmla="*/ 949794 h 1048218"/>
                <a:gd name="connsiteX5" fmla="*/ 32702 w 1302082"/>
                <a:gd name="connsiteY5" fmla="*/ 611623 h 1048218"/>
                <a:gd name="connsiteX6" fmla="*/ 104048 w 1302082"/>
                <a:gd name="connsiteY6" fmla="*/ 145872 h 1048218"/>
                <a:gd name="connsiteX0" fmla="*/ 104048 w 1302082"/>
                <a:gd name="connsiteY0" fmla="*/ 145872 h 1048218"/>
                <a:gd name="connsiteX1" fmla="*/ 1185306 w 1302082"/>
                <a:gd name="connsiteY1" fmla="*/ 139567 h 1048218"/>
                <a:gd name="connsiteX2" fmla="*/ 1253073 w 1302082"/>
                <a:gd name="connsiteY2" fmla="*/ 662360 h 1048218"/>
                <a:gd name="connsiteX3" fmla="*/ 803420 w 1302082"/>
                <a:gd name="connsiteY3" fmla="*/ 1013212 h 1048218"/>
                <a:gd name="connsiteX4" fmla="*/ 341636 w 1302082"/>
                <a:gd name="connsiteY4" fmla="*/ 949794 h 1048218"/>
                <a:gd name="connsiteX5" fmla="*/ 32702 w 1302082"/>
                <a:gd name="connsiteY5" fmla="*/ 611623 h 1048218"/>
                <a:gd name="connsiteX6" fmla="*/ 104048 w 1302082"/>
                <a:gd name="connsiteY6" fmla="*/ 145872 h 1048218"/>
                <a:gd name="connsiteX0" fmla="*/ 104048 w 1302082"/>
                <a:gd name="connsiteY0" fmla="*/ 145872 h 1086585"/>
                <a:gd name="connsiteX1" fmla="*/ 1185306 w 1302082"/>
                <a:gd name="connsiteY1" fmla="*/ 139567 h 1086585"/>
                <a:gd name="connsiteX2" fmla="*/ 1253073 w 1302082"/>
                <a:gd name="connsiteY2" fmla="*/ 662360 h 1086585"/>
                <a:gd name="connsiteX3" fmla="*/ 803420 w 1302082"/>
                <a:gd name="connsiteY3" fmla="*/ 1013212 h 1086585"/>
                <a:gd name="connsiteX4" fmla="*/ 341636 w 1302082"/>
                <a:gd name="connsiteY4" fmla="*/ 949794 h 1086585"/>
                <a:gd name="connsiteX5" fmla="*/ 32702 w 1302082"/>
                <a:gd name="connsiteY5" fmla="*/ 611623 h 1086585"/>
                <a:gd name="connsiteX6" fmla="*/ 104048 w 1302082"/>
                <a:gd name="connsiteY6" fmla="*/ 145872 h 1086585"/>
                <a:gd name="connsiteX0" fmla="*/ 104048 w 1308922"/>
                <a:gd name="connsiteY0" fmla="*/ 145872 h 1086585"/>
                <a:gd name="connsiteX1" fmla="*/ 1185306 w 1308922"/>
                <a:gd name="connsiteY1" fmla="*/ 139567 h 1086585"/>
                <a:gd name="connsiteX2" fmla="*/ 1253073 w 1308922"/>
                <a:gd name="connsiteY2" fmla="*/ 662360 h 1086585"/>
                <a:gd name="connsiteX3" fmla="*/ 803420 w 1308922"/>
                <a:gd name="connsiteY3" fmla="*/ 1013212 h 1086585"/>
                <a:gd name="connsiteX4" fmla="*/ 341636 w 1308922"/>
                <a:gd name="connsiteY4" fmla="*/ 949794 h 1086585"/>
                <a:gd name="connsiteX5" fmla="*/ 32702 w 1308922"/>
                <a:gd name="connsiteY5" fmla="*/ 611623 h 1086585"/>
                <a:gd name="connsiteX6" fmla="*/ 104048 w 1308922"/>
                <a:gd name="connsiteY6" fmla="*/ 145872 h 1086585"/>
                <a:gd name="connsiteX0" fmla="*/ 104048 w 1308922"/>
                <a:gd name="connsiteY0" fmla="*/ 145872 h 1086585"/>
                <a:gd name="connsiteX1" fmla="*/ 1185306 w 1308922"/>
                <a:gd name="connsiteY1" fmla="*/ 139567 h 1086585"/>
                <a:gd name="connsiteX2" fmla="*/ 1253073 w 1308922"/>
                <a:gd name="connsiteY2" fmla="*/ 662360 h 1086585"/>
                <a:gd name="connsiteX3" fmla="*/ 803420 w 1308922"/>
                <a:gd name="connsiteY3" fmla="*/ 1013212 h 1086585"/>
                <a:gd name="connsiteX4" fmla="*/ 341636 w 1308922"/>
                <a:gd name="connsiteY4" fmla="*/ 949794 h 1086585"/>
                <a:gd name="connsiteX5" fmla="*/ 32702 w 1308922"/>
                <a:gd name="connsiteY5" fmla="*/ 611623 h 1086585"/>
                <a:gd name="connsiteX6" fmla="*/ 104048 w 1308922"/>
                <a:gd name="connsiteY6" fmla="*/ 145872 h 1086585"/>
                <a:gd name="connsiteX0" fmla="*/ 104048 w 1308922"/>
                <a:gd name="connsiteY0" fmla="*/ 119774 h 1060487"/>
                <a:gd name="connsiteX1" fmla="*/ 1185306 w 1308922"/>
                <a:gd name="connsiteY1" fmla="*/ 113469 h 1060487"/>
                <a:gd name="connsiteX2" fmla="*/ 1253073 w 1308922"/>
                <a:gd name="connsiteY2" fmla="*/ 636262 h 1060487"/>
                <a:gd name="connsiteX3" fmla="*/ 803420 w 1308922"/>
                <a:gd name="connsiteY3" fmla="*/ 987114 h 1060487"/>
                <a:gd name="connsiteX4" fmla="*/ 341636 w 1308922"/>
                <a:gd name="connsiteY4" fmla="*/ 923696 h 1060487"/>
                <a:gd name="connsiteX5" fmla="*/ 32702 w 1308922"/>
                <a:gd name="connsiteY5" fmla="*/ 585525 h 1060487"/>
                <a:gd name="connsiteX6" fmla="*/ 104048 w 1308922"/>
                <a:gd name="connsiteY6" fmla="*/ 119774 h 1060487"/>
                <a:gd name="connsiteX0" fmla="*/ 122181 w 1327055"/>
                <a:gd name="connsiteY0" fmla="*/ 119774 h 1060487"/>
                <a:gd name="connsiteX1" fmla="*/ 1203439 w 1327055"/>
                <a:gd name="connsiteY1" fmla="*/ 113469 h 1060487"/>
                <a:gd name="connsiteX2" fmla="*/ 1271206 w 1327055"/>
                <a:gd name="connsiteY2" fmla="*/ 636262 h 1060487"/>
                <a:gd name="connsiteX3" fmla="*/ 821553 w 1327055"/>
                <a:gd name="connsiteY3" fmla="*/ 987114 h 1060487"/>
                <a:gd name="connsiteX4" fmla="*/ 359769 w 1327055"/>
                <a:gd name="connsiteY4" fmla="*/ 923696 h 1060487"/>
                <a:gd name="connsiteX5" fmla="*/ 50835 w 1327055"/>
                <a:gd name="connsiteY5" fmla="*/ 585525 h 1060487"/>
                <a:gd name="connsiteX6" fmla="*/ 122181 w 1327055"/>
                <a:gd name="connsiteY6" fmla="*/ 119774 h 1060487"/>
                <a:gd name="connsiteX0" fmla="*/ 122181 w 1327055"/>
                <a:gd name="connsiteY0" fmla="*/ 238008 h 1178721"/>
                <a:gd name="connsiteX1" fmla="*/ 1203439 w 1327055"/>
                <a:gd name="connsiteY1" fmla="*/ 231703 h 1178721"/>
                <a:gd name="connsiteX2" fmla="*/ 1271206 w 1327055"/>
                <a:gd name="connsiteY2" fmla="*/ 754496 h 1178721"/>
                <a:gd name="connsiteX3" fmla="*/ 821553 w 1327055"/>
                <a:gd name="connsiteY3" fmla="*/ 1105348 h 1178721"/>
                <a:gd name="connsiteX4" fmla="*/ 359769 w 1327055"/>
                <a:gd name="connsiteY4" fmla="*/ 1041930 h 1178721"/>
                <a:gd name="connsiteX5" fmla="*/ 50835 w 1327055"/>
                <a:gd name="connsiteY5" fmla="*/ 703759 h 1178721"/>
                <a:gd name="connsiteX6" fmla="*/ 122181 w 1327055"/>
                <a:gd name="connsiteY6" fmla="*/ 238008 h 1178721"/>
                <a:gd name="connsiteX0" fmla="*/ 122181 w 1327055"/>
                <a:gd name="connsiteY0" fmla="*/ 307561 h 1248274"/>
                <a:gd name="connsiteX1" fmla="*/ 1203439 w 1327055"/>
                <a:gd name="connsiteY1" fmla="*/ 301256 h 1248274"/>
                <a:gd name="connsiteX2" fmla="*/ 1271206 w 1327055"/>
                <a:gd name="connsiteY2" fmla="*/ 824049 h 1248274"/>
                <a:gd name="connsiteX3" fmla="*/ 821553 w 1327055"/>
                <a:gd name="connsiteY3" fmla="*/ 1174901 h 1248274"/>
                <a:gd name="connsiteX4" fmla="*/ 359769 w 1327055"/>
                <a:gd name="connsiteY4" fmla="*/ 1111483 h 1248274"/>
                <a:gd name="connsiteX5" fmla="*/ 50835 w 1327055"/>
                <a:gd name="connsiteY5" fmla="*/ 773312 h 1248274"/>
                <a:gd name="connsiteX6" fmla="*/ 122181 w 1327055"/>
                <a:gd name="connsiteY6" fmla="*/ 307561 h 1248274"/>
                <a:gd name="connsiteX0" fmla="*/ 122181 w 1327055"/>
                <a:gd name="connsiteY0" fmla="*/ 275065 h 1215778"/>
                <a:gd name="connsiteX1" fmla="*/ 1203439 w 1327055"/>
                <a:gd name="connsiteY1" fmla="*/ 268760 h 1215778"/>
                <a:gd name="connsiteX2" fmla="*/ 1271206 w 1327055"/>
                <a:gd name="connsiteY2" fmla="*/ 791553 h 1215778"/>
                <a:gd name="connsiteX3" fmla="*/ 821553 w 1327055"/>
                <a:gd name="connsiteY3" fmla="*/ 1142405 h 1215778"/>
                <a:gd name="connsiteX4" fmla="*/ 359769 w 1327055"/>
                <a:gd name="connsiteY4" fmla="*/ 1078987 h 1215778"/>
                <a:gd name="connsiteX5" fmla="*/ 50835 w 1327055"/>
                <a:gd name="connsiteY5" fmla="*/ 740816 h 1215778"/>
                <a:gd name="connsiteX6" fmla="*/ 122181 w 1327055"/>
                <a:gd name="connsiteY6" fmla="*/ 275065 h 121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7055" h="1215778">
                  <a:moveTo>
                    <a:pt x="122181" y="275065"/>
                  </a:moveTo>
                  <a:cubicBezTo>
                    <a:pt x="-49635" y="-53102"/>
                    <a:pt x="1356705" y="-126006"/>
                    <a:pt x="1203439" y="268760"/>
                  </a:cubicBezTo>
                  <a:cubicBezTo>
                    <a:pt x="1306120" y="341563"/>
                    <a:pt x="1384850" y="506312"/>
                    <a:pt x="1271206" y="791553"/>
                  </a:cubicBezTo>
                  <a:cubicBezTo>
                    <a:pt x="1337283" y="960031"/>
                    <a:pt x="897582" y="1272527"/>
                    <a:pt x="821553" y="1142405"/>
                  </a:cubicBezTo>
                  <a:cubicBezTo>
                    <a:pt x="746800" y="1278840"/>
                    <a:pt x="404100" y="1205941"/>
                    <a:pt x="359769" y="1078987"/>
                  </a:cubicBezTo>
                  <a:cubicBezTo>
                    <a:pt x="261917" y="1215466"/>
                    <a:pt x="3806" y="944206"/>
                    <a:pt x="50835" y="740816"/>
                  </a:cubicBezTo>
                  <a:cubicBezTo>
                    <a:pt x="-52188" y="690257"/>
                    <a:pt x="16556" y="363686"/>
                    <a:pt x="122181" y="275065"/>
                  </a:cubicBezTo>
                  <a:close/>
                </a:path>
              </a:pathLst>
            </a:custGeom>
            <a:gradFill flip="none" rotWithShape="1">
              <a:gsLst>
                <a:gs pos="68000">
                  <a:srgbClr val="66FFFF"/>
                </a:gs>
                <a:gs pos="100000">
                  <a:srgbClr val="00CC99"/>
                </a:gs>
              </a:gsLst>
              <a:lin ang="5400000" scaled="1"/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97" name="角丸四角形 131">
              <a:extLst>
                <a:ext uri="{FF2B5EF4-FFF2-40B4-BE49-F238E27FC236}">
                  <a16:creationId xmlns:a16="http://schemas.microsoft.com/office/drawing/2014/main" id="{D1D1E483-0B08-4B76-BE4C-01FF1086014F}"/>
                </a:ext>
              </a:extLst>
            </p:cNvPr>
            <p:cNvSpPr/>
            <p:nvPr/>
          </p:nvSpPr>
          <p:spPr>
            <a:xfrm rot="15148441">
              <a:off x="8037851" y="5056328"/>
              <a:ext cx="47783" cy="16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角丸四角形 132">
              <a:extLst>
                <a:ext uri="{FF2B5EF4-FFF2-40B4-BE49-F238E27FC236}">
                  <a16:creationId xmlns:a16="http://schemas.microsoft.com/office/drawing/2014/main" id="{644D1F9B-971D-4554-A4CB-D388BB52F4BB}"/>
                </a:ext>
              </a:extLst>
            </p:cNvPr>
            <p:cNvSpPr/>
            <p:nvPr/>
          </p:nvSpPr>
          <p:spPr>
            <a:xfrm rot="6490990">
              <a:off x="8055696" y="5233328"/>
              <a:ext cx="47783" cy="162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角丸四角形 23">
              <a:extLst>
                <a:ext uri="{FF2B5EF4-FFF2-40B4-BE49-F238E27FC236}">
                  <a16:creationId xmlns:a16="http://schemas.microsoft.com/office/drawing/2014/main" id="{D3FB65DA-C567-4A09-9155-160D433BB0B0}"/>
                </a:ext>
              </a:extLst>
            </p:cNvPr>
            <p:cNvSpPr/>
            <p:nvPr/>
          </p:nvSpPr>
          <p:spPr>
            <a:xfrm rot="6773324">
              <a:off x="8172529" y="5057425"/>
              <a:ext cx="61895" cy="177334"/>
            </a:xfrm>
            <a:custGeom>
              <a:avLst/>
              <a:gdLst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9642 w 209642"/>
                <a:gd name="connsiteY4" fmla="*/ 1453026 h 1557847"/>
                <a:gd name="connsiteX5" fmla="*/ 104821 w 209642"/>
                <a:gd name="connsiteY5" fmla="*/ 1557847 h 1557847"/>
                <a:gd name="connsiteX6" fmla="*/ 104821 w 209642"/>
                <a:gd name="connsiteY6" fmla="*/ 1557847 h 1557847"/>
                <a:gd name="connsiteX7" fmla="*/ 0 w 209642"/>
                <a:gd name="connsiteY7" fmla="*/ 1453026 h 1557847"/>
                <a:gd name="connsiteX8" fmla="*/ 0 w 209642"/>
                <a:gd name="connsiteY8" fmla="*/ 104821 h 1557847"/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9642 w 209642"/>
                <a:gd name="connsiteY4" fmla="*/ 1453026 h 1557847"/>
                <a:gd name="connsiteX5" fmla="*/ 104821 w 209642"/>
                <a:gd name="connsiteY5" fmla="*/ 1557847 h 1557847"/>
                <a:gd name="connsiteX6" fmla="*/ 104821 w 209642"/>
                <a:gd name="connsiteY6" fmla="*/ 1557847 h 1557847"/>
                <a:gd name="connsiteX7" fmla="*/ 5990 w 209642"/>
                <a:gd name="connsiteY7" fmla="*/ 1288708 h 1557847"/>
                <a:gd name="connsiteX8" fmla="*/ 0 w 209642"/>
                <a:gd name="connsiteY8" fmla="*/ 104821 h 1557847"/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0997 w 209642"/>
                <a:gd name="connsiteY4" fmla="*/ 1266089 h 1557847"/>
                <a:gd name="connsiteX5" fmla="*/ 104821 w 209642"/>
                <a:gd name="connsiteY5" fmla="*/ 1557847 h 1557847"/>
                <a:gd name="connsiteX6" fmla="*/ 104821 w 209642"/>
                <a:gd name="connsiteY6" fmla="*/ 1557847 h 1557847"/>
                <a:gd name="connsiteX7" fmla="*/ 5990 w 209642"/>
                <a:gd name="connsiteY7" fmla="*/ 1288708 h 1557847"/>
                <a:gd name="connsiteX8" fmla="*/ 0 w 209642"/>
                <a:gd name="connsiteY8" fmla="*/ 104821 h 1557847"/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0997 w 209642"/>
                <a:gd name="connsiteY4" fmla="*/ 1266089 h 1557847"/>
                <a:gd name="connsiteX5" fmla="*/ 104821 w 209642"/>
                <a:gd name="connsiteY5" fmla="*/ 1557847 h 1557847"/>
                <a:gd name="connsiteX6" fmla="*/ 110292 w 209642"/>
                <a:gd name="connsiteY6" fmla="*/ 1382876 h 1557847"/>
                <a:gd name="connsiteX7" fmla="*/ 5990 w 209642"/>
                <a:gd name="connsiteY7" fmla="*/ 1288708 h 1557847"/>
                <a:gd name="connsiteX8" fmla="*/ 0 w 209642"/>
                <a:gd name="connsiteY8" fmla="*/ 104821 h 1557847"/>
                <a:gd name="connsiteX0" fmla="*/ 0 w 209642"/>
                <a:gd name="connsiteY0" fmla="*/ 104821 h 1557847"/>
                <a:gd name="connsiteX1" fmla="*/ 104821 w 209642"/>
                <a:gd name="connsiteY1" fmla="*/ 0 h 1557847"/>
                <a:gd name="connsiteX2" fmla="*/ 104821 w 209642"/>
                <a:gd name="connsiteY2" fmla="*/ 0 h 1557847"/>
                <a:gd name="connsiteX3" fmla="*/ 209642 w 209642"/>
                <a:gd name="connsiteY3" fmla="*/ 104821 h 1557847"/>
                <a:gd name="connsiteX4" fmla="*/ 200997 w 209642"/>
                <a:gd name="connsiteY4" fmla="*/ 1266089 h 1557847"/>
                <a:gd name="connsiteX5" fmla="*/ 104821 w 209642"/>
                <a:gd name="connsiteY5" fmla="*/ 1557847 h 1557847"/>
                <a:gd name="connsiteX6" fmla="*/ 5990 w 209642"/>
                <a:gd name="connsiteY6" fmla="*/ 1288708 h 1557847"/>
                <a:gd name="connsiteX7" fmla="*/ 0 w 209642"/>
                <a:gd name="connsiteY7" fmla="*/ 104821 h 1557847"/>
                <a:gd name="connsiteX0" fmla="*/ 0 w 209642"/>
                <a:gd name="connsiteY0" fmla="*/ 104821 h 1296487"/>
                <a:gd name="connsiteX1" fmla="*/ 104821 w 209642"/>
                <a:gd name="connsiteY1" fmla="*/ 0 h 1296487"/>
                <a:gd name="connsiteX2" fmla="*/ 104821 w 209642"/>
                <a:gd name="connsiteY2" fmla="*/ 0 h 1296487"/>
                <a:gd name="connsiteX3" fmla="*/ 209642 w 209642"/>
                <a:gd name="connsiteY3" fmla="*/ 104821 h 1296487"/>
                <a:gd name="connsiteX4" fmla="*/ 200997 w 209642"/>
                <a:gd name="connsiteY4" fmla="*/ 1266089 h 1296487"/>
                <a:gd name="connsiteX5" fmla="*/ 100013 w 209642"/>
                <a:gd name="connsiteY5" fmla="*/ 1281393 h 1296487"/>
                <a:gd name="connsiteX6" fmla="*/ 5990 w 209642"/>
                <a:gd name="connsiteY6" fmla="*/ 1288708 h 1296487"/>
                <a:gd name="connsiteX7" fmla="*/ 0 w 209642"/>
                <a:gd name="connsiteY7" fmla="*/ 104821 h 1296487"/>
                <a:gd name="connsiteX0" fmla="*/ 0 w 209642"/>
                <a:gd name="connsiteY0" fmla="*/ 104821 h 1424382"/>
                <a:gd name="connsiteX1" fmla="*/ 104821 w 209642"/>
                <a:gd name="connsiteY1" fmla="*/ 0 h 1424382"/>
                <a:gd name="connsiteX2" fmla="*/ 104821 w 209642"/>
                <a:gd name="connsiteY2" fmla="*/ 0 h 1424382"/>
                <a:gd name="connsiteX3" fmla="*/ 209642 w 209642"/>
                <a:gd name="connsiteY3" fmla="*/ 104821 h 1424382"/>
                <a:gd name="connsiteX4" fmla="*/ 200997 w 209642"/>
                <a:gd name="connsiteY4" fmla="*/ 1266089 h 1424382"/>
                <a:gd name="connsiteX5" fmla="*/ 5990 w 209642"/>
                <a:gd name="connsiteY5" fmla="*/ 1288708 h 1424382"/>
                <a:gd name="connsiteX6" fmla="*/ 0 w 209642"/>
                <a:gd name="connsiteY6" fmla="*/ 104821 h 1424382"/>
                <a:gd name="connsiteX0" fmla="*/ 0 w 209642"/>
                <a:gd name="connsiteY0" fmla="*/ 104821 h 1374949"/>
                <a:gd name="connsiteX1" fmla="*/ 104821 w 209642"/>
                <a:gd name="connsiteY1" fmla="*/ 0 h 1374949"/>
                <a:gd name="connsiteX2" fmla="*/ 104821 w 209642"/>
                <a:gd name="connsiteY2" fmla="*/ 0 h 1374949"/>
                <a:gd name="connsiteX3" fmla="*/ 209642 w 209642"/>
                <a:gd name="connsiteY3" fmla="*/ 104821 h 1374949"/>
                <a:gd name="connsiteX4" fmla="*/ 200997 w 209642"/>
                <a:gd name="connsiteY4" fmla="*/ 1266089 h 1374949"/>
                <a:gd name="connsiteX5" fmla="*/ 5990 w 209642"/>
                <a:gd name="connsiteY5" fmla="*/ 1288708 h 1374949"/>
                <a:gd name="connsiteX6" fmla="*/ 0 w 209642"/>
                <a:gd name="connsiteY6" fmla="*/ 104821 h 1374949"/>
                <a:gd name="connsiteX0" fmla="*/ 0 w 209642"/>
                <a:gd name="connsiteY0" fmla="*/ 104821 h 1290631"/>
                <a:gd name="connsiteX1" fmla="*/ 104821 w 209642"/>
                <a:gd name="connsiteY1" fmla="*/ 0 h 1290631"/>
                <a:gd name="connsiteX2" fmla="*/ 104821 w 209642"/>
                <a:gd name="connsiteY2" fmla="*/ 0 h 1290631"/>
                <a:gd name="connsiteX3" fmla="*/ 209642 w 209642"/>
                <a:gd name="connsiteY3" fmla="*/ 104821 h 1290631"/>
                <a:gd name="connsiteX4" fmla="*/ 200997 w 209642"/>
                <a:gd name="connsiteY4" fmla="*/ 1266089 h 1290631"/>
                <a:gd name="connsiteX5" fmla="*/ 5990 w 209642"/>
                <a:gd name="connsiteY5" fmla="*/ 1288708 h 1290631"/>
                <a:gd name="connsiteX6" fmla="*/ 0 w 209642"/>
                <a:gd name="connsiteY6" fmla="*/ 104821 h 1290631"/>
                <a:gd name="connsiteX0" fmla="*/ 16100 w 225742"/>
                <a:gd name="connsiteY0" fmla="*/ 104821 h 1289442"/>
                <a:gd name="connsiteX1" fmla="*/ 120921 w 225742"/>
                <a:gd name="connsiteY1" fmla="*/ 0 h 1289442"/>
                <a:gd name="connsiteX2" fmla="*/ 120921 w 225742"/>
                <a:gd name="connsiteY2" fmla="*/ 0 h 1289442"/>
                <a:gd name="connsiteX3" fmla="*/ 225742 w 225742"/>
                <a:gd name="connsiteY3" fmla="*/ 104821 h 1289442"/>
                <a:gd name="connsiteX4" fmla="*/ 217097 w 225742"/>
                <a:gd name="connsiteY4" fmla="*/ 1266089 h 1289442"/>
                <a:gd name="connsiteX5" fmla="*/ 0 w 225742"/>
                <a:gd name="connsiteY5" fmla="*/ 1287177 h 1289442"/>
                <a:gd name="connsiteX6" fmla="*/ 16100 w 225742"/>
                <a:gd name="connsiteY6" fmla="*/ 104821 h 1289442"/>
                <a:gd name="connsiteX0" fmla="*/ 16100 w 258370"/>
                <a:gd name="connsiteY0" fmla="*/ 104821 h 1290111"/>
                <a:gd name="connsiteX1" fmla="*/ 120921 w 258370"/>
                <a:gd name="connsiteY1" fmla="*/ 0 h 1290111"/>
                <a:gd name="connsiteX2" fmla="*/ 120921 w 258370"/>
                <a:gd name="connsiteY2" fmla="*/ 0 h 1290111"/>
                <a:gd name="connsiteX3" fmla="*/ 225742 w 258370"/>
                <a:gd name="connsiteY3" fmla="*/ 104821 h 1290111"/>
                <a:gd name="connsiteX4" fmla="*/ 258215 w 258370"/>
                <a:gd name="connsiteY4" fmla="*/ 1268496 h 1290111"/>
                <a:gd name="connsiteX5" fmla="*/ 0 w 258370"/>
                <a:gd name="connsiteY5" fmla="*/ 1287177 h 1290111"/>
                <a:gd name="connsiteX6" fmla="*/ 16100 w 258370"/>
                <a:gd name="connsiteY6" fmla="*/ 104821 h 1290111"/>
                <a:gd name="connsiteX0" fmla="*/ 16100 w 258370"/>
                <a:gd name="connsiteY0" fmla="*/ 104821 h 1287567"/>
                <a:gd name="connsiteX1" fmla="*/ 120921 w 258370"/>
                <a:gd name="connsiteY1" fmla="*/ 0 h 1287567"/>
                <a:gd name="connsiteX2" fmla="*/ 120921 w 258370"/>
                <a:gd name="connsiteY2" fmla="*/ 0 h 1287567"/>
                <a:gd name="connsiteX3" fmla="*/ 225742 w 258370"/>
                <a:gd name="connsiteY3" fmla="*/ 104821 h 1287567"/>
                <a:gd name="connsiteX4" fmla="*/ 258215 w 258370"/>
                <a:gd name="connsiteY4" fmla="*/ 1268496 h 1287567"/>
                <a:gd name="connsiteX5" fmla="*/ 0 w 258370"/>
                <a:gd name="connsiteY5" fmla="*/ 1287177 h 1287567"/>
                <a:gd name="connsiteX6" fmla="*/ 16100 w 258370"/>
                <a:gd name="connsiteY6" fmla="*/ 104821 h 1287567"/>
                <a:gd name="connsiteX0" fmla="*/ 16100 w 258215"/>
                <a:gd name="connsiteY0" fmla="*/ 104821 h 1287567"/>
                <a:gd name="connsiteX1" fmla="*/ 120921 w 258215"/>
                <a:gd name="connsiteY1" fmla="*/ 0 h 1287567"/>
                <a:gd name="connsiteX2" fmla="*/ 120921 w 258215"/>
                <a:gd name="connsiteY2" fmla="*/ 0 h 1287567"/>
                <a:gd name="connsiteX3" fmla="*/ 225742 w 258215"/>
                <a:gd name="connsiteY3" fmla="*/ 104821 h 1287567"/>
                <a:gd name="connsiteX4" fmla="*/ 258215 w 258215"/>
                <a:gd name="connsiteY4" fmla="*/ 1268496 h 1287567"/>
                <a:gd name="connsiteX5" fmla="*/ 0 w 258215"/>
                <a:gd name="connsiteY5" fmla="*/ 1287177 h 1287567"/>
                <a:gd name="connsiteX6" fmla="*/ 16100 w 258215"/>
                <a:gd name="connsiteY6" fmla="*/ 104821 h 1287567"/>
                <a:gd name="connsiteX0" fmla="*/ 29441 w 271556"/>
                <a:gd name="connsiteY0" fmla="*/ 104821 h 1275454"/>
                <a:gd name="connsiteX1" fmla="*/ 134262 w 271556"/>
                <a:gd name="connsiteY1" fmla="*/ 0 h 1275454"/>
                <a:gd name="connsiteX2" fmla="*/ 134262 w 271556"/>
                <a:gd name="connsiteY2" fmla="*/ 0 h 1275454"/>
                <a:gd name="connsiteX3" fmla="*/ 239083 w 271556"/>
                <a:gd name="connsiteY3" fmla="*/ 104821 h 1275454"/>
                <a:gd name="connsiteX4" fmla="*/ 271556 w 271556"/>
                <a:gd name="connsiteY4" fmla="*/ 1268496 h 1275454"/>
                <a:gd name="connsiteX5" fmla="*/ 0 w 271556"/>
                <a:gd name="connsiteY5" fmla="*/ 1274711 h 1275454"/>
                <a:gd name="connsiteX6" fmla="*/ 29441 w 271556"/>
                <a:gd name="connsiteY6" fmla="*/ 104821 h 1275454"/>
                <a:gd name="connsiteX0" fmla="*/ 29441 w 271556"/>
                <a:gd name="connsiteY0" fmla="*/ 104821 h 1275454"/>
                <a:gd name="connsiteX1" fmla="*/ 134262 w 271556"/>
                <a:gd name="connsiteY1" fmla="*/ 0 h 1275454"/>
                <a:gd name="connsiteX2" fmla="*/ 134262 w 271556"/>
                <a:gd name="connsiteY2" fmla="*/ 0 h 1275454"/>
                <a:gd name="connsiteX3" fmla="*/ 239083 w 271556"/>
                <a:gd name="connsiteY3" fmla="*/ 104821 h 1275454"/>
                <a:gd name="connsiteX4" fmla="*/ 271556 w 271556"/>
                <a:gd name="connsiteY4" fmla="*/ 1268496 h 1275454"/>
                <a:gd name="connsiteX5" fmla="*/ 0 w 271556"/>
                <a:gd name="connsiteY5" fmla="*/ 1274711 h 1275454"/>
                <a:gd name="connsiteX6" fmla="*/ 29441 w 271556"/>
                <a:gd name="connsiteY6" fmla="*/ 104821 h 1275454"/>
                <a:gd name="connsiteX0" fmla="*/ 29441 w 271556"/>
                <a:gd name="connsiteY0" fmla="*/ 104821 h 1275454"/>
                <a:gd name="connsiteX1" fmla="*/ 134262 w 271556"/>
                <a:gd name="connsiteY1" fmla="*/ 0 h 1275454"/>
                <a:gd name="connsiteX2" fmla="*/ 134262 w 271556"/>
                <a:gd name="connsiteY2" fmla="*/ 0 h 1275454"/>
                <a:gd name="connsiteX3" fmla="*/ 239083 w 271556"/>
                <a:gd name="connsiteY3" fmla="*/ 104821 h 1275454"/>
                <a:gd name="connsiteX4" fmla="*/ 271556 w 271556"/>
                <a:gd name="connsiteY4" fmla="*/ 1268496 h 1275454"/>
                <a:gd name="connsiteX5" fmla="*/ 0 w 271556"/>
                <a:gd name="connsiteY5" fmla="*/ 1274711 h 1275454"/>
                <a:gd name="connsiteX6" fmla="*/ 29441 w 271556"/>
                <a:gd name="connsiteY6" fmla="*/ 104821 h 127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556" h="1275454">
                  <a:moveTo>
                    <a:pt x="29441" y="104821"/>
                  </a:moveTo>
                  <a:cubicBezTo>
                    <a:pt x="29441" y="46930"/>
                    <a:pt x="76371" y="0"/>
                    <a:pt x="134262" y="0"/>
                  </a:cubicBezTo>
                  <a:lnTo>
                    <a:pt x="134262" y="0"/>
                  </a:lnTo>
                  <a:cubicBezTo>
                    <a:pt x="192153" y="0"/>
                    <a:pt x="239083" y="46930"/>
                    <a:pt x="239083" y="104821"/>
                  </a:cubicBezTo>
                  <a:cubicBezTo>
                    <a:pt x="236201" y="491910"/>
                    <a:pt x="236816" y="1116742"/>
                    <a:pt x="271556" y="1268496"/>
                  </a:cubicBezTo>
                  <a:cubicBezTo>
                    <a:pt x="206560" y="1266997"/>
                    <a:pt x="74184" y="1278414"/>
                    <a:pt x="0" y="1274711"/>
                  </a:cubicBezTo>
                  <a:cubicBezTo>
                    <a:pt x="20554" y="1117948"/>
                    <a:pt x="29441" y="554223"/>
                    <a:pt x="29441" y="104821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rgbClr val="66FFFF"/>
                </a:gs>
                <a:gs pos="100000">
                  <a:srgbClr val="00CC99"/>
                </a:gs>
              </a:gsLst>
              <a:lin ang="5400000" scaled="1"/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93" name="角丸四角形 24">
              <a:extLst>
                <a:ext uri="{FF2B5EF4-FFF2-40B4-BE49-F238E27FC236}">
                  <a16:creationId xmlns:a16="http://schemas.microsoft.com/office/drawing/2014/main" id="{6E9D7E4E-0338-4978-B196-43EB62A749DA}"/>
                </a:ext>
              </a:extLst>
            </p:cNvPr>
            <p:cNvSpPr/>
            <p:nvPr/>
          </p:nvSpPr>
          <p:spPr>
            <a:xfrm rot="3817368">
              <a:off x="8187310" y="5215464"/>
              <a:ext cx="61901" cy="174043"/>
            </a:xfrm>
            <a:custGeom>
              <a:avLst/>
              <a:gdLst>
                <a:gd name="connsiteX0" fmla="*/ 0 w 209642"/>
                <a:gd name="connsiteY0" fmla="*/ 104821 h 1528977"/>
                <a:gd name="connsiteX1" fmla="*/ 104821 w 209642"/>
                <a:gd name="connsiteY1" fmla="*/ 0 h 1528977"/>
                <a:gd name="connsiteX2" fmla="*/ 104821 w 209642"/>
                <a:gd name="connsiteY2" fmla="*/ 0 h 1528977"/>
                <a:gd name="connsiteX3" fmla="*/ 209642 w 209642"/>
                <a:gd name="connsiteY3" fmla="*/ 104821 h 1528977"/>
                <a:gd name="connsiteX4" fmla="*/ 209642 w 209642"/>
                <a:gd name="connsiteY4" fmla="*/ 1424156 h 1528977"/>
                <a:gd name="connsiteX5" fmla="*/ 104821 w 209642"/>
                <a:gd name="connsiteY5" fmla="*/ 1528977 h 1528977"/>
                <a:gd name="connsiteX6" fmla="*/ 104821 w 209642"/>
                <a:gd name="connsiteY6" fmla="*/ 1528977 h 1528977"/>
                <a:gd name="connsiteX7" fmla="*/ 0 w 209642"/>
                <a:gd name="connsiteY7" fmla="*/ 1424156 h 1528977"/>
                <a:gd name="connsiteX8" fmla="*/ 0 w 209642"/>
                <a:gd name="connsiteY8" fmla="*/ 104821 h 1528977"/>
                <a:gd name="connsiteX0" fmla="*/ 0 w 209642"/>
                <a:gd name="connsiteY0" fmla="*/ 104821 h 1528977"/>
                <a:gd name="connsiteX1" fmla="*/ 104821 w 209642"/>
                <a:gd name="connsiteY1" fmla="*/ 0 h 1528977"/>
                <a:gd name="connsiteX2" fmla="*/ 104821 w 209642"/>
                <a:gd name="connsiteY2" fmla="*/ 0 h 1528977"/>
                <a:gd name="connsiteX3" fmla="*/ 209642 w 209642"/>
                <a:gd name="connsiteY3" fmla="*/ 104821 h 1528977"/>
                <a:gd name="connsiteX4" fmla="*/ 209642 w 209642"/>
                <a:gd name="connsiteY4" fmla="*/ 1424156 h 1528977"/>
                <a:gd name="connsiteX5" fmla="*/ 104821 w 209642"/>
                <a:gd name="connsiteY5" fmla="*/ 1528977 h 1528977"/>
                <a:gd name="connsiteX6" fmla="*/ 0 w 209642"/>
                <a:gd name="connsiteY6" fmla="*/ 1424156 h 1528977"/>
                <a:gd name="connsiteX7" fmla="*/ 0 w 209642"/>
                <a:gd name="connsiteY7" fmla="*/ 104821 h 1528977"/>
                <a:gd name="connsiteX0" fmla="*/ 0 w 209642"/>
                <a:gd name="connsiteY0" fmla="*/ 104821 h 1424156"/>
                <a:gd name="connsiteX1" fmla="*/ 104821 w 209642"/>
                <a:gd name="connsiteY1" fmla="*/ 0 h 1424156"/>
                <a:gd name="connsiteX2" fmla="*/ 104821 w 209642"/>
                <a:gd name="connsiteY2" fmla="*/ 0 h 1424156"/>
                <a:gd name="connsiteX3" fmla="*/ 209642 w 209642"/>
                <a:gd name="connsiteY3" fmla="*/ 104821 h 1424156"/>
                <a:gd name="connsiteX4" fmla="*/ 209642 w 209642"/>
                <a:gd name="connsiteY4" fmla="*/ 1424156 h 1424156"/>
                <a:gd name="connsiteX5" fmla="*/ 0 w 209642"/>
                <a:gd name="connsiteY5" fmla="*/ 1424156 h 1424156"/>
                <a:gd name="connsiteX6" fmla="*/ 0 w 209642"/>
                <a:gd name="connsiteY6" fmla="*/ 104821 h 1424156"/>
                <a:gd name="connsiteX0" fmla="*/ 0 w 209642"/>
                <a:gd name="connsiteY0" fmla="*/ 104821 h 1523663"/>
                <a:gd name="connsiteX1" fmla="*/ 104821 w 209642"/>
                <a:gd name="connsiteY1" fmla="*/ 0 h 1523663"/>
                <a:gd name="connsiteX2" fmla="*/ 104821 w 209642"/>
                <a:gd name="connsiteY2" fmla="*/ 0 h 1523663"/>
                <a:gd name="connsiteX3" fmla="*/ 209642 w 209642"/>
                <a:gd name="connsiteY3" fmla="*/ 104821 h 1523663"/>
                <a:gd name="connsiteX4" fmla="*/ 209642 w 209642"/>
                <a:gd name="connsiteY4" fmla="*/ 1424156 h 1523663"/>
                <a:gd name="connsiteX5" fmla="*/ 0 w 209642"/>
                <a:gd name="connsiteY5" fmla="*/ 1424156 h 1523663"/>
                <a:gd name="connsiteX6" fmla="*/ 0 w 209642"/>
                <a:gd name="connsiteY6" fmla="*/ 104821 h 1523663"/>
                <a:gd name="connsiteX0" fmla="*/ 0 w 209642"/>
                <a:gd name="connsiteY0" fmla="*/ 104821 h 1426636"/>
                <a:gd name="connsiteX1" fmla="*/ 104821 w 209642"/>
                <a:gd name="connsiteY1" fmla="*/ 0 h 1426636"/>
                <a:gd name="connsiteX2" fmla="*/ 104821 w 209642"/>
                <a:gd name="connsiteY2" fmla="*/ 0 h 1426636"/>
                <a:gd name="connsiteX3" fmla="*/ 209642 w 209642"/>
                <a:gd name="connsiteY3" fmla="*/ 104821 h 1426636"/>
                <a:gd name="connsiteX4" fmla="*/ 209642 w 209642"/>
                <a:gd name="connsiteY4" fmla="*/ 1424156 h 1426636"/>
                <a:gd name="connsiteX5" fmla="*/ 0 w 209642"/>
                <a:gd name="connsiteY5" fmla="*/ 1424156 h 1426636"/>
                <a:gd name="connsiteX6" fmla="*/ 0 w 209642"/>
                <a:gd name="connsiteY6" fmla="*/ 104821 h 1426636"/>
                <a:gd name="connsiteX0" fmla="*/ 0 w 209642"/>
                <a:gd name="connsiteY0" fmla="*/ 104821 h 1424156"/>
                <a:gd name="connsiteX1" fmla="*/ 104821 w 209642"/>
                <a:gd name="connsiteY1" fmla="*/ 0 h 1424156"/>
                <a:gd name="connsiteX2" fmla="*/ 104821 w 209642"/>
                <a:gd name="connsiteY2" fmla="*/ 0 h 1424156"/>
                <a:gd name="connsiteX3" fmla="*/ 209642 w 209642"/>
                <a:gd name="connsiteY3" fmla="*/ 104821 h 1424156"/>
                <a:gd name="connsiteX4" fmla="*/ 209642 w 209642"/>
                <a:gd name="connsiteY4" fmla="*/ 1424156 h 1424156"/>
                <a:gd name="connsiteX5" fmla="*/ 2295 w 209642"/>
                <a:gd name="connsiteY5" fmla="*/ 1232558 h 1424156"/>
                <a:gd name="connsiteX6" fmla="*/ 0 w 209642"/>
                <a:gd name="connsiteY6" fmla="*/ 104821 h 1424156"/>
                <a:gd name="connsiteX0" fmla="*/ 0 w 213668"/>
                <a:gd name="connsiteY0" fmla="*/ 104821 h 1241791"/>
                <a:gd name="connsiteX1" fmla="*/ 104821 w 213668"/>
                <a:gd name="connsiteY1" fmla="*/ 0 h 1241791"/>
                <a:gd name="connsiteX2" fmla="*/ 104821 w 213668"/>
                <a:gd name="connsiteY2" fmla="*/ 0 h 1241791"/>
                <a:gd name="connsiteX3" fmla="*/ 209642 w 213668"/>
                <a:gd name="connsiteY3" fmla="*/ 104821 h 1241791"/>
                <a:gd name="connsiteX4" fmla="*/ 213668 w 213668"/>
                <a:gd name="connsiteY4" fmla="*/ 1241791 h 1241791"/>
                <a:gd name="connsiteX5" fmla="*/ 2295 w 213668"/>
                <a:gd name="connsiteY5" fmla="*/ 1232558 h 1241791"/>
                <a:gd name="connsiteX6" fmla="*/ 0 w 213668"/>
                <a:gd name="connsiteY6" fmla="*/ 104821 h 1241791"/>
                <a:gd name="connsiteX0" fmla="*/ 35793 w 249461"/>
                <a:gd name="connsiteY0" fmla="*/ 104821 h 1241791"/>
                <a:gd name="connsiteX1" fmla="*/ 140614 w 249461"/>
                <a:gd name="connsiteY1" fmla="*/ 0 h 1241791"/>
                <a:gd name="connsiteX2" fmla="*/ 140614 w 249461"/>
                <a:gd name="connsiteY2" fmla="*/ 0 h 1241791"/>
                <a:gd name="connsiteX3" fmla="*/ 245435 w 249461"/>
                <a:gd name="connsiteY3" fmla="*/ 104821 h 1241791"/>
                <a:gd name="connsiteX4" fmla="*/ 249461 w 249461"/>
                <a:gd name="connsiteY4" fmla="*/ 1241791 h 1241791"/>
                <a:gd name="connsiteX5" fmla="*/ 0 w 249461"/>
                <a:gd name="connsiteY5" fmla="*/ 1233331 h 1241791"/>
                <a:gd name="connsiteX6" fmla="*/ 35793 w 249461"/>
                <a:gd name="connsiteY6" fmla="*/ 104821 h 1241791"/>
                <a:gd name="connsiteX0" fmla="*/ 35793 w 249461"/>
                <a:gd name="connsiteY0" fmla="*/ 104821 h 1241791"/>
                <a:gd name="connsiteX1" fmla="*/ 140614 w 249461"/>
                <a:gd name="connsiteY1" fmla="*/ 0 h 1241791"/>
                <a:gd name="connsiteX2" fmla="*/ 140614 w 249461"/>
                <a:gd name="connsiteY2" fmla="*/ 0 h 1241791"/>
                <a:gd name="connsiteX3" fmla="*/ 245435 w 249461"/>
                <a:gd name="connsiteY3" fmla="*/ 104821 h 1241791"/>
                <a:gd name="connsiteX4" fmla="*/ 249461 w 249461"/>
                <a:gd name="connsiteY4" fmla="*/ 1241791 h 1241791"/>
                <a:gd name="connsiteX5" fmla="*/ 0 w 249461"/>
                <a:gd name="connsiteY5" fmla="*/ 1233331 h 1241791"/>
                <a:gd name="connsiteX6" fmla="*/ 35793 w 249461"/>
                <a:gd name="connsiteY6" fmla="*/ 104821 h 1241791"/>
                <a:gd name="connsiteX0" fmla="*/ 35793 w 271584"/>
                <a:gd name="connsiteY0" fmla="*/ 104821 h 1240826"/>
                <a:gd name="connsiteX1" fmla="*/ 140614 w 271584"/>
                <a:gd name="connsiteY1" fmla="*/ 0 h 1240826"/>
                <a:gd name="connsiteX2" fmla="*/ 140614 w 271584"/>
                <a:gd name="connsiteY2" fmla="*/ 0 h 1240826"/>
                <a:gd name="connsiteX3" fmla="*/ 245435 w 271584"/>
                <a:gd name="connsiteY3" fmla="*/ 104821 h 1240826"/>
                <a:gd name="connsiteX4" fmla="*/ 271584 w 271584"/>
                <a:gd name="connsiteY4" fmla="*/ 1240826 h 1240826"/>
                <a:gd name="connsiteX5" fmla="*/ 0 w 271584"/>
                <a:gd name="connsiteY5" fmla="*/ 1233331 h 1240826"/>
                <a:gd name="connsiteX6" fmla="*/ 35793 w 271584"/>
                <a:gd name="connsiteY6" fmla="*/ 104821 h 1240826"/>
                <a:gd name="connsiteX0" fmla="*/ 35793 w 271584"/>
                <a:gd name="connsiteY0" fmla="*/ 104821 h 1240826"/>
                <a:gd name="connsiteX1" fmla="*/ 140614 w 271584"/>
                <a:gd name="connsiteY1" fmla="*/ 0 h 1240826"/>
                <a:gd name="connsiteX2" fmla="*/ 140614 w 271584"/>
                <a:gd name="connsiteY2" fmla="*/ 0 h 1240826"/>
                <a:gd name="connsiteX3" fmla="*/ 245435 w 271584"/>
                <a:gd name="connsiteY3" fmla="*/ 104821 h 1240826"/>
                <a:gd name="connsiteX4" fmla="*/ 271584 w 271584"/>
                <a:gd name="connsiteY4" fmla="*/ 1240826 h 1240826"/>
                <a:gd name="connsiteX5" fmla="*/ 0 w 271584"/>
                <a:gd name="connsiteY5" fmla="*/ 1233331 h 1240826"/>
                <a:gd name="connsiteX6" fmla="*/ 35793 w 271584"/>
                <a:gd name="connsiteY6" fmla="*/ 104821 h 124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584" h="1240826">
                  <a:moveTo>
                    <a:pt x="35793" y="104821"/>
                  </a:moveTo>
                  <a:cubicBezTo>
                    <a:pt x="35793" y="46930"/>
                    <a:pt x="82723" y="0"/>
                    <a:pt x="140614" y="0"/>
                  </a:cubicBezTo>
                  <a:lnTo>
                    <a:pt x="140614" y="0"/>
                  </a:lnTo>
                  <a:cubicBezTo>
                    <a:pt x="198505" y="0"/>
                    <a:pt x="245435" y="46930"/>
                    <a:pt x="245435" y="104821"/>
                  </a:cubicBezTo>
                  <a:cubicBezTo>
                    <a:pt x="254151" y="483489"/>
                    <a:pt x="238260" y="1070686"/>
                    <a:pt x="271584" y="1240826"/>
                  </a:cubicBezTo>
                  <a:cubicBezTo>
                    <a:pt x="184689" y="1234687"/>
                    <a:pt x="78015" y="1241229"/>
                    <a:pt x="0" y="1233331"/>
                  </a:cubicBezTo>
                  <a:cubicBezTo>
                    <a:pt x="30221" y="1073573"/>
                    <a:pt x="23862" y="480991"/>
                    <a:pt x="35793" y="104821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rgbClr val="66FFFF"/>
                </a:gs>
                <a:gs pos="100000">
                  <a:srgbClr val="00CC99"/>
                </a:gs>
              </a:gsLst>
              <a:lin ang="5400000" scaled="1"/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99" name="楕円 198">
              <a:extLst>
                <a:ext uri="{FF2B5EF4-FFF2-40B4-BE49-F238E27FC236}">
                  <a16:creationId xmlns:a16="http://schemas.microsoft.com/office/drawing/2014/main" id="{D2D2C0C3-73D9-44D8-952D-DFFA7167EF51}"/>
                </a:ext>
              </a:extLst>
            </p:cNvPr>
            <p:cNvSpPr/>
            <p:nvPr/>
          </p:nvSpPr>
          <p:spPr>
            <a:xfrm rot="16200000">
              <a:off x="8092465" y="5097468"/>
              <a:ext cx="248348" cy="241591"/>
            </a:xfrm>
            <a:prstGeom prst="ellipse">
              <a:avLst/>
            </a:prstGeom>
            <a:solidFill>
              <a:srgbClr val="984807"/>
            </a:soli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03" name="円形吹き出し 135">
            <a:extLst>
              <a:ext uri="{FF2B5EF4-FFF2-40B4-BE49-F238E27FC236}">
                <a16:creationId xmlns:a16="http://schemas.microsoft.com/office/drawing/2014/main" id="{A7E2E7E9-8226-4B0D-9881-5CCE08BAB9E6}"/>
              </a:ext>
            </a:extLst>
          </p:cNvPr>
          <p:cNvSpPr/>
          <p:nvPr/>
        </p:nvSpPr>
        <p:spPr>
          <a:xfrm>
            <a:off x="7150465" y="5747941"/>
            <a:ext cx="1642879" cy="788780"/>
          </a:xfrm>
          <a:prstGeom prst="wedgeEllipseCallout">
            <a:avLst>
              <a:gd name="adj1" fmla="val -51637"/>
              <a:gd name="adj2" fmla="val -55161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歪みがないと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作りやすい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204" name="円形吹き出し 135">
            <a:extLst>
              <a:ext uri="{FF2B5EF4-FFF2-40B4-BE49-F238E27FC236}">
                <a16:creationId xmlns:a16="http://schemas.microsoft.com/office/drawing/2014/main" id="{15836AA7-0679-4831-85DF-61078291B167}"/>
              </a:ext>
            </a:extLst>
          </p:cNvPr>
          <p:cNvSpPr/>
          <p:nvPr/>
        </p:nvSpPr>
        <p:spPr>
          <a:xfrm>
            <a:off x="3833473" y="1441977"/>
            <a:ext cx="1642431" cy="788780"/>
          </a:xfrm>
          <a:prstGeom prst="wedgeEllipseCallout">
            <a:avLst>
              <a:gd name="adj1" fmla="val 29521"/>
              <a:gd name="adj2" fmla="val -63614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直射日光で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バスが真っ白に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208" name="角丸四角形吹き出し 60">
            <a:extLst>
              <a:ext uri="{FF2B5EF4-FFF2-40B4-BE49-F238E27FC236}">
                <a16:creationId xmlns:a16="http://schemas.microsoft.com/office/drawing/2014/main" id="{EA770168-AC36-4B9B-841E-3C95BD540481}"/>
              </a:ext>
            </a:extLst>
          </p:cNvPr>
          <p:cNvSpPr>
            <a:spLocks/>
          </p:cNvSpPr>
          <p:nvPr/>
        </p:nvSpPr>
        <p:spPr>
          <a:xfrm>
            <a:off x="3378231" y="5578866"/>
            <a:ext cx="3033917" cy="1067559"/>
          </a:xfrm>
          <a:prstGeom prst="wedgeRoundRectCallout">
            <a:avLst>
              <a:gd name="adj1" fmla="val -31306"/>
              <a:gd name="adj2" fmla="val -3628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innerShdw blurRad="139700">
              <a:srgbClr val="FF66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sz="1400" dirty="0">
                <a:solidFill>
                  <a:srgbClr val="EEECE1">
                    <a:lumMod val="10000"/>
                  </a:srgbClr>
                </a:solidFill>
              </a:rPr>
              <a:t>前、後ろ、右、左、斜め前、斜め後ろ</a:t>
            </a:r>
            <a:endParaRPr lang="en-US" altLang="ja-JP" sz="1400" dirty="0">
              <a:solidFill>
                <a:srgbClr val="EEECE1">
                  <a:lumMod val="10000"/>
                </a:srgbClr>
              </a:solidFill>
            </a:endParaRPr>
          </a:p>
          <a:p>
            <a:pPr lvl="0"/>
            <a:r>
              <a:rPr lang="ja-JP" altLang="en-US" sz="1400" dirty="0">
                <a:solidFill>
                  <a:srgbClr val="EEECE1">
                    <a:lumMod val="10000"/>
                  </a:srgbClr>
                </a:solidFill>
              </a:rPr>
              <a:t>の</a:t>
            </a:r>
            <a:r>
              <a:rPr lang="en-US" altLang="ja-JP" sz="1400" dirty="0">
                <a:solidFill>
                  <a:srgbClr val="EEECE1">
                    <a:lumMod val="10000"/>
                  </a:srgbClr>
                </a:solidFill>
              </a:rPr>
              <a:t>6</a:t>
            </a:r>
            <a:r>
              <a:rPr lang="ja-JP" altLang="en-US" sz="1400" dirty="0">
                <a:solidFill>
                  <a:srgbClr val="EEECE1">
                    <a:lumMod val="10000"/>
                  </a:srgbClr>
                </a:solidFill>
              </a:rPr>
              <a:t>枚撮影。</a:t>
            </a:r>
          </a:p>
          <a:p>
            <a:pPr lvl="0"/>
            <a:r>
              <a:rPr lang="ja-JP" altLang="en-US" sz="1400" dirty="0">
                <a:solidFill>
                  <a:srgbClr val="EEECE1">
                    <a:lumMod val="10000"/>
                  </a:srgbClr>
                </a:solidFill>
              </a:rPr>
              <a:t>撮れれば、上からも撮る。</a:t>
            </a:r>
          </a:p>
        </p:txBody>
      </p:sp>
    </p:spTree>
    <p:extLst>
      <p:ext uri="{BB962C8B-B14F-4D97-AF65-F5344CB8AC3E}">
        <p14:creationId xmlns:p14="http://schemas.microsoft.com/office/powerpoint/2010/main" val="10290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3">
            <a:extLst>
              <a:ext uri="{FF2B5EF4-FFF2-40B4-BE49-F238E27FC236}">
                <a16:creationId xmlns:a16="http://schemas.microsoft.com/office/drawing/2014/main" id="{4B49E688-D1E6-4ADA-A442-4AFE23B46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9207" r="18" b="7867"/>
          <a:stretch/>
        </p:blipFill>
        <p:spPr bwMode="auto">
          <a:xfrm>
            <a:off x="5021290" y="2774815"/>
            <a:ext cx="3493592" cy="135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C7C4F7C-6D37-46D1-995F-304E153A4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3937"/>
            <a:ext cx="8229600" cy="4152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kumimoji="1" lang="ja-JP" altLang="en-US" sz="2000" dirty="0"/>
              <a:t>写真を切り取ります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C5B436-D112-452C-A9EB-2015E7B6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幼稚園バスの作り方</a:t>
            </a:r>
          </a:p>
        </p:txBody>
      </p:sp>
      <p:sp>
        <p:nvSpPr>
          <p:cNvPr id="203" name="円形吹き出し 135">
            <a:extLst>
              <a:ext uri="{FF2B5EF4-FFF2-40B4-BE49-F238E27FC236}">
                <a16:creationId xmlns:a16="http://schemas.microsoft.com/office/drawing/2014/main" id="{A7E2E7E9-8226-4B0D-9881-5CCE08BAB9E6}"/>
              </a:ext>
            </a:extLst>
          </p:cNvPr>
          <p:cNvSpPr/>
          <p:nvPr/>
        </p:nvSpPr>
        <p:spPr>
          <a:xfrm>
            <a:off x="5982931" y="4293236"/>
            <a:ext cx="1928629" cy="909485"/>
          </a:xfrm>
          <a:prstGeom prst="wedgeEllipseCallout">
            <a:avLst>
              <a:gd name="adj1" fmla="val -2250"/>
              <a:gd name="adj2" fmla="val -146276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窓枠がまっすぐに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なるように画像修正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02FD553-5923-4AF5-B578-0498338C6822}"/>
              </a:ext>
            </a:extLst>
          </p:cNvPr>
          <p:cNvGrpSpPr/>
          <p:nvPr/>
        </p:nvGrpSpPr>
        <p:grpSpPr>
          <a:xfrm>
            <a:off x="457200" y="1943100"/>
            <a:ext cx="3679201" cy="2714624"/>
            <a:chOff x="2473153" y="2095500"/>
            <a:chExt cx="3679201" cy="2714624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F82D99D-5D7A-4B97-9CAE-240B38FC5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32"/>
            <a:stretch/>
          </p:blipFill>
          <p:spPr>
            <a:xfrm>
              <a:off x="2473153" y="2095500"/>
              <a:ext cx="3679200" cy="2392235"/>
            </a:xfrm>
            <a:prstGeom prst="rect">
              <a:avLst/>
            </a:prstGeom>
          </p:spPr>
        </p:pic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A00A8484-D2A8-4F9D-91AC-495348DC18DE}"/>
                </a:ext>
              </a:extLst>
            </p:cNvPr>
            <p:cNvSpPr/>
            <p:nvPr/>
          </p:nvSpPr>
          <p:spPr>
            <a:xfrm flipV="1">
              <a:off x="2473154" y="4081148"/>
              <a:ext cx="3679200" cy="728976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118" name="Picture 3">
              <a:extLst>
                <a:ext uri="{FF2B5EF4-FFF2-40B4-BE49-F238E27FC236}">
                  <a16:creationId xmlns:a16="http://schemas.microsoft.com/office/drawing/2014/main" id="{8AE5CD51-0606-4D01-8BBA-C57B786095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9207" r="18" b="7867"/>
            <a:stretch/>
          </p:blipFill>
          <p:spPr bwMode="auto">
            <a:xfrm>
              <a:off x="2645071" y="2927215"/>
              <a:ext cx="3493592" cy="1359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3" name="下矢印 60">
            <a:extLst>
              <a:ext uri="{FF2B5EF4-FFF2-40B4-BE49-F238E27FC236}">
                <a16:creationId xmlns:a16="http://schemas.microsoft.com/office/drawing/2014/main" id="{52605DAD-25A7-4AE3-9B9C-6DDC7A9AFE6A}"/>
              </a:ext>
            </a:extLst>
          </p:cNvPr>
          <p:cNvSpPr/>
          <p:nvPr/>
        </p:nvSpPr>
        <p:spPr>
          <a:xfrm rot="16200000">
            <a:off x="4423284" y="3278741"/>
            <a:ext cx="297432" cy="3518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anchor="ctr" anchorCtr="1">
            <a:spAutoFit/>
          </a:bodyPr>
          <a:lstStyle/>
          <a:p>
            <a:pPr algn="ctr"/>
            <a:endParaRPr lang="ja-JP" altLang="en-US" sz="1400">
              <a:solidFill>
                <a:schemeClr val="tx1"/>
              </a:solidFill>
            </a:endParaRPr>
          </a:p>
        </p:txBody>
      </p:sp>
      <p:sp>
        <p:nvSpPr>
          <p:cNvPr id="125" name="円形吹き出し 135">
            <a:extLst>
              <a:ext uri="{FF2B5EF4-FFF2-40B4-BE49-F238E27FC236}">
                <a16:creationId xmlns:a16="http://schemas.microsoft.com/office/drawing/2014/main" id="{6686FB9A-FE6D-4102-A1C7-AE22D86324D9}"/>
              </a:ext>
            </a:extLst>
          </p:cNvPr>
          <p:cNvSpPr/>
          <p:nvPr/>
        </p:nvSpPr>
        <p:spPr>
          <a:xfrm>
            <a:off x="6714456" y="1848716"/>
            <a:ext cx="1928629" cy="827215"/>
          </a:xfrm>
          <a:prstGeom prst="wedgeEllipseCallout">
            <a:avLst>
              <a:gd name="adj1" fmla="val -29368"/>
              <a:gd name="adj2" fmla="val 67233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屋根がほぼ平らに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なるようにひずみ修正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129" name="円形吹き出し 135">
            <a:extLst>
              <a:ext uri="{FF2B5EF4-FFF2-40B4-BE49-F238E27FC236}">
                <a16:creationId xmlns:a16="http://schemas.microsoft.com/office/drawing/2014/main" id="{8F5B6DAD-B279-4391-9422-0A9913BDC08C}"/>
              </a:ext>
            </a:extLst>
          </p:cNvPr>
          <p:cNvSpPr/>
          <p:nvPr/>
        </p:nvSpPr>
        <p:spPr>
          <a:xfrm>
            <a:off x="4003016" y="1300447"/>
            <a:ext cx="1287854" cy="526066"/>
          </a:xfrm>
          <a:prstGeom prst="wedgeEllipseCallout">
            <a:avLst>
              <a:gd name="adj1" fmla="val -38662"/>
              <a:gd name="adj2" fmla="val 148285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画像</a:t>
            </a:r>
            <a:r>
              <a:rPr lang="ja-JP" altLang="en-US"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編集！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124" name="円形吹き出し 135">
            <a:extLst>
              <a:ext uri="{FF2B5EF4-FFF2-40B4-BE49-F238E27FC236}">
                <a16:creationId xmlns:a16="http://schemas.microsoft.com/office/drawing/2014/main" id="{AC51F26F-46A2-4C6D-AF0B-8836296F607B}"/>
              </a:ext>
            </a:extLst>
          </p:cNvPr>
          <p:cNvSpPr/>
          <p:nvPr/>
        </p:nvSpPr>
        <p:spPr>
          <a:xfrm>
            <a:off x="5675389" y="1108215"/>
            <a:ext cx="1871931" cy="788780"/>
          </a:xfrm>
          <a:prstGeom prst="wedgeEllipseCallout">
            <a:avLst>
              <a:gd name="adj1" fmla="val -72446"/>
              <a:gd name="adj2" fmla="val 13670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Photoshop Elements</a:t>
            </a:r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 を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使ったよ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132" name="円形吹き出し 135">
            <a:extLst>
              <a:ext uri="{FF2B5EF4-FFF2-40B4-BE49-F238E27FC236}">
                <a16:creationId xmlns:a16="http://schemas.microsoft.com/office/drawing/2014/main" id="{3CEC9530-843D-444C-A94F-C792863FC6F9}"/>
              </a:ext>
            </a:extLst>
          </p:cNvPr>
          <p:cNvSpPr/>
          <p:nvPr/>
        </p:nvSpPr>
        <p:spPr>
          <a:xfrm>
            <a:off x="3321555" y="5811657"/>
            <a:ext cx="1871931" cy="728976"/>
          </a:xfrm>
          <a:prstGeom prst="wedgeEllipseCallout">
            <a:avLst>
              <a:gd name="adj1" fmla="val -68455"/>
              <a:gd name="adj2" fmla="val -9080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配布用なので、窓や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ナンバープレートを加工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86FBD613-2FD7-4B76-A8C8-E64D83AE3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/>
        </p:blipFill>
        <p:spPr bwMode="auto">
          <a:xfrm>
            <a:off x="1474652" y="4901219"/>
            <a:ext cx="1376363" cy="14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円形吹き出し 135">
            <a:extLst>
              <a:ext uri="{FF2B5EF4-FFF2-40B4-BE49-F238E27FC236}">
                <a16:creationId xmlns:a16="http://schemas.microsoft.com/office/drawing/2014/main" id="{3A6EE56B-4DDB-4926-8DEF-D8B5FCCC42FB}"/>
              </a:ext>
            </a:extLst>
          </p:cNvPr>
          <p:cNvSpPr/>
          <p:nvPr/>
        </p:nvSpPr>
        <p:spPr>
          <a:xfrm>
            <a:off x="3220101" y="4922340"/>
            <a:ext cx="1871931" cy="728976"/>
          </a:xfrm>
          <a:prstGeom prst="wedgeEllipseCallout">
            <a:avLst>
              <a:gd name="adj1" fmla="val -67437"/>
              <a:gd name="adj2" fmla="val 17053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左右対称に近く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なるように画像修正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17" name="角丸四角形吹き出し 60">
            <a:extLst>
              <a:ext uri="{FF2B5EF4-FFF2-40B4-BE49-F238E27FC236}">
                <a16:creationId xmlns:a16="http://schemas.microsoft.com/office/drawing/2014/main" id="{73E35947-040C-4C3A-83D7-5372369DF254}"/>
              </a:ext>
            </a:extLst>
          </p:cNvPr>
          <p:cNvSpPr>
            <a:spLocks/>
          </p:cNvSpPr>
          <p:nvPr/>
        </p:nvSpPr>
        <p:spPr>
          <a:xfrm>
            <a:off x="5982931" y="5597580"/>
            <a:ext cx="3033917" cy="1067559"/>
          </a:xfrm>
          <a:prstGeom prst="wedgeRoundRectCallout">
            <a:avLst>
              <a:gd name="adj1" fmla="val -31306"/>
              <a:gd name="adj2" fmla="val -3628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innerShdw blurRad="139700">
              <a:srgbClr val="FF66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ja-JP" altLang="en-US" sz="1400" dirty="0">
                <a:solidFill>
                  <a:srgbClr val="EEECE1">
                    <a:lumMod val="10000"/>
                  </a:srgbClr>
                </a:solidFill>
              </a:rPr>
              <a:t>写真に歪みがなければ、</a:t>
            </a:r>
            <a:endParaRPr lang="en-US" altLang="ja-JP" sz="1400" dirty="0">
              <a:solidFill>
                <a:srgbClr val="EEECE1">
                  <a:lumMod val="10000"/>
                </a:srgbClr>
              </a:solidFill>
            </a:endParaRPr>
          </a:p>
          <a:p>
            <a:pPr lvl="0" algn="ctr"/>
            <a:r>
              <a:rPr lang="ja-JP" altLang="en-US" sz="1400" dirty="0">
                <a:solidFill>
                  <a:srgbClr val="EEECE1">
                    <a:lumMod val="10000"/>
                  </a:srgbClr>
                </a:solidFill>
              </a:rPr>
              <a:t>印刷して鋏で切ってもよい</a:t>
            </a:r>
          </a:p>
        </p:txBody>
      </p:sp>
    </p:spTree>
    <p:extLst>
      <p:ext uri="{BB962C8B-B14F-4D97-AF65-F5344CB8AC3E}">
        <p14:creationId xmlns:p14="http://schemas.microsoft.com/office/powerpoint/2010/main" val="404962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C7C4F7C-6D37-46D1-995F-304E153A4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3937"/>
            <a:ext cx="8229600" cy="4152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kumimoji="1" lang="ja-JP" altLang="en-US" sz="2000" dirty="0"/>
              <a:t>写真を並べます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C5B436-D112-452C-A9EB-2015E7B6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幼稚園バスの作り方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984CCF2-1204-41BD-AB48-F420422EA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19" y="1243881"/>
            <a:ext cx="5522536" cy="5010182"/>
          </a:xfrm>
          <a:prstGeom prst="rect">
            <a:avLst/>
          </a:prstGeom>
        </p:spPr>
      </p:pic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36C7E4ED-E97B-4C38-8623-B9627CF53CE2}"/>
              </a:ext>
            </a:extLst>
          </p:cNvPr>
          <p:cNvCxnSpPr>
            <a:cxnSpLocks/>
          </p:cNvCxnSpPr>
          <p:nvPr/>
        </p:nvCxnSpPr>
        <p:spPr>
          <a:xfrm>
            <a:off x="7605207" y="2992779"/>
            <a:ext cx="0" cy="3074646"/>
          </a:xfrm>
          <a:prstGeom prst="straightConnector1">
            <a:avLst/>
          </a:prstGeom>
          <a:ln w="25400">
            <a:solidFill>
              <a:schemeClr val="tx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AB720847-7DE8-47B8-BDE2-91BA61C510CB}"/>
              </a:ext>
            </a:extLst>
          </p:cNvPr>
          <p:cNvCxnSpPr>
            <a:cxnSpLocks/>
          </p:cNvCxnSpPr>
          <p:nvPr/>
        </p:nvCxnSpPr>
        <p:spPr>
          <a:xfrm>
            <a:off x="1337757" y="3848100"/>
            <a:ext cx="0" cy="1171575"/>
          </a:xfrm>
          <a:prstGeom prst="straightConnector1">
            <a:avLst/>
          </a:prstGeom>
          <a:ln w="25400">
            <a:solidFill>
              <a:schemeClr val="tx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499C117-58FF-420F-B9E1-FDB9FE9B87DD}"/>
              </a:ext>
            </a:extLst>
          </p:cNvPr>
          <p:cNvSpPr txBox="1"/>
          <p:nvPr/>
        </p:nvSpPr>
        <p:spPr>
          <a:xfrm>
            <a:off x="7322761" y="4063611"/>
            <a:ext cx="1676590" cy="466491"/>
          </a:xfrm>
          <a:prstGeom prst="wedgeEllipseCallout">
            <a:avLst>
              <a:gd name="adj1" fmla="val -33332"/>
              <a:gd name="adj2" fmla="val -66712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左右対称に配置</a:t>
            </a:r>
          </a:p>
        </p:txBody>
      </p: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C7D20F73-54AC-4E75-AB2C-B8A1F9A4E67B}"/>
              </a:ext>
            </a:extLst>
          </p:cNvPr>
          <p:cNvCxnSpPr>
            <a:cxnSpLocks/>
          </p:cNvCxnSpPr>
          <p:nvPr/>
        </p:nvCxnSpPr>
        <p:spPr>
          <a:xfrm>
            <a:off x="6967987" y="3848100"/>
            <a:ext cx="0" cy="1171575"/>
          </a:xfrm>
          <a:prstGeom prst="straightConnector1">
            <a:avLst/>
          </a:prstGeom>
          <a:ln w="25400">
            <a:solidFill>
              <a:schemeClr val="tx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4A959985-DCF7-4121-81BA-258EC929229F}"/>
              </a:ext>
            </a:extLst>
          </p:cNvPr>
          <p:cNvSpPr txBox="1"/>
          <p:nvPr/>
        </p:nvSpPr>
        <p:spPr>
          <a:xfrm>
            <a:off x="150436" y="5380873"/>
            <a:ext cx="1676590" cy="466491"/>
          </a:xfrm>
          <a:prstGeom prst="wedgeEllipseCallout">
            <a:avLst>
              <a:gd name="adj1" fmla="val 19503"/>
              <a:gd name="adj2" fmla="val -127968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前後の幅を合わせる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295B286-DDCB-47F6-B4E6-AD155672B29C}"/>
              </a:ext>
            </a:extLst>
          </p:cNvPr>
          <p:cNvSpPr txBox="1"/>
          <p:nvPr/>
        </p:nvSpPr>
        <p:spPr>
          <a:xfrm>
            <a:off x="5906340" y="6241458"/>
            <a:ext cx="1363841" cy="587656"/>
          </a:xfrm>
          <a:prstGeom prst="wedgeEllipseCallout">
            <a:avLst>
              <a:gd name="adj1" fmla="val -68320"/>
              <a:gd name="adj2" fmla="val -11899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タイヤと天井は</a:t>
            </a:r>
            <a:endParaRPr lang="en-US" altLang="ja-JP" dirty="0"/>
          </a:p>
          <a:p>
            <a:r>
              <a:rPr lang="ja-JP" altLang="en-US" dirty="0"/>
              <a:t>書き込み</a:t>
            </a:r>
          </a:p>
        </p:txBody>
      </p:sp>
      <p:sp>
        <p:nvSpPr>
          <p:cNvPr id="69" name="ドーナツ 15">
            <a:extLst>
              <a:ext uri="{FF2B5EF4-FFF2-40B4-BE49-F238E27FC236}">
                <a16:creationId xmlns:a16="http://schemas.microsoft.com/office/drawing/2014/main" id="{B4874858-2F32-4B63-9134-172FCF9CA24F}"/>
              </a:ext>
            </a:extLst>
          </p:cNvPr>
          <p:cNvSpPr>
            <a:spLocks noChangeAspect="1"/>
          </p:cNvSpPr>
          <p:nvPr/>
        </p:nvSpPr>
        <p:spPr>
          <a:xfrm>
            <a:off x="5184326" y="6254063"/>
            <a:ext cx="456389" cy="456390"/>
          </a:xfrm>
          <a:prstGeom prst="donut">
            <a:avLst>
              <a:gd name="adj" fmla="val 20150"/>
            </a:avLst>
          </a:prstGeom>
          <a:solidFill>
            <a:schemeClr val="tx1"/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aseline="-25000" dirty="0">
              <a:solidFill>
                <a:prstClr val="black"/>
              </a:solidFill>
            </a:endParaRPr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id="{E61D401C-7A34-4532-8621-D6E27E480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4479" r="1331" b="49858"/>
          <a:stretch/>
        </p:blipFill>
        <p:spPr bwMode="auto">
          <a:xfrm rot="5400000">
            <a:off x="1113296" y="1531419"/>
            <a:ext cx="1319230" cy="73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5BFAD92B-85D1-4104-AAAD-8F90C2B97FB3}"/>
              </a:ext>
            </a:extLst>
          </p:cNvPr>
          <p:cNvSpPr txBox="1"/>
          <p:nvPr/>
        </p:nvSpPr>
        <p:spPr>
          <a:xfrm>
            <a:off x="58712" y="2878151"/>
            <a:ext cx="1671969" cy="698823"/>
          </a:xfrm>
          <a:prstGeom prst="wedgeEllipseCallout">
            <a:avLst>
              <a:gd name="adj1" fmla="val 40402"/>
              <a:gd name="adj2" fmla="val -70051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斜めの部分が</a:t>
            </a:r>
            <a:endParaRPr lang="en-US" altLang="ja-JP" dirty="0"/>
          </a:p>
          <a:p>
            <a:r>
              <a:rPr lang="ja-JP" altLang="en-US" dirty="0"/>
              <a:t>合うように縦に拡大</a:t>
            </a:r>
          </a:p>
        </p:txBody>
      </p:sp>
      <p:sp>
        <p:nvSpPr>
          <p:cNvPr id="72" name="円形吹き出し 135">
            <a:extLst>
              <a:ext uri="{FF2B5EF4-FFF2-40B4-BE49-F238E27FC236}">
                <a16:creationId xmlns:a16="http://schemas.microsoft.com/office/drawing/2014/main" id="{3B53EFEA-254A-4A3F-8E22-7955F09C446F}"/>
              </a:ext>
            </a:extLst>
          </p:cNvPr>
          <p:cNvSpPr/>
          <p:nvPr/>
        </p:nvSpPr>
        <p:spPr>
          <a:xfrm>
            <a:off x="5184326" y="1306093"/>
            <a:ext cx="2243975" cy="1039687"/>
          </a:xfrm>
          <a:prstGeom prst="wedgeEllipseCallout">
            <a:avLst>
              <a:gd name="adj1" fmla="val -45969"/>
              <a:gd name="adj2" fmla="val 58889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タイヤの位置は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図形の書式設定で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左右を正確に合わせるヨ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73" name="円形吹き出し 135">
            <a:extLst>
              <a:ext uri="{FF2B5EF4-FFF2-40B4-BE49-F238E27FC236}">
                <a16:creationId xmlns:a16="http://schemas.microsoft.com/office/drawing/2014/main" id="{F4F5CCAA-73BC-4B2A-BB08-C618C2427DD3}"/>
              </a:ext>
            </a:extLst>
          </p:cNvPr>
          <p:cNvSpPr/>
          <p:nvPr/>
        </p:nvSpPr>
        <p:spPr>
          <a:xfrm>
            <a:off x="6842929" y="654011"/>
            <a:ext cx="2243969" cy="619127"/>
          </a:xfrm>
          <a:prstGeom prst="wedgeEllipseCallout">
            <a:avLst>
              <a:gd name="adj1" fmla="val -42980"/>
              <a:gd name="adj2" fmla="val 72531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展開図に合わない絵は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描き足すか、</a:t>
            </a:r>
            <a:r>
              <a:rPr lang="en-US" altLang="ja-JP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2.</a:t>
            </a:r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で再修正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26F4E0EC-F83B-466F-B476-0830C3E406AA}"/>
              </a:ext>
            </a:extLst>
          </p:cNvPr>
          <p:cNvCxnSpPr>
            <a:cxnSpLocks/>
          </p:cNvCxnSpPr>
          <p:nvPr/>
        </p:nvCxnSpPr>
        <p:spPr>
          <a:xfrm flipH="1">
            <a:off x="1416449" y="2557533"/>
            <a:ext cx="709858" cy="92901"/>
          </a:xfrm>
          <a:prstGeom prst="straightConnector1">
            <a:avLst/>
          </a:prstGeom>
          <a:ln w="25400">
            <a:solidFill>
              <a:schemeClr val="tx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7D54910A-33D8-4C5F-93AB-7A941EB84F46}"/>
              </a:ext>
            </a:extLst>
          </p:cNvPr>
          <p:cNvCxnSpPr>
            <a:cxnSpLocks/>
          </p:cNvCxnSpPr>
          <p:nvPr/>
        </p:nvCxnSpPr>
        <p:spPr>
          <a:xfrm rot="4200000" flipH="1">
            <a:off x="2122430" y="3612967"/>
            <a:ext cx="709858" cy="92901"/>
          </a:xfrm>
          <a:prstGeom prst="straightConnector1">
            <a:avLst/>
          </a:prstGeom>
          <a:ln w="25400">
            <a:solidFill>
              <a:schemeClr val="tx2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角丸四角形吹き出し 60">
            <a:extLst>
              <a:ext uri="{FF2B5EF4-FFF2-40B4-BE49-F238E27FC236}">
                <a16:creationId xmlns:a16="http://schemas.microsoft.com/office/drawing/2014/main" id="{46DA2FAA-F437-45B8-BD65-E152C30E30E2}"/>
              </a:ext>
            </a:extLst>
          </p:cNvPr>
          <p:cNvSpPr>
            <a:spLocks/>
          </p:cNvSpPr>
          <p:nvPr/>
        </p:nvSpPr>
        <p:spPr>
          <a:xfrm>
            <a:off x="590551" y="6142369"/>
            <a:ext cx="3700720" cy="698823"/>
          </a:xfrm>
          <a:prstGeom prst="wedgeRoundRectCallout">
            <a:avLst>
              <a:gd name="adj1" fmla="val -31306"/>
              <a:gd name="adj2" fmla="val -3628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>
            <a:innerShdw blurRad="139700">
              <a:srgbClr val="FF66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sz="1400" dirty="0">
                <a:solidFill>
                  <a:srgbClr val="EEECE1">
                    <a:lumMod val="10000"/>
                  </a:srgbClr>
                </a:solidFill>
              </a:rPr>
              <a:t>写真がうまく撮れていれば、配置もうまくいく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9A15A9D-E96F-41A9-8E16-42AF066D4E9A}"/>
              </a:ext>
            </a:extLst>
          </p:cNvPr>
          <p:cNvSpPr txBox="1"/>
          <p:nvPr/>
        </p:nvSpPr>
        <p:spPr>
          <a:xfrm>
            <a:off x="6084465" y="2669863"/>
            <a:ext cx="1363841" cy="587656"/>
          </a:xfrm>
          <a:prstGeom prst="wedgeEllipseCallout">
            <a:avLst>
              <a:gd name="adj1" fmla="val -62034"/>
              <a:gd name="adj2" fmla="val 30243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左側の図形を</a:t>
            </a:r>
            <a:endParaRPr lang="en-US" altLang="ja-JP" dirty="0"/>
          </a:p>
          <a:p>
            <a:r>
              <a:rPr lang="ja-JP" altLang="en-US" dirty="0"/>
              <a:t>反転して配置</a:t>
            </a:r>
          </a:p>
        </p:txBody>
      </p:sp>
      <p:sp>
        <p:nvSpPr>
          <p:cNvPr id="20" name="円形吹き出し 135">
            <a:extLst>
              <a:ext uri="{FF2B5EF4-FFF2-40B4-BE49-F238E27FC236}">
                <a16:creationId xmlns:a16="http://schemas.microsoft.com/office/drawing/2014/main" id="{AEC294EC-6094-4949-A81C-D01B69584E7B}"/>
              </a:ext>
            </a:extLst>
          </p:cNvPr>
          <p:cNvSpPr/>
          <p:nvPr/>
        </p:nvSpPr>
        <p:spPr>
          <a:xfrm>
            <a:off x="5869147" y="5350535"/>
            <a:ext cx="1657610" cy="778570"/>
          </a:xfrm>
          <a:prstGeom prst="wedgeEllipseCallout">
            <a:avLst>
              <a:gd name="adj1" fmla="val -5935"/>
              <a:gd name="adj2" fmla="val -89878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斜め写真から、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ライト、窓の高さを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合わせる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14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C7C4F7C-6D37-46D1-995F-304E153A4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3937"/>
            <a:ext cx="8229600" cy="35203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kumimoji="1" lang="ja-JP" altLang="en-US" sz="2000" dirty="0"/>
              <a:t>印刷します</a:t>
            </a:r>
            <a:endParaRPr kumimoji="1"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4"/>
            </a:pPr>
            <a:r>
              <a:rPr lang="ja-JP" altLang="en-US" sz="2000" dirty="0"/>
              <a:t>切り取って、折り目を付けます</a:t>
            </a:r>
            <a:endParaRPr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kumimoji="1" lang="en-US" altLang="ja-JP" sz="2000" dirty="0"/>
          </a:p>
          <a:p>
            <a:pPr marL="514350" indent="-514350">
              <a:buFont typeface="+mj-lt"/>
              <a:buAutoNum type="arabicPeriod" startAt="4"/>
            </a:pPr>
            <a:endParaRPr kumimoji="1" lang="en-US" altLang="ja-JP" sz="20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C5B436-D112-452C-A9EB-2015E7B6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幼稚園バスの作り方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2A76FF9C-8A0C-43CD-8673-0A9F896AED78}"/>
              </a:ext>
            </a:extLst>
          </p:cNvPr>
          <p:cNvSpPr txBox="1"/>
          <p:nvPr/>
        </p:nvSpPr>
        <p:spPr>
          <a:xfrm>
            <a:off x="6231657" y="965820"/>
            <a:ext cx="1798121" cy="723900"/>
          </a:xfrm>
          <a:prstGeom prst="wedgeEllipseCallout">
            <a:avLst>
              <a:gd name="adj1" fmla="val -49753"/>
              <a:gd name="adj2" fmla="val 62235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ja-JP" dirty="0"/>
              <a:t>A5</a:t>
            </a:r>
            <a:r>
              <a:rPr lang="ja-JP" altLang="en-US" dirty="0"/>
              <a:t>、フォト光沢紙</a:t>
            </a:r>
            <a:endParaRPr lang="en-US" altLang="ja-JP" dirty="0"/>
          </a:p>
          <a:p>
            <a:r>
              <a:rPr lang="ja-JP" altLang="en-US" dirty="0"/>
              <a:t>全体を</a:t>
            </a:r>
            <a:r>
              <a:rPr lang="en-US" altLang="ja-JP" dirty="0"/>
              <a:t>A5</a:t>
            </a:r>
            <a:r>
              <a:rPr lang="ja-JP" altLang="en-US" dirty="0"/>
              <a:t>で印刷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3829B7B-CB4E-4D97-ABF3-7EC138B3D830}"/>
              </a:ext>
            </a:extLst>
          </p:cNvPr>
          <p:cNvGrpSpPr>
            <a:grpSpLocks noChangeAspect="1"/>
          </p:cNvGrpSpPr>
          <p:nvPr/>
        </p:nvGrpSpPr>
        <p:grpSpPr>
          <a:xfrm>
            <a:off x="2609123" y="831107"/>
            <a:ext cx="3591920" cy="2333091"/>
            <a:chOff x="1932847" y="1972209"/>
            <a:chExt cx="5265863" cy="3420382"/>
          </a:xfrm>
        </p:grpSpPr>
        <p:pic>
          <p:nvPicPr>
            <p:cNvPr id="107" name="図 106">
              <a:extLst>
                <a:ext uri="{FF2B5EF4-FFF2-40B4-BE49-F238E27FC236}">
                  <a16:creationId xmlns:a16="http://schemas.microsoft.com/office/drawing/2014/main" id="{F8EBBB03-4B67-470E-BEA7-659C8F5CB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2847" y="1972209"/>
              <a:ext cx="4559498" cy="342038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scene3d>
              <a:camera prst="isometricOffAxis1Top">
                <a:rot lat="18448671" lon="19229752" rev="2765575"/>
              </a:camera>
              <a:lightRig rig="threePt" dir="t"/>
            </a:scene3d>
          </p:spPr>
        </p:pic>
        <p:cxnSp>
          <p:nvCxnSpPr>
            <p:cNvPr id="106" name="直線矢印コネクタ 105">
              <a:extLst>
                <a:ext uri="{FF2B5EF4-FFF2-40B4-BE49-F238E27FC236}">
                  <a16:creationId xmlns:a16="http://schemas.microsoft.com/office/drawing/2014/main" id="{1D0E402E-EAC4-4F35-A23C-0BEDF17AF1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60262" y="4038600"/>
              <a:ext cx="4139659" cy="1031432"/>
            </a:xfrm>
            <a:prstGeom prst="straightConnector1">
              <a:avLst/>
            </a:prstGeom>
            <a:ln w="25400">
              <a:solidFill>
                <a:schemeClr val="tx2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AF22E2E7-E165-4CFC-9423-8E0DA8B764B1}"/>
                </a:ext>
              </a:extLst>
            </p:cNvPr>
            <p:cNvSpPr txBox="1"/>
            <p:nvPr/>
          </p:nvSpPr>
          <p:spPr>
            <a:xfrm rot="20755661">
              <a:off x="4545842" y="4539766"/>
              <a:ext cx="942841" cy="49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26cm</a:t>
              </a:r>
              <a:endParaRPr kumimoji="1" lang="ja-JP" altLang="en-US" sz="1600" dirty="0"/>
            </a:p>
          </p:txBody>
        </p:sp>
        <p:cxnSp>
          <p:nvCxnSpPr>
            <p:cNvPr id="110" name="直線矢印コネクタ 109">
              <a:extLst>
                <a:ext uri="{FF2B5EF4-FFF2-40B4-BE49-F238E27FC236}">
                  <a16:creationId xmlns:a16="http://schemas.microsoft.com/office/drawing/2014/main" id="{ED3C1097-F74F-4212-A075-059554F01A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80709" y="2403617"/>
              <a:ext cx="1518001" cy="1525024"/>
            </a:xfrm>
            <a:prstGeom prst="straightConnector1">
              <a:avLst/>
            </a:prstGeom>
            <a:ln w="25400">
              <a:solidFill>
                <a:schemeClr val="tx2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FB6C40B9-D0EE-4BF9-B36B-DF39C5EDC09B}"/>
                </a:ext>
              </a:extLst>
            </p:cNvPr>
            <p:cNvSpPr txBox="1"/>
            <p:nvPr/>
          </p:nvSpPr>
          <p:spPr>
            <a:xfrm rot="2733358">
              <a:off x="6021941" y="2673724"/>
              <a:ext cx="942841" cy="49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15cm</a:t>
              </a:r>
              <a:endParaRPr kumimoji="1" lang="ja-JP" altLang="en-US" sz="1600" dirty="0"/>
            </a:p>
          </p:txBody>
        </p:sp>
      </p:grpSp>
      <p:sp>
        <p:nvSpPr>
          <p:cNvPr id="113" name="円形吹き出し 135">
            <a:extLst>
              <a:ext uri="{FF2B5EF4-FFF2-40B4-BE49-F238E27FC236}">
                <a16:creationId xmlns:a16="http://schemas.microsoft.com/office/drawing/2014/main" id="{ADA94C1A-1C86-4027-B130-A81C30DC4027}"/>
              </a:ext>
            </a:extLst>
          </p:cNvPr>
          <p:cNvSpPr/>
          <p:nvPr/>
        </p:nvSpPr>
        <p:spPr>
          <a:xfrm>
            <a:off x="847005" y="1390215"/>
            <a:ext cx="1673532" cy="958661"/>
          </a:xfrm>
          <a:prstGeom prst="wedgeEllipseCallout">
            <a:avLst>
              <a:gd name="adj1" fmla="val 9717"/>
              <a:gd name="adj2" fmla="val -71178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A5</a:t>
            </a:r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はトミカくらい、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en-US" altLang="ja-JP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A4</a:t>
            </a:r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なら大きくて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作りやすい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109" name="円形吹き出し 135">
            <a:extLst>
              <a:ext uri="{FF2B5EF4-FFF2-40B4-BE49-F238E27FC236}">
                <a16:creationId xmlns:a16="http://schemas.microsoft.com/office/drawing/2014/main" id="{2DBE875F-6F4A-4758-A548-BFEA86DF41A4}"/>
              </a:ext>
            </a:extLst>
          </p:cNvPr>
          <p:cNvSpPr/>
          <p:nvPr/>
        </p:nvSpPr>
        <p:spPr>
          <a:xfrm>
            <a:off x="6020629" y="2608687"/>
            <a:ext cx="1798121" cy="723900"/>
          </a:xfrm>
          <a:prstGeom prst="wedgeEllipseCallout">
            <a:avLst>
              <a:gd name="adj1" fmla="val -44633"/>
              <a:gd name="adj2" fmla="val -57126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印刷品質は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「写真」か「きれい」で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7825BC9F-868E-4A3C-A24D-8F7B55C3E464}"/>
              </a:ext>
            </a:extLst>
          </p:cNvPr>
          <p:cNvGrpSpPr/>
          <p:nvPr/>
        </p:nvGrpSpPr>
        <p:grpSpPr>
          <a:xfrm>
            <a:off x="847005" y="3685638"/>
            <a:ext cx="3524236" cy="2822693"/>
            <a:chOff x="1753703" y="3284342"/>
            <a:chExt cx="3524236" cy="2822693"/>
          </a:xfrm>
        </p:grpSpPr>
        <p:pic>
          <p:nvPicPr>
            <p:cNvPr id="116" name="図 115">
              <a:extLst>
                <a:ext uri="{FF2B5EF4-FFF2-40B4-BE49-F238E27FC236}">
                  <a16:creationId xmlns:a16="http://schemas.microsoft.com/office/drawing/2014/main" id="{53112C03-1B8A-44A4-A930-CC465FD3D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3703" y="3284342"/>
              <a:ext cx="2993395" cy="282269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17" name="図 116">
              <a:extLst>
                <a:ext uri="{FF2B5EF4-FFF2-40B4-BE49-F238E27FC236}">
                  <a16:creationId xmlns:a16="http://schemas.microsoft.com/office/drawing/2014/main" id="{CFD6D7F9-6890-49DC-982C-4E40ACC1A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4676295">
              <a:off x="4874147" y="4853899"/>
              <a:ext cx="458049" cy="349534"/>
            </a:xfrm>
            <a:prstGeom prst="rect">
              <a:avLst/>
            </a:prstGeom>
          </p:spPr>
        </p:pic>
      </p:grpSp>
      <p:sp>
        <p:nvSpPr>
          <p:cNvPr id="118" name="円形吹き出し 135">
            <a:extLst>
              <a:ext uri="{FF2B5EF4-FFF2-40B4-BE49-F238E27FC236}">
                <a16:creationId xmlns:a16="http://schemas.microsoft.com/office/drawing/2014/main" id="{5341FB65-A4CB-4625-8ACF-C3FA12628359}"/>
              </a:ext>
            </a:extLst>
          </p:cNvPr>
          <p:cNvSpPr/>
          <p:nvPr/>
        </p:nvSpPr>
        <p:spPr>
          <a:xfrm>
            <a:off x="4109063" y="4479513"/>
            <a:ext cx="1401477" cy="457914"/>
          </a:xfrm>
          <a:prstGeom prst="wedgeEllipseCallout">
            <a:avLst>
              <a:gd name="adj1" fmla="val -62065"/>
              <a:gd name="adj2" fmla="val 89568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糊しろを残す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F8758C35-63BF-4B6E-87B3-183279850DB5}"/>
              </a:ext>
            </a:extLst>
          </p:cNvPr>
          <p:cNvGrpSpPr/>
          <p:nvPr/>
        </p:nvGrpSpPr>
        <p:grpSpPr>
          <a:xfrm>
            <a:off x="6065930" y="4460137"/>
            <a:ext cx="1912843" cy="1456896"/>
            <a:chOff x="7021939" y="3915763"/>
            <a:chExt cx="1912843" cy="1456896"/>
          </a:xfrm>
        </p:grpSpPr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C075D138-7221-49EE-A17C-FD880463A9F1}"/>
                </a:ext>
              </a:extLst>
            </p:cNvPr>
            <p:cNvGrpSpPr/>
            <p:nvPr/>
          </p:nvGrpSpPr>
          <p:grpSpPr>
            <a:xfrm>
              <a:off x="7299871" y="4231111"/>
              <a:ext cx="1549972" cy="1141548"/>
              <a:chOff x="6839837" y="3327726"/>
              <a:chExt cx="1549972" cy="1141548"/>
            </a:xfrm>
          </p:grpSpPr>
          <p:sp>
            <p:nvSpPr>
              <p:cNvPr id="131" name="フリーフォーム 80">
                <a:extLst>
                  <a:ext uri="{FF2B5EF4-FFF2-40B4-BE49-F238E27FC236}">
                    <a16:creationId xmlns:a16="http://schemas.microsoft.com/office/drawing/2014/main" id="{F584C2B3-BE68-49E0-8BB1-202D5E5A0BB1}"/>
                  </a:ext>
                </a:extLst>
              </p:cNvPr>
              <p:cNvSpPr/>
              <p:nvPr/>
            </p:nvSpPr>
            <p:spPr>
              <a:xfrm>
                <a:off x="6839837" y="3331966"/>
                <a:ext cx="960647" cy="1084398"/>
              </a:xfrm>
              <a:custGeom>
                <a:avLst/>
                <a:gdLst>
                  <a:gd name="connsiteX0" fmla="*/ 5166 w 873071"/>
                  <a:gd name="connsiteY0" fmla="*/ 542440 h 1084881"/>
                  <a:gd name="connsiteX1" fmla="*/ 873071 w 873071"/>
                  <a:gd name="connsiteY1" fmla="*/ 0 h 1084881"/>
                  <a:gd name="connsiteX2" fmla="*/ 867905 w 873071"/>
                  <a:gd name="connsiteY2" fmla="*/ 542440 h 1084881"/>
                  <a:gd name="connsiteX3" fmla="*/ 0 w 873071"/>
                  <a:gd name="connsiteY3" fmla="*/ 1084881 h 1084881"/>
                  <a:gd name="connsiteX4" fmla="*/ 5166 w 873071"/>
                  <a:gd name="connsiteY4" fmla="*/ 542440 h 1084881"/>
                  <a:gd name="connsiteX0" fmla="*/ 90182 w 958087"/>
                  <a:gd name="connsiteY0" fmla="*/ 542440 h 1084881"/>
                  <a:gd name="connsiteX1" fmla="*/ 958087 w 958087"/>
                  <a:gd name="connsiteY1" fmla="*/ 0 h 1084881"/>
                  <a:gd name="connsiteX2" fmla="*/ 952921 w 958087"/>
                  <a:gd name="connsiteY2" fmla="*/ 542440 h 1084881"/>
                  <a:gd name="connsiteX3" fmla="*/ 85016 w 958087"/>
                  <a:gd name="connsiteY3" fmla="*/ 1084881 h 1084881"/>
                  <a:gd name="connsiteX4" fmla="*/ 6 w 958087"/>
                  <a:gd name="connsiteY4" fmla="*/ 806393 h 1084881"/>
                  <a:gd name="connsiteX5" fmla="*/ 90182 w 958087"/>
                  <a:gd name="connsiteY5" fmla="*/ 542440 h 1084881"/>
                  <a:gd name="connsiteX0" fmla="*/ 92742 w 960647"/>
                  <a:gd name="connsiteY0" fmla="*/ 542440 h 1141548"/>
                  <a:gd name="connsiteX1" fmla="*/ 960647 w 960647"/>
                  <a:gd name="connsiteY1" fmla="*/ 0 h 1141548"/>
                  <a:gd name="connsiteX2" fmla="*/ 955481 w 960647"/>
                  <a:gd name="connsiteY2" fmla="*/ 542440 h 1141548"/>
                  <a:gd name="connsiteX3" fmla="*/ 0 w 960647"/>
                  <a:gd name="connsiteY3" fmla="*/ 1141548 h 1141548"/>
                  <a:gd name="connsiteX4" fmla="*/ 2566 w 960647"/>
                  <a:gd name="connsiteY4" fmla="*/ 806393 h 1141548"/>
                  <a:gd name="connsiteX5" fmla="*/ 92742 w 960647"/>
                  <a:gd name="connsiteY5" fmla="*/ 542440 h 1141548"/>
                  <a:gd name="connsiteX0" fmla="*/ 92742 w 960647"/>
                  <a:gd name="connsiteY0" fmla="*/ 542440 h 1103448"/>
                  <a:gd name="connsiteX1" fmla="*/ 960647 w 960647"/>
                  <a:gd name="connsiteY1" fmla="*/ 0 h 1103448"/>
                  <a:gd name="connsiteX2" fmla="*/ 955481 w 960647"/>
                  <a:gd name="connsiteY2" fmla="*/ 542440 h 1103448"/>
                  <a:gd name="connsiteX3" fmla="*/ 0 w 960647"/>
                  <a:gd name="connsiteY3" fmla="*/ 1103448 h 1103448"/>
                  <a:gd name="connsiteX4" fmla="*/ 2566 w 960647"/>
                  <a:gd name="connsiteY4" fmla="*/ 806393 h 1103448"/>
                  <a:gd name="connsiteX5" fmla="*/ 92742 w 960647"/>
                  <a:gd name="connsiteY5" fmla="*/ 542440 h 1103448"/>
                  <a:gd name="connsiteX0" fmla="*/ 92742 w 960647"/>
                  <a:gd name="connsiteY0" fmla="*/ 542440 h 1103448"/>
                  <a:gd name="connsiteX1" fmla="*/ 960647 w 960647"/>
                  <a:gd name="connsiteY1" fmla="*/ 0 h 1103448"/>
                  <a:gd name="connsiteX2" fmla="*/ 955481 w 960647"/>
                  <a:gd name="connsiteY2" fmla="*/ 523390 h 1103448"/>
                  <a:gd name="connsiteX3" fmla="*/ 0 w 960647"/>
                  <a:gd name="connsiteY3" fmla="*/ 1103448 h 1103448"/>
                  <a:gd name="connsiteX4" fmla="*/ 2566 w 960647"/>
                  <a:gd name="connsiteY4" fmla="*/ 806393 h 1103448"/>
                  <a:gd name="connsiteX5" fmla="*/ 92742 w 960647"/>
                  <a:gd name="connsiteY5" fmla="*/ 542440 h 1103448"/>
                  <a:gd name="connsiteX0" fmla="*/ 92742 w 960647"/>
                  <a:gd name="connsiteY0" fmla="*/ 542440 h 1103448"/>
                  <a:gd name="connsiteX1" fmla="*/ 960647 w 960647"/>
                  <a:gd name="connsiteY1" fmla="*/ 0 h 1103448"/>
                  <a:gd name="connsiteX2" fmla="*/ 955481 w 960647"/>
                  <a:gd name="connsiteY2" fmla="*/ 494815 h 1103448"/>
                  <a:gd name="connsiteX3" fmla="*/ 0 w 960647"/>
                  <a:gd name="connsiteY3" fmla="*/ 1103448 h 1103448"/>
                  <a:gd name="connsiteX4" fmla="*/ 2566 w 960647"/>
                  <a:gd name="connsiteY4" fmla="*/ 806393 h 1103448"/>
                  <a:gd name="connsiteX5" fmla="*/ 92742 w 960647"/>
                  <a:gd name="connsiteY5" fmla="*/ 542440 h 1103448"/>
                  <a:gd name="connsiteX0" fmla="*/ 92742 w 960647"/>
                  <a:gd name="connsiteY0" fmla="*/ 542440 h 1084398"/>
                  <a:gd name="connsiteX1" fmla="*/ 960647 w 960647"/>
                  <a:gd name="connsiteY1" fmla="*/ 0 h 1084398"/>
                  <a:gd name="connsiteX2" fmla="*/ 955481 w 960647"/>
                  <a:gd name="connsiteY2" fmla="*/ 494815 h 1084398"/>
                  <a:gd name="connsiteX3" fmla="*/ 0 w 960647"/>
                  <a:gd name="connsiteY3" fmla="*/ 1084398 h 1084398"/>
                  <a:gd name="connsiteX4" fmla="*/ 2566 w 960647"/>
                  <a:gd name="connsiteY4" fmla="*/ 806393 h 1084398"/>
                  <a:gd name="connsiteX5" fmla="*/ 92742 w 960647"/>
                  <a:gd name="connsiteY5" fmla="*/ 542440 h 1084398"/>
                  <a:gd name="connsiteX0" fmla="*/ 92742 w 960647"/>
                  <a:gd name="connsiteY0" fmla="*/ 542440 h 1084398"/>
                  <a:gd name="connsiteX1" fmla="*/ 960647 w 960647"/>
                  <a:gd name="connsiteY1" fmla="*/ 0 h 1084398"/>
                  <a:gd name="connsiteX2" fmla="*/ 955481 w 960647"/>
                  <a:gd name="connsiteY2" fmla="*/ 485290 h 1084398"/>
                  <a:gd name="connsiteX3" fmla="*/ 0 w 960647"/>
                  <a:gd name="connsiteY3" fmla="*/ 1084398 h 1084398"/>
                  <a:gd name="connsiteX4" fmla="*/ 2566 w 960647"/>
                  <a:gd name="connsiteY4" fmla="*/ 806393 h 1084398"/>
                  <a:gd name="connsiteX5" fmla="*/ 92742 w 960647"/>
                  <a:gd name="connsiteY5" fmla="*/ 542440 h 108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0647" h="1084398">
                    <a:moveTo>
                      <a:pt x="92742" y="542440"/>
                    </a:moveTo>
                    <a:lnTo>
                      <a:pt x="960647" y="0"/>
                    </a:lnTo>
                    <a:lnTo>
                      <a:pt x="955481" y="485290"/>
                    </a:lnTo>
                    <a:lnTo>
                      <a:pt x="0" y="1084398"/>
                    </a:lnTo>
                    <a:cubicBezTo>
                      <a:pt x="855" y="991569"/>
                      <a:pt x="1711" y="899222"/>
                      <a:pt x="2566" y="806393"/>
                    </a:cubicBezTo>
                    <a:lnTo>
                      <a:pt x="92742" y="542440"/>
                    </a:lnTo>
                    <a:close/>
                  </a:path>
                </a:pathLst>
              </a:custGeom>
              <a:solidFill>
                <a:srgbClr val="B0CFF2"/>
              </a:solidFill>
              <a:ln w="127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3" name="グループ化 132">
                <a:extLst>
                  <a:ext uri="{FF2B5EF4-FFF2-40B4-BE49-F238E27FC236}">
                    <a16:creationId xmlns:a16="http://schemas.microsoft.com/office/drawing/2014/main" id="{71EBEAEF-0D91-47AC-B022-8D4B9916438E}"/>
                  </a:ext>
                </a:extLst>
              </p:cNvPr>
              <p:cNvGrpSpPr/>
              <p:nvPr/>
            </p:nvGrpSpPr>
            <p:grpSpPr>
              <a:xfrm>
                <a:off x="7012210" y="3358427"/>
                <a:ext cx="1306271" cy="766588"/>
                <a:chOff x="7115258" y="3557785"/>
                <a:chExt cx="1306271" cy="766588"/>
              </a:xfrm>
            </p:grpSpPr>
            <p:sp>
              <p:nvSpPr>
                <p:cNvPr id="146" name="フリーフォーム 79">
                  <a:extLst>
                    <a:ext uri="{FF2B5EF4-FFF2-40B4-BE49-F238E27FC236}">
                      <a16:creationId xmlns:a16="http://schemas.microsoft.com/office/drawing/2014/main" id="{5B0C4529-615C-45FD-92B7-75923E86FF88}"/>
                    </a:ext>
                  </a:extLst>
                </p:cNvPr>
                <p:cNvSpPr/>
                <p:nvPr/>
              </p:nvSpPr>
              <p:spPr>
                <a:xfrm>
                  <a:off x="7632121" y="3557785"/>
                  <a:ext cx="789408" cy="766588"/>
                </a:xfrm>
                <a:custGeom>
                  <a:avLst/>
                  <a:gdLst>
                    <a:gd name="connsiteX0" fmla="*/ 5166 w 873071"/>
                    <a:gd name="connsiteY0" fmla="*/ 542440 h 1084881"/>
                    <a:gd name="connsiteX1" fmla="*/ 873071 w 873071"/>
                    <a:gd name="connsiteY1" fmla="*/ 0 h 1084881"/>
                    <a:gd name="connsiteX2" fmla="*/ 867905 w 873071"/>
                    <a:gd name="connsiteY2" fmla="*/ 542440 h 1084881"/>
                    <a:gd name="connsiteX3" fmla="*/ 0 w 873071"/>
                    <a:gd name="connsiteY3" fmla="*/ 1084881 h 1084881"/>
                    <a:gd name="connsiteX4" fmla="*/ 5166 w 873071"/>
                    <a:gd name="connsiteY4" fmla="*/ 542440 h 1084881"/>
                    <a:gd name="connsiteX0" fmla="*/ 5166 w 876433"/>
                    <a:gd name="connsiteY0" fmla="*/ 542440 h 1084881"/>
                    <a:gd name="connsiteX1" fmla="*/ 873071 w 876433"/>
                    <a:gd name="connsiteY1" fmla="*/ 0 h 1084881"/>
                    <a:gd name="connsiteX2" fmla="*/ 876433 w 876433"/>
                    <a:gd name="connsiteY2" fmla="*/ 295109 h 1084881"/>
                    <a:gd name="connsiteX3" fmla="*/ 0 w 876433"/>
                    <a:gd name="connsiteY3" fmla="*/ 1084881 h 1084881"/>
                    <a:gd name="connsiteX4" fmla="*/ 5166 w 876433"/>
                    <a:gd name="connsiteY4" fmla="*/ 542440 h 1084881"/>
                    <a:gd name="connsiteX0" fmla="*/ 0 w 871267"/>
                    <a:gd name="connsiteY0" fmla="*/ 542440 h 846080"/>
                    <a:gd name="connsiteX1" fmla="*/ 867905 w 871267"/>
                    <a:gd name="connsiteY1" fmla="*/ 0 h 846080"/>
                    <a:gd name="connsiteX2" fmla="*/ 871267 w 871267"/>
                    <a:gd name="connsiteY2" fmla="*/ 295109 h 846080"/>
                    <a:gd name="connsiteX3" fmla="*/ 520 w 871267"/>
                    <a:gd name="connsiteY3" fmla="*/ 846080 h 846080"/>
                    <a:gd name="connsiteX4" fmla="*/ 0 w 871267"/>
                    <a:gd name="connsiteY4" fmla="*/ 542440 h 846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1267" h="846080">
                      <a:moveTo>
                        <a:pt x="0" y="542440"/>
                      </a:moveTo>
                      <a:lnTo>
                        <a:pt x="867905" y="0"/>
                      </a:lnTo>
                      <a:cubicBezTo>
                        <a:pt x="869026" y="98370"/>
                        <a:pt x="870146" y="196739"/>
                        <a:pt x="871267" y="295109"/>
                      </a:cubicBezTo>
                      <a:lnTo>
                        <a:pt x="520" y="846080"/>
                      </a:lnTo>
                      <a:cubicBezTo>
                        <a:pt x="347" y="744867"/>
                        <a:pt x="173" y="643653"/>
                        <a:pt x="0" y="542440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フリーフォーム 78">
                  <a:extLst>
                    <a:ext uri="{FF2B5EF4-FFF2-40B4-BE49-F238E27FC236}">
                      <a16:creationId xmlns:a16="http://schemas.microsoft.com/office/drawing/2014/main" id="{C155E0C0-7F29-44DB-9EC3-AC87C385A3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15258" y="3558953"/>
                  <a:ext cx="1305950" cy="491475"/>
                </a:xfrm>
                <a:custGeom>
                  <a:avLst/>
                  <a:gdLst>
                    <a:gd name="connsiteX0" fmla="*/ 0 w 1477505"/>
                    <a:gd name="connsiteY0" fmla="*/ 542440 h 547606"/>
                    <a:gd name="connsiteX1" fmla="*/ 599268 w 1477505"/>
                    <a:gd name="connsiteY1" fmla="*/ 547606 h 547606"/>
                    <a:gd name="connsiteX2" fmla="*/ 1477505 w 1477505"/>
                    <a:gd name="connsiteY2" fmla="*/ 5166 h 547606"/>
                    <a:gd name="connsiteX3" fmla="*/ 893735 w 1477505"/>
                    <a:gd name="connsiteY3" fmla="*/ 0 h 547606"/>
                    <a:gd name="connsiteX4" fmla="*/ 0 w 1477505"/>
                    <a:gd name="connsiteY4" fmla="*/ 542440 h 547606"/>
                    <a:gd name="connsiteX0" fmla="*/ 0 w 1431010"/>
                    <a:gd name="connsiteY0" fmla="*/ 413288 h 547606"/>
                    <a:gd name="connsiteX1" fmla="*/ 552773 w 1431010"/>
                    <a:gd name="connsiteY1" fmla="*/ 547606 h 547606"/>
                    <a:gd name="connsiteX2" fmla="*/ 1431010 w 1431010"/>
                    <a:gd name="connsiteY2" fmla="*/ 5166 h 547606"/>
                    <a:gd name="connsiteX3" fmla="*/ 847240 w 1431010"/>
                    <a:gd name="connsiteY3" fmla="*/ 0 h 547606"/>
                    <a:gd name="connsiteX4" fmla="*/ 0 w 1431010"/>
                    <a:gd name="connsiteY4" fmla="*/ 413288 h 547606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5166 h 547607"/>
                    <a:gd name="connsiteX3" fmla="*/ 883402 w 1467172"/>
                    <a:gd name="connsiteY3" fmla="*/ 0 h 547607"/>
                    <a:gd name="connsiteX4" fmla="*/ 0 w 1467172"/>
                    <a:gd name="connsiteY4" fmla="*/ 547607 h 547607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73070 w 1467172"/>
                    <a:gd name="connsiteY3" fmla="*/ 87824 h 542441"/>
                    <a:gd name="connsiteX4" fmla="*/ 0 w 1467172"/>
                    <a:gd name="connsiteY4" fmla="*/ 542441 h 542441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57572 w 1467172"/>
                    <a:gd name="connsiteY3" fmla="*/ 5167 h 542441"/>
                    <a:gd name="connsiteX4" fmla="*/ 0 w 1467172"/>
                    <a:gd name="connsiteY4" fmla="*/ 542441 h 542441"/>
                    <a:gd name="connsiteX0" fmla="*/ 0 w 1431009"/>
                    <a:gd name="connsiteY0" fmla="*/ 537274 h 537274"/>
                    <a:gd name="connsiteX1" fmla="*/ 588935 w 1431009"/>
                    <a:gd name="connsiteY1" fmla="*/ 537273 h 537274"/>
                    <a:gd name="connsiteX2" fmla="*/ 1431009 w 1431009"/>
                    <a:gd name="connsiteY2" fmla="*/ 82656 h 537274"/>
                    <a:gd name="connsiteX3" fmla="*/ 857572 w 1431009"/>
                    <a:gd name="connsiteY3" fmla="*/ 0 h 537274"/>
                    <a:gd name="connsiteX4" fmla="*/ 0 w 1431009"/>
                    <a:gd name="connsiteY4" fmla="*/ 537274 h 537274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0333 h 547607"/>
                    <a:gd name="connsiteX4" fmla="*/ 0 w 1467172"/>
                    <a:gd name="connsiteY4" fmla="*/ 547607 h 547607"/>
                    <a:gd name="connsiteX0" fmla="*/ 0 w 1467172"/>
                    <a:gd name="connsiteY0" fmla="*/ 552773 h 552773"/>
                    <a:gd name="connsiteX1" fmla="*/ 588935 w 1467172"/>
                    <a:gd name="connsiteY1" fmla="*/ 552772 h 552773"/>
                    <a:gd name="connsiteX2" fmla="*/ 1467172 w 1467172"/>
                    <a:gd name="connsiteY2" fmla="*/ 5166 h 552773"/>
                    <a:gd name="connsiteX3" fmla="*/ 857572 w 1467172"/>
                    <a:gd name="connsiteY3" fmla="*/ 0 h 552773"/>
                    <a:gd name="connsiteX4" fmla="*/ 0 w 1467172"/>
                    <a:gd name="connsiteY4" fmla="*/ 552773 h 552773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5499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604434 w 1467172"/>
                    <a:gd name="connsiteY1" fmla="*/ 542440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41342"/>
                    <a:gd name="connsiteY0" fmla="*/ 547607 h 547607"/>
                    <a:gd name="connsiteX1" fmla="*/ 578604 w 1441342"/>
                    <a:gd name="connsiteY1" fmla="*/ 542440 h 547607"/>
                    <a:gd name="connsiteX2" fmla="*/ 1441342 w 1441342"/>
                    <a:gd name="connsiteY2" fmla="*/ 0 h 547607"/>
                    <a:gd name="connsiteX3" fmla="*/ 842074 w 1441342"/>
                    <a:gd name="connsiteY3" fmla="*/ 1 h 547607"/>
                    <a:gd name="connsiteX4" fmla="*/ 0 w 1441342"/>
                    <a:gd name="connsiteY4" fmla="*/ 547607 h 547607"/>
                    <a:gd name="connsiteX0" fmla="*/ 0 w 1291525"/>
                    <a:gd name="connsiteY0" fmla="*/ 547607 h 547607"/>
                    <a:gd name="connsiteX1" fmla="*/ 578604 w 1291525"/>
                    <a:gd name="connsiteY1" fmla="*/ 542440 h 547607"/>
                    <a:gd name="connsiteX2" fmla="*/ 1291525 w 1291525"/>
                    <a:gd name="connsiteY2" fmla="*/ 0 h 547607"/>
                    <a:gd name="connsiteX3" fmla="*/ 842074 w 1291525"/>
                    <a:gd name="connsiteY3" fmla="*/ 1 h 547607"/>
                    <a:gd name="connsiteX4" fmla="*/ 0 w 1291525"/>
                    <a:gd name="connsiteY4" fmla="*/ 547607 h 547607"/>
                    <a:gd name="connsiteX0" fmla="*/ 0 w 1451674"/>
                    <a:gd name="connsiteY0" fmla="*/ 547606 h 547606"/>
                    <a:gd name="connsiteX1" fmla="*/ 578604 w 1451674"/>
                    <a:gd name="connsiteY1" fmla="*/ 542439 h 547606"/>
                    <a:gd name="connsiteX2" fmla="*/ 1451674 w 1451674"/>
                    <a:gd name="connsiteY2" fmla="*/ 10331 h 547606"/>
                    <a:gd name="connsiteX3" fmla="*/ 842074 w 1451674"/>
                    <a:gd name="connsiteY3" fmla="*/ 0 h 547606"/>
                    <a:gd name="connsiteX4" fmla="*/ 0 w 1451674"/>
                    <a:gd name="connsiteY4" fmla="*/ 547606 h 547606"/>
                    <a:gd name="connsiteX0" fmla="*/ 0 w 1451674"/>
                    <a:gd name="connsiteY0" fmla="*/ 568184 h 568184"/>
                    <a:gd name="connsiteX1" fmla="*/ 578604 w 1451674"/>
                    <a:gd name="connsiteY1" fmla="*/ 563017 h 568184"/>
                    <a:gd name="connsiteX2" fmla="*/ 1451674 w 1451674"/>
                    <a:gd name="connsiteY2" fmla="*/ 0 h 568184"/>
                    <a:gd name="connsiteX3" fmla="*/ 842074 w 1451674"/>
                    <a:gd name="connsiteY3" fmla="*/ 20578 h 568184"/>
                    <a:gd name="connsiteX4" fmla="*/ 0 w 1451674"/>
                    <a:gd name="connsiteY4" fmla="*/ 568184 h 568184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4207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622303 h 622303"/>
                    <a:gd name="connsiteX1" fmla="*/ 578604 w 1454250"/>
                    <a:gd name="connsiteY1" fmla="*/ 617136 h 622303"/>
                    <a:gd name="connsiteX2" fmla="*/ 1454250 w 1454250"/>
                    <a:gd name="connsiteY2" fmla="*/ 77301 h 622303"/>
                    <a:gd name="connsiteX3" fmla="*/ 849801 w 1454250"/>
                    <a:gd name="connsiteY3" fmla="*/ 0 h 622303"/>
                    <a:gd name="connsiteX4" fmla="*/ 0 w 1454250"/>
                    <a:gd name="connsiteY4" fmla="*/ 622303 h 622303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49801 w 1454250"/>
                    <a:gd name="connsiteY3" fmla="*/ 103003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75559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3286 w 1454250"/>
                    <a:gd name="connsiteY3" fmla="*/ 133912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67831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8437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9616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98740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55290"/>
                    <a:gd name="connsiteX1" fmla="*/ 578604 w 1454250"/>
                    <a:gd name="connsiteY1" fmla="*/ 555290 h 555290"/>
                    <a:gd name="connsiteX2" fmla="*/ 1454250 w 1454250"/>
                    <a:gd name="connsiteY2" fmla="*/ 0 h 555290"/>
                    <a:gd name="connsiteX3" fmla="*/ 898740 w 1454250"/>
                    <a:gd name="connsiteY3" fmla="*/ 2548 h 555290"/>
                    <a:gd name="connsiteX4" fmla="*/ 0 w 1454250"/>
                    <a:gd name="connsiteY4" fmla="*/ 545002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88437 w 1443947"/>
                    <a:gd name="connsiteY3" fmla="*/ 2548 h 555290"/>
                    <a:gd name="connsiteX4" fmla="*/ 0 w 1443947"/>
                    <a:gd name="connsiteY4" fmla="*/ 552730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36922 w 1443947"/>
                    <a:gd name="connsiteY3" fmla="*/ 108155 h 555290"/>
                    <a:gd name="connsiteX4" fmla="*/ 0 w 1443947"/>
                    <a:gd name="connsiteY4" fmla="*/ 552730 h 555290"/>
                    <a:gd name="connsiteX0" fmla="*/ 0 w 1356371"/>
                    <a:gd name="connsiteY0" fmla="*/ 488335 h 490895"/>
                    <a:gd name="connsiteX1" fmla="*/ 568301 w 1356371"/>
                    <a:gd name="connsiteY1" fmla="*/ 490895 h 490895"/>
                    <a:gd name="connsiteX2" fmla="*/ 1356371 w 1356371"/>
                    <a:gd name="connsiteY2" fmla="*/ 0 h 490895"/>
                    <a:gd name="connsiteX3" fmla="*/ 836922 w 1356371"/>
                    <a:gd name="connsiteY3" fmla="*/ 43760 h 490895"/>
                    <a:gd name="connsiteX4" fmla="*/ 0 w 1356371"/>
                    <a:gd name="connsiteY4" fmla="*/ 488335 h 490895"/>
                    <a:gd name="connsiteX0" fmla="*/ 0 w 1441371"/>
                    <a:gd name="connsiteY0" fmla="*/ 539851 h 542411"/>
                    <a:gd name="connsiteX1" fmla="*/ 568301 w 1441371"/>
                    <a:gd name="connsiteY1" fmla="*/ 542411 h 542411"/>
                    <a:gd name="connsiteX2" fmla="*/ 1441371 w 1441371"/>
                    <a:gd name="connsiteY2" fmla="*/ 0 h 542411"/>
                    <a:gd name="connsiteX3" fmla="*/ 836922 w 1441371"/>
                    <a:gd name="connsiteY3" fmla="*/ 95276 h 542411"/>
                    <a:gd name="connsiteX4" fmla="*/ 0 w 1441371"/>
                    <a:gd name="connsiteY4" fmla="*/ 539851 h 542411"/>
                    <a:gd name="connsiteX0" fmla="*/ 0 w 1441371"/>
                    <a:gd name="connsiteY0" fmla="*/ 539879 h 542439"/>
                    <a:gd name="connsiteX1" fmla="*/ 568301 w 1441371"/>
                    <a:gd name="connsiteY1" fmla="*/ 542439 h 542439"/>
                    <a:gd name="connsiteX2" fmla="*/ 1441371 w 1441371"/>
                    <a:gd name="connsiteY2" fmla="*/ 28 h 542439"/>
                    <a:gd name="connsiteX3" fmla="*/ 865256 w 1441371"/>
                    <a:gd name="connsiteY3" fmla="*/ 0 h 542439"/>
                    <a:gd name="connsiteX4" fmla="*/ 0 w 1441371"/>
                    <a:gd name="connsiteY4" fmla="*/ 539879 h 54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1371" h="542439">
                      <a:moveTo>
                        <a:pt x="0" y="539879"/>
                      </a:moveTo>
                      <a:lnTo>
                        <a:pt x="568301" y="542439"/>
                      </a:lnTo>
                      <a:lnTo>
                        <a:pt x="1441371" y="28"/>
                      </a:lnTo>
                      <a:lnTo>
                        <a:pt x="865256" y="0"/>
                      </a:lnTo>
                      <a:lnTo>
                        <a:pt x="0" y="539879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4" name="グループ化 133">
                <a:extLst>
                  <a:ext uri="{FF2B5EF4-FFF2-40B4-BE49-F238E27FC236}">
                    <a16:creationId xmlns:a16="http://schemas.microsoft.com/office/drawing/2014/main" id="{A15AC531-73D7-41E5-B0C1-1A88CCDA93FC}"/>
                  </a:ext>
                </a:extLst>
              </p:cNvPr>
              <p:cNvGrpSpPr/>
              <p:nvPr/>
            </p:nvGrpSpPr>
            <p:grpSpPr>
              <a:xfrm>
                <a:off x="6937949" y="3327726"/>
                <a:ext cx="1451860" cy="1141548"/>
                <a:chOff x="6937949" y="3327726"/>
                <a:chExt cx="1451860" cy="1141548"/>
              </a:xfrm>
            </p:grpSpPr>
            <p:sp>
              <p:nvSpPr>
                <p:cNvPr id="141" name="フリーフォーム 38">
                  <a:extLst>
                    <a:ext uri="{FF2B5EF4-FFF2-40B4-BE49-F238E27FC236}">
                      <a16:creationId xmlns:a16="http://schemas.microsoft.com/office/drawing/2014/main" id="{BB553258-BB9B-429E-8585-EE64C096E7B4}"/>
                    </a:ext>
                  </a:extLst>
                </p:cNvPr>
                <p:cNvSpPr/>
                <p:nvPr/>
              </p:nvSpPr>
              <p:spPr>
                <a:xfrm>
                  <a:off x="7415665" y="3327726"/>
                  <a:ext cx="974144" cy="1141548"/>
                </a:xfrm>
                <a:custGeom>
                  <a:avLst/>
                  <a:gdLst>
                    <a:gd name="connsiteX0" fmla="*/ 5166 w 873071"/>
                    <a:gd name="connsiteY0" fmla="*/ 542440 h 1084881"/>
                    <a:gd name="connsiteX1" fmla="*/ 873071 w 873071"/>
                    <a:gd name="connsiteY1" fmla="*/ 0 h 1084881"/>
                    <a:gd name="connsiteX2" fmla="*/ 867905 w 873071"/>
                    <a:gd name="connsiteY2" fmla="*/ 542440 h 1084881"/>
                    <a:gd name="connsiteX3" fmla="*/ 0 w 873071"/>
                    <a:gd name="connsiteY3" fmla="*/ 1084881 h 1084881"/>
                    <a:gd name="connsiteX4" fmla="*/ 5166 w 873071"/>
                    <a:gd name="connsiteY4" fmla="*/ 542440 h 1084881"/>
                    <a:gd name="connsiteX0" fmla="*/ 90182 w 958087"/>
                    <a:gd name="connsiteY0" fmla="*/ 542440 h 1084881"/>
                    <a:gd name="connsiteX1" fmla="*/ 958087 w 958087"/>
                    <a:gd name="connsiteY1" fmla="*/ 0 h 1084881"/>
                    <a:gd name="connsiteX2" fmla="*/ 952921 w 958087"/>
                    <a:gd name="connsiteY2" fmla="*/ 542440 h 1084881"/>
                    <a:gd name="connsiteX3" fmla="*/ 85016 w 958087"/>
                    <a:gd name="connsiteY3" fmla="*/ 1084881 h 1084881"/>
                    <a:gd name="connsiteX4" fmla="*/ 6 w 958087"/>
                    <a:gd name="connsiteY4" fmla="*/ 806393 h 1084881"/>
                    <a:gd name="connsiteX5" fmla="*/ 90182 w 958087"/>
                    <a:gd name="connsiteY5" fmla="*/ 542440 h 1084881"/>
                    <a:gd name="connsiteX0" fmla="*/ 92742 w 960647"/>
                    <a:gd name="connsiteY0" fmla="*/ 542440 h 1141548"/>
                    <a:gd name="connsiteX1" fmla="*/ 960647 w 960647"/>
                    <a:gd name="connsiteY1" fmla="*/ 0 h 1141548"/>
                    <a:gd name="connsiteX2" fmla="*/ 955481 w 960647"/>
                    <a:gd name="connsiteY2" fmla="*/ 542440 h 1141548"/>
                    <a:gd name="connsiteX3" fmla="*/ 0 w 960647"/>
                    <a:gd name="connsiteY3" fmla="*/ 1141548 h 1141548"/>
                    <a:gd name="connsiteX4" fmla="*/ 2566 w 960647"/>
                    <a:gd name="connsiteY4" fmla="*/ 806393 h 1141548"/>
                    <a:gd name="connsiteX5" fmla="*/ 92742 w 960647"/>
                    <a:gd name="connsiteY5" fmla="*/ 542440 h 1141548"/>
                    <a:gd name="connsiteX0" fmla="*/ 92742 w 971764"/>
                    <a:gd name="connsiteY0" fmla="*/ 542440 h 1141548"/>
                    <a:gd name="connsiteX1" fmla="*/ 960647 w 971764"/>
                    <a:gd name="connsiteY1" fmla="*/ 0 h 1141548"/>
                    <a:gd name="connsiteX2" fmla="*/ 971760 w 971764"/>
                    <a:gd name="connsiteY2" fmla="*/ 286360 h 1141548"/>
                    <a:gd name="connsiteX3" fmla="*/ 955481 w 971764"/>
                    <a:gd name="connsiteY3" fmla="*/ 542440 h 1141548"/>
                    <a:gd name="connsiteX4" fmla="*/ 0 w 971764"/>
                    <a:gd name="connsiteY4" fmla="*/ 1141548 h 1141548"/>
                    <a:gd name="connsiteX5" fmla="*/ 2566 w 971764"/>
                    <a:gd name="connsiteY5" fmla="*/ 806393 h 1141548"/>
                    <a:gd name="connsiteX6" fmla="*/ 92742 w 971764"/>
                    <a:gd name="connsiteY6" fmla="*/ 542440 h 1141548"/>
                    <a:gd name="connsiteX0" fmla="*/ 92742 w 986049"/>
                    <a:gd name="connsiteY0" fmla="*/ 542440 h 1141548"/>
                    <a:gd name="connsiteX1" fmla="*/ 960647 w 986049"/>
                    <a:gd name="connsiteY1" fmla="*/ 0 h 1141548"/>
                    <a:gd name="connsiteX2" fmla="*/ 986047 w 986049"/>
                    <a:gd name="connsiteY2" fmla="*/ 253023 h 1141548"/>
                    <a:gd name="connsiteX3" fmla="*/ 955481 w 986049"/>
                    <a:gd name="connsiteY3" fmla="*/ 542440 h 1141548"/>
                    <a:gd name="connsiteX4" fmla="*/ 0 w 986049"/>
                    <a:gd name="connsiteY4" fmla="*/ 1141548 h 1141548"/>
                    <a:gd name="connsiteX5" fmla="*/ 2566 w 986049"/>
                    <a:gd name="connsiteY5" fmla="*/ 806393 h 1141548"/>
                    <a:gd name="connsiteX6" fmla="*/ 92742 w 986049"/>
                    <a:gd name="connsiteY6" fmla="*/ 542440 h 1141548"/>
                    <a:gd name="connsiteX0" fmla="*/ 92742 w 974144"/>
                    <a:gd name="connsiteY0" fmla="*/ 542440 h 1141548"/>
                    <a:gd name="connsiteX1" fmla="*/ 960647 w 974144"/>
                    <a:gd name="connsiteY1" fmla="*/ 0 h 1141548"/>
                    <a:gd name="connsiteX2" fmla="*/ 974141 w 974144"/>
                    <a:gd name="connsiteY2" fmla="*/ 253023 h 1141548"/>
                    <a:gd name="connsiteX3" fmla="*/ 955481 w 974144"/>
                    <a:gd name="connsiteY3" fmla="*/ 542440 h 1141548"/>
                    <a:gd name="connsiteX4" fmla="*/ 0 w 974144"/>
                    <a:gd name="connsiteY4" fmla="*/ 1141548 h 1141548"/>
                    <a:gd name="connsiteX5" fmla="*/ 2566 w 974144"/>
                    <a:gd name="connsiteY5" fmla="*/ 806393 h 1141548"/>
                    <a:gd name="connsiteX6" fmla="*/ 92742 w 974144"/>
                    <a:gd name="connsiteY6" fmla="*/ 542440 h 1141548"/>
                    <a:gd name="connsiteX0" fmla="*/ 92742 w 974212"/>
                    <a:gd name="connsiteY0" fmla="*/ 542440 h 1141548"/>
                    <a:gd name="connsiteX1" fmla="*/ 960647 w 974212"/>
                    <a:gd name="connsiteY1" fmla="*/ 0 h 1141548"/>
                    <a:gd name="connsiteX2" fmla="*/ 974141 w 974212"/>
                    <a:gd name="connsiteY2" fmla="*/ 253023 h 1141548"/>
                    <a:gd name="connsiteX3" fmla="*/ 955481 w 974212"/>
                    <a:gd name="connsiteY3" fmla="*/ 542440 h 1141548"/>
                    <a:gd name="connsiteX4" fmla="*/ 0 w 974212"/>
                    <a:gd name="connsiteY4" fmla="*/ 1141548 h 1141548"/>
                    <a:gd name="connsiteX5" fmla="*/ 2566 w 974212"/>
                    <a:gd name="connsiteY5" fmla="*/ 806393 h 1141548"/>
                    <a:gd name="connsiteX6" fmla="*/ 92742 w 974212"/>
                    <a:gd name="connsiteY6" fmla="*/ 542440 h 1141548"/>
                    <a:gd name="connsiteX0" fmla="*/ 92742 w 974212"/>
                    <a:gd name="connsiteY0" fmla="*/ 542440 h 1141548"/>
                    <a:gd name="connsiteX1" fmla="*/ 960647 w 974212"/>
                    <a:gd name="connsiteY1" fmla="*/ 0 h 1141548"/>
                    <a:gd name="connsiteX2" fmla="*/ 974141 w 974212"/>
                    <a:gd name="connsiteY2" fmla="*/ 253023 h 1141548"/>
                    <a:gd name="connsiteX3" fmla="*/ 955481 w 974212"/>
                    <a:gd name="connsiteY3" fmla="*/ 542440 h 1141548"/>
                    <a:gd name="connsiteX4" fmla="*/ 0 w 974212"/>
                    <a:gd name="connsiteY4" fmla="*/ 1141548 h 1141548"/>
                    <a:gd name="connsiteX5" fmla="*/ 2566 w 974212"/>
                    <a:gd name="connsiteY5" fmla="*/ 806393 h 1141548"/>
                    <a:gd name="connsiteX6" fmla="*/ 92742 w 974212"/>
                    <a:gd name="connsiteY6" fmla="*/ 542440 h 1141548"/>
                    <a:gd name="connsiteX0" fmla="*/ 92742 w 974212"/>
                    <a:gd name="connsiteY0" fmla="*/ 542440 h 1141548"/>
                    <a:gd name="connsiteX1" fmla="*/ 960647 w 974212"/>
                    <a:gd name="connsiteY1" fmla="*/ 0 h 1141548"/>
                    <a:gd name="connsiteX2" fmla="*/ 974141 w 974212"/>
                    <a:gd name="connsiteY2" fmla="*/ 253023 h 1141548"/>
                    <a:gd name="connsiteX3" fmla="*/ 955481 w 974212"/>
                    <a:gd name="connsiteY3" fmla="*/ 542440 h 1141548"/>
                    <a:gd name="connsiteX4" fmla="*/ 0 w 974212"/>
                    <a:gd name="connsiteY4" fmla="*/ 1141548 h 1141548"/>
                    <a:gd name="connsiteX5" fmla="*/ 2566 w 974212"/>
                    <a:gd name="connsiteY5" fmla="*/ 806393 h 1141548"/>
                    <a:gd name="connsiteX6" fmla="*/ 92742 w 974212"/>
                    <a:gd name="connsiteY6" fmla="*/ 542440 h 1141548"/>
                    <a:gd name="connsiteX0" fmla="*/ 92742 w 1028260"/>
                    <a:gd name="connsiteY0" fmla="*/ 549824 h 1148932"/>
                    <a:gd name="connsiteX1" fmla="*/ 960647 w 1028260"/>
                    <a:gd name="connsiteY1" fmla="*/ 7384 h 1148932"/>
                    <a:gd name="connsiteX2" fmla="*/ 974141 w 1028260"/>
                    <a:gd name="connsiteY2" fmla="*/ 260407 h 1148932"/>
                    <a:gd name="connsiteX3" fmla="*/ 955481 w 1028260"/>
                    <a:gd name="connsiteY3" fmla="*/ 549824 h 1148932"/>
                    <a:gd name="connsiteX4" fmla="*/ 0 w 1028260"/>
                    <a:gd name="connsiteY4" fmla="*/ 1148932 h 1148932"/>
                    <a:gd name="connsiteX5" fmla="*/ 2566 w 1028260"/>
                    <a:gd name="connsiteY5" fmla="*/ 813777 h 1148932"/>
                    <a:gd name="connsiteX6" fmla="*/ 92742 w 1028260"/>
                    <a:gd name="connsiteY6" fmla="*/ 549824 h 1148932"/>
                    <a:gd name="connsiteX0" fmla="*/ 92742 w 1028406"/>
                    <a:gd name="connsiteY0" fmla="*/ 549515 h 1148623"/>
                    <a:gd name="connsiteX1" fmla="*/ 960647 w 1028406"/>
                    <a:gd name="connsiteY1" fmla="*/ 7075 h 1148623"/>
                    <a:gd name="connsiteX2" fmla="*/ 974141 w 1028406"/>
                    <a:gd name="connsiteY2" fmla="*/ 260098 h 1148623"/>
                    <a:gd name="connsiteX3" fmla="*/ 955481 w 1028406"/>
                    <a:gd name="connsiteY3" fmla="*/ 549515 h 1148623"/>
                    <a:gd name="connsiteX4" fmla="*/ 0 w 1028406"/>
                    <a:gd name="connsiteY4" fmla="*/ 1148623 h 1148623"/>
                    <a:gd name="connsiteX5" fmla="*/ 2566 w 1028406"/>
                    <a:gd name="connsiteY5" fmla="*/ 813468 h 1148623"/>
                    <a:gd name="connsiteX6" fmla="*/ 92742 w 1028406"/>
                    <a:gd name="connsiteY6" fmla="*/ 549515 h 1148623"/>
                    <a:gd name="connsiteX0" fmla="*/ 92742 w 1028010"/>
                    <a:gd name="connsiteY0" fmla="*/ 550648 h 1149756"/>
                    <a:gd name="connsiteX1" fmla="*/ 960647 w 1028010"/>
                    <a:gd name="connsiteY1" fmla="*/ 8208 h 1149756"/>
                    <a:gd name="connsiteX2" fmla="*/ 974141 w 1028010"/>
                    <a:gd name="connsiteY2" fmla="*/ 261231 h 1149756"/>
                    <a:gd name="connsiteX3" fmla="*/ 955481 w 1028010"/>
                    <a:gd name="connsiteY3" fmla="*/ 550648 h 1149756"/>
                    <a:gd name="connsiteX4" fmla="*/ 0 w 1028010"/>
                    <a:gd name="connsiteY4" fmla="*/ 1149756 h 1149756"/>
                    <a:gd name="connsiteX5" fmla="*/ 2566 w 1028010"/>
                    <a:gd name="connsiteY5" fmla="*/ 814601 h 1149756"/>
                    <a:gd name="connsiteX6" fmla="*/ 92742 w 1028010"/>
                    <a:gd name="connsiteY6" fmla="*/ 550648 h 1149756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5675"/>
                    <a:gd name="connsiteY0" fmla="*/ 542440 h 1141548"/>
                    <a:gd name="connsiteX1" fmla="*/ 960647 w 975675"/>
                    <a:gd name="connsiteY1" fmla="*/ 0 h 1141548"/>
                    <a:gd name="connsiteX2" fmla="*/ 974141 w 975675"/>
                    <a:gd name="connsiteY2" fmla="*/ 253023 h 1141548"/>
                    <a:gd name="connsiteX3" fmla="*/ 955481 w 975675"/>
                    <a:gd name="connsiteY3" fmla="*/ 542440 h 1141548"/>
                    <a:gd name="connsiteX4" fmla="*/ 0 w 975675"/>
                    <a:gd name="connsiteY4" fmla="*/ 1141548 h 1141548"/>
                    <a:gd name="connsiteX5" fmla="*/ 2566 w 975675"/>
                    <a:gd name="connsiteY5" fmla="*/ 806393 h 1141548"/>
                    <a:gd name="connsiteX6" fmla="*/ 92742 w 975675"/>
                    <a:gd name="connsiteY6" fmla="*/ 542440 h 1141548"/>
                    <a:gd name="connsiteX0" fmla="*/ 92742 w 975230"/>
                    <a:gd name="connsiteY0" fmla="*/ 542440 h 1141548"/>
                    <a:gd name="connsiteX1" fmla="*/ 960647 w 975230"/>
                    <a:gd name="connsiteY1" fmla="*/ 0 h 1141548"/>
                    <a:gd name="connsiteX2" fmla="*/ 974141 w 975230"/>
                    <a:gd name="connsiteY2" fmla="*/ 253023 h 1141548"/>
                    <a:gd name="connsiteX3" fmla="*/ 955481 w 975230"/>
                    <a:gd name="connsiteY3" fmla="*/ 542440 h 1141548"/>
                    <a:gd name="connsiteX4" fmla="*/ 0 w 975230"/>
                    <a:gd name="connsiteY4" fmla="*/ 1141548 h 1141548"/>
                    <a:gd name="connsiteX5" fmla="*/ 2566 w 975230"/>
                    <a:gd name="connsiteY5" fmla="*/ 806393 h 1141548"/>
                    <a:gd name="connsiteX6" fmla="*/ 92742 w 975230"/>
                    <a:gd name="connsiteY6" fmla="*/ 542440 h 1141548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4144"/>
                    <a:gd name="connsiteY0" fmla="*/ 549584 h 1148692"/>
                    <a:gd name="connsiteX1" fmla="*/ 965409 w 974144"/>
                    <a:gd name="connsiteY1" fmla="*/ 0 h 1148692"/>
                    <a:gd name="connsiteX2" fmla="*/ 974141 w 974144"/>
                    <a:gd name="connsiteY2" fmla="*/ 260167 h 1148692"/>
                    <a:gd name="connsiteX3" fmla="*/ 955481 w 974144"/>
                    <a:gd name="connsiteY3" fmla="*/ 549584 h 1148692"/>
                    <a:gd name="connsiteX4" fmla="*/ 0 w 974144"/>
                    <a:gd name="connsiteY4" fmla="*/ 1148692 h 1148692"/>
                    <a:gd name="connsiteX5" fmla="*/ 2566 w 974144"/>
                    <a:gd name="connsiteY5" fmla="*/ 813537 h 1148692"/>
                    <a:gd name="connsiteX6" fmla="*/ 92742 w 974144"/>
                    <a:gd name="connsiteY6" fmla="*/ 549584 h 1148692"/>
                    <a:gd name="connsiteX0" fmla="*/ 92742 w 976860"/>
                    <a:gd name="connsiteY0" fmla="*/ 523390 h 1122498"/>
                    <a:gd name="connsiteX1" fmla="*/ 970172 w 976860"/>
                    <a:gd name="connsiteY1" fmla="*/ 0 h 1122498"/>
                    <a:gd name="connsiteX2" fmla="*/ 974141 w 976860"/>
                    <a:gd name="connsiteY2" fmla="*/ 233973 h 1122498"/>
                    <a:gd name="connsiteX3" fmla="*/ 955481 w 976860"/>
                    <a:gd name="connsiteY3" fmla="*/ 523390 h 1122498"/>
                    <a:gd name="connsiteX4" fmla="*/ 0 w 976860"/>
                    <a:gd name="connsiteY4" fmla="*/ 1122498 h 1122498"/>
                    <a:gd name="connsiteX5" fmla="*/ 2566 w 976860"/>
                    <a:gd name="connsiteY5" fmla="*/ 787343 h 1122498"/>
                    <a:gd name="connsiteX6" fmla="*/ 92742 w 976860"/>
                    <a:gd name="connsiteY6" fmla="*/ 523390 h 1122498"/>
                    <a:gd name="connsiteX0" fmla="*/ 92742 w 974144"/>
                    <a:gd name="connsiteY0" fmla="*/ 542440 h 1141548"/>
                    <a:gd name="connsiteX1" fmla="*/ 965409 w 974144"/>
                    <a:gd name="connsiteY1" fmla="*/ 0 h 1141548"/>
                    <a:gd name="connsiteX2" fmla="*/ 974141 w 974144"/>
                    <a:gd name="connsiteY2" fmla="*/ 253023 h 1141548"/>
                    <a:gd name="connsiteX3" fmla="*/ 955481 w 974144"/>
                    <a:gd name="connsiteY3" fmla="*/ 542440 h 1141548"/>
                    <a:gd name="connsiteX4" fmla="*/ 0 w 974144"/>
                    <a:gd name="connsiteY4" fmla="*/ 1141548 h 1141548"/>
                    <a:gd name="connsiteX5" fmla="*/ 2566 w 974144"/>
                    <a:gd name="connsiteY5" fmla="*/ 806393 h 1141548"/>
                    <a:gd name="connsiteX6" fmla="*/ 92742 w 974144"/>
                    <a:gd name="connsiteY6" fmla="*/ 542440 h 1141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144" h="1141548">
                      <a:moveTo>
                        <a:pt x="92742" y="542440"/>
                      </a:moveTo>
                      <a:lnTo>
                        <a:pt x="965409" y="0"/>
                      </a:lnTo>
                      <a:cubicBezTo>
                        <a:pt x="978959" y="63683"/>
                        <a:pt x="972156" y="143180"/>
                        <a:pt x="974141" y="253023"/>
                      </a:cubicBezTo>
                      <a:cubicBezTo>
                        <a:pt x="972683" y="359020"/>
                        <a:pt x="961702" y="476924"/>
                        <a:pt x="955481" y="542440"/>
                      </a:cubicBezTo>
                      <a:lnTo>
                        <a:pt x="0" y="1141548"/>
                      </a:lnTo>
                      <a:cubicBezTo>
                        <a:pt x="855" y="1048719"/>
                        <a:pt x="1711" y="899222"/>
                        <a:pt x="2566" y="806393"/>
                      </a:cubicBezTo>
                      <a:lnTo>
                        <a:pt x="92742" y="542440"/>
                      </a:lnTo>
                      <a:close/>
                    </a:path>
                  </a:pathLst>
                </a:custGeom>
                <a:solidFill>
                  <a:srgbClr val="B0CFF2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フリーフォーム 39">
                  <a:extLst>
                    <a:ext uri="{FF2B5EF4-FFF2-40B4-BE49-F238E27FC236}">
                      <a16:creationId xmlns:a16="http://schemas.microsoft.com/office/drawing/2014/main" id="{1E07DD33-569D-4BBC-8929-5653ED69D27E}"/>
                    </a:ext>
                  </a:extLst>
                </p:cNvPr>
                <p:cNvSpPr/>
                <p:nvPr/>
              </p:nvSpPr>
              <p:spPr>
                <a:xfrm>
                  <a:off x="6937949" y="3329015"/>
                  <a:ext cx="1441371" cy="542439"/>
                </a:xfrm>
                <a:custGeom>
                  <a:avLst/>
                  <a:gdLst>
                    <a:gd name="connsiteX0" fmla="*/ 0 w 1477505"/>
                    <a:gd name="connsiteY0" fmla="*/ 542440 h 547606"/>
                    <a:gd name="connsiteX1" fmla="*/ 599268 w 1477505"/>
                    <a:gd name="connsiteY1" fmla="*/ 547606 h 547606"/>
                    <a:gd name="connsiteX2" fmla="*/ 1477505 w 1477505"/>
                    <a:gd name="connsiteY2" fmla="*/ 5166 h 547606"/>
                    <a:gd name="connsiteX3" fmla="*/ 893735 w 1477505"/>
                    <a:gd name="connsiteY3" fmla="*/ 0 h 547606"/>
                    <a:gd name="connsiteX4" fmla="*/ 0 w 1477505"/>
                    <a:gd name="connsiteY4" fmla="*/ 542440 h 547606"/>
                    <a:gd name="connsiteX0" fmla="*/ 0 w 1431010"/>
                    <a:gd name="connsiteY0" fmla="*/ 413288 h 547606"/>
                    <a:gd name="connsiteX1" fmla="*/ 552773 w 1431010"/>
                    <a:gd name="connsiteY1" fmla="*/ 547606 h 547606"/>
                    <a:gd name="connsiteX2" fmla="*/ 1431010 w 1431010"/>
                    <a:gd name="connsiteY2" fmla="*/ 5166 h 547606"/>
                    <a:gd name="connsiteX3" fmla="*/ 847240 w 1431010"/>
                    <a:gd name="connsiteY3" fmla="*/ 0 h 547606"/>
                    <a:gd name="connsiteX4" fmla="*/ 0 w 1431010"/>
                    <a:gd name="connsiteY4" fmla="*/ 413288 h 547606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5166 h 547607"/>
                    <a:gd name="connsiteX3" fmla="*/ 883402 w 1467172"/>
                    <a:gd name="connsiteY3" fmla="*/ 0 h 547607"/>
                    <a:gd name="connsiteX4" fmla="*/ 0 w 1467172"/>
                    <a:gd name="connsiteY4" fmla="*/ 547607 h 547607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73070 w 1467172"/>
                    <a:gd name="connsiteY3" fmla="*/ 87824 h 542441"/>
                    <a:gd name="connsiteX4" fmla="*/ 0 w 1467172"/>
                    <a:gd name="connsiteY4" fmla="*/ 542441 h 542441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57572 w 1467172"/>
                    <a:gd name="connsiteY3" fmla="*/ 5167 h 542441"/>
                    <a:gd name="connsiteX4" fmla="*/ 0 w 1467172"/>
                    <a:gd name="connsiteY4" fmla="*/ 542441 h 542441"/>
                    <a:gd name="connsiteX0" fmla="*/ 0 w 1431009"/>
                    <a:gd name="connsiteY0" fmla="*/ 537274 h 537274"/>
                    <a:gd name="connsiteX1" fmla="*/ 588935 w 1431009"/>
                    <a:gd name="connsiteY1" fmla="*/ 537273 h 537274"/>
                    <a:gd name="connsiteX2" fmla="*/ 1431009 w 1431009"/>
                    <a:gd name="connsiteY2" fmla="*/ 82656 h 537274"/>
                    <a:gd name="connsiteX3" fmla="*/ 857572 w 1431009"/>
                    <a:gd name="connsiteY3" fmla="*/ 0 h 537274"/>
                    <a:gd name="connsiteX4" fmla="*/ 0 w 1431009"/>
                    <a:gd name="connsiteY4" fmla="*/ 537274 h 537274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0333 h 547607"/>
                    <a:gd name="connsiteX4" fmla="*/ 0 w 1467172"/>
                    <a:gd name="connsiteY4" fmla="*/ 547607 h 547607"/>
                    <a:gd name="connsiteX0" fmla="*/ 0 w 1467172"/>
                    <a:gd name="connsiteY0" fmla="*/ 552773 h 552773"/>
                    <a:gd name="connsiteX1" fmla="*/ 588935 w 1467172"/>
                    <a:gd name="connsiteY1" fmla="*/ 552772 h 552773"/>
                    <a:gd name="connsiteX2" fmla="*/ 1467172 w 1467172"/>
                    <a:gd name="connsiteY2" fmla="*/ 5166 h 552773"/>
                    <a:gd name="connsiteX3" fmla="*/ 857572 w 1467172"/>
                    <a:gd name="connsiteY3" fmla="*/ 0 h 552773"/>
                    <a:gd name="connsiteX4" fmla="*/ 0 w 1467172"/>
                    <a:gd name="connsiteY4" fmla="*/ 552773 h 552773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5499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604434 w 1467172"/>
                    <a:gd name="connsiteY1" fmla="*/ 542440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41342"/>
                    <a:gd name="connsiteY0" fmla="*/ 547607 h 547607"/>
                    <a:gd name="connsiteX1" fmla="*/ 578604 w 1441342"/>
                    <a:gd name="connsiteY1" fmla="*/ 542440 h 547607"/>
                    <a:gd name="connsiteX2" fmla="*/ 1441342 w 1441342"/>
                    <a:gd name="connsiteY2" fmla="*/ 0 h 547607"/>
                    <a:gd name="connsiteX3" fmla="*/ 842074 w 1441342"/>
                    <a:gd name="connsiteY3" fmla="*/ 1 h 547607"/>
                    <a:gd name="connsiteX4" fmla="*/ 0 w 1441342"/>
                    <a:gd name="connsiteY4" fmla="*/ 547607 h 547607"/>
                    <a:gd name="connsiteX0" fmla="*/ 0 w 1291525"/>
                    <a:gd name="connsiteY0" fmla="*/ 547607 h 547607"/>
                    <a:gd name="connsiteX1" fmla="*/ 578604 w 1291525"/>
                    <a:gd name="connsiteY1" fmla="*/ 542440 h 547607"/>
                    <a:gd name="connsiteX2" fmla="*/ 1291525 w 1291525"/>
                    <a:gd name="connsiteY2" fmla="*/ 0 h 547607"/>
                    <a:gd name="connsiteX3" fmla="*/ 842074 w 1291525"/>
                    <a:gd name="connsiteY3" fmla="*/ 1 h 547607"/>
                    <a:gd name="connsiteX4" fmla="*/ 0 w 1291525"/>
                    <a:gd name="connsiteY4" fmla="*/ 547607 h 547607"/>
                    <a:gd name="connsiteX0" fmla="*/ 0 w 1451674"/>
                    <a:gd name="connsiteY0" fmla="*/ 547606 h 547606"/>
                    <a:gd name="connsiteX1" fmla="*/ 578604 w 1451674"/>
                    <a:gd name="connsiteY1" fmla="*/ 542439 h 547606"/>
                    <a:gd name="connsiteX2" fmla="*/ 1451674 w 1451674"/>
                    <a:gd name="connsiteY2" fmla="*/ 10331 h 547606"/>
                    <a:gd name="connsiteX3" fmla="*/ 842074 w 1451674"/>
                    <a:gd name="connsiteY3" fmla="*/ 0 h 547606"/>
                    <a:gd name="connsiteX4" fmla="*/ 0 w 1451674"/>
                    <a:gd name="connsiteY4" fmla="*/ 547606 h 547606"/>
                    <a:gd name="connsiteX0" fmla="*/ 0 w 1451674"/>
                    <a:gd name="connsiteY0" fmla="*/ 568184 h 568184"/>
                    <a:gd name="connsiteX1" fmla="*/ 578604 w 1451674"/>
                    <a:gd name="connsiteY1" fmla="*/ 563017 h 568184"/>
                    <a:gd name="connsiteX2" fmla="*/ 1451674 w 1451674"/>
                    <a:gd name="connsiteY2" fmla="*/ 0 h 568184"/>
                    <a:gd name="connsiteX3" fmla="*/ 842074 w 1451674"/>
                    <a:gd name="connsiteY3" fmla="*/ 20578 h 568184"/>
                    <a:gd name="connsiteX4" fmla="*/ 0 w 1451674"/>
                    <a:gd name="connsiteY4" fmla="*/ 568184 h 568184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4207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622303 h 622303"/>
                    <a:gd name="connsiteX1" fmla="*/ 578604 w 1454250"/>
                    <a:gd name="connsiteY1" fmla="*/ 617136 h 622303"/>
                    <a:gd name="connsiteX2" fmla="*/ 1454250 w 1454250"/>
                    <a:gd name="connsiteY2" fmla="*/ 77301 h 622303"/>
                    <a:gd name="connsiteX3" fmla="*/ 849801 w 1454250"/>
                    <a:gd name="connsiteY3" fmla="*/ 0 h 622303"/>
                    <a:gd name="connsiteX4" fmla="*/ 0 w 1454250"/>
                    <a:gd name="connsiteY4" fmla="*/ 622303 h 622303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49801 w 1454250"/>
                    <a:gd name="connsiteY3" fmla="*/ 103003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75559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3286 w 1454250"/>
                    <a:gd name="connsiteY3" fmla="*/ 133912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67831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8437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9616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98740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55290"/>
                    <a:gd name="connsiteX1" fmla="*/ 578604 w 1454250"/>
                    <a:gd name="connsiteY1" fmla="*/ 555290 h 555290"/>
                    <a:gd name="connsiteX2" fmla="*/ 1454250 w 1454250"/>
                    <a:gd name="connsiteY2" fmla="*/ 0 h 555290"/>
                    <a:gd name="connsiteX3" fmla="*/ 898740 w 1454250"/>
                    <a:gd name="connsiteY3" fmla="*/ 2548 h 555290"/>
                    <a:gd name="connsiteX4" fmla="*/ 0 w 1454250"/>
                    <a:gd name="connsiteY4" fmla="*/ 545002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88437 w 1443947"/>
                    <a:gd name="connsiteY3" fmla="*/ 2548 h 555290"/>
                    <a:gd name="connsiteX4" fmla="*/ 0 w 1443947"/>
                    <a:gd name="connsiteY4" fmla="*/ 552730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36922 w 1443947"/>
                    <a:gd name="connsiteY3" fmla="*/ 108155 h 555290"/>
                    <a:gd name="connsiteX4" fmla="*/ 0 w 1443947"/>
                    <a:gd name="connsiteY4" fmla="*/ 552730 h 555290"/>
                    <a:gd name="connsiteX0" fmla="*/ 0 w 1356371"/>
                    <a:gd name="connsiteY0" fmla="*/ 488335 h 490895"/>
                    <a:gd name="connsiteX1" fmla="*/ 568301 w 1356371"/>
                    <a:gd name="connsiteY1" fmla="*/ 490895 h 490895"/>
                    <a:gd name="connsiteX2" fmla="*/ 1356371 w 1356371"/>
                    <a:gd name="connsiteY2" fmla="*/ 0 h 490895"/>
                    <a:gd name="connsiteX3" fmla="*/ 836922 w 1356371"/>
                    <a:gd name="connsiteY3" fmla="*/ 43760 h 490895"/>
                    <a:gd name="connsiteX4" fmla="*/ 0 w 1356371"/>
                    <a:gd name="connsiteY4" fmla="*/ 488335 h 490895"/>
                    <a:gd name="connsiteX0" fmla="*/ 0 w 1441371"/>
                    <a:gd name="connsiteY0" fmla="*/ 539851 h 542411"/>
                    <a:gd name="connsiteX1" fmla="*/ 568301 w 1441371"/>
                    <a:gd name="connsiteY1" fmla="*/ 542411 h 542411"/>
                    <a:gd name="connsiteX2" fmla="*/ 1441371 w 1441371"/>
                    <a:gd name="connsiteY2" fmla="*/ 0 h 542411"/>
                    <a:gd name="connsiteX3" fmla="*/ 836922 w 1441371"/>
                    <a:gd name="connsiteY3" fmla="*/ 95276 h 542411"/>
                    <a:gd name="connsiteX4" fmla="*/ 0 w 1441371"/>
                    <a:gd name="connsiteY4" fmla="*/ 539851 h 542411"/>
                    <a:gd name="connsiteX0" fmla="*/ 0 w 1441371"/>
                    <a:gd name="connsiteY0" fmla="*/ 539879 h 542439"/>
                    <a:gd name="connsiteX1" fmla="*/ 568301 w 1441371"/>
                    <a:gd name="connsiteY1" fmla="*/ 542439 h 542439"/>
                    <a:gd name="connsiteX2" fmla="*/ 1441371 w 1441371"/>
                    <a:gd name="connsiteY2" fmla="*/ 28 h 542439"/>
                    <a:gd name="connsiteX3" fmla="*/ 865256 w 1441371"/>
                    <a:gd name="connsiteY3" fmla="*/ 0 h 542439"/>
                    <a:gd name="connsiteX4" fmla="*/ 0 w 1441371"/>
                    <a:gd name="connsiteY4" fmla="*/ 539879 h 54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1371" h="542439">
                      <a:moveTo>
                        <a:pt x="0" y="539879"/>
                      </a:moveTo>
                      <a:lnTo>
                        <a:pt x="568301" y="542439"/>
                      </a:lnTo>
                      <a:lnTo>
                        <a:pt x="1441371" y="28"/>
                      </a:lnTo>
                      <a:lnTo>
                        <a:pt x="865256" y="0"/>
                      </a:lnTo>
                      <a:lnTo>
                        <a:pt x="0" y="539879"/>
                      </a:lnTo>
                      <a:close/>
                    </a:path>
                  </a:pathLst>
                </a:custGeom>
                <a:solidFill>
                  <a:srgbClr val="DEEBFA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40" name="直線コネクタ 139">
                <a:extLst>
                  <a:ext uri="{FF2B5EF4-FFF2-40B4-BE49-F238E27FC236}">
                    <a16:creationId xmlns:a16="http://schemas.microsoft.com/office/drawing/2014/main" id="{CC9CCC65-FF9D-47E3-86F3-3D5980A68744}"/>
                  </a:ext>
                </a:extLst>
              </p:cNvPr>
              <p:cNvCxnSpPr>
                <a:stCxn id="147" idx="0"/>
                <a:endCxn id="147" idx="1"/>
              </p:cNvCxnSpPr>
              <p:nvPr/>
            </p:nvCxnSpPr>
            <p:spPr>
              <a:xfrm>
                <a:off x="7012210" y="3846175"/>
                <a:ext cx="514907" cy="2319"/>
              </a:xfrm>
              <a:prstGeom prst="line">
                <a:avLst/>
              </a:prstGeom>
              <a:ln w="9525" cap="rnd">
                <a:solidFill>
                  <a:schemeClr val="accent1">
                    <a:lumMod val="75000"/>
                  </a:schemeClr>
                </a:solidFill>
                <a:prstDash val="sysDot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7C567900-7490-4C53-8DCF-D67DDBEDCF37}"/>
                </a:ext>
              </a:extLst>
            </p:cNvPr>
            <p:cNvGrpSpPr/>
            <p:nvPr/>
          </p:nvGrpSpPr>
          <p:grpSpPr>
            <a:xfrm>
              <a:off x="7021939" y="3915763"/>
              <a:ext cx="1912843" cy="859693"/>
              <a:chOff x="2928937" y="3838512"/>
              <a:chExt cx="1912843" cy="859693"/>
            </a:xfrm>
          </p:grpSpPr>
          <p:sp>
            <p:nvSpPr>
              <p:cNvPr id="125" name="フリーフォーム: 図形 124">
                <a:extLst>
                  <a:ext uri="{FF2B5EF4-FFF2-40B4-BE49-F238E27FC236}">
                    <a16:creationId xmlns:a16="http://schemas.microsoft.com/office/drawing/2014/main" id="{34BD3B61-8373-4878-B576-33EA76DB90C9}"/>
                  </a:ext>
                </a:extLst>
              </p:cNvPr>
              <p:cNvSpPr/>
              <p:nvPr/>
            </p:nvSpPr>
            <p:spPr>
              <a:xfrm>
                <a:off x="2928937" y="4542523"/>
                <a:ext cx="942975" cy="155682"/>
              </a:xfrm>
              <a:custGeom>
                <a:avLst/>
                <a:gdLst>
                  <a:gd name="connsiteX0" fmla="*/ 185737 w 759619"/>
                  <a:gd name="connsiteY0" fmla="*/ 519113 h 526256"/>
                  <a:gd name="connsiteX1" fmla="*/ 759619 w 759619"/>
                  <a:gd name="connsiteY1" fmla="*/ 526256 h 526256"/>
                  <a:gd name="connsiteX2" fmla="*/ 683419 w 759619"/>
                  <a:gd name="connsiteY2" fmla="*/ 242888 h 526256"/>
                  <a:gd name="connsiteX3" fmla="*/ 507206 w 759619"/>
                  <a:gd name="connsiteY3" fmla="*/ 4763 h 526256"/>
                  <a:gd name="connsiteX4" fmla="*/ 0 w 759619"/>
                  <a:gd name="connsiteY4" fmla="*/ 0 h 526256"/>
                  <a:gd name="connsiteX5" fmla="*/ 42862 w 759619"/>
                  <a:gd name="connsiteY5" fmla="*/ 257175 h 526256"/>
                  <a:gd name="connsiteX6" fmla="*/ 185737 w 759619"/>
                  <a:gd name="connsiteY6" fmla="*/ 519113 h 526256"/>
                  <a:gd name="connsiteX0" fmla="*/ 185737 w 759619"/>
                  <a:gd name="connsiteY0" fmla="*/ 522204 h 529347"/>
                  <a:gd name="connsiteX1" fmla="*/ 759619 w 759619"/>
                  <a:gd name="connsiteY1" fmla="*/ 529347 h 529347"/>
                  <a:gd name="connsiteX2" fmla="*/ 683419 w 759619"/>
                  <a:gd name="connsiteY2" fmla="*/ 245979 h 529347"/>
                  <a:gd name="connsiteX3" fmla="*/ 395288 w 759619"/>
                  <a:gd name="connsiteY3" fmla="*/ 0 h 529347"/>
                  <a:gd name="connsiteX4" fmla="*/ 0 w 759619"/>
                  <a:gd name="connsiteY4" fmla="*/ 3091 h 529347"/>
                  <a:gd name="connsiteX5" fmla="*/ 42862 w 759619"/>
                  <a:gd name="connsiteY5" fmla="*/ 260266 h 529347"/>
                  <a:gd name="connsiteX6" fmla="*/ 185737 w 759619"/>
                  <a:gd name="connsiteY6" fmla="*/ 522204 h 529347"/>
                  <a:gd name="connsiteX0" fmla="*/ 364331 w 938213"/>
                  <a:gd name="connsiteY0" fmla="*/ 522204 h 529347"/>
                  <a:gd name="connsiteX1" fmla="*/ 938213 w 938213"/>
                  <a:gd name="connsiteY1" fmla="*/ 529347 h 529347"/>
                  <a:gd name="connsiteX2" fmla="*/ 862013 w 938213"/>
                  <a:gd name="connsiteY2" fmla="*/ 245979 h 529347"/>
                  <a:gd name="connsiteX3" fmla="*/ 573882 w 938213"/>
                  <a:gd name="connsiteY3" fmla="*/ 0 h 529347"/>
                  <a:gd name="connsiteX4" fmla="*/ 0 w 938213"/>
                  <a:gd name="connsiteY4" fmla="*/ 3091 h 529347"/>
                  <a:gd name="connsiteX5" fmla="*/ 221456 w 938213"/>
                  <a:gd name="connsiteY5" fmla="*/ 260266 h 529347"/>
                  <a:gd name="connsiteX6" fmla="*/ 364331 w 938213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64394 w 940594"/>
                  <a:gd name="connsiteY2" fmla="*/ 245979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223837 w 940594"/>
                  <a:gd name="connsiteY5" fmla="*/ 260266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64394 w 940594"/>
                  <a:gd name="connsiteY2" fmla="*/ 245979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185737 w 940594"/>
                  <a:gd name="connsiteY5" fmla="*/ 299550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00100 w 940594"/>
                  <a:gd name="connsiteY2" fmla="*/ 245980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185737 w 940594"/>
                  <a:gd name="connsiteY5" fmla="*/ 299550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00100 w 940594"/>
                  <a:gd name="connsiteY2" fmla="*/ 245980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202406 w 940594"/>
                  <a:gd name="connsiteY5" fmla="*/ 330975 h 529347"/>
                  <a:gd name="connsiteX6" fmla="*/ 366712 w 940594"/>
                  <a:gd name="connsiteY6" fmla="*/ 522204 h 529347"/>
                  <a:gd name="connsiteX0" fmla="*/ 369093 w 942975"/>
                  <a:gd name="connsiteY0" fmla="*/ 522204 h 529347"/>
                  <a:gd name="connsiteX1" fmla="*/ 942975 w 942975"/>
                  <a:gd name="connsiteY1" fmla="*/ 529347 h 529347"/>
                  <a:gd name="connsiteX2" fmla="*/ 802481 w 942975"/>
                  <a:gd name="connsiteY2" fmla="*/ 245980 h 529347"/>
                  <a:gd name="connsiteX3" fmla="*/ 578644 w 942975"/>
                  <a:gd name="connsiteY3" fmla="*/ 0 h 529347"/>
                  <a:gd name="connsiteX4" fmla="*/ 0 w 942975"/>
                  <a:gd name="connsiteY4" fmla="*/ 18803 h 529347"/>
                  <a:gd name="connsiteX5" fmla="*/ 204787 w 942975"/>
                  <a:gd name="connsiteY5" fmla="*/ 330975 h 529347"/>
                  <a:gd name="connsiteX6" fmla="*/ 369093 w 942975"/>
                  <a:gd name="connsiteY6" fmla="*/ 522204 h 529347"/>
                  <a:gd name="connsiteX0" fmla="*/ 369093 w 942975"/>
                  <a:gd name="connsiteY0" fmla="*/ 522204 h 529347"/>
                  <a:gd name="connsiteX1" fmla="*/ 942975 w 942975"/>
                  <a:gd name="connsiteY1" fmla="*/ 529347 h 529347"/>
                  <a:gd name="connsiteX2" fmla="*/ 802481 w 942975"/>
                  <a:gd name="connsiteY2" fmla="*/ 245980 h 529347"/>
                  <a:gd name="connsiteX3" fmla="*/ 592932 w 942975"/>
                  <a:gd name="connsiteY3" fmla="*/ 0 h 529347"/>
                  <a:gd name="connsiteX4" fmla="*/ 0 w 942975"/>
                  <a:gd name="connsiteY4" fmla="*/ 18803 h 529347"/>
                  <a:gd name="connsiteX5" fmla="*/ 204787 w 942975"/>
                  <a:gd name="connsiteY5" fmla="*/ 330975 h 529347"/>
                  <a:gd name="connsiteX6" fmla="*/ 369093 w 942975"/>
                  <a:gd name="connsiteY6" fmla="*/ 522204 h 529347"/>
                  <a:gd name="connsiteX0" fmla="*/ 369093 w 942975"/>
                  <a:gd name="connsiteY0" fmla="*/ 506493 h 513636"/>
                  <a:gd name="connsiteX1" fmla="*/ 942975 w 942975"/>
                  <a:gd name="connsiteY1" fmla="*/ 513636 h 513636"/>
                  <a:gd name="connsiteX2" fmla="*/ 802481 w 942975"/>
                  <a:gd name="connsiteY2" fmla="*/ 230269 h 513636"/>
                  <a:gd name="connsiteX3" fmla="*/ 602457 w 942975"/>
                  <a:gd name="connsiteY3" fmla="*/ 0 h 513636"/>
                  <a:gd name="connsiteX4" fmla="*/ 0 w 942975"/>
                  <a:gd name="connsiteY4" fmla="*/ 3092 h 513636"/>
                  <a:gd name="connsiteX5" fmla="*/ 204787 w 942975"/>
                  <a:gd name="connsiteY5" fmla="*/ 315264 h 513636"/>
                  <a:gd name="connsiteX6" fmla="*/ 369093 w 942975"/>
                  <a:gd name="connsiteY6" fmla="*/ 506493 h 51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2975" h="513636">
                    <a:moveTo>
                      <a:pt x="369093" y="506493"/>
                    </a:moveTo>
                    <a:lnTo>
                      <a:pt x="942975" y="513636"/>
                    </a:lnTo>
                    <a:lnTo>
                      <a:pt x="802481" y="230269"/>
                    </a:lnTo>
                    <a:lnTo>
                      <a:pt x="602457" y="0"/>
                    </a:lnTo>
                    <a:lnTo>
                      <a:pt x="0" y="3092"/>
                    </a:lnTo>
                    <a:lnTo>
                      <a:pt x="204787" y="315264"/>
                    </a:lnTo>
                    <a:lnTo>
                      <a:pt x="369093" y="506493"/>
                    </a:lnTo>
                    <a:close/>
                  </a:path>
                </a:pathLst>
              </a:custGeom>
              <a:solidFill>
                <a:srgbClr val="B0CFF2"/>
              </a:solidFill>
              <a:ln w="127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フリーフォーム: 図形 129">
                <a:extLst>
                  <a:ext uri="{FF2B5EF4-FFF2-40B4-BE49-F238E27FC236}">
                    <a16:creationId xmlns:a16="http://schemas.microsoft.com/office/drawing/2014/main" id="{900BBA83-D19F-4B60-83BA-96406C2C469D}"/>
                  </a:ext>
                </a:extLst>
              </p:cNvPr>
              <p:cNvSpPr/>
              <p:nvPr/>
            </p:nvSpPr>
            <p:spPr>
              <a:xfrm flipH="1">
                <a:off x="4166331" y="3838512"/>
                <a:ext cx="675449" cy="317552"/>
              </a:xfrm>
              <a:custGeom>
                <a:avLst/>
                <a:gdLst>
                  <a:gd name="connsiteX0" fmla="*/ 185737 w 759619"/>
                  <a:gd name="connsiteY0" fmla="*/ 519113 h 526256"/>
                  <a:gd name="connsiteX1" fmla="*/ 759619 w 759619"/>
                  <a:gd name="connsiteY1" fmla="*/ 526256 h 526256"/>
                  <a:gd name="connsiteX2" fmla="*/ 683419 w 759619"/>
                  <a:gd name="connsiteY2" fmla="*/ 242888 h 526256"/>
                  <a:gd name="connsiteX3" fmla="*/ 507206 w 759619"/>
                  <a:gd name="connsiteY3" fmla="*/ 4763 h 526256"/>
                  <a:gd name="connsiteX4" fmla="*/ 0 w 759619"/>
                  <a:gd name="connsiteY4" fmla="*/ 0 h 526256"/>
                  <a:gd name="connsiteX5" fmla="*/ 42862 w 759619"/>
                  <a:gd name="connsiteY5" fmla="*/ 257175 h 526256"/>
                  <a:gd name="connsiteX6" fmla="*/ 185737 w 759619"/>
                  <a:gd name="connsiteY6" fmla="*/ 519113 h 526256"/>
                  <a:gd name="connsiteX0" fmla="*/ 185737 w 759619"/>
                  <a:gd name="connsiteY0" fmla="*/ 522204 h 529347"/>
                  <a:gd name="connsiteX1" fmla="*/ 759619 w 759619"/>
                  <a:gd name="connsiteY1" fmla="*/ 529347 h 529347"/>
                  <a:gd name="connsiteX2" fmla="*/ 683419 w 759619"/>
                  <a:gd name="connsiteY2" fmla="*/ 245979 h 529347"/>
                  <a:gd name="connsiteX3" fmla="*/ 395288 w 759619"/>
                  <a:gd name="connsiteY3" fmla="*/ 0 h 529347"/>
                  <a:gd name="connsiteX4" fmla="*/ 0 w 759619"/>
                  <a:gd name="connsiteY4" fmla="*/ 3091 h 529347"/>
                  <a:gd name="connsiteX5" fmla="*/ 42862 w 759619"/>
                  <a:gd name="connsiteY5" fmla="*/ 260266 h 529347"/>
                  <a:gd name="connsiteX6" fmla="*/ 185737 w 759619"/>
                  <a:gd name="connsiteY6" fmla="*/ 522204 h 529347"/>
                  <a:gd name="connsiteX0" fmla="*/ 364331 w 938213"/>
                  <a:gd name="connsiteY0" fmla="*/ 522204 h 529347"/>
                  <a:gd name="connsiteX1" fmla="*/ 938213 w 938213"/>
                  <a:gd name="connsiteY1" fmla="*/ 529347 h 529347"/>
                  <a:gd name="connsiteX2" fmla="*/ 862013 w 938213"/>
                  <a:gd name="connsiteY2" fmla="*/ 245979 h 529347"/>
                  <a:gd name="connsiteX3" fmla="*/ 573882 w 938213"/>
                  <a:gd name="connsiteY3" fmla="*/ 0 h 529347"/>
                  <a:gd name="connsiteX4" fmla="*/ 0 w 938213"/>
                  <a:gd name="connsiteY4" fmla="*/ 3091 h 529347"/>
                  <a:gd name="connsiteX5" fmla="*/ 221456 w 938213"/>
                  <a:gd name="connsiteY5" fmla="*/ 260266 h 529347"/>
                  <a:gd name="connsiteX6" fmla="*/ 364331 w 938213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64394 w 940594"/>
                  <a:gd name="connsiteY2" fmla="*/ 245979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223837 w 940594"/>
                  <a:gd name="connsiteY5" fmla="*/ 260266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64394 w 940594"/>
                  <a:gd name="connsiteY2" fmla="*/ 245979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185737 w 940594"/>
                  <a:gd name="connsiteY5" fmla="*/ 299550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00100 w 940594"/>
                  <a:gd name="connsiteY2" fmla="*/ 245980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185737 w 940594"/>
                  <a:gd name="connsiteY5" fmla="*/ 299550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00100 w 940594"/>
                  <a:gd name="connsiteY2" fmla="*/ 245980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202406 w 940594"/>
                  <a:gd name="connsiteY5" fmla="*/ 330975 h 529347"/>
                  <a:gd name="connsiteX6" fmla="*/ 366712 w 940594"/>
                  <a:gd name="connsiteY6" fmla="*/ 522204 h 529347"/>
                  <a:gd name="connsiteX0" fmla="*/ 369093 w 942975"/>
                  <a:gd name="connsiteY0" fmla="*/ 522204 h 529347"/>
                  <a:gd name="connsiteX1" fmla="*/ 942975 w 942975"/>
                  <a:gd name="connsiteY1" fmla="*/ 529347 h 529347"/>
                  <a:gd name="connsiteX2" fmla="*/ 802481 w 942975"/>
                  <a:gd name="connsiteY2" fmla="*/ 245980 h 529347"/>
                  <a:gd name="connsiteX3" fmla="*/ 578644 w 942975"/>
                  <a:gd name="connsiteY3" fmla="*/ 0 h 529347"/>
                  <a:gd name="connsiteX4" fmla="*/ 0 w 942975"/>
                  <a:gd name="connsiteY4" fmla="*/ 18803 h 529347"/>
                  <a:gd name="connsiteX5" fmla="*/ 204787 w 942975"/>
                  <a:gd name="connsiteY5" fmla="*/ 330975 h 529347"/>
                  <a:gd name="connsiteX6" fmla="*/ 369093 w 942975"/>
                  <a:gd name="connsiteY6" fmla="*/ 522204 h 529347"/>
                  <a:gd name="connsiteX0" fmla="*/ 369093 w 942975"/>
                  <a:gd name="connsiteY0" fmla="*/ 522204 h 529347"/>
                  <a:gd name="connsiteX1" fmla="*/ 942975 w 942975"/>
                  <a:gd name="connsiteY1" fmla="*/ 529347 h 529347"/>
                  <a:gd name="connsiteX2" fmla="*/ 802481 w 942975"/>
                  <a:gd name="connsiteY2" fmla="*/ 245980 h 529347"/>
                  <a:gd name="connsiteX3" fmla="*/ 592932 w 942975"/>
                  <a:gd name="connsiteY3" fmla="*/ 0 h 529347"/>
                  <a:gd name="connsiteX4" fmla="*/ 0 w 942975"/>
                  <a:gd name="connsiteY4" fmla="*/ 18803 h 529347"/>
                  <a:gd name="connsiteX5" fmla="*/ 204787 w 942975"/>
                  <a:gd name="connsiteY5" fmla="*/ 330975 h 529347"/>
                  <a:gd name="connsiteX6" fmla="*/ 369093 w 942975"/>
                  <a:gd name="connsiteY6" fmla="*/ 522204 h 529347"/>
                  <a:gd name="connsiteX0" fmla="*/ 369093 w 942975"/>
                  <a:gd name="connsiteY0" fmla="*/ 506493 h 513636"/>
                  <a:gd name="connsiteX1" fmla="*/ 942975 w 942975"/>
                  <a:gd name="connsiteY1" fmla="*/ 513636 h 513636"/>
                  <a:gd name="connsiteX2" fmla="*/ 802481 w 942975"/>
                  <a:gd name="connsiteY2" fmla="*/ 230269 h 513636"/>
                  <a:gd name="connsiteX3" fmla="*/ 602457 w 942975"/>
                  <a:gd name="connsiteY3" fmla="*/ 0 h 513636"/>
                  <a:gd name="connsiteX4" fmla="*/ 0 w 942975"/>
                  <a:gd name="connsiteY4" fmla="*/ 3092 h 513636"/>
                  <a:gd name="connsiteX5" fmla="*/ 204787 w 942975"/>
                  <a:gd name="connsiteY5" fmla="*/ 315264 h 513636"/>
                  <a:gd name="connsiteX6" fmla="*/ 369093 w 942975"/>
                  <a:gd name="connsiteY6" fmla="*/ 506493 h 513636"/>
                  <a:gd name="connsiteX0" fmla="*/ 369093 w 942975"/>
                  <a:gd name="connsiteY0" fmla="*/ 514352 h 521495"/>
                  <a:gd name="connsiteX1" fmla="*/ 942975 w 942975"/>
                  <a:gd name="connsiteY1" fmla="*/ 521495 h 521495"/>
                  <a:gd name="connsiteX2" fmla="*/ 802481 w 942975"/>
                  <a:gd name="connsiteY2" fmla="*/ 238128 h 521495"/>
                  <a:gd name="connsiteX3" fmla="*/ 691671 w 942975"/>
                  <a:gd name="connsiteY3" fmla="*/ 0 h 521495"/>
                  <a:gd name="connsiteX4" fmla="*/ 0 w 942975"/>
                  <a:gd name="connsiteY4" fmla="*/ 10951 h 521495"/>
                  <a:gd name="connsiteX5" fmla="*/ 204787 w 942975"/>
                  <a:gd name="connsiteY5" fmla="*/ 323123 h 521495"/>
                  <a:gd name="connsiteX6" fmla="*/ 369093 w 942975"/>
                  <a:gd name="connsiteY6" fmla="*/ 514352 h 521495"/>
                  <a:gd name="connsiteX0" fmla="*/ 164306 w 738188"/>
                  <a:gd name="connsiteY0" fmla="*/ 514352 h 521495"/>
                  <a:gd name="connsiteX1" fmla="*/ 738188 w 738188"/>
                  <a:gd name="connsiteY1" fmla="*/ 521495 h 521495"/>
                  <a:gd name="connsiteX2" fmla="*/ 597694 w 738188"/>
                  <a:gd name="connsiteY2" fmla="*/ 238128 h 521495"/>
                  <a:gd name="connsiteX3" fmla="*/ 486884 w 738188"/>
                  <a:gd name="connsiteY3" fmla="*/ 0 h 521495"/>
                  <a:gd name="connsiteX4" fmla="*/ 22943 w 738188"/>
                  <a:gd name="connsiteY4" fmla="*/ 3095 h 521495"/>
                  <a:gd name="connsiteX5" fmla="*/ 0 w 738188"/>
                  <a:gd name="connsiteY5" fmla="*/ 323123 h 521495"/>
                  <a:gd name="connsiteX6" fmla="*/ 164306 w 738188"/>
                  <a:gd name="connsiteY6" fmla="*/ 514352 h 521495"/>
                  <a:gd name="connsiteX0" fmla="*/ 141363 w 715245"/>
                  <a:gd name="connsiteY0" fmla="*/ 514352 h 521495"/>
                  <a:gd name="connsiteX1" fmla="*/ 715245 w 715245"/>
                  <a:gd name="connsiteY1" fmla="*/ 521495 h 521495"/>
                  <a:gd name="connsiteX2" fmla="*/ 574751 w 715245"/>
                  <a:gd name="connsiteY2" fmla="*/ 238128 h 521495"/>
                  <a:gd name="connsiteX3" fmla="*/ 463941 w 715245"/>
                  <a:gd name="connsiteY3" fmla="*/ 0 h 521495"/>
                  <a:gd name="connsiteX4" fmla="*/ 0 w 715245"/>
                  <a:gd name="connsiteY4" fmla="*/ 3095 h 521495"/>
                  <a:gd name="connsiteX5" fmla="*/ 40445 w 715245"/>
                  <a:gd name="connsiteY5" fmla="*/ 268128 h 521495"/>
                  <a:gd name="connsiteX6" fmla="*/ 141363 w 715245"/>
                  <a:gd name="connsiteY6" fmla="*/ 514352 h 521495"/>
                  <a:gd name="connsiteX0" fmla="*/ 141363 w 715245"/>
                  <a:gd name="connsiteY0" fmla="*/ 514352 h 521495"/>
                  <a:gd name="connsiteX1" fmla="*/ 715245 w 715245"/>
                  <a:gd name="connsiteY1" fmla="*/ 521495 h 521495"/>
                  <a:gd name="connsiteX2" fmla="*/ 631097 w 715245"/>
                  <a:gd name="connsiteY2" fmla="*/ 206702 h 521495"/>
                  <a:gd name="connsiteX3" fmla="*/ 463941 w 715245"/>
                  <a:gd name="connsiteY3" fmla="*/ 0 h 521495"/>
                  <a:gd name="connsiteX4" fmla="*/ 0 w 715245"/>
                  <a:gd name="connsiteY4" fmla="*/ 3095 h 521495"/>
                  <a:gd name="connsiteX5" fmla="*/ 40445 w 715245"/>
                  <a:gd name="connsiteY5" fmla="*/ 268128 h 521495"/>
                  <a:gd name="connsiteX6" fmla="*/ 141363 w 715245"/>
                  <a:gd name="connsiteY6" fmla="*/ 514352 h 521495"/>
                  <a:gd name="connsiteX0" fmla="*/ 141363 w 715245"/>
                  <a:gd name="connsiteY0" fmla="*/ 530066 h 537209"/>
                  <a:gd name="connsiteX1" fmla="*/ 715245 w 715245"/>
                  <a:gd name="connsiteY1" fmla="*/ 537209 h 537209"/>
                  <a:gd name="connsiteX2" fmla="*/ 631097 w 715245"/>
                  <a:gd name="connsiteY2" fmla="*/ 222416 h 537209"/>
                  <a:gd name="connsiteX3" fmla="*/ 574284 w 715245"/>
                  <a:gd name="connsiteY3" fmla="*/ 0 h 537209"/>
                  <a:gd name="connsiteX4" fmla="*/ 0 w 715245"/>
                  <a:gd name="connsiteY4" fmla="*/ 18809 h 537209"/>
                  <a:gd name="connsiteX5" fmla="*/ 40445 w 715245"/>
                  <a:gd name="connsiteY5" fmla="*/ 283842 h 537209"/>
                  <a:gd name="connsiteX6" fmla="*/ 141363 w 715245"/>
                  <a:gd name="connsiteY6" fmla="*/ 530066 h 537209"/>
                  <a:gd name="connsiteX0" fmla="*/ 141363 w 715245"/>
                  <a:gd name="connsiteY0" fmla="*/ 537922 h 545065"/>
                  <a:gd name="connsiteX1" fmla="*/ 715245 w 715245"/>
                  <a:gd name="connsiteY1" fmla="*/ 545065 h 545065"/>
                  <a:gd name="connsiteX2" fmla="*/ 631097 w 715245"/>
                  <a:gd name="connsiteY2" fmla="*/ 230272 h 545065"/>
                  <a:gd name="connsiteX3" fmla="*/ 548460 w 715245"/>
                  <a:gd name="connsiteY3" fmla="*/ 0 h 545065"/>
                  <a:gd name="connsiteX4" fmla="*/ 0 w 715245"/>
                  <a:gd name="connsiteY4" fmla="*/ 26665 h 545065"/>
                  <a:gd name="connsiteX5" fmla="*/ 40445 w 715245"/>
                  <a:gd name="connsiteY5" fmla="*/ 291698 h 545065"/>
                  <a:gd name="connsiteX6" fmla="*/ 141363 w 715245"/>
                  <a:gd name="connsiteY6" fmla="*/ 537922 h 545065"/>
                  <a:gd name="connsiteX0" fmla="*/ 141363 w 715245"/>
                  <a:gd name="connsiteY0" fmla="*/ 537922 h 545065"/>
                  <a:gd name="connsiteX1" fmla="*/ 715245 w 715245"/>
                  <a:gd name="connsiteY1" fmla="*/ 545065 h 545065"/>
                  <a:gd name="connsiteX2" fmla="*/ 666313 w 715245"/>
                  <a:gd name="connsiteY2" fmla="*/ 222413 h 545065"/>
                  <a:gd name="connsiteX3" fmla="*/ 548460 w 715245"/>
                  <a:gd name="connsiteY3" fmla="*/ 0 h 545065"/>
                  <a:gd name="connsiteX4" fmla="*/ 0 w 715245"/>
                  <a:gd name="connsiteY4" fmla="*/ 26665 h 545065"/>
                  <a:gd name="connsiteX5" fmla="*/ 40445 w 715245"/>
                  <a:gd name="connsiteY5" fmla="*/ 291698 h 545065"/>
                  <a:gd name="connsiteX6" fmla="*/ 141363 w 715245"/>
                  <a:gd name="connsiteY6" fmla="*/ 537922 h 545065"/>
                  <a:gd name="connsiteX0" fmla="*/ 141363 w 715245"/>
                  <a:gd name="connsiteY0" fmla="*/ 537922 h 545065"/>
                  <a:gd name="connsiteX1" fmla="*/ 715245 w 715245"/>
                  <a:gd name="connsiteY1" fmla="*/ 545065 h 545065"/>
                  <a:gd name="connsiteX2" fmla="*/ 666313 w 715245"/>
                  <a:gd name="connsiteY2" fmla="*/ 222413 h 545065"/>
                  <a:gd name="connsiteX3" fmla="*/ 583675 w 715245"/>
                  <a:gd name="connsiteY3" fmla="*/ 0 h 545065"/>
                  <a:gd name="connsiteX4" fmla="*/ 0 w 715245"/>
                  <a:gd name="connsiteY4" fmla="*/ 26665 h 545065"/>
                  <a:gd name="connsiteX5" fmla="*/ 40445 w 715245"/>
                  <a:gd name="connsiteY5" fmla="*/ 291698 h 545065"/>
                  <a:gd name="connsiteX6" fmla="*/ 141363 w 715245"/>
                  <a:gd name="connsiteY6" fmla="*/ 537922 h 545065"/>
                  <a:gd name="connsiteX0" fmla="*/ 141363 w 715245"/>
                  <a:gd name="connsiteY0" fmla="*/ 537922 h 545065"/>
                  <a:gd name="connsiteX1" fmla="*/ 715245 w 715245"/>
                  <a:gd name="connsiteY1" fmla="*/ 545065 h 545065"/>
                  <a:gd name="connsiteX2" fmla="*/ 666313 w 715245"/>
                  <a:gd name="connsiteY2" fmla="*/ 222413 h 545065"/>
                  <a:gd name="connsiteX3" fmla="*/ 583675 w 715245"/>
                  <a:gd name="connsiteY3" fmla="*/ 0 h 545065"/>
                  <a:gd name="connsiteX4" fmla="*/ 0 w 715245"/>
                  <a:gd name="connsiteY4" fmla="*/ 26665 h 545065"/>
                  <a:gd name="connsiteX5" fmla="*/ 59227 w 715245"/>
                  <a:gd name="connsiteY5" fmla="*/ 291698 h 545065"/>
                  <a:gd name="connsiteX6" fmla="*/ 141363 w 715245"/>
                  <a:gd name="connsiteY6" fmla="*/ 537922 h 545065"/>
                  <a:gd name="connsiteX0" fmla="*/ 120233 w 694115"/>
                  <a:gd name="connsiteY0" fmla="*/ 537922 h 545065"/>
                  <a:gd name="connsiteX1" fmla="*/ 694115 w 694115"/>
                  <a:gd name="connsiteY1" fmla="*/ 545065 h 545065"/>
                  <a:gd name="connsiteX2" fmla="*/ 645183 w 694115"/>
                  <a:gd name="connsiteY2" fmla="*/ 222413 h 545065"/>
                  <a:gd name="connsiteX3" fmla="*/ 562545 w 694115"/>
                  <a:gd name="connsiteY3" fmla="*/ 0 h 545065"/>
                  <a:gd name="connsiteX4" fmla="*/ 0 w 694115"/>
                  <a:gd name="connsiteY4" fmla="*/ 26665 h 545065"/>
                  <a:gd name="connsiteX5" fmla="*/ 38097 w 694115"/>
                  <a:gd name="connsiteY5" fmla="*/ 291698 h 545065"/>
                  <a:gd name="connsiteX6" fmla="*/ 120233 w 694115"/>
                  <a:gd name="connsiteY6" fmla="*/ 537922 h 545065"/>
                  <a:gd name="connsiteX0" fmla="*/ 136667 w 710549"/>
                  <a:gd name="connsiteY0" fmla="*/ 537922 h 545065"/>
                  <a:gd name="connsiteX1" fmla="*/ 710549 w 710549"/>
                  <a:gd name="connsiteY1" fmla="*/ 545065 h 545065"/>
                  <a:gd name="connsiteX2" fmla="*/ 661617 w 710549"/>
                  <a:gd name="connsiteY2" fmla="*/ 222413 h 545065"/>
                  <a:gd name="connsiteX3" fmla="*/ 578979 w 710549"/>
                  <a:gd name="connsiteY3" fmla="*/ 0 h 545065"/>
                  <a:gd name="connsiteX4" fmla="*/ 0 w 710549"/>
                  <a:gd name="connsiteY4" fmla="*/ 26665 h 545065"/>
                  <a:gd name="connsiteX5" fmla="*/ 54531 w 710549"/>
                  <a:gd name="connsiteY5" fmla="*/ 291698 h 545065"/>
                  <a:gd name="connsiteX6" fmla="*/ 136667 w 710549"/>
                  <a:gd name="connsiteY6" fmla="*/ 537922 h 545065"/>
                  <a:gd name="connsiteX0" fmla="*/ 143710 w 717592"/>
                  <a:gd name="connsiteY0" fmla="*/ 699810 h 706953"/>
                  <a:gd name="connsiteX1" fmla="*/ 717592 w 717592"/>
                  <a:gd name="connsiteY1" fmla="*/ 706953 h 706953"/>
                  <a:gd name="connsiteX2" fmla="*/ 668660 w 717592"/>
                  <a:gd name="connsiteY2" fmla="*/ 384301 h 706953"/>
                  <a:gd name="connsiteX3" fmla="*/ 586022 w 717592"/>
                  <a:gd name="connsiteY3" fmla="*/ 161888 h 706953"/>
                  <a:gd name="connsiteX4" fmla="*/ 0 w 717592"/>
                  <a:gd name="connsiteY4" fmla="*/ 0 h 706953"/>
                  <a:gd name="connsiteX5" fmla="*/ 61574 w 717592"/>
                  <a:gd name="connsiteY5" fmla="*/ 453586 h 706953"/>
                  <a:gd name="connsiteX6" fmla="*/ 143710 w 717592"/>
                  <a:gd name="connsiteY6" fmla="*/ 699810 h 706953"/>
                  <a:gd name="connsiteX0" fmla="*/ 143710 w 717592"/>
                  <a:gd name="connsiteY0" fmla="*/ 702908 h 710051"/>
                  <a:gd name="connsiteX1" fmla="*/ 717592 w 717592"/>
                  <a:gd name="connsiteY1" fmla="*/ 710051 h 710051"/>
                  <a:gd name="connsiteX2" fmla="*/ 668660 w 717592"/>
                  <a:gd name="connsiteY2" fmla="*/ 387399 h 710051"/>
                  <a:gd name="connsiteX3" fmla="*/ 586022 w 717592"/>
                  <a:gd name="connsiteY3" fmla="*/ 0 h 710051"/>
                  <a:gd name="connsiteX4" fmla="*/ 0 w 717592"/>
                  <a:gd name="connsiteY4" fmla="*/ 3098 h 710051"/>
                  <a:gd name="connsiteX5" fmla="*/ 61574 w 717592"/>
                  <a:gd name="connsiteY5" fmla="*/ 456684 h 710051"/>
                  <a:gd name="connsiteX6" fmla="*/ 143710 w 717592"/>
                  <a:gd name="connsiteY6" fmla="*/ 702908 h 710051"/>
                  <a:gd name="connsiteX0" fmla="*/ 143710 w 717592"/>
                  <a:gd name="connsiteY0" fmla="*/ 702908 h 710051"/>
                  <a:gd name="connsiteX1" fmla="*/ 717592 w 717592"/>
                  <a:gd name="connsiteY1" fmla="*/ 710051 h 710051"/>
                  <a:gd name="connsiteX2" fmla="*/ 668660 w 717592"/>
                  <a:gd name="connsiteY2" fmla="*/ 387399 h 710051"/>
                  <a:gd name="connsiteX3" fmla="*/ 586022 w 717592"/>
                  <a:gd name="connsiteY3" fmla="*/ 0 h 710051"/>
                  <a:gd name="connsiteX4" fmla="*/ 0 w 717592"/>
                  <a:gd name="connsiteY4" fmla="*/ 3098 h 710051"/>
                  <a:gd name="connsiteX5" fmla="*/ 61574 w 717592"/>
                  <a:gd name="connsiteY5" fmla="*/ 456684 h 710051"/>
                  <a:gd name="connsiteX6" fmla="*/ 143710 w 717592"/>
                  <a:gd name="connsiteY6" fmla="*/ 702908 h 710051"/>
                  <a:gd name="connsiteX0" fmla="*/ 143710 w 717592"/>
                  <a:gd name="connsiteY0" fmla="*/ 702908 h 710051"/>
                  <a:gd name="connsiteX1" fmla="*/ 717592 w 717592"/>
                  <a:gd name="connsiteY1" fmla="*/ 710051 h 710051"/>
                  <a:gd name="connsiteX2" fmla="*/ 673355 w 717592"/>
                  <a:gd name="connsiteY2" fmla="*/ 340263 h 710051"/>
                  <a:gd name="connsiteX3" fmla="*/ 586022 w 717592"/>
                  <a:gd name="connsiteY3" fmla="*/ 0 h 710051"/>
                  <a:gd name="connsiteX4" fmla="*/ 0 w 717592"/>
                  <a:gd name="connsiteY4" fmla="*/ 3098 h 710051"/>
                  <a:gd name="connsiteX5" fmla="*/ 61574 w 717592"/>
                  <a:gd name="connsiteY5" fmla="*/ 456684 h 710051"/>
                  <a:gd name="connsiteX6" fmla="*/ 143710 w 717592"/>
                  <a:gd name="connsiteY6" fmla="*/ 702908 h 710051"/>
                  <a:gd name="connsiteX0" fmla="*/ 143710 w 717592"/>
                  <a:gd name="connsiteY0" fmla="*/ 718622 h 725765"/>
                  <a:gd name="connsiteX1" fmla="*/ 717592 w 717592"/>
                  <a:gd name="connsiteY1" fmla="*/ 725765 h 725765"/>
                  <a:gd name="connsiteX2" fmla="*/ 673355 w 717592"/>
                  <a:gd name="connsiteY2" fmla="*/ 355977 h 725765"/>
                  <a:gd name="connsiteX3" fmla="*/ 616543 w 717592"/>
                  <a:gd name="connsiteY3" fmla="*/ 0 h 725765"/>
                  <a:gd name="connsiteX4" fmla="*/ 0 w 717592"/>
                  <a:gd name="connsiteY4" fmla="*/ 18812 h 725765"/>
                  <a:gd name="connsiteX5" fmla="*/ 61574 w 717592"/>
                  <a:gd name="connsiteY5" fmla="*/ 472398 h 725765"/>
                  <a:gd name="connsiteX6" fmla="*/ 143710 w 717592"/>
                  <a:gd name="connsiteY6" fmla="*/ 718622 h 725765"/>
                  <a:gd name="connsiteX0" fmla="*/ 143710 w 717592"/>
                  <a:gd name="connsiteY0" fmla="*/ 718622 h 725765"/>
                  <a:gd name="connsiteX1" fmla="*/ 717592 w 717592"/>
                  <a:gd name="connsiteY1" fmla="*/ 725765 h 725765"/>
                  <a:gd name="connsiteX2" fmla="*/ 673355 w 717592"/>
                  <a:gd name="connsiteY2" fmla="*/ 355977 h 725765"/>
                  <a:gd name="connsiteX3" fmla="*/ 616543 w 717592"/>
                  <a:gd name="connsiteY3" fmla="*/ 0 h 725765"/>
                  <a:gd name="connsiteX4" fmla="*/ 0 w 717592"/>
                  <a:gd name="connsiteY4" fmla="*/ 18812 h 725765"/>
                  <a:gd name="connsiteX5" fmla="*/ 82703 w 717592"/>
                  <a:gd name="connsiteY5" fmla="*/ 440973 h 725765"/>
                  <a:gd name="connsiteX6" fmla="*/ 143710 w 717592"/>
                  <a:gd name="connsiteY6" fmla="*/ 718622 h 725765"/>
                  <a:gd name="connsiteX0" fmla="*/ 92060 w 665942"/>
                  <a:gd name="connsiteY0" fmla="*/ 723380 h 730523"/>
                  <a:gd name="connsiteX1" fmla="*/ 665942 w 665942"/>
                  <a:gd name="connsiteY1" fmla="*/ 730523 h 730523"/>
                  <a:gd name="connsiteX2" fmla="*/ 621705 w 665942"/>
                  <a:gd name="connsiteY2" fmla="*/ 360735 h 730523"/>
                  <a:gd name="connsiteX3" fmla="*/ 564893 w 665942"/>
                  <a:gd name="connsiteY3" fmla="*/ 4758 h 730523"/>
                  <a:gd name="connsiteX4" fmla="*/ 0 w 665942"/>
                  <a:gd name="connsiteY4" fmla="*/ 0 h 730523"/>
                  <a:gd name="connsiteX5" fmla="*/ 31053 w 665942"/>
                  <a:gd name="connsiteY5" fmla="*/ 445731 h 730523"/>
                  <a:gd name="connsiteX6" fmla="*/ 92060 w 665942"/>
                  <a:gd name="connsiteY6" fmla="*/ 723380 h 730523"/>
                  <a:gd name="connsiteX0" fmla="*/ 92060 w 665942"/>
                  <a:gd name="connsiteY0" fmla="*/ 734337 h 741480"/>
                  <a:gd name="connsiteX1" fmla="*/ 665942 w 665942"/>
                  <a:gd name="connsiteY1" fmla="*/ 741480 h 741480"/>
                  <a:gd name="connsiteX2" fmla="*/ 621705 w 665942"/>
                  <a:gd name="connsiteY2" fmla="*/ 371692 h 741480"/>
                  <a:gd name="connsiteX3" fmla="*/ 581326 w 665942"/>
                  <a:gd name="connsiteY3" fmla="*/ 0 h 741480"/>
                  <a:gd name="connsiteX4" fmla="*/ 0 w 665942"/>
                  <a:gd name="connsiteY4" fmla="*/ 10957 h 741480"/>
                  <a:gd name="connsiteX5" fmla="*/ 31053 w 665942"/>
                  <a:gd name="connsiteY5" fmla="*/ 456688 h 741480"/>
                  <a:gd name="connsiteX6" fmla="*/ 92060 w 665942"/>
                  <a:gd name="connsiteY6" fmla="*/ 734337 h 741480"/>
                  <a:gd name="connsiteX0" fmla="*/ 92060 w 665942"/>
                  <a:gd name="connsiteY0" fmla="*/ 734337 h 741480"/>
                  <a:gd name="connsiteX1" fmla="*/ 665942 w 665942"/>
                  <a:gd name="connsiteY1" fmla="*/ 741480 h 741480"/>
                  <a:gd name="connsiteX2" fmla="*/ 659269 w 665942"/>
                  <a:gd name="connsiteY2" fmla="*/ 363836 h 741480"/>
                  <a:gd name="connsiteX3" fmla="*/ 581326 w 665942"/>
                  <a:gd name="connsiteY3" fmla="*/ 0 h 741480"/>
                  <a:gd name="connsiteX4" fmla="*/ 0 w 665942"/>
                  <a:gd name="connsiteY4" fmla="*/ 10957 h 741480"/>
                  <a:gd name="connsiteX5" fmla="*/ 31053 w 665942"/>
                  <a:gd name="connsiteY5" fmla="*/ 456688 h 741480"/>
                  <a:gd name="connsiteX6" fmla="*/ 92060 w 665942"/>
                  <a:gd name="connsiteY6" fmla="*/ 734337 h 741480"/>
                  <a:gd name="connsiteX0" fmla="*/ 92060 w 665942"/>
                  <a:gd name="connsiteY0" fmla="*/ 751273 h 751273"/>
                  <a:gd name="connsiteX1" fmla="*/ 665942 w 665942"/>
                  <a:gd name="connsiteY1" fmla="*/ 741480 h 751273"/>
                  <a:gd name="connsiteX2" fmla="*/ 659269 w 665942"/>
                  <a:gd name="connsiteY2" fmla="*/ 363836 h 751273"/>
                  <a:gd name="connsiteX3" fmla="*/ 581326 w 665942"/>
                  <a:gd name="connsiteY3" fmla="*/ 0 h 751273"/>
                  <a:gd name="connsiteX4" fmla="*/ 0 w 665942"/>
                  <a:gd name="connsiteY4" fmla="*/ 10957 h 751273"/>
                  <a:gd name="connsiteX5" fmla="*/ 31053 w 665942"/>
                  <a:gd name="connsiteY5" fmla="*/ 456688 h 751273"/>
                  <a:gd name="connsiteX6" fmla="*/ 92060 w 665942"/>
                  <a:gd name="connsiteY6" fmla="*/ 751273 h 751273"/>
                  <a:gd name="connsiteX0" fmla="*/ 92060 w 665942"/>
                  <a:gd name="connsiteY0" fmla="*/ 751273 h 751273"/>
                  <a:gd name="connsiteX1" fmla="*/ 665942 w 665942"/>
                  <a:gd name="connsiteY1" fmla="*/ 741480 h 751273"/>
                  <a:gd name="connsiteX2" fmla="*/ 659269 w 665942"/>
                  <a:gd name="connsiteY2" fmla="*/ 363836 h 751273"/>
                  <a:gd name="connsiteX3" fmla="*/ 581326 w 665942"/>
                  <a:gd name="connsiteY3" fmla="*/ 0 h 751273"/>
                  <a:gd name="connsiteX4" fmla="*/ 0 w 665942"/>
                  <a:gd name="connsiteY4" fmla="*/ 10957 h 751273"/>
                  <a:gd name="connsiteX5" fmla="*/ 33400 w 665942"/>
                  <a:gd name="connsiteY5" fmla="*/ 411529 h 751273"/>
                  <a:gd name="connsiteX6" fmla="*/ 92060 w 665942"/>
                  <a:gd name="connsiteY6" fmla="*/ 751273 h 751273"/>
                  <a:gd name="connsiteX0" fmla="*/ 92060 w 665942"/>
                  <a:gd name="connsiteY0" fmla="*/ 751273 h 751273"/>
                  <a:gd name="connsiteX1" fmla="*/ 665942 w 665942"/>
                  <a:gd name="connsiteY1" fmla="*/ 741480 h 751273"/>
                  <a:gd name="connsiteX2" fmla="*/ 659269 w 665942"/>
                  <a:gd name="connsiteY2" fmla="*/ 363836 h 751273"/>
                  <a:gd name="connsiteX3" fmla="*/ 581326 w 665942"/>
                  <a:gd name="connsiteY3" fmla="*/ 0 h 751273"/>
                  <a:gd name="connsiteX4" fmla="*/ 0 w 665942"/>
                  <a:gd name="connsiteY4" fmla="*/ 10957 h 751273"/>
                  <a:gd name="connsiteX5" fmla="*/ 33400 w 665942"/>
                  <a:gd name="connsiteY5" fmla="*/ 394594 h 751273"/>
                  <a:gd name="connsiteX6" fmla="*/ 92060 w 665942"/>
                  <a:gd name="connsiteY6" fmla="*/ 751273 h 751273"/>
                  <a:gd name="connsiteX0" fmla="*/ 92060 w 665942"/>
                  <a:gd name="connsiteY0" fmla="*/ 751273 h 751273"/>
                  <a:gd name="connsiteX1" fmla="*/ 665942 w 665942"/>
                  <a:gd name="connsiteY1" fmla="*/ 741480 h 751273"/>
                  <a:gd name="connsiteX2" fmla="*/ 645182 w 665942"/>
                  <a:gd name="connsiteY2" fmla="*/ 363836 h 751273"/>
                  <a:gd name="connsiteX3" fmla="*/ 581326 w 665942"/>
                  <a:gd name="connsiteY3" fmla="*/ 0 h 751273"/>
                  <a:gd name="connsiteX4" fmla="*/ 0 w 665942"/>
                  <a:gd name="connsiteY4" fmla="*/ 10957 h 751273"/>
                  <a:gd name="connsiteX5" fmla="*/ 33400 w 665942"/>
                  <a:gd name="connsiteY5" fmla="*/ 394594 h 751273"/>
                  <a:gd name="connsiteX6" fmla="*/ 92060 w 665942"/>
                  <a:gd name="connsiteY6" fmla="*/ 751273 h 751273"/>
                  <a:gd name="connsiteX0" fmla="*/ 92060 w 665942"/>
                  <a:gd name="connsiteY0" fmla="*/ 751273 h 752771"/>
                  <a:gd name="connsiteX1" fmla="*/ 665942 w 665942"/>
                  <a:gd name="connsiteY1" fmla="*/ 752771 h 752771"/>
                  <a:gd name="connsiteX2" fmla="*/ 645182 w 665942"/>
                  <a:gd name="connsiteY2" fmla="*/ 363836 h 752771"/>
                  <a:gd name="connsiteX3" fmla="*/ 581326 w 665942"/>
                  <a:gd name="connsiteY3" fmla="*/ 0 h 752771"/>
                  <a:gd name="connsiteX4" fmla="*/ 0 w 665942"/>
                  <a:gd name="connsiteY4" fmla="*/ 10957 h 752771"/>
                  <a:gd name="connsiteX5" fmla="*/ 33400 w 665942"/>
                  <a:gd name="connsiteY5" fmla="*/ 394594 h 752771"/>
                  <a:gd name="connsiteX6" fmla="*/ 92060 w 665942"/>
                  <a:gd name="connsiteY6" fmla="*/ 751273 h 75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5942" h="752771">
                    <a:moveTo>
                      <a:pt x="92060" y="751273"/>
                    </a:moveTo>
                    <a:lnTo>
                      <a:pt x="665942" y="752771"/>
                    </a:lnTo>
                    <a:lnTo>
                      <a:pt x="645182" y="363836"/>
                    </a:lnTo>
                    <a:lnTo>
                      <a:pt x="581326" y="0"/>
                    </a:lnTo>
                    <a:lnTo>
                      <a:pt x="0" y="10957"/>
                    </a:lnTo>
                    <a:lnTo>
                      <a:pt x="33400" y="394594"/>
                    </a:lnTo>
                    <a:lnTo>
                      <a:pt x="92060" y="751273"/>
                    </a:lnTo>
                    <a:close/>
                  </a:path>
                </a:pathLst>
              </a:custGeom>
              <a:solidFill>
                <a:srgbClr val="DEEBFA"/>
              </a:solidFill>
              <a:ln w="127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9" name="下矢印 60">
            <a:extLst>
              <a:ext uri="{FF2B5EF4-FFF2-40B4-BE49-F238E27FC236}">
                <a16:creationId xmlns:a16="http://schemas.microsoft.com/office/drawing/2014/main" id="{D8E3E957-EDBB-4AEE-90C0-577AADF1933F}"/>
              </a:ext>
            </a:extLst>
          </p:cNvPr>
          <p:cNvSpPr/>
          <p:nvPr/>
        </p:nvSpPr>
        <p:spPr>
          <a:xfrm rot="16200000">
            <a:off x="5162434" y="5248114"/>
            <a:ext cx="297432" cy="3518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anchor="ctr" anchorCtr="1">
            <a:spAutoFit/>
          </a:bodyPr>
          <a:lstStyle/>
          <a:p>
            <a:pPr algn="ctr"/>
            <a:endParaRPr lang="ja-JP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7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C7C4F7C-6D37-46D1-995F-304E153A4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3937"/>
            <a:ext cx="8229600" cy="5567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ja-JP" altLang="en-US" sz="2000" dirty="0"/>
              <a:t>芯を作ります</a:t>
            </a:r>
            <a:endParaRPr lang="en-US" altLang="ja-JP" sz="2000" dirty="0"/>
          </a:p>
          <a:p>
            <a:pPr marL="514350" indent="-514350">
              <a:buFont typeface="+mj-lt"/>
              <a:buAutoNum type="arabicPeriod" startAt="6"/>
            </a:pPr>
            <a:endParaRPr kumimoji="1" lang="en-US" altLang="ja-JP" sz="20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C5B436-D112-452C-A9EB-2015E7B6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幼稚園バスの作り方</a:t>
            </a: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14866C23-2535-43E3-91A7-18C2C6243141}"/>
              </a:ext>
            </a:extLst>
          </p:cNvPr>
          <p:cNvSpPr txBox="1"/>
          <p:nvPr/>
        </p:nvSpPr>
        <p:spPr>
          <a:xfrm>
            <a:off x="5545318" y="1427512"/>
            <a:ext cx="1478185" cy="556780"/>
          </a:xfrm>
          <a:prstGeom prst="wedgeEllipseCallout">
            <a:avLst>
              <a:gd name="adj1" fmla="val 29742"/>
              <a:gd name="adj2" fmla="val 94492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屋根幅に</a:t>
            </a:r>
            <a:endParaRPr lang="en-US" altLang="ja-JP" dirty="0"/>
          </a:p>
          <a:p>
            <a:r>
              <a:rPr lang="ja-JP" altLang="en-US" dirty="0"/>
              <a:t>合わせて折る</a:t>
            </a: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B3A219CB-2803-45AF-83A9-E7D2AB8905DB}"/>
              </a:ext>
            </a:extLst>
          </p:cNvPr>
          <p:cNvSpPr txBox="1"/>
          <p:nvPr/>
        </p:nvSpPr>
        <p:spPr>
          <a:xfrm>
            <a:off x="1106099" y="4266852"/>
            <a:ext cx="867435" cy="466491"/>
          </a:xfrm>
          <a:prstGeom prst="wedgeEllipseCallout">
            <a:avLst>
              <a:gd name="adj1" fmla="val -45808"/>
              <a:gd name="adj2" fmla="val -69502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開く</a:t>
            </a: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8B097447-8B98-4F0D-9771-A0A1FF90B597}"/>
              </a:ext>
            </a:extLst>
          </p:cNvPr>
          <p:cNvSpPr txBox="1"/>
          <p:nvPr/>
        </p:nvSpPr>
        <p:spPr>
          <a:xfrm>
            <a:off x="7009393" y="3786515"/>
            <a:ext cx="1328632" cy="466491"/>
          </a:xfrm>
          <a:prstGeom prst="wedgeEllipseCallout">
            <a:avLst>
              <a:gd name="adj1" fmla="val -63964"/>
              <a:gd name="adj2" fmla="val -23399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小さめに切る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8A2EAB2-83E3-4122-B692-D6D356E009B1}"/>
              </a:ext>
            </a:extLst>
          </p:cNvPr>
          <p:cNvGrpSpPr/>
          <p:nvPr/>
        </p:nvGrpSpPr>
        <p:grpSpPr>
          <a:xfrm>
            <a:off x="831717" y="4906872"/>
            <a:ext cx="1912843" cy="1456896"/>
            <a:chOff x="7021939" y="3915763"/>
            <a:chExt cx="1912843" cy="1456896"/>
          </a:xfrm>
        </p:grpSpPr>
        <p:grpSp>
          <p:nvGrpSpPr>
            <p:cNvPr id="155" name="グループ化 154">
              <a:extLst>
                <a:ext uri="{FF2B5EF4-FFF2-40B4-BE49-F238E27FC236}">
                  <a16:creationId xmlns:a16="http://schemas.microsoft.com/office/drawing/2014/main" id="{5BF7E4E7-184E-43C8-BD34-821CE08A716D}"/>
                </a:ext>
              </a:extLst>
            </p:cNvPr>
            <p:cNvGrpSpPr/>
            <p:nvPr/>
          </p:nvGrpSpPr>
          <p:grpSpPr>
            <a:xfrm>
              <a:off x="7299871" y="4231111"/>
              <a:ext cx="1549972" cy="1141548"/>
              <a:chOff x="6839837" y="3327726"/>
              <a:chExt cx="1549972" cy="1141548"/>
            </a:xfrm>
          </p:grpSpPr>
          <p:sp>
            <p:nvSpPr>
              <p:cNvPr id="157" name="フリーフォーム 80">
                <a:extLst>
                  <a:ext uri="{FF2B5EF4-FFF2-40B4-BE49-F238E27FC236}">
                    <a16:creationId xmlns:a16="http://schemas.microsoft.com/office/drawing/2014/main" id="{0709E55A-1FCF-469F-8C37-D9F33EB2D815}"/>
                  </a:ext>
                </a:extLst>
              </p:cNvPr>
              <p:cNvSpPr/>
              <p:nvPr/>
            </p:nvSpPr>
            <p:spPr>
              <a:xfrm>
                <a:off x="6839837" y="3331966"/>
                <a:ext cx="960647" cy="1084398"/>
              </a:xfrm>
              <a:custGeom>
                <a:avLst/>
                <a:gdLst>
                  <a:gd name="connsiteX0" fmla="*/ 5166 w 873071"/>
                  <a:gd name="connsiteY0" fmla="*/ 542440 h 1084881"/>
                  <a:gd name="connsiteX1" fmla="*/ 873071 w 873071"/>
                  <a:gd name="connsiteY1" fmla="*/ 0 h 1084881"/>
                  <a:gd name="connsiteX2" fmla="*/ 867905 w 873071"/>
                  <a:gd name="connsiteY2" fmla="*/ 542440 h 1084881"/>
                  <a:gd name="connsiteX3" fmla="*/ 0 w 873071"/>
                  <a:gd name="connsiteY3" fmla="*/ 1084881 h 1084881"/>
                  <a:gd name="connsiteX4" fmla="*/ 5166 w 873071"/>
                  <a:gd name="connsiteY4" fmla="*/ 542440 h 1084881"/>
                  <a:gd name="connsiteX0" fmla="*/ 90182 w 958087"/>
                  <a:gd name="connsiteY0" fmla="*/ 542440 h 1084881"/>
                  <a:gd name="connsiteX1" fmla="*/ 958087 w 958087"/>
                  <a:gd name="connsiteY1" fmla="*/ 0 h 1084881"/>
                  <a:gd name="connsiteX2" fmla="*/ 952921 w 958087"/>
                  <a:gd name="connsiteY2" fmla="*/ 542440 h 1084881"/>
                  <a:gd name="connsiteX3" fmla="*/ 85016 w 958087"/>
                  <a:gd name="connsiteY3" fmla="*/ 1084881 h 1084881"/>
                  <a:gd name="connsiteX4" fmla="*/ 6 w 958087"/>
                  <a:gd name="connsiteY4" fmla="*/ 806393 h 1084881"/>
                  <a:gd name="connsiteX5" fmla="*/ 90182 w 958087"/>
                  <a:gd name="connsiteY5" fmla="*/ 542440 h 1084881"/>
                  <a:gd name="connsiteX0" fmla="*/ 92742 w 960647"/>
                  <a:gd name="connsiteY0" fmla="*/ 542440 h 1141548"/>
                  <a:gd name="connsiteX1" fmla="*/ 960647 w 960647"/>
                  <a:gd name="connsiteY1" fmla="*/ 0 h 1141548"/>
                  <a:gd name="connsiteX2" fmla="*/ 955481 w 960647"/>
                  <a:gd name="connsiteY2" fmla="*/ 542440 h 1141548"/>
                  <a:gd name="connsiteX3" fmla="*/ 0 w 960647"/>
                  <a:gd name="connsiteY3" fmla="*/ 1141548 h 1141548"/>
                  <a:gd name="connsiteX4" fmla="*/ 2566 w 960647"/>
                  <a:gd name="connsiteY4" fmla="*/ 806393 h 1141548"/>
                  <a:gd name="connsiteX5" fmla="*/ 92742 w 960647"/>
                  <a:gd name="connsiteY5" fmla="*/ 542440 h 1141548"/>
                  <a:gd name="connsiteX0" fmla="*/ 92742 w 960647"/>
                  <a:gd name="connsiteY0" fmla="*/ 542440 h 1084398"/>
                  <a:gd name="connsiteX1" fmla="*/ 960647 w 960647"/>
                  <a:gd name="connsiteY1" fmla="*/ 0 h 1084398"/>
                  <a:gd name="connsiteX2" fmla="*/ 955481 w 960647"/>
                  <a:gd name="connsiteY2" fmla="*/ 542440 h 1084398"/>
                  <a:gd name="connsiteX3" fmla="*/ 0 w 960647"/>
                  <a:gd name="connsiteY3" fmla="*/ 1084398 h 1084398"/>
                  <a:gd name="connsiteX4" fmla="*/ 2566 w 960647"/>
                  <a:gd name="connsiteY4" fmla="*/ 806393 h 1084398"/>
                  <a:gd name="connsiteX5" fmla="*/ 92742 w 960647"/>
                  <a:gd name="connsiteY5" fmla="*/ 542440 h 1084398"/>
                  <a:gd name="connsiteX0" fmla="*/ 92742 w 960647"/>
                  <a:gd name="connsiteY0" fmla="*/ 542440 h 1084398"/>
                  <a:gd name="connsiteX1" fmla="*/ 960647 w 960647"/>
                  <a:gd name="connsiteY1" fmla="*/ 0 h 1084398"/>
                  <a:gd name="connsiteX2" fmla="*/ 955481 w 960647"/>
                  <a:gd name="connsiteY2" fmla="*/ 523390 h 1084398"/>
                  <a:gd name="connsiteX3" fmla="*/ 0 w 960647"/>
                  <a:gd name="connsiteY3" fmla="*/ 1084398 h 1084398"/>
                  <a:gd name="connsiteX4" fmla="*/ 2566 w 960647"/>
                  <a:gd name="connsiteY4" fmla="*/ 806393 h 1084398"/>
                  <a:gd name="connsiteX5" fmla="*/ 92742 w 960647"/>
                  <a:gd name="connsiteY5" fmla="*/ 542440 h 108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0647" h="1084398">
                    <a:moveTo>
                      <a:pt x="92742" y="542440"/>
                    </a:moveTo>
                    <a:lnTo>
                      <a:pt x="960647" y="0"/>
                    </a:lnTo>
                    <a:lnTo>
                      <a:pt x="955481" y="523390"/>
                    </a:lnTo>
                    <a:cubicBezTo>
                      <a:pt x="636987" y="723093"/>
                      <a:pt x="318494" y="884695"/>
                      <a:pt x="0" y="1084398"/>
                    </a:cubicBezTo>
                    <a:cubicBezTo>
                      <a:pt x="855" y="991569"/>
                      <a:pt x="1711" y="899222"/>
                      <a:pt x="2566" y="806393"/>
                    </a:cubicBezTo>
                    <a:lnTo>
                      <a:pt x="92742" y="542440"/>
                    </a:lnTo>
                    <a:close/>
                  </a:path>
                </a:pathLst>
              </a:custGeom>
              <a:solidFill>
                <a:srgbClr val="B0CFF2"/>
              </a:solidFill>
              <a:ln w="127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9036D131-E73D-49CE-AD73-44105D84A3F8}"/>
                  </a:ext>
                </a:extLst>
              </p:cNvPr>
              <p:cNvGrpSpPr/>
              <p:nvPr/>
            </p:nvGrpSpPr>
            <p:grpSpPr>
              <a:xfrm>
                <a:off x="6979659" y="3358427"/>
                <a:ext cx="1338822" cy="781967"/>
                <a:chOff x="7082707" y="3557785"/>
                <a:chExt cx="1338822" cy="781967"/>
              </a:xfrm>
            </p:grpSpPr>
            <p:sp>
              <p:nvSpPr>
                <p:cNvPr id="170" name="フリーフォーム 85">
                  <a:extLst>
                    <a:ext uri="{FF2B5EF4-FFF2-40B4-BE49-F238E27FC236}">
                      <a16:creationId xmlns:a16="http://schemas.microsoft.com/office/drawing/2014/main" id="{9CC0E6BD-27E0-4303-A19D-D8828CF8710C}"/>
                    </a:ext>
                  </a:extLst>
                </p:cNvPr>
                <p:cNvSpPr/>
                <p:nvPr/>
              </p:nvSpPr>
              <p:spPr>
                <a:xfrm>
                  <a:off x="7082707" y="3559557"/>
                  <a:ext cx="821957" cy="759444"/>
                </a:xfrm>
                <a:custGeom>
                  <a:avLst/>
                  <a:gdLst>
                    <a:gd name="connsiteX0" fmla="*/ 5166 w 873071"/>
                    <a:gd name="connsiteY0" fmla="*/ 542440 h 1084881"/>
                    <a:gd name="connsiteX1" fmla="*/ 873071 w 873071"/>
                    <a:gd name="connsiteY1" fmla="*/ 0 h 1084881"/>
                    <a:gd name="connsiteX2" fmla="*/ 867905 w 873071"/>
                    <a:gd name="connsiteY2" fmla="*/ 542440 h 1084881"/>
                    <a:gd name="connsiteX3" fmla="*/ 0 w 873071"/>
                    <a:gd name="connsiteY3" fmla="*/ 1084881 h 1084881"/>
                    <a:gd name="connsiteX4" fmla="*/ 5166 w 873071"/>
                    <a:gd name="connsiteY4" fmla="*/ 542440 h 1084881"/>
                    <a:gd name="connsiteX0" fmla="*/ 5166 w 876433"/>
                    <a:gd name="connsiteY0" fmla="*/ 542440 h 1084881"/>
                    <a:gd name="connsiteX1" fmla="*/ 873071 w 876433"/>
                    <a:gd name="connsiteY1" fmla="*/ 0 h 1084881"/>
                    <a:gd name="connsiteX2" fmla="*/ 876433 w 876433"/>
                    <a:gd name="connsiteY2" fmla="*/ 295109 h 1084881"/>
                    <a:gd name="connsiteX3" fmla="*/ 0 w 876433"/>
                    <a:gd name="connsiteY3" fmla="*/ 1084881 h 1084881"/>
                    <a:gd name="connsiteX4" fmla="*/ 5166 w 876433"/>
                    <a:gd name="connsiteY4" fmla="*/ 542440 h 1084881"/>
                    <a:gd name="connsiteX0" fmla="*/ 0 w 871267"/>
                    <a:gd name="connsiteY0" fmla="*/ 542440 h 846080"/>
                    <a:gd name="connsiteX1" fmla="*/ 867905 w 871267"/>
                    <a:gd name="connsiteY1" fmla="*/ 0 h 846080"/>
                    <a:gd name="connsiteX2" fmla="*/ 871267 w 871267"/>
                    <a:gd name="connsiteY2" fmla="*/ 295109 h 846080"/>
                    <a:gd name="connsiteX3" fmla="*/ 520 w 871267"/>
                    <a:gd name="connsiteY3" fmla="*/ 846080 h 846080"/>
                    <a:gd name="connsiteX4" fmla="*/ 0 w 871267"/>
                    <a:gd name="connsiteY4" fmla="*/ 542440 h 846080"/>
                    <a:gd name="connsiteX0" fmla="*/ 71568 w 942835"/>
                    <a:gd name="connsiteY0" fmla="*/ 542440 h 877589"/>
                    <a:gd name="connsiteX1" fmla="*/ 939473 w 942835"/>
                    <a:gd name="connsiteY1" fmla="*/ 0 h 877589"/>
                    <a:gd name="connsiteX2" fmla="*/ 942835 w 942835"/>
                    <a:gd name="connsiteY2" fmla="*/ 295109 h 877589"/>
                    <a:gd name="connsiteX3" fmla="*/ 72088 w 942835"/>
                    <a:gd name="connsiteY3" fmla="*/ 846080 h 877589"/>
                    <a:gd name="connsiteX4" fmla="*/ 46649 w 942835"/>
                    <a:gd name="connsiteY4" fmla="*/ 782196 h 877589"/>
                    <a:gd name="connsiteX5" fmla="*/ 71568 w 942835"/>
                    <a:gd name="connsiteY5" fmla="*/ 542440 h 877589"/>
                    <a:gd name="connsiteX0" fmla="*/ 71568 w 942835"/>
                    <a:gd name="connsiteY0" fmla="*/ 542440 h 846080"/>
                    <a:gd name="connsiteX1" fmla="*/ 939473 w 942835"/>
                    <a:gd name="connsiteY1" fmla="*/ 0 h 846080"/>
                    <a:gd name="connsiteX2" fmla="*/ 942835 w 942835"/>
                    <a:gd name="connsiteY2" fmla="*/ 295109 h 846080"/>
                    <a:gd name="connsiteX3" fmla="*/ 72088 w 942835"/>
                    <a:gd name="connsiteY3" fmla="*/ 846080 h 846080"/>
                    <a:gd name="connsiteX4" fmla="*/ 46649 w 942835"/>
                    <a:gd name="connsiteY4" fmla="*/ 782196 h 846080"/>
                    <a:gd name="connsiteX5" fmla="*/ 71568 w 942835"/>
                    <a:gd name="connsiteY5" fmla="*/ 542440 h 846080"/>
                    <a:gd name="connsiteX0" fmla="*/ 71568 w 942835"/>
                    <a:gd name="connsiteY0" fmla="*/ 542440 h 846080"/>
                    <a:gd name="connsiteX1" fmla="*/ 939473 w 942835"/>
                    <a:gd name="connsiteY1" fmla="*/ 0 h 846080"/>
                    <a:gd name="connsiteX2" fmla="*/ 942835 w 942835"/>
                    <a:gd name="connsiteY2" fmla="*/ 295109 h 846080"/>
                    <a:gd name="connsiteX3" fmla="*/ 72088 w 942835"/>
                    <a:gd name="connsiteY3" fmla="*/ 846080 h 846080"/>
                    <a:gd name="connsiteX4" fmla="*/ 46649 w 942835"/>
                    <a:gd name="connsiteY4" fmla="*/ 782196 h 846080"/>
                    <a:gd name="connsiteX5" fmla="*/ 71568 w 942835"/>
                    <a:gd name="connsiteY5" fmla="*/ 542440 h 846080"/>
                    <a:gd name="connsiteX0" fmla="*/ 75170 w 946437"/>
                    <a:gd name="connsiteY0" fmla="*/ 542440 h 846080"/>
                    <a:gd name="connsiteX1" fmla="*/ 943075 w 946437"/>
                    <a:gd name="connsiteY1" fmla="*/ 0 h 846080"/>
                    <a:gd name="connsiteX2" fmla="*/ 946437 w 946437"/>
                    <a:gd name="connsiteY2" fmla="*/ 295109 h 846080"/>
                    <a:gd name="connsiteX3" fmla="*/ 75690 w 946437"/>
                    <a:gd name="connsiteY3" fmla="*/ 846080 h 846080"/>
                    <a:gd name="connsiteX4" fmla="*/ 50251 w 946437"/>
                    <a:gd name="connsiteY4" fmla="*/ 782196 h 846080"/>
                    <a:gd name="connsiteX5" fmla="*/ 75170 w 946437"/>
                    <a:gd name="connsiteY5" fmla="*/ 542440 h 846080"/>
                    <a:gd name="connsiteX0" fmla="*/ 75170 w 946437"/>
                    <a:gd name="connsiteY0" fmla="*/ 542440 h 846080"/>
                    <a:gd name="connsiteX1" fmla="*/ 943075 w 946437"/>
                    <a:gd name="connsiteY1" fmla="*/ 0 h 846080"/>
                    <a:gd name="connsiteX2" fmla="*/ 946437 w 946437"/>
                    <a:gd name="connsiteY2" fmla="*/ 295109 h 846080"/>
                    <a:gd name="connsiteX3" fmla="*/ 75690 w 946437"/>
                    <a:gd name="connsiteY3" fmla="*/ 846080 h 846080"/>
                    <a:gd name="connsiteX4" fmla="*/ 50251 w 946437"/>
                    <a:gd name="connsiteY4" fmla="*/ 782196 h 846080"/>
                    <a:gd name="connsiteX5" fmla="*/ 75170 w 946437"/>
                    <a:gd name="connsiteY5" fmla="*/ 542440 h 846080"/>
                    <a:gd name="connsiteX0" fmla="*/ 86524 w 957791"/>
                    <a:gd name="connsiteY0" fmla="*/ 542440 h 846080"/>
                    <a:gd name="connsiteX1" fmla="*/ 954429 w 957791"/>
                    <a:gd name="connsiteY1" fmla="*/ 0 h 846080"/>
                    <a:gd name="connsiteX2" fmla="*/ 957791 w 957791"/>
                    <a:gd name="connsiteY2" fmla="*/ 295109 h 846080"/>
                    <a:gd name="connsiteX3" fmla="*/ 87044 w 957791"/>
                    <a:gd name="connsiteY3" fmla="*/ 846080 h 846080"/>
                    <a:gd name="connsiteX4" fmla="*/ 32695 w 957791"/>
                    <a:gd name="connsiteY4" fmla="*/ 719120 h 846080"/>
                    <a:gd name="connsiteX5" fmla="*/ 86524 w 957791"/>
                    <a:gd name="connsiteY5" fmla="*/ 542440 h 846080"/>
                    <a:gd name="connsiteX0" fmla="*/ 56688 w 927955"/>
                    <a:gd name="connsiteY0" fmla="*/ 542440 h 846080"/>
                    <a:gd name="connsiteX1" fmla="*/ 924593 w 927955"/>
                    <a:gd name="connsiteY1" fmla="*/ 0 h 846080"/>
                    <a:gd name="connsiteX2" fmla="*/ 927955 w 927955"/>
                    <a:gd name="connsiteY2" fmla="*/ 295109 h 846080"/>
                    <a:gd name="connsiteX3" fmla="*/ 57208 w 927955"/>
                    <a:gd name="connsiteY3" fmla="*/ 846080 h 846080"/>
                    <a:gd name="connsiteX4" fmla="*/ 2859 w 927955"/>
                    <a:gd name="connsiteY4" fmla="*/ 719120 h 846080"/>
                    <a:gd name="connsiteX5" fmla="*/ 56688 w 927955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35431 w 906698"/>
                    <a:gd name="connsiteY0" fmla="*/ 542440 h 846080"/>
                    <a:gd name="connsiteX1" fmla="*/ 903336 w 906698"/>
                    <a:gd name="connsiteY1" fmla="*/ 0 h 846080"/>
                    <a:gd name="connsiteX2" fmla="*/ 906698 w 906698"/>
                    <a:gd name="connsiteY2" fmla="*/ 295109 h 846080"/>
                    <a:gd name="connsiteX3" fmla="*/ 35951 w 906698"/>
                    <a:gd name="connsiteY3" fmla="*/ 846080 h 846080"/>
                    <a:gd name="connsiteX4" fmla="*/ 0 w 906698"/>
                    <a:gd name="connsiteY4" fmla="*/ 703351 h 846080"/>
                    <a:gd name="connsiteX5" fmla="*/ 35431 w 906698"/>
                    <a:gd name="connsiteY5" fmla="*/ 542440 h 846080"/>
                    <a:gd name="connsiteX0" fmla="*/ 35431 w 906698"/>
                    <a:gd name="connsiteY0" fmla="*/ 542440 h 846080"/>
                    <a:gd name="connsiteX1" fmla="*/ 903336 w 906698"/>
                    <a:gd name="connsiteY1" fmla="*/ 0 h 846080"/>
                    <a:gd name="connsiteX2" fmla="*/ 906698 w 906698"/>
                    <a:gd name="connsiteY2" fmla="*/ 295109 h 846080"/>
                    <a:gd name="connsiteX3" fmla="*/ 35951 w 906698"/>
                    <a:gd name="connsiteY3" fmla="*/ 846080 h 846080"/>
                    <a:gd name="connsiteX4" fmla="*/ 0 w 906698"/>
                    <a:gd name="connsiteY4" fmla="*/ 703351 h 846080"/>
                    <a:gd name="connsiteX5" fmla="*/ 35431 w 906698"/>
                    <a:gd name="connsiteY5" fmla="*/ 542440 h 846080"/>
                    <a:gd name="connsiteX0" fmla="*/ 35817 w 907084"/>
                    <a:gd name="connsiteY0" fmla="*/ 542440 h 846080"/>
                    <a:gd name="connsiteX1" fmla="*/ 903722 w 907084"/>
                    <a:gd name="connsiteY1" fmla="*/ 0 h 846080"/>
                    <a:gd name="connsiteX2" fmla="*/ 907084 w 907084"/>
                    <a:gd name="connsiteY2" fmla="*/ 295109 h 846080"/>
                    <a:gd name="connsiteX3" fmla="*/ 36337 w 907084"/>
                    <a:gd name="connsiteY3" fmla="*/ 846080 h 846080"/>
                    <a:gd name="connsiteX4" fmla="*/ 386 w 907084"/>
                    <a:gd name="connsiteY4" fmla="*/ 703351 h 846080"/>
                    <a:gd name="connsiteX5" fmla="*/ 35817 w 907084"/>
                    <a:gd name="connsiteY5" fmla="*/ 542440 h 846080"/>
                    <a:gd name="connsiteX0" fmla="*/ 35847 w 907114"/>
                    <a:gd name="connsiteY0" fmla="*/ 542440 h 846080"/>
                    <a:gd name="connsiteX1" fmla="*/ 903752 w 907114"/>
                    <a:gd name="connsiteY1" fmla="*/ 0 h 846080"/>
                    <a:gd name="connsiteX2" fmla="*/ 907114 w 907114"/>
                    <a:gd name="connsiteY2" fmla="*/ 295109 h 846080"/>
                    <a:gd name="connsiteX3" fmla="*/ 36367 w 907114"/>
                    <a:gd name="connsiteY3" fmla="*/ 846080 h 846080"/>
                    <a:gd name="connsiteX4" fmla="*/ 416 w 907114"/>
                    <a:gd name="connsiteY4" fmla="*/ 703351 h 846080"/>
                    <a:gd name="connsiteX5" fmla="*/ 35847 w 907114"/>
                    <a:gd name="connsiteY5" fmla="*/ 542440 h 846080"/>
                    <a:gd name="connsiteX0" fmla="*/ 76693 w 947960"/>
                    <a:gd name="connsiteY0" fmla="*/ 542440 h 862650"/>
                    <a:gd name="connsiteX1" fmla="*/ 944598 w 947960"/>
                    <a:gd name="connsiteY1" fmla="*/ 0 h 862650"/>
                    <a:gd name="connsiteX2" fmla="*/ 947960 w 947960"/>
                    <a:gd name="connsiteY2" fmla="*/ 295109 h 862650"/>
                    <a:gd name="connsiteX3" fmla="*/ 77213 w 947960"/>
                    <a:gd name="connsiteY3" fmla="*/ 846080 h 862650"/>
                    <a:gd name="connsiteX4" fmla="*/ 41262 w 947960"/>
                    <a:gd name="connsiteY4" fmla="*/ 703351 h 862650"/>
                    <a:gd name="connsiteX5" fmla="*/ 76693 w 947960"/>
                    <a:gd name="connsiteY5" fmla="*/ 542440 h 862650"/>
                    <a:gd name="connsiteX0" fmla="*/ 76655 w 947922"/>
                    <a:gd name="connsiteY0" fmla="*/ 542440 h 862846"/>
                    <a:gd name="connsiteX1" fmla="*/ 944560 w 947922"/>
                    <a:gd name="connsiteY1" fmla="*/ 0 h 862846"/>
                    <a:gd name="connsiteX2" fmla="*/ 947922 w 947922"/>
                    <a:gd name="connsiteY2" fmla="*/ 295109 h 862846"/>
                    <a:gd name="connsiteX3" fmla="*/ 77175 w 947922"/>
                    <a:gd name="connsiteY3" fmla="*/ 846080 h 862846"/>
                    <a:gd name="connsiteX4" fmla="*/ 41224 w 947922"/>
                    <a:gd name="connsiteY4" fmla="*/ 703351 h 862846"/>
                    <a:gd name="connsiteX5" fmla="*/ 76655 w 947922"/>
                    <a:gd name="connsiteY5" fmla="*/ 542440 h 862846"/>
                    <a:gd name="connsiteX0" fmla="*/ 35818 w 907085"/>
                    <a:gd name="connsiteY0" fmla="*/ 542440 h 846080"/>
                    <a:gd name="connsiteX1" fmla="*/ 903723 w 907085"/>
                    <a:gd name="connsiteY1" fmla="*/ 0 h 846080"/>
                    <a:gd name="connsiteX2" fmla="*/ 907085 w 907085"/>
                    <a:gd name="connsiteY2" fmla="*/ 295109 h 846080"/>
                    <a:gd name="connsiteX3" fmla="*/ 36338 w 907085"/>
                    <a:gd name="connsiteY3" fmla="*/ 846080 h 846080"/>
                    <a:gd name="connsiteX4" fmla="*/ 387 w 907085"/>
                    <a:gd name="connsiteY4" fmla="*/ 703351 h 846080"/>
                    <a:gd name="connsiteX5" fmla="*/ 35818 w 907085"/>
                    <a:gd name="connsiteY5" fmla="*/ 542440 h 846080"/>
                    <a:gd name="connsiteX0" fmla="*/ 35923 w 907190"/>
                    <a:gd name="connsiteY0" fmla="*/ 542440 h 838195"/>
                    <a:gd name="connsiteX1" fmla="*/ 903828 w 907190"/>
                    <a:gd name="connsiteY1" fmla="*/ 0 h 838195"/>
                    <a:gd name="connsiteX2" fmla="*/ 907190 w 907190"/>
                    <a:gd name="connsiteY2" fmla="*/ 295109 h 838195"/>
                    <a:gd name="connsiteX3" fmla="*/ 54839 w 907190"/>
                    <a:gd name="connsiteY3" fmla="*/ 838195 h 838195"/>
                    <a:gd name="connsiteX4" fmla="*/ 492 w 907190"/>
                    <a:gd name="connsiteY4" fmla="*/ 703351 h 838195"/>
                    <a:gd name="connsiteX5" fmla="*/ 35923 w 907190"/>
                    <a:gd name="connsiteY5" fmla="*/ 542440 h 838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7190" h="838195">
                      <a:moveTo>
                        <a:pt x="35923" y="542440"/>
                      </a:moveTo>
                      <a:lnTo>
                        <a:pt x="903828" y="0"/>
                      </a:lnTo>
                      <a:cubicBezTo>
                        <a:pt x="904949" y="98370"/>
                        <a:pt x="906069" y="196739"/>
                        <a:pt x="907190" y="295109"/>
                      </a:cubicBezTo>
                      <a:lnTo>
                        <a:pt x="54839" y="838195"/>
                      </a:lnTo>
                      <a:cubicBezTo>
                        <a:pt x="24620" y="830017"/>
                        <a:pt x="3645" y="752643"/>
                        <a:pt x="492" y="703351"/>
                      </a:cubicBezTo>
                      <a:cubicBezTo>
                        <a:pt x="-2661" y="654059"/>
                        <a:pt x="9330" y="583011"/>
                        <a:pt x="35923" y="542440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71" name="グループ化 170">
                  <a:extLst>
                    <a:ext uri="{FF2B5EF4-FFF2-40B4-BE49-F238E27FC236}">
                      <a16:creationId xmlns:a16="http://schemas.microsoft.com/office/drawing/2014/main" id="{6DCB3460-F08E-4AB9-9DD1-FDBA87B18D77}"/>
                    </a:ext>
                  </a:extLst>
                </p:cNvPr>
                <p:cNvGrpSpPr/>
                <p:nvPr/>
              </p:nvGrpSpPr>
              <p:grpSpPr>
                <a:xfrm>
                  <a:off x="7115258" y="3557785"/>
                  <a:ext cx="1306271" cy="781967"/>
                  <a:chOff x="7115258" y="3557785"/>
                  <a:chExt cx="1306271" cy="781967"/>
                </a:xfrm>
              </p:grpSpPr>
              <p:sp>
                <p:nvSpPr>
                  <p:cNvPr id="172" name="フリーフォーム 86">
                    <a:extLst>
                      <a:ext uri="{FF2B5EF4-FFF2-40B4-BE49-F238E27FC236}">
                        <a16:creationId xmlns:a16="http://schemas.microsoft.com/office/drawing/2014/main" id="{827A658B-1CAD-44C6-BA3A-AB554A3515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15579" y="3834671"/>
                    <a:ext cx="1305950" cy="505081"/>
                  </a:xfrm>
                  <a:custGeom>
                    <a:avLst/>
                    <a:gdLst>
                      <a:gd name="connsiteX0" fmla="*/ 0 w 1477505"/>
                      <a:gd name="connsiteY0" fmla="*/ 542440 h 547606"/>
                      <a:gd name="connsiteX1" fmla="*/ 599268 w 1477505"/>
                      <a:gd name="connsiteY1" fmla="*/ 547606 h 547606"/>
                      <a:gd name="connsiteX2" fmla="*/ 1477505 w 1477505"/>
                      <a:gd name="connsiteY2" fmla="*/ 5166 h 547606"/>
                      <a:gd name="connsiteX3" fmla="*/ 893735 w 1477505"/>
                      <a:gd name="connsiteY3" fmla="*/ 0 h 547606"/>
                      <a:gd name="connsiteX4" fmla="*/ 0 w 1477505"/>
                      <a:gd name="connsiteY4" fmla="*/ 542440 h 547606"/>
                      <a:gd name="connsiteX0" fmla="*/ 0 w 1431010"/>
                      <a:gd name="connsiteY0" fmla="*/ 413288 h 547606"/>
                      <a:gd name="connsiteX1" fmla="*/ 552773 w 1431010"/>
                      <a:gd name="connsiteY1" fmla="*/ 547606 h 547606"/>
                      <a:gd name="connsiteX2" fmla="*/ 1431010 w 1431010"/>
                      <a:gd name="connsiteY2" fmla="*/ 5166 h 547606"/>
                      <a:gd name="connsiteX3" fmla="*/ 847240 w 1431010"/>
                      <a:gd name="connsiteY3" fmla="*/ 0 h 547606"/>
                      <a:gd name="connsiteX4" fmla="*/ 0 w 1431010"/>
                      <a:gd name="connsiteY4" fmla="*/ 413288 h 547606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5166 h 547607"/>
                      <a:gd name="connsiteX3" fmla="*/ 883402 w 1467172"/>
                      <a:gd name="connsiteY3" fmla="*/ 0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73070 w 1467172"/>
                      <a:gd name="connsiteY3" fmla="*/ 87824 h 542441"/>
                      <a:gd name="connsiteX4" fmla="*/ 0 w 1467172"/>
                      <a:gd name="connsiteY4" fmla="*/ 542441 h 542441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57572 w 1467172"/>
                      <a:gd name="connsiteY3" fmla="*/ 5167 h 542441"/>
                      <a:gd name="connsiteX4" fmla="*/ 0 w 1467172"/>
                      <a:gd name="connsiteY4" fmla="*/ 542441 h 542441"/>
                      <a:gd name="connsiteX0" fmla="*/ 0 w 1431009"/>
                      <a:gd name="connsiteY0" fmla="*/ 537274 h 537274"/>
                      <a:gd name="connsiteX1" fmla="*/ 588935 w 1431009"/>
                      <a:gd name="connsiteY1" fmla="*/ 537273 h 537274"/>
                      <a:gd name="connsiteX2" fmla="*/ 1431009 w 1431009"/>
                      <a:gd name="connsiteY2" fmla="*/ 82656 h 537274"/>
                      <a:gd name="connsiteX3" fmla="*/ 857572 w 1431009"/>
                      <a:gd name="connsiteY3" fmla="*/ 0 h 537274"/>
                      <a:gd name="connsiteX4" fmla="*/ 0 w 1431009"/>
                      <a:gd name="connsiteY4" fmla="*/ 537274 h 537274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0333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52773 h 552773"/>
                      <a:gd name="connsiteX1" fmla="*/ 588935 w 1467172"/>
                      <a:gd name="connsiteY1" fmla="*/ 552772 h 552773"/>
                      <a:gd name="connsiteX2" fmla="*/ 1467172 w 1467172"/>
                      <a:gd name="connsiteY2" fmla="*/ 5166 h 552773"/>
                      <a:gd name="connsiteX3" fmla="*/ 857572 w 1467172"/>
                      <a:gd name="connsiteY3" fmla="*/ 0 h 552773"/>
                      <a:gd name="connsiteX4" fmla="*/ 0 w 1467172"/>
                      <a:gd name="connsiteY4" fmla="*/ 552773 h 552773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5499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604434 w 1467172"/>
                      <a:gd name="connsiteY1" fmla="*/ 542440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41342"/>
                      <a:gd name="connsiteY0" fmla="*/ 547607 h 547607"/>
                      <a:gd name="connsiteX1" fmla="*/ 578604 w 1441342"/>
                      <a:gd name="connsiteY1" fmla="*/ 542440 h 547607"/>
                      <a:gd name="connsiteX2" fmla="*/ 1441342 w 1441342"/>
                      <a:gd name="connsiteY2" fmla="*/ 0 h 547607"/>
                      <a:gd name="connsiteX3" fmla="*/ 842074 w 1441342"/>
                      <a:gd name="connsiteY3" fmla="*/ 1 h 547607"/>
                      <a:gd name="connsiteX4" fmla="*/ 0 w 1441342"/>
                      <a:gd name="connsiteY4" fmla="*/ 547607 h 547607"/>
                      <a:gd name="connsiteX0" fmla="*/ 0 w 1291525"/>
                      <a:gd name="connsiteY0" fmla="*/ 547607 h 547607"/>
                      <a:gd name="connsiteX1" fmla="*/ 578604 w 1291525"/>
                      <a:gd name="connsiteY1" fmla="*/ 542440 h 547607"/>
                      <a:gd name="connsiteX2" fmla="*/ 1291525 w 1291525"/>
                      <a:gd name="connsiteY2" fmla="*/ 0 h 547607"/>
                      <a:gd name="connsiteX3" fmla="*/ 842074 w 1291525"/>
                      <a:gd name="connsiteY3" fmla="*/ 1 h 547607"/>
                      <a:gd name="connsiteX4" fmla="*/ 0 w 1291525"/>
                      <a:gd name="connsiteY4" fmla="*/ 547607 h 547607"/>
                      <a:gd name="connsiteX0" fmla="*/ 0 w 1451674"/>
                      <a:gd name="connsiteY0" fmla="*/ 547606 h 547606"/>
                      <a:gd name="connsiteX1" fmla="*/ 578604 w 1451674"/>
                      <a:gd name="connsiteY1" fmla="*/ 542439 h 547606"/>
                      <a:gd name="connsiteX2" fmla="*/ 1451674 w 1451674"/>
                      <a:gd name="connsiteY2" fmla="*/ 10331 h 547606"/>
                      <a:gd name="connsiteX3" fmla="*/ 842074 w 1451674"/>
                      <a:gd name="connsiteY3" fmla="*/ 0 h 547606"/>
                      <a:gd name="connsiteX4" fmla="*/ 0 w 1451674"/>
                      <a:gd name="connsiteY4" fmla="*/ 547606 h 547606"/>
                      <a:gd name="connsiteX0" fmla="*/ 0 w 1451674"/>
                      <a:gd name="connsiteY0" fmla="*/ 568184 h 568184"/>
                      <a:gd name="connsiteX1" fmla="*/ 578604 w 1451674"/>
                      <a:gd name="connsiteY1" fmla="*/ 563017 h 568184"/>
                      <a:gd name="connsiteX2" fmla="*/ 1451674 w 1451674"/>
                      <a:gd name="connsiteY2" fmla="*/ 0 h 568184"/>
                      <a:gd name="connsiteX3" fmla="*/ 842074 w 1451674"/>
                      <a:gd name="connsiteY3" fmla="*/ 20578 h 568184"/>
                      <a:gd name="connsiteX4" fmla="*/ 0 w 1451674"/>
                      <a:gd name="connsiteY4" fmla="*/ 568184 h 568184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4207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622303 h 622303"/>
                      <a:gd name="connsiteX1" fmla="*/ 578604 w 1454250"/>
                      <a:gd name="connsiteY1" fmla="*/ 617136 h 622303"/>
                      <a:gd name="connsiteX2" fmla="*/ 1454250 w 1454250"/>
                      <a:gd name="connsiteY2" fmla="*/ 77301 h 622303"/>
                      <a:gd name="connsiteX3" fmla="*/ 849801 w 1454250"/>
                      <a:gd name="connsiteY3" fmla="*/ 0 h 622303"/>
                      <a:gd name="connsiteX4" fmla="*/ 0 w 1454250"/>
                      <a:gd name="connsiteY4" fmla="*/ 622303 h 622303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49801 w 1454250"/>
                      <a:gd name="connsiteY3" fmla="*/ 103003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75559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3286 w 1454250"/>
                      <a:gd name="connsiteY3" fmla="*/ 133912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67831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8437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9616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98740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55290"/>
                      <a:gd name="connsiteX1" fmla="*/ 578604 w 1454250"/>
                      <a:gd name="connsiteY1" fmla="*/ 555290 h 555290"/>
                      <a:gd name="connsiteX2" fmla="*/ 1454250 w 1454250"/>
                      <a:gd name="connsiteY2" fmla="*/ 0 h 555290"/>
                      <a:gd name="connsiteX3" fmla="*/ 898740 w 1454250"/>
                      <a:gd name="connsiteY3" fmla="*/ 2548 h 555290"/>
                      <a:gd name="connsiteX4" fmla="*/ 0 w 1454250"/>
                      <a:gd name="connsiteY4" fmla="*/ 545002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88437 w 1443947"/>
                      <a:gd name="connsiteY3" fmla="*/ 2548 h 555290"/>
                      <a:gd name="connsiteX4" fmla="*/ 0 w 1443947"/>
                      <a:gd name="connsiteY4" fmla="*/ 552730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36922 w 1443947"/>
                      <a:gd name="connsiteY3" fmla="*/ 108155 h 555290"/>
                      <a:gd name="connsiteX4" fmla="*/ 0 w 1443947"/>
                      <a:gd name="connsiteY4" fmla="*/ 552730 h 555290"/>
                      <a:gd name="connsiteX0" fmla="*/ 0 w 1356371"/>
                      <a:gd name="connsiteY0" fmla="*/ 488335 h 490895"/>
                      <a:gd name="connsiteX1" fmla="*/ 568301 w 1356371"/>
                      <a:gd name="connsiteY1" fmla="*/ 490895 h 490895"/>
                      <a:gd name="connsiteX2" fmla="*/ 1356371 w 1356371"/>
                      <a:gd name="connsiteY2" fmla="*/ 0 h 490895"/>
                      <a:gd name="connsiteX3" fmla="*/ 836922 w 1356371"/>
                      <a:gd name="connsiteY3" fmla="*/ 43760 h 490895"/>
                      <a:gd name="connsiteX4" fmla="*/ 0 w 1356371"/>
                      <a:gd name="connsiteY4" fmla="*/ 488335 h 490895"/>
                      <a:gd name="connsiteX0" fmla="*/ 0 w 1441371"/>
                      <a:gd name="connsiteY0" fmla="*/ 539851 h 542411"/>
                      <a:gd name="connsiteX1" fmla="*/ 568301 w 1441371"/>
                      <a:gd name="connsiteY1" fmla="*/ 542411 h 542411"/>
                      <a:gd name="connsiteX2" fmla="*/ 1441371 w 1441371"/>
                      <a:gd name="connsiteY2" fmla="*/ 0 h 542411"/>
                      <a:gd name="connsiteX3" fmla="*/ 836922 w 1441371"/>
                      <a:gd name="connsiteY3" fmla="*/ 95276 h 542411"/>
                      <a:gd name="connsiteX4" fmla="*/ 0 w 1441371"/>
                      <a:gd name="connsiteY4" fmla="*/ 539851 h 542411"/>
                      <a:gd name="connsiteX0" fmla="*/ 0 w 1441371"/>
                      <a:gd name="connsiteY0" fmla="*/ 539879 h 542439"/>
                      <a:gd name="connsiteX1" fmla="*/ 568301 w 1441371"/>
                      <a:gd name="connsiteY1" fmla="*/ 542439 h 542439"/>
                      <a:gd name="connsiteX2" fmla="*/ 1441371 w 1441371"/>
                      <a:gd name="connsiteY2" fmla="*/ 28 h 542439"/>
                      <a:gd name="connsiteX3" fmla="*/ 865256 w 1441371"/>
                      <a:gd name="connsiteY3" fmla="*/ 0 h 542439"/>
                      <a:gd name="connsiteX4" fmla="*/ 0 w 1441371"/>
                      <a:gd name="connsiteY4" fmla="*/ 539879 h 542439"/>
                      <a:gd name="connsiteX0" fmla="*/ 0 w 1441371"/>
                      <a:gd name="connsiteY0" fmla="*/ 539879 h 557400"/>
                      <a:gd name="connsiteX1" fmla="*/ 271709 w 1441371"/>
                      <a:gd name="connsiteY1" fmla="*/ 557400 h 557400"/>
                      <a:gd name="connsiteX2" fmla="*/ 568301 w 1441371"/>
                      <a:gd name="connsiteY2" fmla="*/ 542439 h 557400"/>
                      <a:gd name="connsiteX3" fmla="*/ 1441371 w 1441371"/>
                      <a:gd name="connsiteY3" fmla="*/ 28 h 557400"/>
                      <a:gd name="connsiteX4" fmla="*/ 865256 w 1441371"/>
                      <a:gd name="connsiteY4" fmla="*/ 0 h 557400"/>
                      <a:gd name="connsiteX5" fmla="*/ 0 w 1441371"/>
                      <a:gd name="connsiteY5" fmla="*/ 539879 h 557400"/>
                      <a:gd name="connsiteX0" fmla="*/ 0 w 1441371"/>
                      <a:gd name="connsiteY0" fmla="*/ 539879 h 557456"/>
                      <a:gd name="connsiteX1" fmla="*/ 271709 w 1441371"/>
                      <a:gd name="connsiteY1" fmla="*/ 557400 h 557456"/>
                      <a:gd name="connsiteX2" fmla="*/ 568301 w 1441371"/>
                      <a:gd name="connsiteY2" fmla="*/ 542439 h 557456"/>
                      <a:gd name="connsiteX3" fmla="*/ 1441371 w 1441371"/>
                      <a:gd name="connsiteY3" fmla="*/ 28 h 557456"/>
                      <a:gd name="connsiteX4" fmla="*/ 865256 w 1441371"/>
                      <a:gd name="connsiteY4" fmla="*/ 0 h 557456"/>
                      <a:gd name="connsiteX5" fmla="*/ 0 w 1441371"/>
                      <a:gd name="connsiteY5" fmla="*/ 539879 h 557456"/>
                      <a:gd name="connsiteX0" fmla="*/ 0 w 1441371"/>
                      <a:gd name="connsiteY0" fmla="*/ 539879 h 557456"/>
                      <a:gd name="connsiteX1" fmla="*/ 271709 w 1441371"/>
                      <a:gd name="connsiteY1" fmla="*/ 557400 h 557456"/>
                      <a:gd name="connsiteX2" fmla="*/ 568301 w 1441371"/>
                      <a:gd name="connsiteY2" fmla="*/ 542439 h 557456"/>
                      <a:gd name="connsiteX3" fmla="*/ 1441371 w 1441371"/>
                      <a:gd name="connsiteY3" fmla="*/ 28 h 557456"/>
                      <a:gd name="connsiteX4" fmla="*/ 865256 w 1441371"/>
                      <a:gd name="connsiteY4" fmla="*/ 0 h 557456"/>
                      <a:gd name="connsiteX5" fmla="*/ 0 w 1441371"/>
                      <a:gd name="connsiteY5" fmla="*/ 539879 h 557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1371" h="557456">
                        <a:moveTo>
                          <a:pt x="0" y="539879"/>
                        </a:moveTo>
                        <a:cubicBezTo>
                          <a:pt x="41510" y="561488"/>
                          <a:pt x="180263" y="556816"/>
                          <a:pt x="271709" y="557400"/>
                        </a:cubicBezTo>
                        <a:cubicBezTo>
                          <a:pt x="370573" y="552413"/>
                          <a:pt x="508860" y="560566"/>
                          <a:pt x="568301" y="542439"/>
                        </a:cubicBezTo>
                        <a:lnTo>
                          <a:pt x="1441371" y="28"/>
                        </a:lnTo>
                        <a:lnTo>
                          <a:pt x="865256" y="0"/>
                        </a:lnTo>
                        <a:lnTo>
                          <a:pt x="0" y="53987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3" name="フリーフォーム 88">
                    <a:extLst>
                      <a:ext uri="{FF2B5EF4-FFF2-40B4-BE49-F238E27FC236}">
                        <a16:creationId xmlns:a16="http://schemas.microsoft.com/office/drawing/2014/main" id="{F0D8CC02-A3DC-49E8-8433-7330AD3DAB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35488" y="3819274"/>
                    <a:ext cx="1122681" cy="503757"/>
                  </a:xfrm>
                  <a:custGeom>
                    <a:avLst/>
                    <a:gdLst>
                      <a:gd name="connsiteX0" fmla="*/ 0 w 1477505"/>
                      <a:gd name="connsiteY0" fmla="*/ 542440 h 547606"/>
                      <a:gd name="connsiteX1" fmla="*/ 599268 w 1477505"/>
                      <a:gd name="connsiteY1" fmla="*/ 547606 h 547606"/>
                      <a:gd name="connsiteX2" fmla="*/ 1477505 w 1477505"/>
                      <a:gd name="connsiteY2" fmla="*/ 5166 h 547606"/>
                      <a:gd name="connsiteX3" fmla="*/ 893735 w 1477505"/>
                      <a:gd name="connsiteY3" fmla="*/ 0 h 547606"/>
                      <a:gd name="connsiteX4" fmla="*/ 0 w 1477505"/>
                      <a:gd name="connsiteY4" fmla="*/ 542440 h 547606"/>
                      <a:gd name="connsiteX0" fmla="*/ 0 w 1431010"/>
                      <a:gd name="connsiteY0" fmla="*/ 413288 h 547606"/>
                      <a:gd name="connsiteX1" fmla="*/ 552773 w 1431010"/>
                      <a:gd name="connsiteY1" fmla="*/ 547606 h 547606"/>
                      <a:gd name="connsiteX2" fmla="*/ 1431010 w 1431010"/>
                      <a:gd name="connsiteY2" fmla="*/ 5166 h 547606"/>
                      <a:gd name="connsiteX3" fmla="*/ 847240 w 1431010"/>
                      <a:gd name="connsiteY3" fmla="*/ 0 h 547606"/>
                      <a:gd name="connsiteX4" fmla="*/ 0 w 1431010"/>
                      <a:gd name="connsiteY4" fmla="*/ 413288 h 547606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5166 h 547607"/>
                      <a:gd name="connsiteX3" fmla="*/ 883402 w 1467172"/>
                      <a:gd name="connsiteY3" fmla="*/ 0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73070 w 1467172"/>
                      <a:gd name="connsiteY3" fmla="*/ 87824 h 542441"/>
                      <a:gd name="connsiteX4" fmla="*/ 0 w 1467172"/>
                      <a:gd name="connsiteY4" fmla="*/ 542441 h 542441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57572 w 1467172"/>
                      <a:gd name="connsiteY3" fmla="*/ 5167 h 542441"/>
                      <a:gd name="connsiteX4" fmla="*/ 0 w 1467172"/>
                      <a:gd name="connsiteY4" fmla="*/ 542441 h 542441"/>
                      <a:gd name="connsiteX0" fmla="*/ 0 w 1431009"/>
                      <a:gd name="connsiteY0" fmla="*/ 537274 h 537274"/>
                      <a:gd name="connsiteX1" fmla="*/ 588935 w 1431009"/>
                      <a:gd name="connsiteY1" fmla="*/ 537273 h 537274"/>
                      <a:gd name="connsiteX2" fmla="*/ 1431009 w 1431009"/>
                      <a:gd name="connsiteY2" fmla="*/ 82656 h 537274"/>
                      <a:gd name="connsiteX3" fmla="*/ 857572 w 1431009"/>
                      <a:gd name="connsiteY3" fmla="*/ 0 h 537274"/>
                      <a:gd name="connsiteX4" fmla="*/ 0 w 1431009"/>
                      <a:gd name="connsiteY4" fmla="*/ 537274 h 537274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0333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52773 h 552773"/>
                      <a:gd name="connsiteX1" fmla="*/ 588935 w 1467172"/>
                      <a:gd name="connsiteY1" fmla="*/ 552772 h 552773"/>
                      <a:gd name="connsiteX2" fmla="*/ 1467172 w 1467172"/>
                      <a:gd name="connsiteY2" fmla="*/ 5166 h 552773"/>
                      <a:gd name="connsiteX3" fmla="*/ 857572 w 1467172"/>
                      <a:gd name="connsiteY3" fmla="*/ 0 h 552773"/>
                      <a:gd name="connsiteX4" fmla="*/ 0 w 1467172"/>
                      <a:gd name="connsiteY4" fmla="*/ 552773 h 552773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5499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604434 w 1467172"/>
                      <a:gd name="connsiteY1" fmla="*/ 542440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41342"/>
                      <a:gd name="connsiteY0" fmla="*/ 547607 h 547607"/>
                      <a:gd name="connsiteX1" fmla="*/ 578604 w 1441342"/>
                      <a:gd name="connsiteY1" fmla="*/ 542440 h 547607"/>
                      <a:gd name="connsiteX2" fmla="*/ 1441342 w 1441342"/>
                      <a:gd name="connsiteY2" fmla="*/ 0 h 547607"/>
                      <a:gd name="connsiteX3" fmla="*/ 842074 w 1441342"/>
                      <a:gd name="connsiteY3" fmla="*/ 1 h 547607"/>
                      <a:gd name="connsiteX4" fmla="*/ 0 w 1441342"/>
                      <a:gd name="connsiteY4" fmla="*/ 547607 h 547607"/>
                      <a:gd name="connsiteX0" fmla="*/ 0 w 1291525"/>
                      <a:gd name="connsiteY0" fmla="*/ 547607 h 547607"/>
                      <a:gd name="connsiteX1" fmla="*/ 578604 w 1291525"/>
                      <a:gd name="connsiteY1" fmla="*/ 542440 h 547607"/>
                      <a:gd name="connsiteX2" fmla="*/ 1291525 w 1291525"/>
                      <a:gd name="connsiteY2" fmla="*/ 0 h 547607"/>
                      <a:gd name="connsiteX3" fmla="*/ 842074 w 1291525"/>
                      <a:gd name="connsiteY3" fmla="*/ 1 h 547607"/>
                      <a:gd name="connsiteX4" fmla="*/ 0 w 1291525"/>
                      <a:gd name="connsiteY4" fmla="*/ 547607 h 547607"/>
                      <a:gd name="connsiteX0" fmla="*/ 0 w 1451674"/>
                      <a:gd name="connsiteY0" fmla="*/ 547606 h 547606"/>
                      <a:gd name="connsiteX1" fmla="*/ 578604 w 1451674"/>
                      <a:gd name="connsiteY1" fmla="*/ 542439 h 547606"/>
                      <a:gd name="connsiteX2" fmla="*/ 1451674 w 1451674"/>
                      <a:gd name="connsiteY2" fmla="*/ 10331 h 547606"/>
                      <a:gd name="connsiteX3" fmla="*/ 842074 w 1451674"/>
                      <a:gd name="connsiteY3" fmla="*/ 0 h 547606"/>
                      <a:gd name="connsiteX4" fmla="*/ 0 w 1451674"/>
                      <a:gd name="connsiteY4" fmla="*/ 547606 h 547606"/>
                      <a:gd name="connsiteX0" fmla="*/ 0 w 1451674"/>
                      <a:gd name="connsiteY0" fmla="*/ 568184 h 568184"/>
                      <a:gd name="connsiteX1" fmla="*/ 578604 w 1451674"/>
                      <a:gd name="connsiteY1" fmla="*/ 563017 h 568184"/>
                      <a:gd name="connsiteX2" fmla="*/ 1451674 w 1451674"/>
                      <a:gd name="connsiteY2" fmla="*/ 0 h 568184"/>
                      <a:gd name="connsiteX3" fmla="*/ 842074 w 1451674"/>
                      <a:gd name="connsiteY3" fmla="*/ 20578 h 568184"/>
                      <a:gd name="connsiteX4" fmla="*/ 0 w 1451674"/>
                      <a:gd name="connsiteY4" fmla="*/ 568184 h 568184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4207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622303 h 622303"/>
                      <a:gd name="connsiteX1" fmla="*/ 578604 w 1454250"/>
                      <a:gd name="connsiteY1" fmla="*/ 617136 h 622303"/>
                      <a:gd name="connsiteX2" fmla="*/ 1454250 w 1454250"/>
                      <a:gd name="connsiteY2" fmla="*/ 77301 h 622303"/>
                      <a:gd name="connsiteX3" fmla="*/ 849801 w 1454250"/>
                      <a:gd name="connsiteY3" fmla="*/ 0 h 622303"/>
                      <a:gd name="connsiteX4" fmla="*/ 0 w 1454250"/>
                      <a:gd name="connsiteY4" fmla="*/ 622303 h 622303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49801 w 1454250"/>
                      <a:gd name="connsiteY3" fmla="*/ 103003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75559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3286 w 1454250"/>
                      <a:gd name="connsiteY3" fmla="*/ 133912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67831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8437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9616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98740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55290"/>
                      <a:gd name="connsiteX1" fmla="*/ 578604 w 1454250"/>
                      <a:gd name="connsiteY1" fmla="*/ 555290 h 555290"/>
                      <a:gd name="connsiteX2" fmla="*/ 1454250 w 1454250"/>
                      <a:gd name="connsiteY2" fmla="*/ 0 h 555290"/>
                      <a:gd name="connsiteX3" fmla="*/ 898740 w 1454250"/>
                      <a:gd name="connsiteY3" fmla="*/ 2548 h 555290"/>
                      <a:gd name="connsiteX4" fmla="*/ 0 w 1454250"/>
                      <a:gd name="connsiteY4" fmla="*/ 545002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88437 w 1443947"/>
                      <a:gd name="connsiteY3" fmla="*/ 2548 h 555290"/>
                      <a:gd name="connsiteX4" fmla="*/ 0 w 1443947"/>
                      <a:gd name="connsiteY4" fmla="*/ 552730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36922 w 1443947"/>
                      <a:gd name="connsiteY3" fmla="*/ 108155 h 555290"/>
                      <a:gd name="connsiteX4" fmla="*/ 0 w 1443947"/>
                      <a:gd name="connsiteY4" fmla="*/ 552730 h 555290"/>
                      <a:gd name="connsiteX0" fmla="*/ 0 w 1356371"/>
                      <a:gd name="connsiteY0" fmla="*/ 488335 h 490895"/>
                      <a:gd name="connsiteX1" fmla="*/ 568301 w 1356371"/>
                      <a:gd name="connsiteY1" fmla="*/ 490895 h 490895"/>
                      <a:gd name="connsiteX2" fmla="*/ 1356371 w 1356371"/>
                      <a:gd name="connsiteY2" fmla="*/ 0 h 490895"/>
                      <a:gd name="connsiteX3" fmla="*/ 836922 w 1356371"/>
                      <a:gd name="connsiteY3" fmla="*/ 43760 h 490895"/>
                      <a:gd name="connsiteX4" fmla="*/ 0 w 1356371"/>
                      <a:gd name="connsiteY4" fmla="*/ 488335 h 490895"/>
                      <a:gd name="connsiteX0" fmla="*/ 0 w 1441371"/>
                      <a:gd name="connsiteY0" fmla="*/ 539851 h 542411"/>
                      <a:gd name="connsiteX1" fmla="*/ 568301 w 1441371"/>
                      <a:gd name="connsiteY1" fmla="*/ 542411 h 542411"/>
                      <a:gd name="connsiteX2" fmla="*/ 1441371 w 1441371"/>
                      <a:gd name="connsiteY2" fmla="*/ 0 h 542411"/>
                      <a:gd name="connsiteX3" fmla="*/ 836922 w 1441371"/>
                      <a:gd name="connsiteY3" fmla="*/ 95276 h 542411"/>
                      <a:gd name="connsiteX4" fmla="*/ 0 w 1441371"/>
                      <a:gd name="connsiteY4" fmla="*/ 539851 h 542411"/>
                      <a:gd name="connsiteX0" fmla="*/ 0 w 1441371"/>
                      <a:gd name="connsiteY0" fmla="*/ 539879 h 542439"/>
                      <a:gd name="connsiteX1" fmla="*/ 568301 w 1441371"/>
                      <a:gd name="connsiteY1" fmla="*/ 542439 h 542439"/>
                      <a:gd name="connsiteX2" fmla="*/ 1441371 w 1441371"/>
                      <a:gd name="connsiteY2" fmla="*/ 28 h 542439"/>
                      <a:gd name="connsiteX3" fmla="*/ 865256 w 1441371"/>
                      <a:gd name="connsiteY3" fmla="*/ 0 h 542439"/>
                      <a:gd name="connsiteX4" fmla="*/ 0 w 1441371"/>
                      <a:gd name="connsiteY4" fmla="*/ 539879 h 542439"/>
                      <a:gd name="connsiteX0" fmla="*/ 0 w 1441371"/>
                      <a:gd name="connsiteY0" fmla="*/ 539879 h 539880"/>
                      <a:gd name="connsiteX1" fmla="*/ 360772 w 1441371"/>
                      <a:gd name="connsiteY1" fmla="*/ 539596 h 539880"/>
                      <a:gd name="connsiteX2" fmla="*/ 1441371 w 1441371"/>
                      <a:gd name="connsiteY2" fmla="*/ 28 h 539880"/>
                      <a:gd name="connsiteX3" fmla="*/ 865256 w 1441371"/>
                      <a:gd name="connsiteY3" fmla="*/ 0 h 539880"/>
                      <a:gd name="connsiteX4" fmla="*/ 0 w 1441371"/>
                      <a:gd name="connsiteY4" fmla="*/ 539879 h 539880"/>
                      <a:gd name="connsiteX0" fmla="*/ 0 w 1233841"/>
                      <a:gd name="connsiteY0" fmla="*/ 539879 h 539879"/>
                      <a:gd name="connsiteX1" fmla="*/ 360772 w 1233841"/>
                      <a:gd name="connsiteY1" fmla="*/ 539596 h 539879"/>
                      <a:gd name="connsiteX2" fmla="*/ 1233841 w 1233841"/>
                      <a:gd name="connsiteY2" fmla="*/ 28 h 539879"/>
                      <a:gd name="connsiteX3" fmla="*/ 865256 w 1233841"/>
                      <a:gd name="connsiteY3" fmla="*/ 0 h 539879"/>
                      <a:gd name="connsiteX4" fmla="*/ 0 w 1233841"/>
                      <a:gd name="connsiteY4" fmla="*/ 539879 h 539879"/>
                      <a:gd name="connsiteX0" fmla="*/ 0 w 1233841"/>
                      <a:gd name="connsiteY0" fmla="*/ 539879 h 555365"/>
                      <a:gd name="connsiteX1" fmla="*/ 360772 w 1233841"/>
                      <a:gd name="connsiteY1" fmla="*/ 555365 h 555365"/>
                      <a:gd name="connsiteX2" fmla="*/ 1233841 w 1233841"/>
                      <a:gd name="connsiteY2" fmla="*/ 28 h 555365"/>
                      <a:gd name="connsiteX3" fmla="*/ 865256 w 1233841"/>
                      <a:gd name="connsiteY3" fmla="*/ 0 h 555365"/>
                      <a:gd name="connsiteX4" fmla="*/ 0 w 1233841"/>
                      <a:gd name="connsiteY4" fmla="*/ 539879 h 555365"/>
                      <a:gd name="connsiteX0" fmla="*/ 0 w 1233841"/>
                      <a:gd name="connsiteY0" fmla="*/ 539879 h 555995"/>
                      <a:gd name="connsiteX1" fmla="*/ 202428 w 1233841"/>
                      <a:gd name="connsiteY1" fmla="*/ 555995 h 555995"/>
                      <a:gd name="connsiteX2" fmla="*/ 360772 w 1233841"/>
                      <a:gd name="connsiteY2" fmla="*/ 555365 h 555995"/>
                      <a:gd name="connsiteX3" fmla="*/ 1233841 w 1233841"/>
                      <a:gd name="connsiteY3" fmla="*/ 28 h 555995"/>
                      <a:gd name="connsiteX4" fmla="*/ 865256 w 1233841"/>
                      <a:gd name="connsiteY4" fmla="*/ 0 h 555995"/>
                      <a:gd name="connsiteX5" fmla="*/ 0 w 1233841"/>
                      <a:gd name="connsiteY5" fmla="*/ 539879 h 555995"/>
                      <a:gd name="connsiteX0" fmla="*/ 0 w 1233841"/>
                      <a:gd name="connsiteY0" fmla="*/ 539879 h 555995"/>
                      <a:gd name="connsiteX1" fmla="*/ 202428 w 1233841"/>
                      <a:gd name="connsiteY1" fmla="*/ 555995 h 555995"/>
                      <a:gd name="connsiteX2" fmla="*/ 360772 w 1233841"/>
                      <a:gd name="connsiteY2" fmla="*/ 555365 h 555995"/>
                      <a:gd name="connsiteX3" fmla="*/ 1233841 w 1233841"/>
                      <a:gd name="connsiteY3" fmla="*/ 28 h 555995"/>
                      <a:gd name="connsiteX4" fmla="*/ 865256 w 1233841"/>
                      <a:gd name="connsiteY4" fmla="*/ 0 h 555995"/>
                      <a:gd name="connsiteX5" fmla="*/ 0 w 1233841"/>
                      <a:gd name="connsiteY5" fmla="*/ 539879 h 555995"/>
                      <a:gd name="connsiteX0" fmla="*/ 0 w 1254866"/>
                      <a:gd name="connsiteY0" fmla="*/ 563532 h 567106"/>
                      <a:gd name="connsiteX1" fmla="*/ 223453 w 1254866"/>
                      <a:gd name="connsiteY1" fmla="*/ 555995 h 567106"/>
                      <a:gd name="connsiteX2" fmla="*/ 381797 w 1254866"/>
                      <a:gd name="connsiteY2" fmla="*/ 555365 h 567106"/>
                      <a:gd name="connsiteX3" fmla="*/ 1254866 w 1254866"/>
                      <a:gd name="connsiteY3" fmla="*/ 28 h 567106"/>
                      <a:gd name="connsiteX4" fmla="*/ 886281 w 1254866"/>
                      <a:gd name="connsiteY4" fmla="*/ 0 h 567106"/>
                      <a:gd name="connsiteX5" fmla="*/ 0 w 1254866"/>
                      <a:gd name="connsiteY5" fmla="*/ 563532 h 567106"/>
                      <a:gd name="connsiteX0" fmla="*/ 0 w 1249610"/>
                      <a:gd name="connsiteY0" fmla="*/ 555647 h 560631"/>
                      <a:gd name="connsiteX1" fmla="*/ 218197 w 1249610"/>
                      <a:gd name="connsiteY1" fmla="*/ 555995 h 560631"/>
                      <a:gd name="connsiteX2" fmla="*/ 376541 w 1249610"/>
                      <a:gd name="connsiteY2" fmla="*/ 555365 h 560631"/>
                      <a:gd name="connsiteX3" fmla="*/ 1249610 w 1249610"/>
                      <a:gd name="connsiteY3" fmla="*/ 28 h 560631"/>
                      <a:gd name="connsiteX4" fmla="*/ 881025 w 1249610"/>
                      <a:gd name="connsiteY4" fmla="*/ 0 h 560631"/>
                      <a:gd name="connsiteX5" fmla="*/ 0 w 1249610"/>
                      <a:gd name="connsiteY5" fmla="*/ 555647 h 560631"/>
                      <a:gd name="connsiteX0" fmla="*/ 0 w 1249610"/>
                      <a:gd name="connsiteY0" fmla="*/ 555647 h 557131"/>
                      <a:gd name="connsiteX1" fmla="*/ 218197 w 1249610"/>
                      <a:gd name="connsiteY1" fmla="*/ 555995 h 557131"/>
                      <a:gd name="connsiteX2" fmla="*/ 376541 w 1249610"/>
                      <a:gd name="connsiteY2" fmla="*/ 555365 h 557131"/>
                      <a:gd name="connsiteX3" fmla="*/ 1249610 w 1249610"/>
                      <a:gd name="connsiteY3" fmla="*/ 28 h 557131"/>
                      <a:gd name="connsiteX4" fmla="*/ 881025 w 1249610"/>
                      <a:gd name="connsiteY4" fmla="*/ 0 h 557131"/>
                      <a:gd name="connsiteX5" fmla="*/ 0 w 1249610"/>
                      <a:gd name="connsiteY5" fmla="*/ 555647 h 557131"/>
                      <a:gd name="connsiteX0" fmla="*/ 0 w 1239097"/>
                      <a:gd name="connsiteY0" fmla="*/ 547762 h 555995"/>
                      <a:gd name="connsiteX1" fmla="*/ 207684 w 1239097"/>
                      <a:gd name="connsiteY1" fmla="*/ 555995 h 555995"/>
                      <a:gd name="connsiteX2" fmla="*/ 366028 w 1239097"/>
                      <a:gd name="connsiteY2" fmla="*/ 555365 h 555995"/>
                      <a:gd name="connsiteX3" fmla="*/ 1239097 w 1239097"/>
                      <a:gd name="connsiteY3" fmla="*/ 28 h 555995"/>
                      <a:gd name="connsiteX4" fmla="*/ 870512 w 1239097"/>
                      <a:gd name="connsiteY4" fmla="*/ 0 h 555995"/>
                      <a:gd name="connsiteX5" fmla="*/ 0 w 1239097"/>
                      <a:gd name="connsiteY5" fmla="*/ 547762 h 55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39097" h="555995">
                        <a:moveTo>
                          <a:pt x="0" y="547762"/>
                        </a:moveTo>
                        <a:cubicBezTo>
                          <a:pt x="46450" y="551381"/>
                          <a:pt x="140208" y="555004"/>
                          <a:pt x="207684" y="555995"/>
                        </a:cubicBezTo>
                        <a:lnTo>
                          <a:pt x="366028" y="555365"/>
                        </a:lnTo>
                        <a:lnTo>
                          <a:pt x="1239097" y="28"/>
                        </a:lnTo>
                        <a:lnTo>
                          <a:pt x="870512" y="0"/>
                        </a:lnTo>
                        <a:lnTo>
                          <a:pt x="0" y="547762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4" name="フリーフォーム 79">
                    <a:extLst>
                      <a:ext uri="{FF2B5EF4-FFF2-40B4-BE49-F238E27FC236}">
                        <a16:creationId xmlns:a16="http://schemas.microsoft.com/office/drawing/2014/main" id="{DCF8AA28-866A-4384-BB5E-4146B2CF1BD9}"/>
                      </a:ext>
                    </a:extLst>
                  </p:cNvPr>
                  <p:cNvSpPr/>
                  <p:nvPr/>
                </p:nvSpPr>
                <p:spPr>
                  <a:xfrm>
                    <a:off x="7632121" y="3557785"/>
                    <a:ext cx="789408" cy="766588"/>
                  </a:xfrm>
                  <a:custGeom>
                    <a:avLst/>
                    <a:gdLst>
                      <a:gd name="connsiteX0" fmla="*/ 5166 w 873071"/>
                      <a:gd name="connsiteY0" fmla="*/ 542440 h 1084881"/>
                      <a:gd name="connsiteX1" fmla="*/ 873071 w 873071"/>
                      <a:gd name="connsiteY1" fmla="*/ 0 h 1084881"/>
                      <a:gd name="connsiteX2" fmla="*/ 867905 w 873071"/>
                      <a:gd name="connsiteY2" fmla="*/ 542440 h 1084881"/>
                      <a:gd name="connsiteX3" fmla="*/ 0 w 873071"/>
                      <a:gd name="connsiteY3" fmla="*/ 1084881 h 1084881"/>
                      <a:gd name="connsiteX4" fmla="*/ 5166 w 873071"/>
                      <a:gd name="connsiteY4" fmla="*/ 542440 h 1084881"/>
                      <a:gd name="connsiteX0" fmla="*/ 5166 w 876433"/>
                      <a:gd name="connsiteY0" fmla="*/ 542440 h 1084881"/>
                      <a:gd name="connsiteX1" fmla="*/ 873071 w 876433"/>
                      <a:gd name="connsiteY1" fmla="*/ 0 h 1084881"/>
                      <a:gd name="connsiteX2" fmla="*/ 876433 w 876433"/>
                      <a:gd name="connsiteY2" fmla="*/ 295109 h 1084881"/>
                      <a:gd name="connsiteX3" fmla="*/ 0 w 876433"/>
                      <a:gd name="connsiteY3" fmla="*/ 1084881 h 1084881"/>
                      <a:gd name="connsiteX4" fmla="*/ 5166 w 876433"/>
                      <a:gd name="connsiteY4" fmla="*/ 542440 h 1084881"/>
                      <a:gd name="connsiteX0" fmla="*/ 0 w 871267"/>
                      <a:gd name="connsiteY0" fmla="*/ 542440 h 846080"/>
                      <a:gd name="connsiteX1" fmla="*/ 867905 w 871267"/>
                      <a:gd name="connsiteY1" fmla="*/ 0 h 846080"/>
                      <a:gd name="connsiteX2" fmla="*/ 871267 w 871267"/>
                      <a:gd name="connsiteY2" fmla="*/ 295109 h 846080"/>
                      <a:gd name="connsiteX3" fmla="*/ 520 w 871267"/>
                      <a:gd name="connsiteY3" fmla="*/ 846080 h 846080"/>
                      <a:gd name="connsiteX4" fmla="*/ 0 w 871267"/>
                      <a:gd name="connsiteY4" fmla="*/ 542440 h 846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1267" h="846080">
                        <a:moveTo>
                          <a:pt x="0" y="542440"/>
                        </a:moveTo>
                        <a:lnTo>
                          <a:pt x="867905" y="0"/>
                        </a:lnTo>
                        <a:cubicBezTo>
                          <a:pt x="869026" y="98370"/>
                          <a:pt x="870146" y="196739"/>
                          <a:pt x="871267" y="295109"/>
                        </a:cubicBezTo>
                        <a:lnTo>
                          <a:pt x="520" y="846080"/>
                        </a:lnTo>
                        <a:cubicBezTo>
                          <a:pt x="347" y="744867"/>
                          <a:pt x="173" y="643653"/>
                          <a:pt x="0" y="54244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75" name="フリーフォーム 78">
                    <a:extLst>
                      <a:ext uri="{FF2B5EF4-FFF2-40B4-BE49-F238E27FC236}">
                        <a16:creationId xmlns:a16="http://schemas.microsoft.com/office/drawing/2014/main" id="{FCE62F02-36F9-4C0B-87B0-8CA95D0C54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15258" y="3558953"/>
                    <a:ext cx="1305950" cy="491475"/>
                  </a:xfrm>
                  <a:custGeom>
                    <a:avLst/>
                    <a:gdLst>
                      <a:gd name="connsiteX0" fmla="*/ 0 w 1477505"/>
                      <a:gd name="connsiteY0" fmla="*/ 542440 h 547606"/>
                      <a:gd name="connsiteX1" fmla="*/ 599268 w 1477505"/>
                      <a:gd name="connsiteY1" fmla="*/ 547606 h 547606"/>
                      <a:gd name="connsiteX2" fmla="*/ 1477505 w 1477505"/>
                      <a:gd name="connsiteY2" fmla="*/ 5166 h 547606"/>
                      <a:gd name="connsiteX3" fmla="*/ 893735 w 1477505"/>
                      <a:gd name="connsiteY3" fmla="*/ 0 h 547606"/>
                      <a:gd name="connsiteX4" fmla="*/ 0 w 1477505"/>
                      <a:gd name="connsiteY4" fmla="*/ 542440 h 547606"/>
                      <a:gd name="connsiteX0" fmla="*/ 0 w 1431010"/>
                      <a:gd name="connsiteY0" fmla="*/ 413288 h 547606"/>
                      <a:gd name="connsiteX1" fmla="*/ 552773 w 1431010"/>
                      <a:gd name="connsiteY1" fmla="*/ 547606 h 547606"/>
                      <a:gd name="connsiteX2" fmla="*/ 1431010 w 1431010"/>
                      <a:gd name="connsiteY2" fmla="*/ 5166 h 547606"/>
                      <a:gd name="connsiteX3" fmla="*/ 847240 w 1431010"/>
                      <a:gd name="connsiteY3" fmla="*/ 0 h 547606"/>
                      <a:gd name="connsiteX4" fmla="*/ 0 w 1431010"/>
                      <a:gd name="connsiteY4" fmla="*/ 413288 h 547606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5166 h 547607"/>
                      <a:gd name="connsiteX3" fmla="*/ 883402 w 1467172"/>
                      <a:gd name="connsiteY3" fmla="*/ 0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73070 w 1467172"/>
                      <a:gd name="connsiteY3" fmla="*/ 87824 h 542441"/>
                      <a:gd name="connsiteX4" fmla="*/ 0 w 1467172"/>
                      <a:gd name="connsiteY4" fmla="*/ 542441 h 542441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57572 w 1467172"/>
                      <a:gd name="connsiteY3" fmla="*/ 5167 h 542441"/>
                      <a:gd name="connsiteX4" fmla="*/ 0 w 1467172"/>
                      <a:gd name="connsiteY4" fmla="*/ 542441 h 542441"/>
                      <a:gd name="connsiteX0" fmla="*/ 0 w 1431009"/>
                      <a:gd name="connsiteY0" fmla="*/ 537274 h 537274"/>
                      <a:gd name="connsiteX1" fmla="*/ 588935 w 1431009"/>
                      <a:gd name="connsiteY1" fmla="*/ 537273 h 537274"/>
                      <a:gd name="connsiteX2" fmla="*/ 1431009 w 1431009"/>
                      <a:gd name="connsiteY2" fmla="*/ 82656 h 537274"/>
                      <a:gd name="connsiteX3" fmla="*/ 857572 w 1431009"/>
                      <a:gd name="connsiteY3" fmla="*/ 0 h 537274"/>
                      <a:gd name="connsiteX4" fmla="*/ 0 w 1431009"/>
                      <a:gd name="connsiteY4" fmla="*/ 537274 h 537274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0333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52773 h 552773"/>
                      <a:gd name="connsiteX1" fmla="*/ 588935 w 1467172"/>
                      <a:gd name="connsiteY1" fmla="*/ 552772 h 552773"/>
                      <a:gd name="connsiteX2" fmla="*/ 1467172 w 1467172"/>
                      <a:gd name="connsiteY2" fmla="*/ 5166 h 552773"/>
                      <a:gd name="connsiteX3" fmla="*/ 857572 w 1467172"/>
                      <a:gd name="connsiteY3" fmla="*/ 0 h 552773"/>
                      <a:gd name="connsiteX4" fmla="*/ 0 w 1467172"/>
                      <a:gd name="connsiteY4" fmla="*/ 552773 h 552773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5499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604434 w 1467172"/>
                      <a:gd name="connsiteY1" fmla="*/ 542440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41342"/>
                      <a:gd name="connsiteY0" fmla="*/ 547607 h 547607"/>
                      <a:gd name="connsiteX1" fmla="*/ 578604 w 1441342"/>
                      <a:gd name="connsiteY1" fmla="*/ 542440 h 547607"/>
                      <a:gd name="connsiteX2" fmla="*/ 1441342 w 1441342"/>
                      <a:gd name="connsiteY2" fmla="*/ 0 h 547607"/>
                      <a:gd name="connsiteX3" fmla="*/ 842074 w 1441342"/>
                      <a:gd name="connsiteY3" fmla="*/ 1 h 547607"/>
                      <a:gd name="connsiteX4" fmla="*/ 0 w 1441342"/>
                      <a:gd name="connsiteY4" fmla="*/ 547607 h 547607"/>
                      <a:gd name="connsiteX0" fmla="*/ 0 w 1291525"/>
                      <a:gd name="connsiteY0" fmla="*/ 547607 h 547607"/>
                      <a:gd name="connsiteX1" fmla="*/ 578604 w 1291525"/>
                      <a:gd name="connsiteY1" fmla="*/ 542440 h 547607"/>
                      <a:gd name="connsiteX2" fmla="*/ 1291525 w 1291525"/>
                      <a:gd name="connsiteY2" fmla="*/ 0 h 547607"/>
                      <a:gd name="connsiteX3" fmla="*/ 842074 w 1291525"/>
                      <a:gd name="connsiteY3" fmla="*/ 1 h 547607"/>
                      <a:gd name="connsiteX4" fmla="*/ 0 w 1291525"/>
                      <a:gd name="connsiteY4" fmla="*/ 547607 h 547607"/>
                      <a:gd name="connsiteX0" fmla="*/ 0 w 1451674"/>
                      <a:gd name="connsiteY0" fmla="*/ 547606 h 547606"/>
                      <a:gd name="connsiteX1" fmla="*/ 578604 w 1451674"/>
                      <a:gd name="connsiteY1" fmla="*/ 542439 h 547606"/>
                      <a:gd name="connsiteX2" fmla="*/ 1451674 w 1451674"/>
                      <a:gd name="connsiteY2" fmla="*/ 10331 h 547606"/>
                      <a:gd name="connsiteX3" fmla="*/ 842074 w 1451674"/>
                      <a:gd name="connsiteY3" fmla="*/ 0 h 547606"/>
                      <a:gd name="connsiteX4" fmla="*/ 0 w 1451674"/>
                      <a:gd name="connsiteY4" fmla="*/ 547606 h 547606"/>
                      <a:gd name="connsiteX0" fmla="*/ 0 w 1451674"/>
                      <a:gd name="connsiteY0" fmla="*/ 568184 h 568184"/>
                      <a:gd name="connsiteX1" fmla="*/ 578604 w 1451674"/>
                      <a:gd name="connsiteY1" fmla="*/ 563017 h 568184"/>
                      <a:gd name="connsiteX2" fmla="*/ 1451674 w 1451674"/>
                      <a:gd name="connsiteY2" fmla="*/ 0 h 568184"/>
                      <a:gd name="connsiteX3" fmla="*/ 842074 w 1451674"/>
                      <a:gd name="connsiteY3" fmla="*/ 20578 h 568184"/>
                      <a:gd name="connsiteX4" fmla="*/ 0 w 1451674"/>
                      <a:gd name="connsiteY4" fmla="*/ 568184 h 568184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4207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622303 h 622303"/>
                      <a:gd name="connsiteX1" fmla="*/ 578604 w 1454250"/>
                      <a:gd name="connsiteY1" fmla="*/ 617136 h 622303"/>
                      <a:gd name="connsiteX2" fmla="*/ 1454250 w 1454250"/>
                      <a:gd name="connsiteY2" fmla="*/ 77301 h 622303"/>
                      <a:gd name="connsiteX3" fmla="*/ 849801 w 1454250"/>
                      <a:gd name="connsiteY3" fmla="*/ 0 h 622303"/>
                      <a:gd name="connsiteX4" fmla="*/ 0 w 1454250"/>
                      <a:gd name="connsiteY4" fmla="*/ 622303 h 622303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49801 w 1454250"/>
                      <a:gd name="connsiteY3" fmla="*/ 103003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75559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3286 w 1454250"/>
                      <a:gd name="connsiteY3" fmla="*/ 133912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67831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8437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9616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98740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55290"/>
                      <a:gd name="connsiteX1" fmla="*/ 578604 w 1454250"/>
                      <a:gd name="connsiteY1" fmla="*/ 555290 h 555290"/>
                      <a:gd name="connsiteX2" fmla="*/ 1454250 w 1454250"/>
                      <a:gd name="connsiteY2" fmla="*/ 0 h 555290"/>
                      <a:gd name="connsiteX3" fmla="*/ 898740 w 1454250"/>
                      <a:gd name="connsiteY3" fmla="*/ 2548 h 555290"/>
                      <a:gd name="connsiteX4" fmla="*/ 0 w 1454250"/>
                      <a:gd name="connsiteY4" fmla="*/ 545002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88437 w 1443947"/>
                      <a:gd name="connsiteY3" fmla="*/ 2548 h 555290"/>
                      <a:gd name="connsiteX4" fmla="*/ 0 w 1443947"/>
                      <a:gd name="connsiteY4" fmla="*/ 552730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36922 w 1443947"/>
                      <a:gd name="connsiteY3" fmla="*/ 108155 h 555290"/>
                      <a:gd name="connsiteX4" fmla="*/ 0 w 1443947"/>
                      <a:gd name="connsiteY4" fmla="*/ 552730 h 555290"/>
                      <a:gd name="connsiteX0" fmla="*/ 0 w 1356371"/>
                      <a:gd name="connsiteY0" fmla="*/ 488335 h 490895"/>
                      <a:gd name="connsiteX1" fmla="*/ 568301 w 1356371"/>
                      <a:gd name="connsiteY1" fmla="*/ 490895 h 490895"/>
                      <a:gd name="connsiteX2" fmla="*/ 1356371 w 1356371"/>
                      <a:gd name="connsiteY2" fmla="*/ 0 h 490895"/>
                      <a:gd name="connsiteX3" fmla="*/ 836922 w 1356371"/>
                      <a:gd name="connsiteY3" fmla="*/ 43760 h 490895"/>
                      <a:gd name="connsiteX4" fmla="*/ 0 w 1356371"/>
                      <a:gd name="connsiteY4" fmla="*/ 488335 h 490895"/>
                      <a:gd name="connsiteX0" fmla="*/ 0 w 1441371"/>
                      <a:gd name="connsiteY0" fmla="*/ 539851 h 542411"/>
                      <a:gd name="connsiteX1" fmla="*/ 568301 w 1441371"/>
                      <a:gd name="connsiteY1" fmla="*/ 542411 h 542411"/>
                      <a:gd name="connsiteX2" fmla="*/ 1441371 w 1441371"/>
                      <a:gd name="connsiteY2" fmla="*/ 0 h 542411"/>
                      <a:gd name="connsiteX3" fmla="*/ 836922 w 1441371"/>
                      <a:gd name="connsiteY3" fmla="*/ 95276 h 542411"/>
                      <a:gd name="connsiteX4" fmla="*/ 0 w 1441371"/>
                      <a:gd name="connsiteY4" fmla="*/ 539851 h 542411"/>
                      <a:gd name="connsiteX0" fmla="*/ 0 w 1441371"/>
                      <a:gd name="connsiteY0" fmla="*/ 539879 h 542439"/>
                      <a:gd name="connsiteX1" fmla="*/ 568301 w 1441371"/>
                      <a:gd name="connsiteY1" fmla="*/ 542439 h 542439"/>
                      <a:gd name="connsiteX2" fmla="*/ 1441371 w 1441371"/>
                      <a:gd name="connsiteY2" fmla="*/ 28 h 542439"/>
                      <a:gd name="connsiteX3" fmla="*/ 865256 w 1441371"/>
                      <a:gd name="connsiteY3" fmla="*/ 0 h 542439"/>
                      <a:gd name="connsiteX4" fmla="*/ 0 w 1441371"/>
                      <a:gd name="connsiteY4" fmla="*/ 539879 h 54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1371" h="542439">
                        <a:moveTo>
                          <a:pt x="0" y="539879"/>
                        </a:moveTo>
                        <a:lnTo>
                          <a:pt x="568301" y="542439"/>
                        </a:lnTo>
                        <a:lnTo>
                          <a:pt x="1441371" y="28"/>
                        </a:lnTo>
                        <a:lnTo>
                          <a:pt x="865256" y="0"/>
                        </a:lnTo>
                        <a:lnTo>
                          <a:pt x="0" y="53987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66C5BF91-E5C9-4BAA-A049-A7528D7A5F9C}"/>
                  </a:ext>
                </a:extLst>
              </p:cNvPr>
              <p:cNvGrpSpPr/>
              <p:nvPr/>
            </p:nvGrpSpPr>
            <p:grpSpPr>
              <a:xfrm>
                <a:off x="6937949" y="3327726"/>
                <a:ext cx="1451860" cy="1141548"/>
                <a:chOff x="6937949" y="3327726"/>
                <a:chExt cx="1451860" cy="1141548"/>
              </a:xfrm>
            </p:grpSpPr>
            <p:sp>
              <p:nvSpPr>
                <p:cNvPr id="168" name="フリーフォーム 38">
                  <a:extLst>
                    <a:ext uri="{FF2B5EF4-FFF2-40B4-BE49-F238E27FC236}">
                      <a16:creationId xmlns:a16="http://schemas.microsoft.com/office/drawing/2014/main" id="{E24175B5-AC14-41EA-8676-46FDDF2FDEBF}"/>
                    </a:ext>
                  </a:extLst>
                </p:cNvPr>
                <p:cNvSpPr/>
                <p:nvPr/>
              </p:nvSpPr>
              <p:spPr>
                <a:xfrm>
                  <a:off x="7415665" y="3327726"/>
                  <a:ext cx="974144" cy="1141548"/>
                </a:xfrm>
                <a:custGeom>
                  <a:avLst/>
                  <a:gdLst>
                    <a:gd name="connsiteX0" fmla="*/ 5166 w 873071"/>
                    <a:gd name="connsiteY0" fmla="*/ 542440 h 1084881"/>
                    <a:gd name="connsiteX1" fmla="*/ 873071 w 873071"/>
                    <a:gd name="connsiteY1" fmla="*/ 0 h 1084881"/>
                    <a:gd name="connsiteX2" fmla="*/ 867905 w 873071"/>
                    <a:gd name="connsiteY2" fmla="*/ 542440 h 1084881"/>
                    <a:gd name="connsiteX3" fmla="*/ 0 w 873071"/>
                    <a:gd name="connsiteY3" fmla="*/ 1084881 h 1084881"/>
                    <a:gd name="connsiteX4" fmla="*/ 5166 w 873071"/>
                    <a:gd name="connsiteY4" fmla="*/ 542440 h 1084881"/>
                    <a:gd name="connsiteX0" fmla="*/ 90182 w 958087"/>
                    <a:gd name="connsiteY0" fmla="*/ 542440 h 1084881"/>
                    <a:gd name="connsiteX1" fmla="*/ 958087 w 958087"/>
                    <a:gd name="connsiteY1" fmla="*/ 0 h 1084881"/>
                    <a:gd name="connsiteX2" fmla="*/ 952921 w 958087"/>
                    <a:gd name="connsiteY2" fmla="*/ 542440 h 1084881"/>
                    <a:gd name="connsiteX3" fmla="*/ 85016 w 958087"/>
                    <a:gd name="connsiteY3" fmla="*/ 1084881 h 1084881"/>
                    <a:gd name="connsiteX4" fmla="*/ 6 w 958087"/>
                    <a:gd name="connsiteY4" fmla="*/ 806393 h 1084881"/>
                    <a:gd name="connsiteX5" fmla="*/ 90182 w 958087"/>
                    <a:gd name="connsiteY5" fmla="*/ 542440 h 1084881"/>
                    <a:gd name="connsiteX0" fmla="*/ 92742 w 960647"/>
                    <a:gd name="connsiteY0" fmla="*/ 542440 h 1141548"/>
                    <a:gd name="connsiteX1" fmla="*/ 960647 w 960647"/>
                    <a:gd name="connsiteY1" fmla="*/ 0 h 1141548"/>
                    <a:gd name="connsiteX2" fmla="*/ 955481 w 960647"/>
                    <a:gd name="connsiteY2" fmla="*/ 542440 h 1141548"/>
                    <a:gd name="connsiteX3" fmla="*/ 0 w 960647"/>
                    <a:gd name="connsiteY3" fmla="*/ 1141548 h 1141548"/>
                    <a:gd name="connsiteX4" fmla="*/ 2566 w 960647"/>
                    <a:gd name="connsiteY4" fmla="*/ 806393 h 1141548"/>
                    <a:gd name="connsiteX5" fmla="*/ 92742 w 960647"/>
                    <a:gd name="connsiteY5" fmla="*/ 542440 h 1141548"/>
                    <a:gd name="connsiteX0" fmla="*/ 92742 w 971764"/>
                    <a:gd name="connsiteY0" fmla="*/ 542440 h 1141548"/>
                    <a:gd name="connsiteX1" fmla="*/ 960647 w 971764"/>
                    <a:gd name="connsiteY1" fmla="*/ 0 h 1141548"/>
                    <a:gd name="connsiteX2" fmla="*/ 971760 w 971764"/>
                    <a:gd name="connsiteY2" fmla="*/ 286360 h 1141548"/>
                    <a:gd name="connsiteX3" fmla="*/ 955481 w 971764"/>
                    <a:gd name="connsiteY3" fmla="*/ 542440 h 1141548"/>
                    <a:gd name="connsiteX4" fmla="*/ 0 w 971764"/>
                    <a:gd name="connsiteY4" fmla="*/ 1141548 h 1141548"/>
                    <a:gd name="connsiteX5" fmla="*/ 2566 w 971764"/>
                    <a:gd name="connsiteY5" fmla="*/ 806393 h 1141548"/>
                    <a:gd name="connsiteX6" fmla="*/ 92742 w 971764"/>
                    <a:gd name="connsiteY6" fmla="*/ 542440 h 1141548"/>
                    <a:gd name="connsiteX0" fmla="*/ 92742 w 986049"/>
                    <a:gd name="connsiteY0" fmla="*/ 542440 h 1141548"/>
                    <a:gd name="connsiteX1" fmla="*/ 960647 w 986049"/>
                    <a:gd name="connsiteY1" fmla="*/ 0 h 1141548"/>
                    <a:gd name="connsiteX2" fmla="*/ 986047 w 986049"/>
                    <a:gd name="connsiteY2" fmla="*/ 253023 h 1141548"/>
                    <a:gd name="connsiteX3" fmla="*/ 955481 w 986049"/>
                    <a:gd name="connsiteY3" fmla="*/ 542440 h 1141548"/>
                    <a:gd name="connsiteX4" fmla="*/ 0 w 986049"/>
                    <a:gd name="connsiteY4" fmla="*/ 1141548 h 1141548"/>
                    <a:gd name="connsiteX5" fmla="*/ 2566 w 986049"/>
                    <a:gd name="connsiteY5" fmla="*/ 806393 h 1141548"/>
                    <a:gd name="connsiteX6" fmla="*/ 92742 w 986049"/>
                    <a:gd name="connsiteY6" fmla="*/ 542440 h 1141548"/>
                    <a:gd name="connsiteX0" fmla="*/ 92742 w 974144"/>
                    <a:gd name="connsiteY0" fmla="*/ 542440 h 1141548"/>
                    <a:gd name="connsiteX1" fmla="*/ 960647 w 974144"/>
                    <a:gd name="connsiteY1" fmla="*/ 0 h 1141548"/>
                    <a:gd name="connsiteX2" fmla="*/ 974141 w 974144"/>
                    <a:gd name="connsiteY2" fmla="*/ 253023 h 1141548"/>
                    <a:gd name="connsiteX3" fmla="*/ 955481 w 974144"/>
                    <a:gd name="connsiteY3" fmla="*/ 542440 h 1141548"/>
                    <a:gd name="connsiteX4" fmla="*/ 0 w 974144"/>
                    <a:gd name="connsiteY4" fmla="*/ 1141548 h 1141548"/>
                    <a:gd name="connsiteX5" fmla="*/ 2566 w 974144"/>
                    <a:gd name="connsiteY5" fmla="*/ 806393 h 1141548"/>
                    <a:gd name="connsiteX6" fmla="*/ 92742 w 974144"/>
                    <a:gd name="connsiteY6" fmla="*/ 542440 h 1141548"/>
                    <a:gd name="connsiteX0" fmla="*/ 92742 w 974212"/>
                    <a:gd name="connsiteY0" fmla="*/ 542440 h 1141548"/>
                    <a:gd name="connsiteX1" fmla="*/ 960647 w 974212"/>
                    <a:gd name="connsiteY1" fmla="*/ 0 h 1141548"/>
                    <a:gd name="connsiteX2" fmla="*/ 974141 w 974212"/>
                    <a:gd name="connsiteY2" fmla="*/ 253023 h 1141548"/>
                    <a:gd name="connsiteX3" fmla="*/ 955481 w 974212"/>
                    <a:gd name="connsiteY3" fmla="*/ 542440 h 1141548"/>
                    <a:gd name="connsiteX4" fmla="*/ 0 w 974212"/>
                    <a:gd name="connsiteY4" fmla="*/ 1141548 h 1141548"/>
                    <a:gd name="connsiteX5" fmla="*/ 2566 w 974212"/>
                    <a:gd name="connsiteY5" fmla="*/ 806393 h 1141548"/>
                    <a:gd name="connsiteX6" fmla="*/ 92742 w 974212"/>
                    <a:gd name="connsiteY6" fmla="*/ 542440 h 1141548"/>
                    <a:gd name="connsiteX0" fmla="*/ 92742 w 974212"/>
                    <a:gd name="connsiteY0" fmla="*/ 542440 h 1141548"/>
                    <a:gd name="connsiteX1" fmla="*/ 960647 w 974212"/>
                    <a:gd name="connsiteY1" fmla="*/ 0 h 1141548"/>
                    <a:gd name="connsiteX2" fmla="*/ 974141 w 974212"/>
                    <a:gd name="connsiteY2" fmla="*/ 253023 h 1141548"/>
                    <a:gd name="connsiteX3" fmla="*/ 955481 w 974212"/>
                    <a:gd name="connsiteY3" fmla="*/ 542440 h 1141548"/>
                    <a:gd name="connsiteX4" fmla="*/ 0 w 974212"/>
                    <a:gd name="connsiteY4" fmla="*/ 1141548 h 1141548"/>
                    <a:gd name="connsiteX5" fmla="*/ 2566 w 974212"/>
                    <a:gd name="connsiteY5" fmla="*/ 806393 h 1141548"/>
                    <a:gd name="connsiteX6" fmla="*/ 92742 w 974212"/>
                    <a:gd name="connsiteY6" fmla="*/ 542440 h 1141548"/>
                    <a:gd name="connsiteX0" fmla="*/ 92742 w 974212"/>
                    <a:gd name="connsiteY0" fmla="*/ 542440 h 1141548"/>
                    <a:gd name="connsiteX1" fmla="*/ 960647 w 974212"/>
                    <a:gd name="connsiteY1" fmla="*/ 0 h 1141548"/>
                    <a:gd name="connsiteX2" fmla="*/ 974141 w 974212"/>
                    <a:gd name="connsiteY2" fmla="*/ 253023 h 1141548"/>
                    <a:gd name="connsiteX3" fmla="*/ 955481 w 974212"/>
                    <a:gd name="connsiteY3" fmla="*/ 542440 h 1141548"/>
                    <a:gd name="connsiteX4" fmla="*/ 0 w 974212"/>
                    <a:gd name="connsiteY4" fmla="*/ 1141548 h 1141548"/>
                    <a:gd name="connsiteX5" fmla="*/ 2566 w 974212"/>
                    <a:gd name="connsiteY5" fmla="*/ 806393 h 1141548"/>
                    <a:gd name="connsiteX6" fmla="*/ 92742 w 974212"/>
                    <a:gd name="connsiteY6" fmla="*/ 542440 h 1141548"/>
                    <a:gd name="connsiteX0" fmla="*/ 92742 w 1028260"/>
                    <a:gd name="connsiteY0" fmla="*/ 549824 h 1148932"/>
                    <a:gd name="connsiteX1" fmla="*/ 960647 w 1028260"/>
                    <a:gd name="connsiteY1" fmla="*/ 7384 h 1148932"/>
                    <a:gd name="connsiteX2" fmla="*/ 974141 w 1028260"/>
                    <a:gd name="connsiteY2" fmla="*/ 260407 h 1148932"/>
                    <a:gd name="connsiteX3" fmla="*/ 955481 w 1028260"/>
                    <a:gd name="connsiteY3" fmla="*/ 549824 h 1148932"/>
                    <a:gd name="connsiteX4" fmla="*/ 0 w 1028260"/>
                    <a:gd name="connsiteY4" fmla="*/ 1148932 h 1148932"/>
                    <a:gd name="connsiteX5" fmla="*/ 2566 w 1028260"/>
                    <a:gd name="connsiteY5" fmla="*/ 813777 h 1148932"/>
                    <a:gd name="connsiteX6" fmla="*/ 92742 w 1028260"/>
                    <a:gd name="connsiteY6" fmla="*/ 549824 h 1148932"/>
                    <a:gd name="connsiteX0" fmla="*/ 92742 w 1028406"/>
                    <a:gd name="connsiteY0" fmla="*/ 549515 h 1148623"/>
                    <a:gd name="connsiteX1" fmla="*/ 960647 w 1028406"/>
                    <a:gd name="connsiteY1" fmla="*/ 7075 h 1148623"/>
                    <a:gd name="connsiteX2" fmla="*/ 974141 w 1028406"/>
                    <a:gd name="connsiteY2" fmla="*/ 260098 h 1148623"/>
                    <a:gd name="connsiteX3" fmla="*/ 955481 w 1028406"/>
                    <a:gd name="connsiteY3" fmla="*/ 549515 h 1148623"/>
                    <a:gd name="connsiteX4" fmla="*/ 0 w 1028406"/>
                    <a:gd name="connsiteY4" fmla="*/ 1148623 h 1148623"/>
                    <a:gd name="connsiteX5" fmla="*/ 2566 w 1028406"/>
                    <a:gd name="connsiteY5" fmla="*/ 813468 h 1148623"/>
                    <a:gd name="connsiteX6" fmla="*/ 92742 w 1028406"/>
                    <a:gd name="connsiteY6" fmla="*/ 549515 h 1148623"/>
                    <a:gd name="connsiteX0" fmla="*/ 92742 w 1028010"/>
                    <a:gd name="connsiteY0" fmla="*/ 550648 h 1149756"/>
                    <a:gd name="connsiteX1" fmla="*/ 960647 w 1028010"/>
                    <a:gd name="connsiteY1" fmla="*/ 8208 h 1149756"/>
                    <a:gd name="connsiteX2" fmla="*/ 974141 w 1028010"/>
                    <a:gd name="connsiteY2" fmla="*/ 261231 h 1149756"/>
                    <a:gd name="connsiteX3" fmla="*/ 955481 w 1028010"/>
                    <a:gd name="connsiteY3" fmla="*/ 550648 h 1149756"/>
                    <a:gd name="connsiteX4" fmla="*/ 0 w 1028010"/>
                    <a:gd name="connsiteY4" fmla="*/ 1149756 h 1149756"/>
                    <a:gd name="connsiteX5" fmla="*/ 2566 w 1028010"/>
                    <a:gd name="connsiteY5" fmla="*/ 814601 h 1149756"/>
                    <a:gd name="connsiteX6" fmla="*/ 92742 w 1028010"/>
                    <a:gd name="connsiteY6" fmla="*/ 550648 h 1149756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5675"/>
                    <a:gd name="connsiteY0" fmla="*/ 542440 h 1141548"/>
                    <a:gd name="connsiteX1" fmla="*/ 960647 w 975675"/>
                    <a:gd name="connsiteY1" fmla="*/ 0 h 1141548"/>
                    <a:gd name="connsiteX2" fmla="*/ 974141 w 975675"/>
                    <a:gd name="connsiteY2" fmla="*/ 253023 h 1141548"/>
                    <a:gd name="connsiteX3" fmla="*/ 955481 w 975675"/>
                    <a:gd name="connsiteY3" fmla="*/ 542440 h 1141548"/>
                    <a:gd name="connsiteX4" fmla="*/ 0 w 975675"/>
                    <a:gd name="connsiteY4" fmla="*/ 1141548 h 1141548"/>
                    <a:gd name="connsiteX5" fmla="*/ 2566 w 975675"/>
                    <a:gd name="connsiteY5" fmla="*/ 806393 h 1141548"/>
                    <a:gd name="connsiteX6" fmla="*/ 92742 w 975675"/>
                    <a:gd name="connsiteY6" fmla="*/ 542440 h 1141548"/>
                    <a:gd name="connsiteX0" fmla="*/ 92742 w 975230"/>
                    <a:gd name="connsiteY0" fmla="*/ 542440 h 1141548"/>
                    <a:gd name="connsiteX1" fmla="*/ 960647 w 975230"/>
                    <a:gd name="connsiteY1" fmla="*/ 0 h 1141548"/>
                    <a:gd name="connsiteX2" fmla="*/ 974141 w 975230"/>
                    <a:gd name="connsiteY2" fmla="*/ 253023 h 1141548"/>
                    <a:gd name="connsiteX3" fmla="*/ 955481 w 975230"/>
                    <a:gd name="connsiteY3" fmla="*/ 542440 h 1141548"/>
                    <a:gd name="connsiteX4" fmla="*/ 0 w 975230"/>
                    <a:gd name="connsiteY4" fmla="*/ 1141548 h 1141548"/>
                    <a:gd name="connsiteX5" fmla="*/ 2566 w 975230"/>
                    <a:gd name="connsiteY5" fmla="*/ 806393 h 1141548"/>
                    <a:gd name="connsiteX6" fmla="*/ 92742 w 975230"/>
                    <a:gd name="connsiteY6" fmla="*/ 542440 h 1141548"/>
                    <a:gd name="connsiteX0" fmla="*/ 92742 w 974141"/>
                    <a:gd name="connsiteY0" fmla="*/ 542440 h 1141548"/>
                    <a:gd name="connsiteX1" fmla="*/ 960647 w 974141"/>
                    <a:gd name="connsiteY1" fmla="*/ 0 h 1141548"/>
                    <a:gd name="connsiteX2" fmla="*/ 974141 w 974141"/>
                    <a:gd name="connsiteY2" fmla="*/ 253023 h 1141548"/>
                    <a:gd name="connsiteX3" fmla="*/ 955481 w 974141"/>
                    <a:gd name="connsiteY3" fmla="*/ 542440 h 1141548"/>
                    <a:gd name="connsiteX4" fmla="*/ 0 w 974141"/>
                    <a:gd name="connsiteY4" fmla="*/ 1141548 h 1141548"/>
                    <a:gd name="connsiteX5" fmla="*/ 2566 w 974141"/>
                    <a:gd name="connsiteY5" fmla="*/ 806393 h 1141548"/>
                    <a:gd name="connsiteX6" fmla="*/ 92742 w 974141"/>
                    <a:gd name="connsiteY6" fmla="*/ 542440 h 1141548"/>
                    <a:gd name="connsiteX0" fmla="*/ 92742 w 974144"/>
                    <a:gd name="connsiteY0" fmla="*/ 549584 h 1148692"/>
                    <a:gd name="connsiteX1" fmla="*/ 965409 w 974144"/>
                    <a:gd name="connsiteY1" fmla="*/ 0 h 1148692"/>
                    <a:gd name="connsiteX2" fmla="*/ 974141 w 974144"/>
                    <a:gd name="connsiteY2" fmla="*/ 260167 h 1148692"/>
                    <a:gd name="connsiteX3" fmla="*/ 955481 w 974144"/>
                    <a:gd name="connsiteY3" fmla="*/ 549584 h 1148692"/>
                    <a:gd name="connsiteX4" fmla="*/ 0 w 974144"/>
                    <a:gd name="connsiteY4" fmla="*/ 1148692 h 1148692"/>
                    <a:gd name="connsiteX5" fmla="*/ 2566 w 974144"/>
                    <a:gd name="connsiteY5" fmla="*/ 813537 h 1148692"/>
                    <a:gd name="connsiteX6" fmla="*/ 92742 w 974144"/>
                    <a:gd name="connsiteY6" fmla="*/ 549584 h 1148692"/>
                    <a:gd name="connsiteX0" fmla="*/ 92742 w 976860"/>
                    <a:gd name="connsiteY0" fmla="*/ 523390 h 1122498"/>
                    <a:gd name="connsiteX1" fmla="*/ 970172 w 976860"/>
                    <a:gd name="connsiteY1" fmla="*/ 0 h 1122498"/>
                    <a:gd name="connsiteX2" fmla="*/ 974141 w 976860"/>
                    <a:gd name="connsiteY2" fmla="*/ 233973 h 1122498"/>
                    <a:gd name="connsiteX3" fmla="*/ 955481 w 976860"/>
                    <a:gd name="connsiteY3" fmla="*/ 523390 h 1122498"/>
                    <a:gd name="connsiteX4" fmla="*/ 0 w 976860"/>
                    <a:gd name="connsiteY4" fmla="*/ 1122498 h 1122498"/>
                    <a:gd name="connsiteX5" fmla="*/ 2566 w 976860"/>
                    <a:gd name="connsiteY5" fmla="*/ 787343 h 1122498"/>
                    <a:gd name="connsiteX6" fmla="*/ 92742 w 976860"/>
                    <a:gd name="connsiteY6" fmla="*/ 523390 h 1122498"/>
                    <a:gd name="connsiteX0" fmla="*/ 92742 w 974144"/>
                    <a:gd name="connsiteY0" fmla="*/ 542440 h 1141548"/>
                    <a:gd name="connsiteX1" fmla="*/ 965409 w 974144"/>
                    <a:gd name="connsiteY1" fmla="*/ 0 h 1141548"/>
                    <a:gd name="connsiteX2" fmla="*/ 974141 w 974144"/>
                    <a:gd name="connsiteY2" fmla="*/ 253023 h 1141548"/>
                    <a:gd name="connsiteX3" fmla="*/ 955481 w 974144"/>
                    <a:gd name="connsiteY3" fmla="*/ 542440 h 1141548"/>
                    <a:gd name="connsiteX4" fmla="*/ 0 w 974144"/>
                    <a:gd name="connsiteY4" fmla="*/ 1141548 h 1141548"/>
                    <a:gd name="connsiteX5" fmla="*/ 2566 w 974144"/>
                    <a:gd name="connsiteY5" fmla="*/ 806393 h 1141548"/>
                    <a:gd name="connsiteX6" fmla="*/ 92742 w 974144"/>
                    <a:gd name="connsiteY6" fmla="*/ 542440 h 1141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4144" h="1141548">
                      <a:moveTo>
                        <a:pt x="92742" y="542440"/>
                      </a:moveTo>
                      <a:lnTo>
                        <a:pt x="965409" y="0"/>
                      </a:lnTo>
                      <a:cubicBezTo>
                        <a:pt x="978959" y="63683"/>
                        <a:pt x="972156" y="143180"/>
                        <a:pt x="974141" y="253023"/>
                      </a:cubicBezTo>
                      <a:cubicBezTo>
                        <a:pt x="972683" y="359020"/>
                        <a:pt x="961702" y="476924"/>
                        <a:pt x="955481" y="542440"/>
                      </a:cubicBezTo>
                      <a:lnTo>
                        <a:pt x="0" y="1141548"/>
                      </a:lnTo>
                      <a:cubicBezTo>
                        <a:pt x="855" y="1048719"/>
                        <a:pt x="1711" y="899222"/>
                        <a:pt x="2566" y="806393"/>
                      </a:cubicBezTo>
                      <a:lnTo>
                        <a:pt x="92742" y="542440"/>
                      </a:lnTo>
                      <a:close/>
                    </a:path>
                  </a:pathLst>
                </a:custGeom>
                <a:solidFill>
                  <a:srgbClr val="B0CFF2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フリーフォーム 39">
                  <a:extLst>
                    <a:ext uri="{FF2B5EF4-FFF2-40B4-BE49-F238E27FC236}">
                      <a16:creationId xmlns:a16="http://schemas.microsoft.com/office/drawing/2014/main" id="{6D7B1FE5-A80B-4EB8-BC55-3619AC71097B}"/>
                    </a:ext>
                  </a:extLst>
                </p:cNvPr>
                <p:cNvSpPr/>
                <p:nvPr/>
              </p:nvSpPr>
              <p:spPr>
                <a:xfrm>
                  <a:off x="6937949" y="3329015"/>
                  <a:ext cx="1441371" cy="542439"/>
                </a:xfrm>
                <a:custGeom>
                  <a:avLst/>
                  <a:gdLst>
                    <a:gd name="connsiteX0" fmla="*/ 0 w 1477505"/>
                    <a:gd name="connsiteY0" fmla="*/ 542440 h 547606"/>
                    <a:gd name="connsiteX1" fmla="*/ 599268 w 1477505"/>
                    <a:gd name="connsiteY1" fmla="*/ 547606 h 547606"/>
                    <a:gd name="connsiteX2" fmla="*/ 1477505 w 1477505"/>
                    <a:gd name="connsiteY2" fmla="*/ 5166 h 547606"/>
                    <a:gd name="connsiteX3" fmla="*/ 893735 w 1477505"/>
                    <a:gd name="connsiteY3" fmla="*/ 0 h 547606"/>
                    <a:gd name="connsiteX4" fmla="*/ 0 w 1477505"/>
                    <a:gd name="connsiteY4" fmla="*/ 542440 h 547606"/>
                    <a:gd name="connsiteX0" fmla="*/ 0 w 1431010"/>
                    <a:gd name="connsiteY0" fmla="*/ 413288 h 547606"/>
                    <a:gd name="connsiteX1" fmla="*/ 552773 w 1431010"/>
                    <a:gd name="connsiteY1" fmla="*/ 547606 h 547606"/>
                    <a:gd name="connsiteX2" fmla="*/ 1431010 w 1431010"/>
                    <a:gd name="connsiteY2" fmla="*/ 5166 h 547606"/>
                    <a:gd name="connsiteX3" fmla="*/ 847240 w 1431010"/>
                    <a:gd name="connsiteY3" fmla="*/ 0 h 547606"/>
                    <a:gd name="connsiteX4" fmla="*/ 0 w 1431010"/>
                    <a:gd name="connsiteY4" fmla="*/ 413288 h 547606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5166 h 547607"/>
                    <a:gd name="connsiteX3" fmla="*/ 883402 w 1467172"/>
                    <a:gd name="connsiteY3" fmla="*/ 0 h 547607"/>
                    <a:gd name="connsiteX4" fmla="*/ 0 w 1467172"/>
                    <a:gd name="connsiteY4" fmla="*/ 547607 h 547607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73070 w 1467172"/>
                    <a:gd name="connsiteY3" fmla="*/ 87824 h 542441"/>
                    <a:gd name="connsiteX4" fmla="*/ 0 w 1467172"/>
                    <a:gd name="connsiteY4" fmla="*/ 542441 h 542441"/>
                    <a:gd name="connsiteX0" fmla="*/ 0 w 1467172"/>
                    <a:gd name="connsiteY0" fmla="*/ 542441 h 542441"/>
                    <a:gd name="connsiteX1" fmla="*/ 588935 w 1467172"/>
                    <a:gd name="connsiteY1" fmla="*/ 542440 h 542441"/>
                    <a:gd name="connsiteX2" fmla="*/ 1467172 w 1467172"/>
                    <a:gd name="connsiteY2" fmla="*/ 0 h 542441"/>
                    <a:gd name="connsiteX3" fmla="*/ 857572 w 1467172"/>
                    <a:gd name="connsiteY3" fmla="*/ 5167 h 542441"/>
                    <a:gd name="connsiteX4" fmla="*/ 0 w 1467172"/>
                    <a:gd name="connsiteY4" fmla="*/ 542441 h 542441"/>
                    <a:gd name="connsiteX0" fmla="*/ 0 w 1431009"/>
                    <a:gd name="connsiteY0" fmla="*/ 537274 h 537274"/>
                    <a:gd name="connsiteX1" fmla="*/ 588935 w 1431009"/>
                    <a:gd name="connsiteY1" fmla="*/ 537273 h 537274"/>
                    <a:gd name="connsiteX2" fmla="*/ 1431009 w 1431009"/>
                    <a:gd name="connsiteY2" fmla="*/ 82656 h 537274"/>
                    <a:gd name="connsiteX3" fmla="*/ 857572 w 1431009"/>
                    <a:gd name="connsiteY3" fmla="*/ 0 h 537274"/>
                    <a:gd name="connsiteX4" fmla="*/ 0 w 1431009"/>
                    <a:gd name="connsiteY4" fmla="*/ 537274 h 537274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0333 h 547607"/>
                    <a:gd name="connsiteX4" fmla="*/ 0 w 1467172"/>
                    <a:gd name="connsiteY4" fmla="*/ 547607 h 547607"/>
                    <a:gd name="connsiteX0" fmla="*/ 0 w 1467172"/>
                    <a:gd name="connsiteY0" fmla="*/ 552773 h 552773"/>
                    <a:gd name="connsiteX1" fmla="*/ 588935 w 1467172"/>
                    <a:gd name="connsiteY1" fmla="*/ 552772 h 552773"/>
                    <a:gd name="connsiteX2" fmla="*/ 1467172 w 1467172"/>
                    <a:gd name="connsiteY2" fmla="*/ 5166 h 552773"/>
                    <a:gd name="connsiteX3" fmla="*/ 857572 w 1467172"/>
                    <a:gd name="connsiteY3" fmla="*/ 0 h 552773"/>
                    <a:gd name="connsiteX4" fmla="*/ 0 w 1467172"/>
                    <a:gd name="connsiteY4" fmla="*/ 552773 h 552773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57572 w 1467172"/>
                    <a:gd name="connsiteY3" fmla="*/ 15499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588935 w 1467172"/>
                    <a:gd name="connsiteY1" fmla="*/ 547606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67172"/>
                    <a:gd name="connsiteY0" fmla="*/ 547607 h 547607"/>
                    <a:gd name="connsiteX1" fmla="*/ 604434 w 1467172"/>
                    <a:gd name="connsiteY1" fmla="*/ 542440 h 547607"/>
                    <a:gd name="connsiteX2" fmla="*/ 1467172 w 1467172"/>
                    <a:gd name="connsiteY2" fmla="*/ 0 h 547607"/>
                    <a:gd name="connsiteX3" fmla="*/ 867904 w 1467172"/>
                    <a:gd name="connsiteY3" fmla="*/ 1 h 547607"/>
                    <a:gd name="connsiteX4" fmla="*/ 0 w 1467172"/>
                    <a:gd name="connsiteY4" fmla="*/ 547607 h 547607"/>
                    <a:gd name="connsiteX0" fmla="*/ 0 w 1441342"/>
                    <a:gd name="connsiteY0" fmla="*/ 547607 h 547607"/>
                    <a:gd name="connsiteX1" fmla="*/ 578604 w 1441342"/>
                    <a:gd name="connsiteY1" fmla="*/ 542440 h 547607"/>
                    <a:gd name="connsiteX2" fmla="*/ 1441342 w 1441342"/>
                    <a:gd name="connsiteY2" fmla="*/ 0 h 547607"/>
                    <a:gd name="connsiteX3" fmla="*/ 842074 w 1441342"/>
                    <a:gd name="connsiteY3" fmla="*/ 1 h 547607"/>
                    <a:gd name="connsiteX4" fmla="*/ 0 w 1441342"/>
                    <a:gd name="connsiteY4" fmla="*/ 547607 h 547607"/>
                    <a:gd name="connsiteX0" fmla="*/ 0 w 1291525"/>
                    <a:gd name="connsiteY0" fmla="*/ 547607 h 547607"/>
                    <a:gd name="connsiteX1" fmla="*/ 578604 w 1291525"/>
                    <a:gd name="connsiteY1" fmla="*/ 542440 h 547607"/>
                    <a:gd name="connsiteX2" fmla="*/ 1291525 w 1291525"/>
                    <a:gd name="connsiteY2" fmla="*/ 0 h 547607"/>
                    <a:gd name="connsiteX3" fmla="*/ 842074 w 1291525"/>
                    <a:gd name="connsiteY3" fmla="*/ 1 h 547607"/>
                    <a:gd name="connsiteX4" fmla="*/ 0 w 1291525"/>
                    <a:gd name="connsiteY4" fmla="*/ 547607 h 547607"/>
                    <a:gd name="connsiteX0" fmla="*/ 0 w 1451674"/>
                    <a:gd name="connsiteY0" fmla="*/ 547606 h 547606"/>
                    <a:gd name="connsiteX1" fmla="*/ 578604 w 1451674"/>
                    <a:gd name="connsiteY1" fmla="*/ 542439 h 547606"/>
                    <a:gd name="connsiteX2" fmla="*/ 1451674 w 1451674"/>
                    <a:gd name="connsiteY2" fmla="*/ 10331 h 547606"/>
                    <a:gd name="connsiteX3" fmla="*/ 842074 w 1451674"/>
                    <a:gd name="connsiteY3" fmla="*/ 0 h 547606"/>
                    <a:gd name="connsiteX4" fmla="*/ 0 w 1451674"/>
                    <a:gd name="connsiteY4" fmla="*/ 547606 h 547606"/>
                    <a:gd name="connsiteX0" fmla="*/ 0 w 1451674"/>
                    <a:gd name="connsiteY0" fmla="*/ 568184 h 568184"/>
                    <a:gd name="connsiteX1" fmla="*/ 578604 w 1451674"/>
                    <a:gd name="connsiteY1" fmla="*/ 563017 h 568184"/>
                    <a:gd name="connsiteX2" fmla="*/ 1451674 w 1451674"/>
                    <a:gd name="connsiteY2" fmla="*/ 0 h 568184"/>
                    <a:gd name="connsiteX3" fmla="*/ 842074 w 1451674"/>
                    <a:gd name="connsiteY3" fmla="*/ 20578 h 568184"/>
                    <a:gd name="connsiteX4" fmla="*/ 0 w 1451674"/>
                    <a:gd name="connsiteY4" fmla="*/ 568184 h 568184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4207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622303 h 622303"/>
                    <a:gd name="connsiteX1" fmla="*/ 578604 w 1454250"/>
                    <a:gd name="connsiteY1" fmla="*/ 617136 h 622303"/>
                    <a:gd name="connsiteX2" fmla="*/ 1454250 w 1454250"/>
                    <a:gd name="connsiteY2" fmla="*/ 77301 h 622303"/>
                    <a:gd name="connsiteX3" fmla="*/ 849801 w 1454250"/>
                    <a:gd name="connsiteY3" fmla="*/ 0 h 622303"/>
                    <a:gd name="connsiteX4" fmla="*/ 0 w 1454250"/>
                    <a:gd name="connsiteY4" fmla="*/ 622303 h 622303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49801 w 1454250"/>
                    <a:gd name="connsiteY3" fmla="*/ 103003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75559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3286 w 1454250"/>
                    <a:gd name="connsiteY3" fmla="*/ 133912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67831 w 1454250"/>
                    <a:gd name="connsiteY3" fmla="*/ 10275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88437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7606 h 547606"/>
                    <a:gd name="connsiteX1" fmla="*/ 578604 w 1454250"/>
                    <a:gd name="connsiteY1" fmla="*/ 542439 h 547606"/>
                    <a:gd name="connsiteX2" fmla="*/ 1454250 w 1454250"/>
                    <a:gd name="connsiteY2" fmla="*/ 2604 h 547606"/>
                    <a:gd name="connsiteX3" fmla="*/ 896164 w 1454250"/>
                    <a:gd name="connsiteY3" fmla="*/ 0 h 547606"/>
                    <a:gd name="connsiteX4" fmla="*/ 0 w 1454250"/>
                    <a:gd name="connsiteY4" fmla="*/ 547606 h 547606"/>
                    <a:gd name="connsiteX0" fmla="*/ 0 w 1454250"/>
                    <a:gd name="connsiteY0" fmla="*/ 545002 h 545002"/>
                    <a:gd name="connsiteX1" fmla="*/ 578604 w 1454250"/>
                    <a:gd name="connsiteY1" fmla="*/ 539835 h 545002"/>
                    <a:gd name="connsiteX2" fmla="*/ 1454250 w 1454250"/>
                    <a:gd name="connsiteY2" fmla="*/ 0 h 545002"/>
                    <a:gd name="connsiteX3" fmla="*/ 898740 w 1454250"/>
                    <a:gd name="connsiteY3" fmla="*/ 2548 h 545002"/>
                    <a:gd name="connsiteX4" fmla="*/ 0 w 1454250"/>
                    <a:gd name="connsiteY4" fmla="*/ 545002 h 545002"/>
                    <a:gd name="connsiteX0" fmla="*/ 0 w 1454250"/>
                    <a:gd name="connsiteY0" fmla="*/ 545002 h 555290"/>
                    <a:gd name="connsiteX1" fmla="*/ 578604 w 1454250"/>
                    <a:gd name="connsiteY1" fmla="*/ 555290 h 555290"/>
                    <a:gd name="connsiteX2" fmla="*/ 1454250 w 1454250"/>
                    <a:gd name="connsiteY2" fmla="*/ 0 h 555290"/>
                    <a:gd name="connsiteX3" fmla="*/ 898740 w 1454250"/>
                    <a:gd name="connsiteY3" fmla="*/ 2548 h 555290"/>
                    <a:gd name="connsiteX4" fmla="*/ 0 w 1454250"/>
                    <a:gd name="connsiteY4" fmla="*/ 545002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88437 w 1443947"/>
                    <a:gd name="connsiteY3" fmla="*/ 2548 h 555290"/>
                    <a:gd name="connsiteX4" fmla="*/ 0 w 1443947"/>
                    <a:gd name="connsiteY4" fmla="*/ 552730 h 555290"/>
                    <a:gd name="connsiteX0" fmla="*/ 0 w 1443947"/>
                    <a:gd name="connsiteY0" fmla="*/ 552730 h 555290"/>
                    <a:gd name="connsiteX1" fmla="*/ 568301 w 1443947"/>
                    <a:gd name="connsiteY1" fmla="*/ 555290 h 555290"/>
                    <a:gd name="connsiteX2" fmla="*/ 1443947 w 1443947"/>
                    <a:gd name="connsiteY2" fmla="*/ 0 h 555290"/>
                    <a:gd name="connsiteX3" fmla="*/ 836922 w 1443947"/>
                    <a:gd name="connsiteY3" fmla="*/ 108155 h 555290"/>
                    <a:gd name="connsiteX4" fmla="*/ 0 w 1443947"/>
                    <a:gd name="connsiteY4" fmla="*/ 552730 h 555290"/>
                    <a:gd name="connsiteX0" fmla="*/ 0 w 1356371"/>
                    <a:gd name="connsiteY0" fmla="*/ 488335 h 490895"/>
                    <a:gd name="connsiteX1" fmla="*/ 568301 w 1356371"/>
                    <a:gd name="connsiteY1" fmla="*/ 490895 h 490895"/>
                    <a:gd name="connsiteX2" fmla="*/ 1356371 w 1356371"/>
                    <a:gd name="connsiteY2" fmla="*/ 0 h 490895"/>
                    <a:gd name="connsiteX3" fmla="*/ 836922 w 1356371"/>
                    <a:gd name="connsiteY3" fmla="*/ 43760 h 490895"/>
                    <a:gd name="connsiteX4" fmla="*/ 0 w 1356371"/>
                    <a:gd name="connsiteY4" fmla="*/ 488335 h 490895"/>
                    <a:gd name="connsiteX0" fmla="*/ 0 w 1441371"/>
                    <a:gd name="connsiteY0" fmla="*/ 539851 h 542411"/>
                    <a:gd name="connsiteX1" fmla="*/ 568301 w 1441371"/>
                    <a:gd name="connsiteY1" fmla="*/ 542411 h 542411"/>
                    <a:gd name="connsiteX2" fmla="*/ 1441371 w 1441371"/>
                    <a:gd name="connsiteY2" fmla="*/ 0 h 542411"/>
                    <a:gd name="connsiteX3" fmla="*/ 836922 w 1441371"/>
                    <a:gd name="connsiteY3" fmla="*/ 95276 h 542411"/>
                    <a:gd name="connsiteX4" fmla="*/ 0 w 1441371"/>
                    <a:gd name="connsiteY4" fmla="*/ 539851 h 542411"/>
                    <a:gd name="connsiteX0" fmla="*/ 0 w 1441371"/>
                    <a:gd name="connsiteY0" fmla="*/ 539879 h 542439"/>
                    <a:gd name="connsiteX1" fmla="*/ 568301 w 1441371"/>
                    <a:gd name="connsiteY1" fmla="*/ 542439 h 542439"/>
                    <a:gd name="connsiteX2" fmla="*/ 1441371 w 1441371"/>
                    <a:gd name="connsiteY2" fmla="*/ 28 h 542439"/>
                    <a:gd name="connsiteX3" fmla="*/ 865256 w 1441371"/>
                    <a:gd name="connsiteY3" fmla="*/ 0 h 542439"/>
                    <a:gd name="connsiteX4" fmla="*/ 0 w 1441371"/>
                    <a:gd name="connsiteY4" fmla="*/ 539879 h 54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1371" h="542439">
                      <a:moveTo>
                        <a:pt x="0" y="539879"/>
                      </a:moveTo>
                      <a:lnTo>
                        <a:pt x="568301" y="542439"/>
                      </a:lnTo>
                      <a:lnTo>
                        <a:pt x="1441371" y="28"/>
                      </a:lnTo>
                      <a:lnTo>
                        <a:pt x="865256" y="0"/>
                      </a:lnTo>
                      <a:lnTo>
                        <a:pt x="0" y="539879"/>
                      </a:lnTo>
                      <a:close/>
                    </a:path>
                  </a:pathLst>
                </a:custGeom>
                <a:solidFill>
                  <a:srgbClr val="DEEBFA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0" name="グループ化 159">
                <a:extLst>
                  <a:ext uri="{FF2B5EF4-FFF2-40B4-BE49-F238E27FC236}">
                    <a16:creationId xmlns:a16="http://schemas.microsoft.com/office/drawing/2014/main" id="{FDF6310D-1F06-4AE5-BD59-9CA768EFB035}"/>
                  </a:ext>
                </a:extLst>
              </p:cNvPr>
              <p:cNvGrpSpPr/>
              <p:nvPr/>
            </p:nvGrpSpPr>
            <p:grpSpPr>
              <a:xfrm>
                <a:off x="7012210" y="3357019"/>
                <a:ext cx="1306271" cy="777100"/>
                <a:chOff x="6994178" y="3367323"/>
                <a:chExt cx="1306271" cy="777100"/>
              </a:xfrm>
            </p:grpSpPr>
            <p:grpSp>
              <p:nvGrpSpPr>
                <p:cNvPr id="161" name="グループ化 160">
                  <a:extLst>
                    <a:ext uri="{FF2B5EF4-FFF2-40B4-BE49-F238E27FC236}">
                      <a16:creationId xmlns:a16="http://schemas.microsoft.com/office/drawing/2014/main" id="{1A3CE4C3-6FAD-4119-AE25-4635053C80D2}"/>
                    </a:ext>
                  </a:extLst>
                </p:cNvPr>
                <p:cNvGrpSpPr/>
                <p:nvPr/>
              </p:nvGrpSpPr>
              <p:grpSpPr>
                <a:xfrm>
                  <a:off x="7400199" y="3367323"/>
                  <a:ext cx="900250" cy="777100"/>
                  <a:chOff x="7369287" y="3385355"/>
                  <a:chExt cx="900250" cy="777100"/>
                </a:xfrm>
              </p:grpSpPr>
              <p:cxnSp>
                <p:nvCxnSpPr>
                  <p:cNvPr id="164" name="直線コネクタ 163">
                    <a:extLst>
                      <a:ext uri="{FF2B5EF4-FFF2-40B4-BE49-F238E27FC236}">
                        <a16:creationId xmlns:a16="http://schemas.microsoft.com/office/drawing/2014/main" id="{CE99FAB5-2453-4916-B012-66299889AB4C}"/>
                      </a:ext>
                    </a:extLst>
                  </p:cNvPr>
                  <p:cNvCxnSpPr>
                    <a:stCxn id="174" idx="3"/>
                    <a:endCxn id="174" idx="2"/>
                  </p:cNvCxnSpPr>
                  <p:nvPr/>
                </p:nvCxnSpPr>
                <p:spPr>
                  <a:xfrm flipV="1">
                    <a:off x="7480600" y="3651570"/>
                    <a:ext cx="788937" cy="499205"/>
                  </a:xfrm>
                  <a:prstGeom prst="line">
                    <a:avLst/>
                  </a:prstGeom>
                  <a:ln w="9525" cap="rnd">
                    <a:solidFill>
                      <a:schemeClr val="accent1">
                        <a:lumMod val="75000"/>
                      </a:schemeClr>
                    </a:solidFill>
                    <a:prstDash val="sysDot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直線コネクタ 164">
                    <a:extLst>
                      <a:ext uri="{FF2B5EF4-FFF2-40B4-BE49-F238E27FC236}">
                        <a16:creationId xmlns:a16="http://schemas.microsoft.com/office/drawing/2014/main" id="{CAB8F282-9627-4626-B56E-E6C212475163}"/>
                      </a:ext>
                    </a:extLst>
                  </p:cNvPr>
                  <p:cNvCxnSpPr>
                    <a:stCxn id="168" idx="5"/>
                    <a:endCxn id="174" idx="3"/>
                  </p:cNvCxnSpPr>
                  <p:nvPr/>
                </p:nvCxnSpPr>
                <p:spPr>
                  <a:xfrm flipV="1">
                    <a:off x="7369287" y="4153351"/>
                    <a:ext cx="111313" cy="9104"/>
                  </a:xfrm>
                  <a:prstGeom prst="line">
                    <a:avLst/>
                  </a:prstGeom>
                  <a:ln w="9525" cap="rnd">
                    <a:solidFill>
                      <a:schemeClr val="accent1">
                        <a:lumMod val="75000"/>
                      </a:schemeClr>
                    </a:solidFill>
                    <a:prstDash val="sysDot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直線コネクタ 165">
                    <a:extLst>
                      <a:ext uri="{FF2B5EF4-FFF2-40B4-BE49-F238E27FC236}">
                        <a16:creationId xmlns:a16="http://schemas.microsoft.com/office/drawing/2014/main" id="{EFFEAE34-43A9-46B1-8E9E-B4368ACF4288}"/>
                      </a:ext>
                    </a:extLst>
                  </p:cNvPr>
                  <p:cNvCxnSpPr>
                    <a:stCxn id="175" idx="3"/>
                    <a:endCxn id="175" idx="2"/>
                  </p:cNvCxnSpPr>
                  <p:nvPr/>
                </p:nvCxnSpPr>
                <p:spPr>
                  <a:xfrm>
                    <a:off x="7747229" y="3385355"/>
                    <a:ext cx="521987" cy="25"/>
                  </a:xfrm>
                  <a:prstGeom prst="line">
                    <a:avLst/>
                  </a:prstGeom>
                  <a:ln w="9525" cap="rnd">
                    <a:solidFill>
                      <a:schemeClr val="accent1">
                        <a:lumMod val="75000"/>
                      </a:schemeClr>
                    </a:solidFill>
                    <a:prstDash val="sysDot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直線コネクタ 2061">
                    <a:extLst>
                      <a:ext uri="{FF2B5EF4-FFF2-40B4-BE49-F238E27FC236}">
                        <a16:creationId xmlns:a16="http://schemas.microsoft.com/office/drawing/2014/main" id="{6E473C0C-8426-4440-A15C-E899B18E1851}"/>
                      </a:ext>
                    </a:extLst>
                  </p:cNvPr>
                  <p:cNvCxnSpPr>
                    <a:stCxn id="175" idx="2"/>
                    <a:endCxn id="174" idx="2"/>
                  </p:cNvCxnSpPr>
                  <p:nvPr/>
                </p:nvCxnSpPr>
                <p:spPr>
                  <a:xfrm>
                    <a:off x="8269216" y="3387956"/>
                    <a:ext cx="321" cy="266190"/>
                  </a:xfrm>
                  <a:prstGeom prst="curvedConnector3">
                    <a:avLst>
                      <a:gd name="adj1" fmla="val 9001869"/>
                    </a:avLst>
                  </a:prstGeom>
                  <a:ln w="9525" cap="rnd">
                    <a:solidFill>
                      <a:schemeClr val="accent1">
                        <a:lumMod val="75000"/>
                      </a:schemeClr>
                    </a:solidFill>
                    <a:prstDash val="sysDot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2" name="直線コネクタ 161">
                  <a:extLst>
                    <a:ext uri="{FF2B5EF4-FFF2-40B4-BE49-F238E27FC236}">
                      <a16:creationId xmlns:a16="http://schemas.microsoft.com/office/drawing/2014/main" id="{7A2F31B7-02CB-49C9-97C5-BA4418D67731}"/>
                    </a:ext>
                  </a:extLst>
                </p:cNvPr>
                <p:cNvCxnSpPr>
                  <a:stCxn id="175" idx="0"/>
                  <a:endCxn id="175" idx="1"/>
                </p:cNvCxnSpPr>
                <p:nvPr/>
              </p:nvCxnSpPr>
              <p:spPr>
                <a:xfrm>
                  <a:off x="6994178" y="3856479"/>
                  <a:ext cx="514907" cy="2319"/>
                </a:xfrm>
                <a:prstGeom prst="line">
                  <a:avLst/>
                </a:prstGeom>
                <a:ln w="9525" cap="rnd">
                  <a:solidFill>
                    <a:schemeClr val="accent1">
                      <a:lumMod val="75000"/>
                    </a:schemeClr>
                  </a:solidFill>
                  <a:prstDash val="sysDot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線コネクタ 2066">
                  <a:extLst>
                    <a:ext uri="{FF2B5EF4-FFF2-40B4-BE49-F238E27FC236}">
                      <a16:creationId xmlns:a16="http://schemas.microsoft.com/office/drawing/2014/main" id="{F516BB9A-856D-4798-BDDE-D64D0C69C9B3}"/>
                    </a:ext>
                  </a:extLst>
                </p:cNvPr>
                <p:cNvCxnSpPr>
                  <a:stCxn id="174" idx="3"/>
                  <a:endCxn id="175" idx="1"/>
                </p:cNvCxnSpPr>
                <p:nvPr/>
              </p:nvCxnSpPr>
              <p:spPr>
                <a:xfrm flipH="1" flipV="1">
                  <a:off x="7509085" y="3861374"/>
                  <a:ext cx="2427" cy="273945"/>
                </a:xfrm>
                <a:prstGeom prst="curvedConnector3">
                  <a:avLst>
                    <a:gd name="adj1" fmla="val -815534"/>
                  </a:avLst>
                </a:prstGeom>
                <a:ln w="9525" cap="rnd">
                  <a:solidFill>
                    <a:schemeClr val="accent1">
                      <a:lumMod val="75000"/>
                    </a:schemeClr>
                  </a:solidFill>
                  <a:prstDash val="sysDot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B4361F40-CCF1-4C1E-97F9-8B6FFB94D000}"/>
                </a:ext>
              </a:extLst>
            </p:cNvPr>
            <p:cNvGrpSpPr/>
            <p:nvPr/>
          </p:nvGrpSpPr>
          <p:grpSpPr>
            <a:xfrm>
              <a:off x="7021939" y="3915763"/>
              <a:ext cx="1912843" cy="859693"/>
              <a:chOff x="2928937" y="3838512"/>
              <a:chExt cx="1912843" cy="859693"/>
            </a:xfrm>
          </p:grpSpPr>
          <p:sp>
            <p:nvSpPr>
              <p:cNvPr id="88" name="フリーフォーム: 図形 87">
                <a:extLst>
                  <a:ext uri="{FF2B5EF4-FFF2-40B4-BE49-F238E27FC236}">
                    <a16:creationId xmlns:a16="http://schemas.microsoft.com/office/drawing/2014/main" id="{079F87E4-72BE-4774-9F54-F7E9103E2556}"/>
                  </a:ext>
                </a:extLst>
              </p:cNvPr>
              <p:cNvSpPr/>
              <p:nvPr/>
            </p:nvSpPr>
            <p:spPr>
              <a:xfrm>
                <a:off x="2928937" y="4542523"/>
                <a:ext cx="942975" cy="155682"/>
              </a:xfrm>
              <a:custGeom>
                <a:avLst/>
                <a:gdLst>
                  <a:gd name="connsiteX0" fmla="*/ 185737 w 759619"/>
                  <a:gd name="connsiteY0" fmla="*/ 519113 h 526256"/>
                  <a:gd name="connsiteX1" fmla="*/ 759619 w 759619"/>
                  <a:gd name="connsiteY1" fmla="*/ 526256 h 526256"/>
                  <a:gd name="connsiteX2" fmla="*/ 683419 w 759619"/>
                  <a:gd name="connsiteY2" fmla="*/ 242888 h 526256"/>
                  <a:gd name="connsiteX3" fmla="*/ 507206 w 759619"/>
                  <a:gd name="connsiteY3" fmla="*/ 4763 h 526256"/>
                  <a:gd name="connsiteX4" fmla="*/ 0 w 759619"/>
                  <a:gd name="connsiteY4" fmla="*/ 0 h 526256"/>
                  <a:gd name="connsiteX5" fmla="*/ 42862 w 759619"/>
                  <a:gd name="connsiteY5" fmla="*/ 257175 h 526256"/>
                  <a:gd name="connsiteX6" fmla="*/ 185737 w 759619"/>
                  <a:gd name="connsiteY6" fmla="*/ 519113 h 526256"/>
                  <a:gd name="connsiteX0" fmla="*/ 185737 w 759619"/>
                  <a:gd name="connsiteY0" fmla="*/ 522204 h 529347"/>
                  <a:gd name="connsiteX1" fmla="*/ 759619 w 759619"/>
                  <a:gd name="connsiteY1" fmla="*/ 529347 h 529347"/>
                  <a:gd name="connsiteX2" fmla="*/ 683419 w 759619"/>
                  <a:gd name="connsiteY2" fmla="*/ 245979 h 529347"/>
                  <a:gd name="connsiteX3" fmla="*/ 395288 w 759619"/>
                  <a:gd name="connsiteY3" fmla="*/ 0 h 529347"/>
                  <a:gd name="connsiteX4" fmla="*/ 0 w 759619"/>
                  <a:gd name="connsiteY4" fmla="*/ 3091 h 529347"/>
                  <a:gd name="connsiteX5" fmla="*/ 42862 w 759619"/>
                  <a:gd name="connsiteY5" fmla="*/ 260266 h 529347"/>
                  <a:gd name="connsiteX6" fmla="*/ 185737 w 759619"/>
                  <a:gd name="connsiteY6" fmla="*/ 522204 h 529347"/>
                  <a:gd name="connsiteX0" fmla="*/ 364331 w 938213"/>
                  <a:gd name="connsiteY0" fmla="*/ 522204 h 529347"/>
                  <a:gd name="connsiteX1" fmla="*/ 938213 w 938213"/>
                  <a:gd name="connsiteY1" fmla="*/ 529347 h 529347"/>
                  <a:gd name="connsiteX2" fmla="*/ 862013 w 938213"/>
                  <a:gd name="connsiteY2" fmla="*/ 245979 h 529347"/>
                  <a:gd name="connsiteX3" fmla="*/ 573882 w 938213"/>
                  <a:gd name="connsiteY3" fmla="*/ 0 h 529347"/>
                  <a:gd name="connsiteX4" fmla="*/ 0 w 938213"/>
                  <a:gd name="connsiteY4" fmla="*/ 3091 h 529347"/>
                  <a:gd name="connsiteX5" fmla="*/ 221456 w 938213"/>
                  <a:gd name="connsiteY5" fmla="*/ 260266 h 529347"/>
                  <a:gd name="connsiteX6" fmla="*/ 364331 w 938213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64394 w 940594"/>
                  <a:gd name="connsiteY2" fmla="*/ 245979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223837 w 940594"/>
                  <a:gd name="connsiteY5" fmla="*/ 260266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64394 w 940594"/>
                  <a:gd name="connsiteY2" fmla="*/ 245979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185737 w 940594"/>
                  <a:gd name="connsiteY5" fmla="*/ 299550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00100 w 940594"/>
                  <a:gd name="connsiteY2" fmla="*/ 245980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185737 w 940594"/>
                  <a:gd name="connsiteY5" fmla="*/ 299550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00100 w 940594"/>
                  <a:gd name="connsiteY2" fmla="*/ 245980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202406 w 940594"/>
                  <a:gd name="connsiteY5" fmla="*/ 330975 h 529347"/>
                  <a:gd name="connsiteX6" fmla="*/ 366712 w 940594"/>
                  <a:gd name="connsiteY6" fmla="*/ 522204 h 529347"/>
                  <a:gd name="connsiteX0" fmla="*/ 369093 w 942975"/>
                  <a:gd name="connsiteY0" fmla="*/ 522204 h 529347"/>
                  <a:gd name="connsiteX1" fmla="*/ 942975 w 942975"/>
                  <a:gd name="connsiteY1" fmla="*/ 529347 h 529347"/>
                  <a:gd name="connsiteX2" fmla="*/ 802481 w 942975"/>
                  <a:gd name="connsiteY2" fmla="*/ 245980 h 529347"/>
                  <a:gd name="connsiteX3" fmla="*/ 578644 w 942975"/>
                  <a:gd name="connsiteY3" fmla="*/ 0 h 529347"/>
                  <a:gd name="connsiteX4" fmla="*/ 0 w 942975"/>
                  <a:gd name="connsiteY4" fmla="*/ 18803 h 529347"/>
                  <a:gd name="connsiteX5" fmla="*/ 204787 w 942975"/>
                  <a:gd name="connsiteY5" fmla="*/ 330975 h 529347"/>
                  <a:gd name="connsiteX6" fmla="*/ 369093 w 942975"/>
                  <a:gd name="connsiteY6" fmla="*/ 522204 h 529347"/>
                  <a:gd name="connsiteX0" fmla="*/ 369093 w 942975"/>
                  <a:gd name="connsiteY0" fmla="*/ 522204 h 529347"/>
                  <a:gd name="connsiteX1" fmla="*/ 942975 w 942975"/>
                  <a:gd name="connsiteY1" fmla="*/ 529347 h 529347"/>
                  <a:gd name="connsiteX2" fmla="*/ 802481 w 942975"/>
                  <a:gd name="connsiteY2" fmla="*/ 245980 h 529347"/>
                  <a:gd name="connsiteX3" fmla="*/ 592932 w 942975"/>
                  <a:gd name="connsiteY3" fmla="*/ 0 h 529347"/>
                  <a:gd name="connsiteX4" fmla="*/ 0 w 942975"/>
                  <a:gd name="connsiteY4" fmla="*/ 18803 h 529347"/>
                  <a:gd name="connsiteX5" fmla="*/ 204787 w 942975"/>
                  <a:gd name="connsiteY5" fmla="*/ 330975 h 529347"/>
                  <a:gd name="connsiteX6" fmla="*/ 369093 w 942975"/>
                  <a:gd name="connsiteY6" fmla="*/ 522204 h 529347"/>
                  <a:gd name="connsiteX0" fmla="*/ 369093 w 942975"/>
                  <a:gd name="connsiteY0" fmla="*/ 506493 h 513636"/>
                  <a:gd name="connsiteX1" fmla="*/ 942975 w 942975"/>
                  <a:gd name="connsiteY1" fmla="*/ 513636 h 513636"/>
                  <a:gd name="connsiteX2" fmla="*/ 802481 w 942975"/>
                  <a:gd name="connsiteY2" fmla="*/ 230269 h 513636"/>
                  <a:gd name="connsiteX3" fmla="*/ 602457 w 942975"/>
                  <a:gd name="connsiteY3" fmla="*/ 0 h 513636"/>
                  <a:gd name="connsiteX4" fmla="*/ 0 w 942975"/>
                  <a:gd name="connsiteY4" fmla="*/ 3092 h 513636"/>
                  <a:gd name="connsiteX5" fmla="*/ 204787 w 942975"/>
                  <a:gd name="connsiteY5" fmla="*/ 315264 h 513636"/>
                  <a:gd name="connsiteX6" fmla="*/ 369093 w 942975"/>
                  <a:gd name="connsiteY6" fmla="*/ 506493 h 51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2975" h="513636">
                    <a:moveTo>
                      <a:pt x="369093" y="506493"/>
                    </a:moveTo>
                    <a:lnTo>
                      <a:pt x="942975" y="513636"/>
                    </a:lnTo>
                    <a:lnTo>
                      <a:pt x="802481" y="230269"/>
                    </a:lnTo>
                    <a:lnTo>
                      <a:pt x="602457" y="0"/>
                    </a:lnTo>
                    <a:lnTo>
                      <a:pt x="0" y="3092"/>
                    </a:lnTo>
                    <a:lnTo>
                      <a:pt x="204787" y="315264"/>
                    </a:lnTo>
                    <a:lnTo>
                      <a:pt x="369093" y="506493"/>
                    </a:lnTo>
                    <a:close/>
                  </a:path>
                </a:pathLst>
              </a:custGeom>
              <a:solidFill>
                <a:srgbClr val="B0CFF2"/>
              </a:solidFill>
              <a:ln w="127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フリーフォーム: 図形 88">
                <a:extLst>
                  <a:ext uri="{FF2B5EF4-FFF2-40B4-BE49-F238E27FC236}">
                    <a16:creationId xmlns:a16="http://schemas.microsoft.com/office/drawing/2014/main" id="{72F2D401-2E65-488E-831A-66DAEA40CEC8}"/>
                  </a:ext>
                </a:extLst>
              </p:cNvPr>
              <p:cNvSpPr/>
              <p:nvPr/>
            </p:nvSpPr>
            <p:spPr>
              <a:xfrm flipH="1">
                <a:off x="4166331" y="3838512"/>
                <a:ext cx="675449" cy="317552"/>
              </a:xfrm>
              <a:custGeom>
                <a:avLst/>
                <a:gdLst>
                  <a:gd name="connsiteX0" fmla="*/ 185737 w 759619"/>
                  <a:gd name="connsiteY0" fmla="*/ 519113 h 526256"/>
                  <a:gd name="connsiteX1" fmla="*/ 759619 w 759619"/>
                  <a:gd name="connsiteY1" fmla="*/ 526256 h 526256"/>
                  <a:gd name="connsiteX2" fmla="*/ 683419 w 759619"/>
                  <a:gd name="connsiteY2" fmla="*/ 242888 h 526256"/>
                  <a:gd name="connsiteX3" fmla="*/ 507206 w 759619"/>
                  <a:gd name="connsiteY3" fmla="*/ 4763 h 526256"/>
                  <a:gd name="connsiteX4" fmla="*/ 0 w 759619"/>
                  <a:gd name="connsiteY4" fmla="*/ 0 h 526256"/>
                  <a:gd name="connsiteX5" fmla="*/ 42862 w 759619"/>
                  <a:gd name="connsiteY5" fmla="*/ 257175 h 526256"/>
                  <a:gd name="connsiteX6" fmla="*/ 185737 w 759619"/>
                  <a:gd name="connsiteY6" fmla="*/ 519113 h 526256"/>
                  <a:gd name="connsiteX0" fmla="*/ 185737 w 759619"/>
                  <a:gd name="connsiteY0" fmla="*/ 522204 h 529347"/>
                  <a:gd name="connsiteX1" fmla="*/ 759619 w 759619"/>
                  <a:gd name="connsiteY1" fmla="*/ 529347 h 529347"/>
                  <a:gd name="connsiteX2" fmla="*/ 683419 w 759619"/>
                  <a:gd name="connsiteY2" fmla="*/ 245979 h 529347"/>
                  <a:gd name="connsiteX3" fmla="*/ 395288 w 759619"/>
                  <a:gd name="connsiteY3" fmla="*/ 0 h 529347"/>
                  <a:gd name="connsiteX4" fmla="*/ 0 w 759619"/>
                  <a:gd name="connsiteY4" fmla="*/ 3091 h 529347"/>
                  <a:gd name="connsiteX5" fmla="*/ 42862 w 759619"/>
                  <a:gd name="connsiteY5" fmla="*/ 260266 h 529347"/>
                  <a:gd name="connsiteX6" fmla="*/ 185737 w 759619"/>
                  <a:gd name="connsiteY6" fmla="*/ 522204 h 529347"/>
                  <a:gd name="connsiteX0" fmla="*/ 364331 w 938213"/>
                  <a:gd name="connsiteY0" fmla="*/ 522204 h 529347"/>
                  <a:gd name="connsiteX1" fmla="*/ 938213 w 938213"/>
                  <a:gd name="connsiteY1" fmla="*/ 529347 h 529347"/>
                  <a:gd name="connsiteX2" fmla="*/ 862013 w 938213"/>
                  <a:gd name="connsiteY2" fmla="*/ 245979 h 529347"/>
                  <a:gd name="connsiteX3" fmla="*/ 573882 w 938213"/>
                  <a:gd name="connsiteY3" fmla="*/ 0 h 529347"/>
                  <a:gd name="connsiteX4" fmla="*/ 0 w 938213"/>
                  <a:gd name="connsiteY4" fmla="*/ 3091 h 529347"/>
                  <a:gd name="connsiteX5" fmla="*/ 221456 w 938213"/>
                  <a:gd name="connsiteY5" fmla="*/ 260266 h 529347"/>
                  <a:gd name="connsiteX6" fmla="*/ 364331 w 938213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64394 w 940594"/>
                  <a:gd name="connsiteY2" fmla="*/ 245979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223837 w 940594"/>
                  <a:gd name="connsiteY5" fmla="*/ 260266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64394 w 940594"/>
                  <a:gd name="connsiteY2" fmla="*/ 245979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185737 w 940594"/>
                  <a:gd name="connsiteY5" fmla="*/ 299550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00100 w 940594"/>
                  <a:gd name="connsiteY2" fmla="*/ 245980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185737 w 940594"/>
                  <a:gd name="connsiteY5" fmla="*/ 299550 h 529347"/>
                  <a:gd name="connsiteX6" fmla="*/ 366712 w 940594"/>
                  <a:gd name="connsiteY6" fmla="*/ 522204 h 529347"/>
                  <a:gd name="connsiteX0" fmla="*/ 366712 w 940594"/>
                  <a:gd name="connsiteY0" fmla="*/ 522204 h 529347"/>
                  <a:gd name="connsiteX1" fmla="*/ 940594 w 940594"/>
                  <a:gd name="connsiteY1" fmla="*/ 529347 h 529347"/>
                  <a:gd name="connsiteX2" fmla="*/ 800100 w 940594"/>
                  <a:gd name="connsiteY2" fmla="*/ 245980 h 529347"/>
                  <a:gd name="connsiteX3" fmla="*/ 576263 w 940594"/>
                  <a:gd name="connsiteY3" fmla="*/ 0 h 529347"/>
                  <a:gd name="connsiteX4" fmla="*/ 0 w 940594"/>
                  <a:gd name="connsiteY4" fmla="*/ 10947 h 529347"/>
                  <a:gd name="connsiteX5" fmla="*/ 202406 w 940594"/>
                  <a:gd name="connsiteY5" fmla="*/ 330975 h 529347"/>
                  <a:gd name="connsiteX6" fmla="*/ 366712 w 940594"/>
                  <a:gd name="connsiteY6" fmla="*/ 522204 h 529347"/>
                  <a:gd name="connsiteX0" fmla="*/ 369093 w 942975"/>
                  <a:gd name="connsiteY0" fmla="*/ 522204 h 529347"/>
                  <a:gd name="connsiteX1" fmla="*/ 942975 w 942975"/>
                  <a:gd name="connsiteY1" fmla="*/ 529347 h 529347"/>
                  <a:gd name="connsiteX2" fmla="*/ 802481 w 942975"/>
                  <a:gd name="connsiteY2" fmla="*/ 245980 h 529347"/>
                  <a:gd name="connsiteX3" fmla="*/ 578644 w 942975"/>
                  <a:gd name="connsiteY3" fmla="*/ 0 h 529347"/>
                  <a:gd name="connsiteX4" fmla="*/ 0 w 942975"/>
                  <a:gd name="connsiteY4" fmla="*/ 18803 h 529347"/>
                  <a:gd name="connsiteX5" fmla="*/ 204787 w 942975"/>
                  <a:gd name="connsiteY5" fmla="*/ 330975 h 529347"/>
                  <a:gd name="connsiteX6" fmla="*/ 369093 w 942975"/>
                  <a:gd name="connsiteY6" fmla="*/ 522204 h 529347"/>
                  <a:gd name="connsiteX0" fmla="*/ 369093 w 942975"/>
                  <a:gd name="connsiteY0" fmla="*/ 522204 h 529347"/>
                  <a:gd name="connsiteX1" fmla="*/ 942975 w 942975"/>
                  <a:gd name="connsiteY1" fmla="*/ 529347 h 529347"/>
                  <a:gd name="connsiteX2" fmla="*/ 802481 w 942975"/>
                  <a:gd name="connsiteY2" fmla="*/ 245980 h 529347"/>
                  <a:gd name="connsiteX3" fmla="*/ 592932 w 942975"/>
                  <a:gd name="connsiteY3" fmla="*/ 0 h 529347"/>
                  <a:gd name="connsiteX4" fmla="*/ 0 w 942975"/>
                  <a:gd name="connsiteY4" fmla="*/ 18803 h 529347"/>
                  <a:gd name="connsiteX5" fmla="*/ 204787 w 942975"/>
                  <a:gd name="connsiteY5" fmla="*/ 330975 h 529347"/>
                  <a:gd name="connsiteX6" fmla="*/ 369093 w 942975"/>
                  <a:gd name="connsiteY6" fmla="*/ 522204 h 529347"/>
                  <a:gd name="connsiteX0" fmla="*/ 369093 w 942975"/>
                  <a:gd name="connsiteY0" fmla="*/ 506493 h 513636"/>
                  <a:gd name="connsiteX1" fmla="*/ 942975 w 942975"/>
                  <a:gd name="connsiteY1" fmla="*/ 513636 h 513636"/>
                  <a:gd name="connsiteX2" fmla="*/ 802481 w 942975"/>
                  <a:gd name="connsiteY2" fmla="*/ 230269 h 513636"/>
                  <a:gd name="connsiteX3" fmla="*/ 602457 w 942975"/>
                  <a:gd name="connsiteY3" fmla="*/ 0 h 513636"/>
                  <a:gd name="connsiteX4" fmla="*/ 0 w 942975"/>
                  <a:gd name="connsiteY4" fmla="*/ 3092 h 513636"/>
                  <a:gd name="connsiteX5" fmla="*/ 204787 w 942975"/>
                  <a:gd name="connsiteY5" fmla="*/ 315264 h 513636"/>
                  <a:gd name="connsiteX6" fmla="*/ 369093 w 942975"/>
                  <a:gd name="connsiteY6" fmla="*/ 506493 h 513636"/>
                  <a:gd name="connsiteX0" fmla="*/ 369093 w 942975"/>
                  <a:gd name="connsiteY0" fmla="*/ 514352 h 521495"/>
                  <a:gd name="connsiteX1" fmla="*/ 942975 w 942975"/>
                  <a:gd name="connsiteY1" fmla="*/ 521495 h 521495"/>
                  <a:gd name="connsiteX2" fmla="*/ 802481 w 942975"/>
                  <a:gd name="connsiteY2" fmla="*/ 238128 h 521495"/>
                  <a:gd name="connsiteX3" fmla="*/ 691671 w 942975"/>
                  <a:gd name="connsiteY3" fmla="*/ 0 h 521495"/>
                  <a:gd name="connsiteX4" fmla="*/ 0 w 942975"/>
                  <a:gd name="connsiteY4" fmla="*/ 10951 h 521495"/>
                  <a:gd name="connsiteX5" fmla="*/ 204787 w 942975"/>
                  <a:gd name="connsiteY5" fmla="*/ 323123 h 521495"/>
                  <a:gd name="connsiteX6" fmla="*/ 369093 w 942975"/>
                  <a:gd name="connsiteY6" fmla="*/ 514352 h 521495"/>
                  <a:gd name="connsiteX0" fmla="*/ 164306 w 738188"/>
                  <a:gd name="connsiteY0" fmla="*/ 514352 h 521495"/>
                  <a:gd name="connsiteX1" fmla="*/ 738188 w 738188"/>
                  <a:gd name="connsiteY1" fmla="*/ 521495 h 521495"/>
                  <a:gd name="connsiteX2" fmla="*/ 597694 w 738188"/>
                  <a:gd name="connsiteY2" fmla="*/ 238128 h 521495"/>
                  <a:gd name="connsiteX3" fmla="*/ 486884 w 738188"/>
                  <a:gd name="connsiteY3" fmla="*/ 0 h 521495"/>
                  <a:gd name="connsiteX4" fmla="*/ 22943 w 738188"/>
                  <a:gd name="connsiteY4" fmla="*/ 3095 h 521495"/>
                  <a:gd name="connsiteX5" fmla="*/ 0 w 738188"/>
                  <a:gd name="connsiteY5" fmla="*/ 323123 h 521495"/>
                  <a:gd name="connsiteX6" fmla="*/ 164306 w 738188"/>
                  <a:gd name="connsiteY6" fmla="*/ 514352 h 521495"/>
                  <a:gd name="connsiteX0" fmla="*/ 141363 w 715245"/>
                  <a:gd name="connsiteY0" fmla="*/ 514352 h 521495"/>
                  <a:gd name="connsiteX1" fmla="*/ 715245 w 715245"/>
                  <a:gd name="connsiteY1" fmla="*/ 521495 h 521495"/>
                  <a:gd name="connsiteX2" fmla="*/ 574751 w 715245"/>
                  <a:gd name="connsiteY2" fmla="*/ 238128 h 521495"/>
                  <a:gd name="connsiteX3" fmla="*/ 463941 w 715245"/>
                  <a:gd name="connsiteY3" fmla="*/ 0 h 521495"/>
                  <a:gd name="connsiteX4" fmla="*/ 0 w 715245"/>
                  <a:gd name="connsiteY4" fmla="*/ 3095 h 521495"/>
                  <a:gd name="connsiteX5" fmla="*/ 40445 w 715245"/>
                  <a:gd name="connsiteY5" fmla="*/ 268128 h 521495"/>
                  <a:gd name="connsiteX6" fmla="*/ 141363 w 715245"/>
                  <a:gd name="connsiteY6" fmla="*/ 514352 h 521495"/>
                  <a:gd name="connsiteX0" fmla="*/ 141363 w 715245"/>
                  <a:gd name="connsiteY0" fmla="*/ 514352 h 521495"/>
                  <a:gd name="connsiteX1" fmla="*/ 715245 w 715245"/>
                  <a:gd name="connsiteY1" fmla="*/ 521495 h 521495"/>
                  <a:gd name="connsiteX2" fmla="*/ 631097 w 715245"/>
                  <a:gd name="connsiteY2" fmla="*/ 206702 h 521495"/>
                  <a:gd name="connsiteX3" fmla="*/ 463941 w 715245"/>
                  <a:gd name="connsiteY3" fmla="*/ 0 h 521495"/>
                  <a:gd name="connsiteX4" fmla="*/ 0 w 715245"/>
                  <a:gd name="connsiteY4" fmla="*/ 3095 h 521495"/>
                  <a:gd name="connsiteX5" fmla="*/ 40445 w 715245"/>
                  <a:gd name="connsiteY5" fmla="*/ 268128 h 521495"/>
                  <a:gd name="connsiteX6" fmla="*/ 141363 w 715245"/>
                  <a:gd name="connsiteY6" fmla="*/ 514352 h 521495"/>
                  <a:gd name="connsiteX0" fmla="*/ 141363 w 715245"/>
                  <a:gd name="connsiteY0" fmla="*/ 530066 h 537209"/>
                  <a:gd name="connsiteX1" fmla="*/ 715245 w 715245"/>
                  <a:gd name="connsiteY1" fmla="*/ 537209 h 537209"/>
                  <a:gd name="connsiteX2" fmla="*/ 631097 w 715245"/>
                  <a:gd name="connsiteY2" fmla="*/ 222416 h 537209"/>
                  <a:gd name="connsiteX3" fmla="*/ 574284 w 715245"/>
                  <a:gd name="connsiteY3" fmla="*/ 0 h 537209"/>
                  <a:gd name="connsiteX4" fmla="*/ 0 w 715245"/>
                  <a:gd name="connsiteY4" fmla="*/ 18809 h 537209"/>
                  <a:gd name="connsiteX5" fmla="*/ 40445 w 715245"/>
                  <a:gd name="connsiteY5" fmla="*/ 283842 h 537209"/>
                  <a:gd name="connsiteX6" fmla="*/ 141363 w 715245"/>
                  <a:gd name="connsiteY6" fmla="*/ 530066 h 537209"/>
                  <a:gd name="connsiteX0" fmla="*/ 141363 w 715245"/>
                  <a:gd name="connsiteY0" fmla="*/ 537922 h 545065"/>
                  <a:gd name="connsiteX1" fmla="*/ 715245 w 715245"/>
                  <a:gd name="connsiteY1" fmla="*/ 545065 h 545065"/>
                  <a:gd name="connsiteX2" fmla="*/ 631097 w 715245"/>
                  <a:gd name="connsiteY2" fmla="*/ 230272 h 545065"/>
                  <a:gd name="connsiteX3" fmla="*/ 548460 w 715245"/>
                  <a:gd name="connsiteY3" fmla="*/ 0 h 545065"/>
                  <a:gd name="connsiteX4" fmla="*/ 0 w 715245"/>
                  <a:gd name="connsiteY4" fmla="*/ 26665 h 545065"/>
                  <a:gd name="connsiteX5" fmla="*/ 40445 w 715245"/>
                  <a:gd name="connsiteY5" fmla="*/ 291698 h 545065"/>
                  <a:gd name="connsiteX6" fmla="*/ 141363 w 715245"/>
                  <a:gd name="connsiteY6" fmla="*/ 537922 h 545065"/>
                  <a:gd name="connsiteX0" fmla="*/ 141363 w 715245"/>
                  <a:gd name="connsiteY0" fmla="*/ 537922 h 545065"/>
                  <a:gd name="connsiteX1" fmla="*/ 715245 w 715245"/>
                  <a:gd name="connsiteY1" fmla="*/ 545065 h 545065"/>
                  <a:gd name="connsiteX2" fmla="*/ 666313 w 715245"/>
                  <a:gd name="connsiteY2" fmla="*/ 222413 h 545065"/>
                  <a:gd name="connsiteX3" fmla="*/ 548460 w 715245"/>
                  <a:gd name="connsiteY3" fmla="*/ 0 h 545065"/>
                  <a:gd name="connsiteX4" fmla="*/ 0 w 715245"/>
                  <a:gd name="connsiteY4" fmla="*/ 26665 h 545065"/>
                  <a:gd name="connsiteX5" fmla="*/ 40445 w 715245"/>
                  <a:gd name="connsiteY5" fmla="*/ 291698 h 545065"/>
                  <a:gd name="connsiteX6" fmla="*/ 141363 w 715245"/>
                  <a:gd name="connsiteY6" fmla="*/ 537922 h 545065"/>
                  <a:gd name="connsiteX0" fmla="*/ 141363 w 715245"/>
                  <a:gd name="connsiteY0" fmla="*/ 537922 h 545065"/>
                  <a:gd name="connsiteX1" fmla="*/ 715245 w 715245"/>
                  <a:gd name="connsiteY1" fmla="*/ 545065 h 545065"/>
                  <a:gd name="connsiteX2" fmla="*/ 666313 w 715245"/>
                  <a:gd name="connsiteY2" fmla="*/ 222413 h 545065"/>
                  <a:gd name="connsiteX3" fmla="*/ 583675 w 715245"/>
                  <a:gd name="connsiteY3" fmla="*/ 0 h 545065"/>
                  <a:gd name="connsiteX4" fmla="*/ 0 w 715245"/>
                  <a:gd name="connsiteY4" fmla="*/ 26665 h 545065"/>
                  <a:gd name="connsiteX5" fmla="*/ 40445 w 715245"/>
                  <a:gd name="connsiteY5" fmla="*/ 291698 h 545065"/>
                  <a:gd name="connsiteX6" fmla="*/ 141363 w 715245"/>
                  <a:gd name="connsiteY6" fmla="*/ 537922 h 545065"/>
                  <a:gd name="connsiteX0" fmla="*/ 141363 w 715245"/>
                  <a:gd name="connsiteY0" fmla="*/ 537922 h 545065"/>
                  <a:gd name="connsiteX1" fmla="*/ 715245 w 715245"/>
                  <a:gd name="connsiteY1" fmla="*/ 545065 h 545065"/>
                  <a:gd name="connsiteX2" fmla="*/ 666313 w 715245"/>
                  <a:gd name="connsiteY2" fmla="*/ 222413 h 545065"/>
                  <a:gd name="connsiteX3" fmla="*/ 583675 w 715245"/>
                  <a:gd name="connsiteY3" fmla="*/ 0 h 545065"/>
                  <a:gd name="connsiteX4" fmla="*/ 0 w 715245"/>
                  <a:gd name="connsiteY4" fmla="*/ 26665 h 545065"/>
                  <a:gd name="connsiteX5" fmla="*/ 59227 w 715245"/>
                  <a:gd name="connsiteY5" fmla="*/ 291698 h 545065"/>
                  <a:gd name="connsiteX6" fmla="*/ 141363 w 715245"/>
                  <a:gd name="connsiteY6" fmla="*/ 537922 h 545065"/>
                  <a:gd name="connsiteX0" fmla="*/ 120233 w 694115"/>
                  <a:gd name="connsiteY0" fmla="*/ 537922 h 545065"/>
                  <a:gd name="connsiteX1" fmla="*/ 694115 w 694115"/>
                  <a:gd name="connsiteY1" fmla="*/ 545065 h 545065"/>
                  <a:gd name="connsiteX2" fmla="*/ 645183 w 694115"/>
                  <a:gd name="connsiteY2" fmla="*/ 222413 h 545065"/>
                  <a:gd name="connsiteX3" fmla="*/ 562545 w 694115"/>
                  <a:gd name="connsiteY3" fmla="*/ 0 h 545065"/>
                  <a:gd name="connsiteX4" fmla="*/ 0 w 694115"/>
                  <a:gd name="connsiteY4" fmla="*/ 26665 h 545065"/>
                  <a:gd name="connsiteX5" fmla="*/ 38097 w 694115"/>
                  <a:gd name="connsiteY5" fmla="*/ 291698 h 545065"/>
                  <a:gd name="connsiteX6" fmla="*/ 120233 w 694115"/>
                  <a:gd name="connsiteY6" fmla="*/ 537922 h 545065"/>
                  <a:gd name="connsiteX0" fmla="*/ 136667 w 710549"/>
                  <a:gd name="connsiteY0" fmla="*/ 537922 h 545065"/>
                  <a:gd name="connsiteX1" fmla="*/ 710549 w 710549"/>
                  <a:gd name="connsiteY1" fmla="*/ 545065 h 545065"/>
                  <a:gd name="connsiteX2" fmla="*/ 661617 w 710549"/>
                  <a:gd name="connsiteY2" fmla="*/ 222413 h 545065"/>
                  <a:gd name="connsiteX3" fmla="*/ 578979 w 710549"/>
                  <a:gd name="connsiteY3" fmla="*/ 0 h 545065"/>
                  <a:gd name="connsiteX4" fmla="*/ 0 w 710549"/>
                  <a:gd name="connsiteY4" fmla="*/ 26665 h 545065"/>
                  <a:gd name="connsiteX5" fmla="*/ 54531 w 710549"/>
                  <a:gd name="connsiteY5" fmla="*/ 291698 h 545065"/>
                  <a:gd name="connsiteX6" fmla="*/ 136667 w 710549"/>
                  <a:gd name="connsiteY6" fmla="*/ 537922 h 545065"/>
                  <a:gd name="connsiteX0" fmla="*/ 143710 w 717592"/>
                  <a:gd name="connsiteY0" fmla="*/ 699810 h 706953"/>
                  <a:gd name="connsiteX1" fmla="*/ 717592 w 717592"/>
                  <a:gd name="connsiteY1" fmla="*/ 706953 h 706953"/>
                  <a:gd name="connsiteX2" fmla="*/ 668660 w 717592"/>
                  <a:gd name="connsiteY2" fmla="*/ 384301 h 706953"/>
                  <a:gd name="connsiteX3" fmla="*/ 586022 w 717592"/>
                  <a:gd name="connsiteY3" fmla="*/ 161888 h 706953"/>
                  <a:gd name="connsiteX4" fmla="*/ 0 w 717592"/>
                  <a:gd name="connsiteY4" fmla="*/ 0 h 706953"/>
                  <a:gd name="connsiteX5" fmla="*/ 61574 w 717592"/>
                  <a:gd name="connsiteY5" fmla="*/ 453586 h 706953"/>
                  <a:gd name="connsiteX6" fmla="*/ 143710 w 717592"/>
                  <a:gd name="connsiteY6" fmla="*/ 699810 h 706953"/>
                  <a:gd name="connsiteX0" fmla="*/ 143710 w 717592"/>
                  <a:gd name="connsiteY0" fmla="*/ 702908 h 710051"/>
                  <a:gd name="connsiteX1" fmla="*/ 717592 w 717592"/>
                  <a:gd name="connsiteY1" fmla="*/ 710051 h 710051"/>
                  <a:gd name="connsiteX2" fmla="*/ 668660 w 717592"/>
                  <a:gd name="connsiteY2" fmla="*/ 387399 h 710051"/>
                  <a:gd name="connsiteX3" fmla="*/ 586022 w 717592"/>
                  <a:gd name="connsiteY3" fmla="*/ 0 h 710051"/>
                  <a:gd name="connsiteX4" fmla="*/ 0 w 717592"/>
                  <a:gd name="connsiteY4" fmla="*/ 3098 h 710051"/>
                  <a:gd name="connsiteX5" fmla="*/ 61574 w 717592"/>
                  <a:gd name="connsiteY5" fmla="*/ 456684 h 710051"/>
                  <a:gd name="connsiteX6" fmla="*/ 143710 w 717592"/>
                  <a:gd name="connsiteY6" fmla="*/ 702908 h 710051"/>
                  <a:gd name="connsiteX0" fmla="*/ 143710 w 717592"/>
                  <a:gd name="connsiteY0" fmla="*/ 702908 h 710051"/>
                  <a:gd name="connsiteX1" fmla="*/ 717592 w 717592"/>
                  <a:gd name="connsiteY1" fmla="*/ 710051 h 710051"/>
                  <a:gd name="connsiteX2" fmla="*/ 668660 w 717592"/>
                  <a:gd name="connsiteY2" fmla="*/ 387399 h 710051"/>
                  <a:gd name="connsiteX3" fmla="*/ 586022 w 717592"/>
                  <a:gd name="connsiteY3" fmla="*/ 0 h 710051"/>
                  <a:gd name="connsiteX4" fmla="*/ 0 w 717592"/>
                  <a:gd name="connsiteY4" fmla="*/ 3098 h 710051"/>
                  <a:gd name="connsiteX5" fmla="*/ 61574 w 717592"/>
                  <a:gd name="connsiteY5" fmla="*/ 456684 h 710051"/>
                  <a:gd name="connsiteX6" fmla="*/ 143710 w 717592"/>
                  <a:gd name="connsiteY6" fmla="*/ 702908 h 710051"/>
                  <a:gd name="connsiteX0" fmla="*/ 143710 w 717592"/>
                  <a:gd name="connsiteY0" fmla="*/ 702908 h 710051"/>
                  <a:gd name="connsiteX1" fmla="*/ 717592 w 717592"/>
                  <a:gd name="connsiteY1" fmla="*/ 710051 h 710051"/>
                  <a:gd name="connsiteX2" fmla="*/ 673355 w 717592"/>
                  <a:gd name="connsiteY2" fmla="*/ 340263 h 710051"/>
                  <a:gd name="connsiteX3" fmla="*/ 586022 w 717592"/>
                  <a:gd name="connsiteY3" fmla="*/ 0 h 710051"/>
                  <a:gd name="connsiteX4" fmla="*/ 0 w 717592"/>
                  <a:gd name="connsiteY4" fmla="*/ 3098 h 710051"/>
                  <a:gd name="connsiteX5" fmla="*/ 61574 w 717592"/>
                  <a:gd name="connsiteY5" fmla="*/ 456684 h 710051"/>
                  <a:gd name="connsiteX6" fmla="*/ 143710 w 717592"/>
                  <a:gd name="connsiteY6" fmla="*/ 702908 h 710051"/>
                  <a:gd name="connsiteX0" fmla="*/ 143710 w 717592"/>
                  <a:gd name="connsiteY0" fmla="*/ 718622 h 725765"/>
                  <a:gd name="connsiteX1" fmla="*/ 717592 w 717592"/>
                  <a:gd name="connsiteY1" fmla="*/ 725765 h 725765"/>
                  <a:gd name="connsiteX2" fmla="*/ 673355 w 717592"/>
                  <a:gd name="connsiteY2" fmla="*/ 355977 h 725765"/>
                  <a:gd name="connsiteX3" fmla="*/ 616543 w 717592"/>
                  <a:gd name="connsiteY3" fmla="*/ 0 h 725765"/>
                  <a:gd name="connsiteX4" fmla="*/ 0 w 717592"/>
                  <a:gd name="connsiteY4" fmla="*/ 18812 h 725765"/>
                  <a:gd name="connsiteX5" fmla="*/ 61574 w 717592"/>
                  <a:gd name="connsiteY5" fmla="*/ 472398 h 725765"/>
                  <a:gd name="connsiteX6" fmla="*/ 143710 w 717592"/>
                  <a:gd name="connsiteY6" fmla="*/ 718622 h 725765"/>
                  <a:gd name="connsiteX0" fmla="*/ 143710 w 717592"/>
                  <a:gd name="connsiteY0" fmla="*/ 718622 h 725765"/>
                  <a:gd name="connsiteX1" fmla="*/ 717592 w 717592"/>
                  <a:gd name="connsiteY1" fmla="*/ 725765 h 725765"/>
                  <a:gd name="connsiteX2" fmla="*/ 673355 w 717592"/>
                  <a:gd name="connsiteY2" fmla="*/ 355977 h 725765"/>
                  <a:gd name="connsiteX3" fmla="*/ 616543 w 717592"/>
                  <a:gd name="connsiteY3" fmla="*/ 0 h 725765"/>
                  <a:gd name="connsiteX4" fmla="*/ 0 w 717592"/>
                  <a:gd name="connsiteY4" fmla="*/ 18812 h 725765"/>
                  <a:gd name="connsiteX5" fmla="*/ 82703 w 717592"/>
                  <a:gd name="connsiteY5" fmla="*/ 440973 h 725765"/>
                  <a:gd name="connsiteX6" fmla="*/ 143710 w 717592"/>
                  <a:gd name="connsiteY6" fmla="*/ 718622 h 725765"/>
                  <a:gd name="connsiteX0" fmla="*/ 92060 w 665942"/>
                  <a:gd name="connsiteY0" fmla="*/ 723380 h 730523"/>
                  <a:gd name="connsiteX1" fmla="*/ 665942 w 665942"/>
                  <a:gd name="connsiteY1" fmla="*/ 730523 h 730523"/>
                  <a:gd name="connsiteX2" fmla="*/ 621705 w 665942"/>
                  <a:gd name="connsiteY2" fmla="*/ 360735 h 730523"/>
                  <a:gd name="connsiteX3" fmla="*/ 564893 w 665942"/>
                  <a:gd name="connsiteY3" fmla="*/ 4758 h 730523"/>
                  <a:gd name="connsiteX4" fmla="*/ 0 w 665942"/>
                  <a:gd name="connsiteY4" fmla="*/ 0 h 730523"/>
                  <a:gd name="connsiteX5" fmla="*/ 31053 w 665942"/>
                  <a:gd name="connsiteY5" fmla="*/ 445731 h 730523"/>
                  <a:gd name="connsiteX6" fmla="*/ 92060 w 665942"/>
                  <a:gd name="connsiteY6" fmla="*/ 723380 h 730523"/>
                  <a:gd name="connsiteX0" fmla="*/ 92060 w 665942"/>
                  <a:gd name="connsiteY0" fmla="*/ 734337 h 741480"/>
                  <a:gd name="connsiteX1" fmla="*/ 665942 w 665942"/>
                  <a:gd name="connsiteY1" fmla="*/ 741480 h 741480"/>
                  <a:gd name="connsiteX2" fmla="*/ 621705 w 665942"/>
                  <a:gd name="connsiteY2" fmla="*/ 371692 h 741480"/>
                  <a:gd name="connsiteX3" fmla="*/ 581326 w 665942"/>
                  <a:gd name="connsiteY3" fmla="*/ 0 h 741480"/>
                  <a:gd name="connsiteX4" fmla="*/ 0 w 665942"/>
                  <a:gd name="connsiteY4" fmla="*/ 10957 h 741480"/>
                  <a:gd name="connsiteX5" fmla="*/ 31053 w 665942"/>
                  <a:gd name="connsiteY5" fmla="*/ 456688 h 741480"/>
                  <a:gd name="connsiteX6" fmla="*/ 92060 w 665942"/>
                  <a:gd name="connsiteY6" fmla="*/ 734337 h 741480"/>
                  <a:gd name="connsiteX0" fmla="*/ 92060 w 665942"/>
                  <a:gd name="connsiteY0" fmla="*/ 734337 h 741480"/>
                  <a:gd name="connsiteX1" fmla="*/ 665942 w 665942"/>
                  <a:gd name="connsiteY1" fmla="*/ 741480 h 741480"/>
                  <a:gd name="connsiteX2" fmla="*/ 659269 w 665942"/>
                  <a:gd name="connsiteY2" fmla="*/ 363836 h 741480"/>
                  <a:gd name="connsiteX3" fmla="*/ 581326 w 665942"/>
                  <a:gd name="connsiteY3" fmla="*/ 0 h 741480"/>
                  <a:gd name="connsiteX4" fmla="*/ 0 w 665942"/>
                  <a:gd name="connsiteY4" fmla="*/ 10957 h 741480"/>
                  <a:gd name="connsiteX5" fmla="*/ 31053 w 665942"/>
                  <a:gd name="connsiteY5" fmla="*/ 456688 h 741480"/>
                  <a:gd name="connsiteX6" fmla="*/ 92060 w 665942"/>
                  <a:gd name="connsiteY6" fmla="*/ 734337 h 741480"/>
                  <a:gd name="connsiteX0" fmla="*/ 92060 w 665942"/>
                  <a:gd name="connsiteY0" fmla="*/ 751273 h 751273"/>
                  <a:gd name="connsiteX1" fmla="*/ 665942 w 665942"/>
                  <a:gd name="connsiteY1" fmla="*/ 741480 h 751273"/>
                  <a:gd name="connsiteX2" fmla="*/ 659269 w 665942"/>
                  <a:gd name="connsiteY2" fmla="*/ 363836 h 751273"/>
                  <a:gd name="connsiteX3" fmla="*/ 581326 w 665942"/>
                  <a:gd name="connsiteY3" fmla="*/ 0 h 751273"/>
                  <a:gd name="connsiteX4" fmla="*/ 0 w 665942"/>
                  <a:gd name="connsiteY4" fmla="*/ 10957 h 751273"/>
                  <a:gd name="connsiteX5" fmla="*/ 31053 w 665942"/>
                  <a:gd name="connsiteY5" fmla="*/ 456688 h 751273"/>
                  <a:gd name="connsiteX6" fmla="*/ 92060 w 665942"/>
                  <a:gd name="connsiteY6" fmla="*/ 751273 h 751273"/>
                  <a:gd name="connsiteX0" fmla="*/ 92060 w 665942"/>
                  <a:gd name="connsiteY0" fmla="*/ 751273 h 751273"/>
                  <a:gd name="connsiteX1" fmla="*/ 665942 w 665942"/>
                  <a:gd name="connsiteY1" fmla="*/ 741480 h 751273"/>
                  <a:gd name="connsiteX2" fmla="*/ 659269 w 665942"/>
                  <a:gd name="connsiteY2" fmla="*/ 363836 h 751273"/>
                  <a:gd name="connsiteX3" fmla="*/ 581326 w 665942"/>
                  <a:gd name="connsiteY3" fmla="*/ 0 h 751273"/>
                  <a:gd name="connsiteX4" fmla="*/ 0 w 665942"/>
                  <a:gd name="connsiteY4" fmla="*/ 10957 h 751273"/>
                  <a:gd name="connsiteX5" fmla="*/ 33400 w 665942"/>
                  <a:gd name="connsiteY5" fmla="*/ 411529 h 751273"/>
                  <a:gd name="connsiteX6" fmla="*/ 92060 w 665942"/>
                  <a:gd name="connsiteY6" fmla="*/ 751273 h 751273"/>
                  <a:gd name="connsiteX0" fmla="*/ 92060 w 665942"/>
                  <a:gd name="connsiteY0" fmla="*/ 751273 h 751273"/>
                  <a:gd name="connsiteX1" fmla="*/ 665942 w 665942"/>
                  <a:gd name="connsiteY1" fmla="*/ 741480 h 751273"/>
                  <a:gd name="connsiteX2" fmla="*/ 659269 w 665942"/>
                  <a:gd name="connsiteY2" fmla="*/ 363836 h 751273"/>
                  <a:gd name="connsiteX3" fmla="*/ 581326 w 665942"/>
                  <a:gd name="connsiteY3" fmla="*/ 0 h 751273"/>
                  <a:gd name="connsiteX4" fmla="*/ 0 w 665942"/>
                  <a:gd name="connsiteY4" fmla="*/ 10957 h 751273"/>
                  <a:gd name="connsiteX5" fmla="*/ 33400 w 665942"/>
                  <a:gd name="connsiteY5" fmla="*/ 394594 h 751273"/>
                  <a:gd name="connsiteX6" fmla="*/ 92060 w 665942"/>
                  <a:gd name="connsiteY6" fmla="*/ 751273 h 751273"/>
                  <a:gd name="connsiteX0" fmla="*/ 92060 w 665942"/>
                  <a:gd name="connsiteY0" fmla="*/ 751273 h 751273"/>
                  <a:gd name="connsiteX1" fmla="*/ 665942 w 665942"/>
                  <a:gd name="connsiteY1" fmla="*/ 741480 h 751273"/>
                  <a:gd name="connsiteX2" fmla="*/ 645182 w 665942"/>
                  <a:gd name="connsiteY2" fmla="*/ 363836 h 751273"/>
                  <a:gd name="connsiteX3" fmla="*/ 581326 w 665942"/>
                  <a:gd name="connsiteY3" fmla="*/ 0 h 751273"/>
                  <a:gd name="connsiteX4" fmla="*/ 0 w 665942"/>
                  <a:gd name="connsiteY4" fmla="*/ 10957 h 751273"/>
                  <a:gd name="connsiteX5" fmla="*/ 33400 w 665942"/>
                  <a:gd name="connsiteY5" fmla="*/ 394594 h 751273"/>
                  <a:gd name="connsiteX6" fmla="*/ 92060 w 665942"/>
                  <a:gd name="connsiteY6" fmla="*/ 751273 h 751273"/>
                  <a:gd name="connsiteX0" fmla="*/ 92060 w 665942"/>
                  <a:gd name="connsiteY0" fmla="*/ 751273 h 752771"/>
                  <a:gd name="connsiteX1" fmla="*/ 665942 w 665942"/>
                  <a:gd name="connsiteY1" fmla="*/ 752771 h 752771"/>
                  <a:gd name="connsiteX2" fmla="*/ 645182 w 665942"/>
                  <a:gd name="connsiteY2" fmla="*/ 363836 h 752771"/>
                  <a:gd name="connsiteX3" fmla="*/ 581326 w 665942"/>
                  <a:gd name="connsiteY3" fmla="*/ 0 h 752771"/>
                  <a:gd name="connsiteX4" fmla="*/ 0 w 665942"/>
                  <a:gd name="connsiteY4" fmla="*/ 10957 h 752771"/>
                  <a:gd name="connsiteX5" fmla="*/ 33400 w 665942"/>
                  <a:gd name="connsiteY5" fmla="*/ 394594 h 752771"/>
                  <a:gd name="connsiteX6" fmla="*/ 92060 w 665942"/>
                  <a:gd name="connsiteY6" fmla="*/ 751273 h 75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5942" h="752771">
                    <a:moveTo>
                      <a:pt x="92060" y="751273"/>
                    </a:moveTo>
                    <a:lnTo>
                      <a:pt x="665942" y="752771"/>
                    </a:lnTo>
                    <a:lnTo>
                      <a:pt x="645182" y="363836"/>
                    </a:lnTo>
                    <a:lnTo>
                      <a:pt x="581326" y="0"/>
                    </a:lnTo>
                    <a:lnTo>
                      <a:pt x="0" y="10957"/>
                    </a:lnTo>
                    <a:lnTo>
                      <a:pt x="33400" y="394594"/>
                    </a:lnTo>
                    <a:lnTo>
                      <a:pt x="92060" y="751273"/>
                    </a:lnTo>
                    <a:close/>
                  </a:path>
                </a:pathLst>
              </a:custGeom>
              <a:solidFill>
                <a:srgbClr val="DEEBFA"/>
              </a:solidFill>
              <a:ln w="127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2" name="下矢印 60">
            <a:extLst>
              <a:ext uri="{FF2B5EF4-FFF2-40B4-BE49-F238E27FC236}">
                <a16:creationId xmlns:a16="http://schemas.microsoft.com/office/drawing/2014/main" id="{C108FF60-EE23-4FEC-91B1-5F67B6F1D695}"/>
              </a:ext>
            </a:extLst>
          </p:cNvPr>
          <p:cNvSpPr/>
          <p:nvPr/>
        </p:nvSpPr>
        <p:spPr>
          <a:xfrm rot="16200000">
            <a:off x="3930114" y="3205159"/>
            <a:ext cx="297432" cy="3518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anchor="ctr" anchorCtr="1">
            <a:spAutoFit/>
          </a:bodyPr>
          <a:lstStyle/>
          <a:p>
            <a:pPr algn="ctr"/>
            <a:endParaRPr lang="ja-JP" altLang="en-US" sz="1400">
              <a:solidFill>
                <a:schemeClr val="tx1"/>
              </a:solidFill>
            </a:endParaRPr>
          </a:p>
        </p:txBody>
      </p:sp>
      <p:sp>
        <p:nvSpPr>
          <p:cNvPr id="135" name="下矢印 60">
            <a:extLst>
              <a:ext uri="{FF2B5EF4-FFF2-40B4-BE49-F238E27FC236}">
                <a16:creationId xmlns:a16="http://schemas.microsoft.com/office/drawing/2014/main" id="{A6456D6A-74BC-4422-9A07-153B81CAB4A5}"/>
              </a:ext>
            </a:extLst>
          </p:cNvPr>
          <p:cNvSpPr/>
          <p:nvPr/>
        </p:nvSpPr>
        <p:spPr>
          <a:xfrm rot="3095980">
            <a:off x="3984430" y="4434940"/>
            <a:ext cx="297432" cy="3518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anchor="ctr" anchorCtr="1">
            <a:spAutoFit/>
          </a:bodyPr>
          <a:lstStyle/>
          <a:p>
            <a:pPr algn="ctr"/>
            <a:endParaRPr lang="ja-JP" altLang="en-US" sz="1400">
              <a:solidFill>
                <a:schemeClr val="tx1"/>
              </a:solidFill>
            </a:endParaRPr>
          </a:p>
        </p:txBody>
      </p:sp>
      <p:sp>
        <p:nvSpPr>
          <p:cNvPr id="136" name="下矢印 60">
            <a:extLst>
              <a:ext uri="{FF2B5EF4-FFF2-40B4-BE49-F238E27FC236}">
                <a16:creationId xmlns:a16="http://schemas.microsoft.com/office/drawing/2014/main" id="{FBCC9E56-217B-4F2B-B5EA-E949B036BB9B}"/>
              </a:ext>
            </a:extLst>
          </p:cNvPr>
          <p:cNvSpPr/>
          <p:nvPr/>
        </p:nvSpPr>
        <p:spPr>
          <a:xfrm rot="16200000">
            <a:off x="4035703" y="5364064"/>
            <a:ext cx="297432" cy="35188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anchor="ctr" anchorCtr="1">
            <a:spAutoFit/>
          </a:bodyPr>
          <a:lstStyle/>
          <a:p>
            <a:pPr algn="ctr"/>
            <a:endParaRPr lang="ja-JP" altLang="en-US" sz="1400">
              <a:solidFill>
                <a:schemeClr val="tx1"/>
              </a:solidFill>
            </a:endParaRP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E97105A4-9D7C-4D4D-8324-3ECFB0ACE4FD}"/>
              </a:ext>
            </a:extLst>
          </p:cNvPr>
          <p:cNvSpPr txBox="1"/>
          <p:nvPr/>
        </p:nvSpPr>
        <p:spPr>
          <a:xfrm>
            <a:off x="7556630" y="1788501"/>
            <a:ext cx="1182001" cy="556780"/>
          </a:xfrm>
          <a:prstGeom prst="wedgeEllipseCallout">
            <a:avLst>
              <a:gd name="adj1" fmla="val -52663"/>
              <a:gd name="adj2" fmla="val 56856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バス半分の</a:t>
            </a:r>
            <a:endParaRPr lang="en-US" altLang="ja-JP" dirty="0"/>
          </a:p>
          <a:p>
            <a:r>
              <a:rPr lang="ja-JP" altLang="en-US" dirty="0"/>
              <a:t>高さで折る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0A0BD14C-4DC4-4CD7-9E74-1FFC9B2E02AE}"/>
              </a:ext>
            </a:extLst>
          </p:cNvPr>
          <p:cNvGrpSpPr/>
          <p:nvPr/>
        </p:nvGrpSpPr>
        <p:grpSpPr>
          <a:xfrm>
            <a:off x="4840433" y="2193851"/>
            <a:ext cx="2532716" cy="2000677"/>
            <a:chOff x="2349354" y="4157701"/>
            <a:chExt cx="2532716" cy="2000677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40FF208F-B9A6-4F28-9C70-394138DDDA74}"/>
                </a:ext>
              </a:extLst>
            </p:cNvPr>
            <p:cNvGrpSpPr/>
            <p:nvPr/>
          </p:nvGrpSpPr>
          <p:grpSpPr>
            <a:xfrm>
              <a:off x="2365498" y="4157701"/>
              <a:ext cx="2516572" cy="1830821"/>
              <a:chOff x="2365498" y="4157701"/>
              <a:chExt cx="2516572" cy="1830821"/>
            </a:xfrm>
          </p:grpSpPr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87D1AD95-3CEA-4FFC-8605-42846A1A5C62}"/>
                  </a:ext>
                </a:extLst>
              </p:cNvPr>
              <p:cNvGrpSpPr/>
              <p:nvPr/>
            </p:nvGrpSpPr>
            <p:grpSpPr>
              <a:xfrm>
                <a:off x="2365498" y="4157701"/>
                <a:ext cx="2429113" cy="1830821"/>
                <a:chOff x="2928937" y="3682959"/>
                <a:chExt cx="2429113" cy="1830821"/>
              </a:xfrm>
            </p:grpSpPr>
            <p:grpSp>
              <p:nvGrpSpPr>
                <p:cNvPr id="77" name="グループ化 76">
                  <a:extLst>
                    <a:ext uri="{FF2B5EF4-FFF2-40B4-BE49-F238E27FC236}">
                      <a16:creationId xmlns:a16="http://schemas.microsoft.com/office/drawing/2014/main" id="{2BB5741D-51E0-46BA-8111-38F191B4EA34}"/>
                    </a:ext>
                  </a:extLst>
                </p:cNvPr>
                <p:cNvGrpSpPr/>
                <p:nvPr/>
              </p:nvGrpSpPr>
              <p:grpSpPr>
                <a:xfrm>
                  <a:off x="3378059" y="4182769"/>
                  <a:ext cx="1306271" cy="766588"/>
                  <a:chOff x="7115258" y="3557785"/>
                  <a:chExt cx="1306271" cy="766588"/>
                </a:xfrm>
              </p:grpSpPr>
              <p:sp>
                <p:nvSpPr>
                  <p:cNvPr id="80" name="フリーフォーム 79">
                    <a:extLst>
                      <a:ext uri="{FF2B5EF4-FFF2-40B4-BE49-F238E27FC236}">
                        <a16:creationId xmlns:a16="http://schemas.microsoft.com/office/drawing/2014/main" id="{160EC43E-002B-4534-B6D0-123E57A89477}"/>
                      </a:ext>
                    </a:extLst>
                  </p:cNvPr>
                  <p:cNvSpPr/>
                  <p:nvPr/>
                </p:nvSpPr>
                <p:spPr>
                  <a:xfrm>
                    <a:off x="7632121" y="3557785"/>
                    <a:ext cx="789408" cy="766588"/>
                  </a:xfrm>
                  <a:custGeom>
                    <a:avLst/>
                    <a:gdLst>
                      <a:gd name="connsiteX0" fmla="*/ 5166 w 873071"/>
                      <a:gd name="connsiteY0" fmla="*/ 542440 h 1084881"/>
                      <a:gd name="connsiteX1" fmla="*/ 873071 w 873071"/>
                      <a:gd name="connsiteY1" fmla="*/ 0 h 1084881"/>
                      <a:gd name="connsiteX2" fmla="*/ 867905 w 873071"/>
                      <a:gd name="connsiteY2" fmla="*/ 542440 h 1084881"/>
                      <a:gd name="connsiteX3" fmla="*/ 0 w 873071"/>
                      <a:gd name="connsiteY3" fmla="*/ 1084881 h 1084881"/>
                      <a:gd name="connsiteX4" fmla="*/ 5166 w 873071"/>
                      <a:gd name="connsiteY4" fmla="*/ 542440 h 1084881"/>
                      <a:gd name="connsiteX0" fmla="*/ 5166 w 876433"/>
                      <a:gd name="connsiteY0" fmla="*/ 542440 h 1084881"/>
                      <a:gd name="connsiteX1" fmla="*/ 873071 w 876433"/>
                      <a:gd name="connsiteY1" fmla="*/ 0 h 1084881"/>
                      <a:gd name="connsiteX2" fmla="*/ 876433 w 876433"/>
                      <a:gd name="connsiteY2" fmla="*/ 295109 h 1084881"/>
                      <a:gd name="connsiteX3" fmla="*/ 0 w 876433"/>
                      <a:gd name="connsiteY3" fmla="*/ 1084881 h 1084881"/>
                      <a:gd name="connsiteX4" fmla="*/ 5166 w 876433"/>
                      <a:gd name="connsiteY4" fmla="*/ 542440 h 1084881"/>
                      <a:gd name="connsiteX0" fmla="*/ 0 w 871267"/>
                      <a:gd name="connsiteY0" fmla="*/ 542440 h 846080"/>
                      <a:gd name="connsiteX1" fmla="*/ 867905 w 871267"/>
                      <a:gd name="connsiteY1" fmla="*/ 0 h 846080"/>
                      <a:gd name="connsiteX2" fmla="*/ 871267 w 871267"/>
                      <a:gd name="connsiteY2" fmla="*/ 295109 h 846080"/>
                      <a:gd name="connsiteX3" fmla="*/ 520 w 871267"/>
                      <a:gd name="connsiteY3" fmla="*/ 846080 h 846080"/>
                      <a:gd name="connsiteX4" fmla="*/ 0 w 871267"/>
                      <a:gd name="connsiteY4" fmla="*/ 542440 h 846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1267" h="846080">
                        <a:moveTo>
                          <a:pt x="0" y="542440"/>
                        </a:moveTo>
                        <a:lnTo>
                          <a:pt x="867905" y="0"/>
                        </a:lnTo>
                        <a:cubicBezTo>
                          <a:pt x="869026" y="98370"/>
                          <a:pt x="870146" y="196739"/>
                          <a:pt x="871267" y="295109"/>
                        </a:cubicBezTo>
                        <a:lnTo>
                          <a:pt x="520" y="846080"/>
                        </a:lnTo>
                        <a:cubicBezTo>
                          <a:pt x="347" y="744867"/>
                          <a:pt x="173" y="643653"/>
                          <a:pt x="0" y="54244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1" name="フリーフォーム 78">
                    <a:extLst>
                      <a:ext uri="{FF2B5EF4-FFF2-40B4-BE49-F238E27FC236}">
                        <a16:creationId xmlns:a16="http://schemas.microsoft.com/office/drawing/2014/main" id="{D6F84153-3642-4E50-84AF-39429722905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15258" y="3558953"/>
                    <a:ext cx="1305950" cy="491475"/>
                  </a:xfrm>
                  <a:custGeom>
                    <a:avLst/>
                    <a:gdLst>
                      <a:gd name="connsiteX0" fmla="*/ 0 w 1477505"/>
                      <a:gd name="connsiteY0" fmla="*/ 542440 h 547606"/>
                      <a:gd name="connsiteX1" fmla="*/ 599268 w 1477505"/>
                      <a:gd name="connsiteY1" fmla="*/ 547606 h 547606"/>
                      <a:gd name="connsiteX2" fmla="*/ 1477505 w 1477505"/>
                      <a:gd name="connsiteY2" fmla="*/ 5166 h 547606"/>
                      <a:gd name="connsiteX3" fmla="*/ 893735 w 1477505"/>
                      <a:gd name="connsiteY3" fmla="*/ 0 h 547606"/>
                      <a:gd name="connsiteX4" fmla="*/ 0 w 1477505"/>
                      <a:gd name="connsiteY4" fmla="*/ 542440 h 547606"/>
                      <a:gd name="connsiteX0" fmla="*/ 0 w 1431010"/>
                      <a:gd name="connsiteY0" fmla="*/ 413288 h 547606"/>
                      <a:gd name="connsiteX1" fmla="*/ 552773 w 1431010"/>
                      <a:gd name="connsiteY1" fmla="*/ 547606 h 547606"/>
                      <a:gd name="connsiteX2" fmla="*/ 1431010 w 1431010"/>
                      <a:gd name="connsiteY2" fmla="*/ 5166 h 547606"/>
                      <a:gd name="connsiteX3" fmla="*/ 847240 w 1431010"/>
                      <a:gd name="connsiteY3" fmla="*/ 0 h 547606"/>
                      <a:gd name="connsiteX4" fmla="*/ 0 w 1431010"/>
                      <a:gd name="connsiteY4" fmla="*/ 413288 h 547606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5166 h 547607"/>
                      <a:gd name="connsiteX3" fmla="*/ 883402 w 1467172"/>
                      <a:gd name="connsiteY3" fmla="*/ 0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73070 w 1467172"/>
                      <a:gd name="connsiteY3" fmla="*/ 87824 h 542441"/>
                      <a:gd name="connsiteX4" fmla="*/ 0 w 1467172"/>
                      <a:gd name="connsiteY4" fmla="*/ 542441 h 542441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57572 w 1467172"/>
                      <a:gd name="connsiteY3" fmla="*/ 5167 h 542441"/>
                      <a:gd name="connsiteX4" fmla="*/ 0 w 1467172"/>
                      <a:gd name="connsiteY4" fmla="*/ 542441 h 542441"/>
                      <a:gd name="connsiteX0" fmla="*/ 0 w 1431009"/>
                      <a:gd name="connsiteY0" fmla="*/ 537274 h 537274"/>
                      <a:gd name="connsiteX1" fmla="*/ 588935 w 1431009"/>
                      <a:gd name="connsiteY1" fmla="*/ 537273 h 537274"/>
                      <a:gd name="connsiteX2" fmla="*/ 1431009 w 1431009"/>
                      <a:gd name="connsiteY2" fmla="*/ 82656 h 537274"/>
                      <a:gd name="connsiteX3" fmla="*/ 857572 w 1431009"/>
                      <a:gd name="connsiteY3" fmla="*/ 0 h 537274"/>
                      <a:gd name="connsiteX4" fmla="*/ 0 w 1431009"/>
                      <a:gd name="connsiteY4" fmla="*/ 537274 h 537274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0333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52773 h 552773"/>
                      <a:gd name="connsiteX1" fmla="*/ 588935 w 1467172"/>
                      <a:gd name="connsiteY1" fmla="*/ 552772 h 552773"/>
                      <a:gd name="connsiteX2" fmla="*/ 1467172 w 1467172"/>
                      <a:gd name="connsiteY2" fmla="*/ 5166 h 552773"/>
                      <a:gd name="connsiteX3" fmla="*/ 857572 w 1467172"/>
                      <a:gd name="connsiteY3" fmla="*/ 0 h 552773"/>
                      <a:gd name="connsiteX4" fmla="*/ 0 w 1467172"/>
                      <a:gd name="connsiteY4" fmla="*/ 552773 h 552773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5499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604434 w 1467172"/>
                      <a:gd name="connsiteY1" fmla="*/ 542440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41342"/>
                      <a:gd name="connsiteY0" fmla="*/ 547607 h 547607"/>
                      <a:gd name="connsiteX1" fmla="*/ 578604 w 1441342"/>
                      <a:gd name="connsiteY1" fmla="*/ 542440 h 547607"/>
                      <a:gd name="connsiteX2" fmla="*/ 1441342 w 1441342"/>
                      <a:gd name="connsiteY2" fmla="*/ 0 h 547607"/>
                      <a:gd name="connsiteX3" fmla="*/ 842074 w 1441342"/>
                      <a:gd name="connsiteY3" fmla="*/ 1 h 547607"/>
                      <a:gd name="connsiteX4" fmla="*/ 0 w 1441342"/>
                      <a:gd name="connsiteY4" fmla="*/ 547607 h 547607"/>
                      <a:gd name="connsiteX0" fmla="*/ 0 w 1291525"/>
                      <a:gd name="connsiteY0" fmla="*/ 547607 h 547607"/>
                      <a:gd name="connsiteX1" fmla="*/ 578604 w 1291525"/>
                      <a:gd name="connsiteY1" fmla="*/ 542440 h 547607"/>
                      <a:gd name="connsiteX2" fmla="*/ 1291525 w 1291525"/>
                      <a:gd name="connsiteY2" fmla="*/ 0 h 547607"/>
                      <a:gd name="connsiteX3" fmla="*/ 842074 w 1291525"/>
                      <a:gd name="connsiteY3" fmla="*/ 1 h 547607"/>
                      <a:gd name="connsiteX4" fmla="*/ 0 w 1291525"/>
                      <a:gd name="connsiteY4" fmla="*/ 547607 h 547607"/>
                      <a:gd name="connsiteX0" fmla="*/ 0 w 1451674"/>
                      <a:gd name="connsiteY0" fmla="*/ 547606 h 547606"/>
                      <a:gd name="connsiteX1" fmla="*/ 578604 w 1451674"/>
                      <a:gd name="connsiteY1" fmla="*/ 542439 h 547606"/>
                      <a:gd name="connsiteX2" fmla="*/ 1451674 w 1451674"/>
                      <a:gd name="connsiteY2" fmla="*/ 10331 h 547606"/>
                      <a:gd name="connsiteX3" fmla="*/ 842074 w 1451674"/>
                      <a:gd name="connsiteY3" fmla="*/ 0 h 547606"/>
                      <a:gd name="connsiteX4" fmla="*/ 0 w 1451674"/>
                      <a:gd name="connsiteY4" fmla="*/ 547606 h 547606"/>
                      <a:gd name="connsiteX0" fmla="*/ 0 w 1451674"/>
                      <a:gd name="connsiteY0" fmla="*/ 568184 h 568184"/>
                      <a:gd name="connsiteX1" fmla="*/ 578604 w 1451674"/>
                      <a:gd name="connsiteY1" fmla="*/ 563017 h 568184"/>
                      <a:gd name="connsiteX2" fmla="*/ 1451674 w 1451674"/>
                      <a:gd name="connsiteY2" fmla="*/ 0 h 568184"/>
                      <a:gd name="connsiteX3" fmla="*/ 842074 w 1451674"/>
                      <a:gd name="connsiteY3" fmla="*/ 20578 h 568184"/>
                      <a:gd name="connsiteX4" fmla="*/ 0 w 1451674"/>
                      <a:gd name="connsiteY4" fmla="*/ 568184 h 568184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4207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622303 h 622303"/>
                      <a:gd name="connsiteX1" fmla="*/ 578604 w 1454250"/>
                      <a:gd name="connsiteY1" fmla="*/ 617136 h 622303"/>
                      <a:gd name="connsiteX2" fmla="*/ 1454250 w 1454250"/>
                      <a:gd name="connsiteY2" fmla="*/ 77301 h 622303"/>
                      <a:gd name="connsiteX3" fmla="*/ 849801 w 1454250"/>
                      <a:gd name="connsiteY3" fmla="*/ 0 h 622303"/>
                      <a:gd name="connsiteX4" fmla="*/ 0 w 1454250"/>
                      <a:gd name="connsiteY4" fmla="*/ 622303 h 622303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49801 w 1454250"/>
                      <a:gd name="connsiteY3" fmla="*/ 103003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75559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3286 w 1454250"/>
                      <a:gd name="connsiteY3" fmla="*/ 133912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67831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8437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9616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98740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55290"/>
                      <a:gd name="connsiteX1" fmla="*/ 578604 w 1454250"/>
                      <a:gd name="connsiteY1" fmla="*/ 555290 h 555290"/>
                      <a:gd name="connsiteX2" fmla="*/ 1454250 w 1454250"/>
                      <a:gd name="connsiteY2" fmla="*/ 0 h 555290"/>
                      <a:gd name="connsiteX3" fmla="*/ 898740 w 1454250"/>
                      <a:gd name="connsiteY3" fmla="*/ 2548 h 555290"/>
                      <a:gd name="connsiteX4" fmla="*/ 0 w 1454250"/>
                      <a:gd name="connsiteY4" fmla="*/ 545002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88437 w 1443947"/>
                      <a:gd name="connsiteY3" fmla="*/ 2548 h 555290"/>
                      <a:gd name="connsiteX4" fmla="*/ 0 w 1443947"/>
                      <a:gd name="connsiteY4" fmla="*/ 552730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36922 w 1443947"/>
                      <a:gd name="connsiteY3" fmla="*/ 108155 h 555290"/>
                      <a:gd name="connsiteX4" fmla="*/ 0 w 1443947"/>
                      <a:gd name="connsiteY4" fmla="*/ 552730 h 555290"/>
                      <a:gd name="connsiteX0" fmla="*/ 0 w 1356371"/>
                      <a:gd name="connsiteY0" fmla="*/ 488335 h 490895"/>
                      <a:gd name="connsiteX1" fmla="*/ 568301 w 1356371"/>
                      <a:gd name="connsiteY1" fmla="*/ 490895 h 490895"/>
                      <a:gd name="connsiteX2" fmla="*/ 1356371 w 1356371"/>
                      <a:gd name="connsiteY2" fmla="*/ 0 h 490895"/>
                      <a:gd name="connsiteX3" fmla="*/ 836922 w 1356371"/>
                      <a:gd name="connsiteY3" fmla="*/ 43760 h 490895"/>
                      <a:gd name="connsiteX4" fmla="*/ 0 w 1356371"/>
                      <a:gd name="connsiteY4" fmla="*/ 488335 h 490895"/>
                      <a:gd name="connsiteX0" fmla="*/ 0 w 1441371"/>
                      <a:gd name="connsiteY0" fmla="*/ 539851 h 542411"/>
                      <a:gd name="connsiteX1" fmla="*/ 568301 w 1441371"/>
                      <a:gd name="connsiteY1" fmla="*/ 542411 h 542411"/>
                      <a:gd name="connsiteX2" fmla="*/ 1441371 w 1441371"/>
                      <a:gd name="connsiteY2" fmla="*/ 0 h 542411"/>
                      <a:gd name="connsiteX3" fmla="*/ 836922 w 1441371"/>
                      <a:gd name="connsiteY3" fmla="*/ 95276 h 542411"/>
                      <a:gd name="connsiteX4" fmla="*/ 0 w 1441371"/>
                      <a:gd name="connsiteY4" fmla="*/ 539851 h 542411"/>
                      <a:gd name="connsiteX0" fmla="*/ 0 w 1441371"/>
                      <a:gd name="connsiteY0" fmla="*/ 539879 h 542439"/>
                      <a:gd name="connsiteX1" fmla="*/ 568301 w 1441371"/>
                      <a:gd name="connsiteY1" fmla="*/ 542439 h 542439"/>
                      <a:gd name="connsiteX2" fmla="*/ 1441371 w 1441371"/>
                      <a:gd name="connsiteY2" fmla="*/ 28 h 542439"/>
                      <a:gd name="connsiteX3" fmla="*/ 865256 w 1441371"/>
                      <a:gd name="connsiteY3" fmla="*/ 0 h 542439"/>
                      <a:gd name="connsiteX4" fmla="*/ 0 w 1441371"/>
                      <a:gd name="connsiteY4" fmla="*/ 539879 h 54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1371" h="542439">
                        <a:moveTo>
                          <a:pt x="0" y="539879"/>
                        </a:moveTo>
                        <a:lnTo>
                          <a:pt x="568301" y="542439"/>
                        </a:lnTo>
                        <a:lnTo>
                          <a:pt x="1441371" y="28"/>
                        </a:lnTo>
                        <a:lnTo>
                          <a:pt x="865256" y="0"/>
                        </a:lnTo>
                        <a:lnTo>
                          <a:pt x="0" y="53987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0" name="グループ化 19">
                  <a:extLst>
                    <a:ext uri="{FF2B5EF4-FFF2-40B4-BE49-F238E27FC236}">
                      <a16:creationId xmlns:a16="http://schemas.microsoft.com/office/drawing/2014/main" id="{846D726B-1ECD-45C2-9F48-26074E65D793}"/>
                    </a:ext>
                  </a:extLst>
                </p:cNvPr>
                <p:cNvGrpSpPr/>
                <p:nvPr/>
              </p:nvGrpSpPr>
              <p:grpSpPr>
                <a:xfrm>
                  <a:off x="2928937" y="3764347"/>
                  <a:ext cx="2429113" cy="1749433"/>
                  <a:chOff x="2928937" y="3764347"/>
                  <a:chExt cx="2429113" cy="1749433"/>
                </a:xfrm>
              </p:grpSpPr>
              <p:sp>
                <p:nvSpPr>
                  <p:cNvPr id="63" name="フリーフォーム 80">
                    <a:extLst>
                      <a:ext uri="{FF2B5EF4-FFF2-40B4-BE49-F238E27FC236}">
                        <a16:creationId xmlns:a16="http://schemas.microsoft.com/office/drawing/2014/main" id="{B02A2E3C-C608-4C99-A257-D6333904996D}"/>
                      </a:ext>
                    </a:extLst>
                  </p:cNvPr>
                  <p:cNvSpPr/>
                  <p:nvPr/>
                </p:nvSpPr>
                <p:spPr>
                  <a:xfrm>
                    <a:off x="3205686" y="4156308"/>
                    <a:ext cx="960647" cy="1141548"/>
                  </a:xfrm>
                  <a:custGeom>
                    <a:avLst/>
                    <a:gdLst>
                      <a:gd name="connsiteX0" fmla="*/ 5166 w 873071"/>
                      <a:gd name="connsiteY0" fmla="*/ 542440 h 1084881"/>
                      <a:gd name="connsiteX1" fmla="*/ 873071 w 873071"/>
                      <a:gd name="connsiteY1" fmla="*/ 0 h 1084881"/>
                      <a:gd name="connsiteX2" fmla="*/ 867905 w 873071"/>
                      <a:gd name="connsiteY2" fmla="*/ 542440 h 1084881"/>
                      <a:gd name="connsiteX3" fmla="*/ 0 w 873071"/>
                      <a:gd name="connsiteY3" fmla="*/ 1084881 h 1084881"/>
                      <a:gd name="connsiteX4" fmla="*/ 5166 w 873071"/>
                      <a:gd name="connsiteY4" fmla="*/ 542440 h 1084881"/>
                      <a:gd name="connsiteX0" fmla="*/ 90182 w 958087"/>
                      <a:gd name="connsiteY0" fmla="*/ 542440 h 1084881"/>
                      <a:gd name="connsiteX1" fmla="*/ 958087 w 958087"/>
                      <a:gd name="connsiteY1" fmla="*/ 0 h 1084881"/>
                      <a:gd name="connsiteX2" fmla="*/ 952921 w 958087"/>
                      <a:gd name="connsiteY2" fmla="*/ 542440 h 1084881"/>
                      <a:gd name="connsiteX3" fmla="*/ 85016 w 958087"/>
                      <a:gd name="connsiteY3" fmla="*/ 1084881 h 1084881"/>
                      <a:gd name="connsiteX4" fmla="*/ 6 w 958087"/>
                      <a:gd name="connsiteY4" fmla="*/ 806393 h 1084881"/>
                      <a:gd name="connsiteX5" fmla="*/ 90182 w 958087"/>
                      <a:gd name="connsiteY5" fmla="*/ 542440 h 1084881"/>
                      <a:gd name="connsiteX0" fmla="*/ 92742 w 960647"/>
                      <a:gd name="connsiteY0" fmla="*/ 542440 h 1141548"/>
                      <a:gd name="connsiteX1" fmla="*/ 960647 w 960647"/>
                      <a:gd name="connsiteY1" fmla="*/ 0 h 1141548"/>
                      <a:gd name="connsiteX2" fmla="*/ 955481 w 960647"/>
                      <a:gd name="connsiteY2" fmla="*/ 542440 h 1141548"/>
                      <a:gd name="connsiteX3" fmla="*/ 0 w 960647"/>
                      <a:gd name="connsiteY3" fmla="*/ 1141548 h 1141548"/>
                      <a:gd name="connsiteX4" fmla="*/ 2566 w 960647"/>
                      <a:gd name="connsiteY4" fmla="*/ 806393 h 1141548"/>
                      <a:gd name="connsiteX5" fmla="*/ 92742 w 960647"/>
                      <a:gd name="connsiteY5" fmla="*/ 542440 h 1141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0647" h="1141548">
                        <a:moveTo>
                          <a:pt x="92742" y="542440"/>
                        </a:moveTo>
                        <a:lnTo>
                          <a:pt x="960647" y="0"/>
                        </a:lnTo>
                        <a:lnTo>
                          <a:pt x="955481" y="542440"/>
                        </a:lnTo>
                        <a:lnTo>
                          <a:pt x="0" y="1141548"/>
                        </a:lnTo>
                        <a:cubicBezTo>
                          <a:pt x="855" y="1048719"/>
                          <a:pt x="1711" y="899222"/>
                          <a:pt x="2566" y="806393"/>
                        </a:cubicBezTo>
                        <a:lnTo>
                          <a:pt x="92742" y="542440"/>
                        </a:lnTo>
                        <a:close/>
                      </a:path>
                    </a:pathLst>
                  </a:custGeom>
                  <a:solidFill>
                    <a:srgbClr val="B0CFF2"/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126" name="グループ化 125">
                    <a:extLst>
                      <a:ext uri="{FF2B5EF4-FFF2-40B4-BE49-F238E27FC236}">
                        <a16:creationId xmlns:a16="http://schemas.microsoft.com/office/drawing/2014/main" id="{936DD4A5-077D-4014-8B8D-8942136EDCFA}"/>
                      </a:ext>
                    </a:extLst>
                  </p:cNvPr>
                  <p:cNvGrpSpPr/>
                  <p:nvPr/>
                </p:nvGrpSpPr>
                <p:grpSpPr>
                  <a:xfrm>
                    <a:off x="3280782" y="3764347"/>
                    <a:ext cx="2077268" cy="1749433"/>
                    <a:chOff x="3085912" y="3678554"/>
                    <a:chExt cx="2077268" cy="1749433"/>
                  </a:xfrm>
                </p:grpSpPr>
                <p:sp>
                  <p:nvSpPr>
                    <p:cNvPr id="127" name="フリーフォーム 85">
                      <a:extLst>
                        <a:ext uri="{FF2B5EF4-FFF2-40B4-BE49-F238E27FC236}">
                          <a16:creationId xmlns:a16="http://schemas.microsoft.com/office/drawing/2014/main" id="{549E540F-1275-4F5D-8E83-A75B71499C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5912" y="3687470"/>
                      <a:ext cx="1531326" cy="1740517"/>
                    </a:xfrm>
                    <a:custGeom>
                      <a:avLst/>
                      <a:gdLst>
                        <a:gd name="connsiteX0" fmla="*/ 5166 w 873071"/>
                        <a:gd name="connsiteY0" fmla="*/ 542440 h 1084881"/>
                        <a:gd name="connsiteX1" fmla="*/ 873071 w 873071"/>
                        <a:gd name="connsiteY1" fmla="*/ 0 h 1084881"/>
                        <a:gd name="connsiteX2" fmla="*/ 867905 w 873071"/>
                        <a:gd name="connsiteY2" fmla="*/ 542440 h 1084881"/>
                        <a:gd name="connsiteX3" fmla="*/ 0 w 873071"/>
                        <a:gd name="connsiteY3" fmla="*/ 1084881 h 1084881"/>
                        <a:gd name="connsiteX4" fmla="*/ 5166 w 873071"/>
                        <a:gd name="connsiteY4" fmla="*/ 542440 h 1084881"/>
                        <a:gd name="connsiteX0" fmla="*/ 5166 w 876433"/>
                        <a:gd name="connsiteY0" fmla="*/ 542440 h 1084881"/>
                        <a:gd name="connsiteX1" fmla="*/ 873071 w 876433"/>
                        <a:gd name="connsiteY1" fmla="*/ 0 h 1084881"/>
                        <a:gd name="connsiteX2" fmla="*/ 876433 w 876433"/>
                        <a:gd name="connsiteY2" fmla="*/ 295109 h 1084881"/>
                        <a:gd name="connsiteX3" fmla="*/ 0 w 876433"/>
                        <a:gd name="connsiteY3" fmla="*/ 1084881 h 1084881"/>
                        <a:gd name="connsiteX4" fmla="*/ 5166 w 876433"/>
                        <a:gd name="connsiteY4" fmla="*/ 542440 h 1084881"/>
                        <a:gd name="connsiteX0" fmla="*/ 0 w 871267"/>
                        <a:gd name="connsiteY0" fmla="*/ 542440 h 846080"/>
                        <a:gd name="connsiteX1" fmla="*/ 867905 w 871267"/>
                        <a:gd name="connsiteY1" fmla="*/ 0 h 846080"/>
                        <a:gd name="connsiteX2" fmla="*/ 871267 w 871267"/>
                        <a:gd name="connsiteY2" fmla="*/ 295109 h 846080"/>
                        <a:gd name="connsiteX3" fmla="*/ 520 w 871267"/>
                        <a:gd name="connsiteY3" fmla="*/ 846080 h 846080"/>
                        <a:gd name="connsiteX4" fmla="*/ 0 w 871267"/>
                        <a:gd name="connsiteY4" fmla="*/ 542440 h 846080"/>
                        <a:gd name="connsiteX0" fmla="*/ 71568 w 942835"/>
                        <a:gd name="connsiteY0" fmla="*/ 542440 h 877589"/>
                        <a:gd name="connsiteX1" fmla="*/ 939473 w 942835"/>
                        <a:gd name="connsiteY1" fmla="*/ 0 h 877589"/>
                        <a:gd name="connsiteX2" fmla="*/ 942835 w 942835"/>
                        <a:gd name="connsiteY2" fmla="*/ 295109 h 877589"/>
                        <a:gd name="connsiteX3" fmla="*/ 72088 w 942835"/>
                        <a:gd name="connsiteY3" fmla="*/ 846080 h 877589"/>
                        <a:gd name="connsiteX4" fmla="*/ 46649 w 942835"/>
                        <a:gd name="connsiteY4" fmla="*/ 782196 h 877589"/>
                        <a:gd name="connsiteX5" fmla="*/ 71568 w 942835"/>
                        <a:gd name="connsiteY5" fmla="*/ 542440 h 877589"/>
                        <a:gd name="connsiteX0" fmla="*/ 71568 w 942835"/>
                        <a:gd name="connsiteY0" fmla="*/ 542440 h 846080"/>
                        <a:gd name="connsiteX1" fmla="*/ 939473 w 942835"/>
                        <a:gd name="connsiteY1" fmla="*/ 0 h 846080"/>
                        <a:gd name="connsiteX2" fmla="*/ 942835 w 942835"/>
                        <a:gd name="connsiteY2" fmla="*/ 295109 h 846080"/>
                        <a:gd name="connsiteX3" fmla="*/ 72088 w 942835"/>
                        <a:gd name="connsiteY3" fmla="*/ 846080 h 846080"/>
                        <a:gd name="connsiteX4" fmla="*/ 46649 w 942835"/>
                        <a:gd name="connsiteY4" fmla="*/ 782196 h 846080"/>
                        <a:gd name="connsiteX5" fmla="*/ 71568 w 942835"/>
                        <a:gd name="connsiteY5" fmla="*/ 542440 h 846080"/>
                        <a:gd name="connsiteX0" fmla="*/ 71568 w 942835"/>
                        <a:gd name="connsiteY0" fmla="*/ 542440 h 846080"/>
                        <a:gd name="connsiteX1" fmla="*/ 939473 w 942835"/>
                        <a:gd name="connsiteY1" fmla="*/ 0 h 846080"/>
                        <a:gd name="connsiteX2" fmla="*/ 942835 w 942835"/>
                        <a:gd name="connsiteY2" fmla="*/ 295109 h 846080"/>
                        <a:gd name="connsiteX3" fmla="*/ 72088 w 942835"/>
                        <a:gd name="connsiteY3" fmla="*/ 846080 h 846080"/>
                        <a:gd name="connsiteX4" fmla="*/ 46649 w 942835"/>
                        <a:gd name="connsiteY4" fmla="*/ 782196 h 846080"/>
                        <a:gd name="connsiteX5" fmla="*/ 71568 w 942835"/>
                        <a:gd name="connsiteY5" fmla="*/ 542440 h 846080"/>
                        <a:gd name="connsiteX0" fmla="*/ 75170 w 946437"/>
                        <a:gd name="connsiteY0" fmla="*/ 542440 h 846080"/>
                        <a:gd name="connsiteX1" fmla="*/ 943075 w 946437"/>
                        <a:gd name="connsiteY1" fmla="*/ 0 h 846080"/>
                        <a:gd name="connsiteX2" fmla="*/ 946437 w 946437"/>
                        <a:gd name="connsiteY2" fmla="*/ 295109 h 846080"/>
                        <a:gd name="connsiteX3" fmla="*/ 75690 w 946437"/>
                        <a:gd name="connsiteY3" fmla="*/ 846080 h 846080"/>
                        <a:gd name="connsiteX4" fmla="*/ 50251 w 946437"/>
                        <a:gd name="connsiteY4" fmla="*/ 782196 h 846080"/>
                        <a:gd name="connsiteX5" fmla="*/ 75170 w 946437"/>
                        <a:gd name="connsiteY5" fmla="*/ 542440 h 846080"/>
                        <a:gd name="connsiteX0" fmla="*/ 75170 w 946437"/>
                        <a:gd name="connsiteY0" fmla="*/ 542440 h 846080"/>
                        <a:gd name="connsiteX1" fmla="*/ 943075 w 946437"/>
                        <a:gd name="connsiteY1" fmla="*/ 0 h 846080"/>
                        <a:gd name="connsiteX2" fmla="*/ 946437 w 946437"/>
                        <a:gd name="connsiteY2" fmla="*/ 295109 h 846080"/>
                        <a:gd name="connsiteX3" fmla="*/ 75690 w 946437"/>
                        <a:gd name="connsiteY3" fmla="*/ 846080 h 846080"/>
                        <a:gd name="connsiteX4" fmla="*/ 50251 w 946437"/>
                        <a:gd name="connsiteY4" fmla="*/ 782196 h 846080"/>
                        <a:gd name="connsiteX5" fmla="*/ 75170 w 946437"/>
                        <a:gd name="connsiteY5" fmla="*/ 542440 h 846080"/>
                        <a:gd name="connsiteX0" fmla="*/ 86524 w 957791"/>
                        <a:gd name="connsiteY0" fmla="*/ 542440 h 846080"/>
                        <a:gd name="connsiteX1" fmla="*/ 954429 w 957791"/>
                        <a:gd name="connsiteY1" fmla="*/ 0 h 846080"/>
                        <a:gd name="connsiteX2" fmla="*/ 957791 w 957791"/>
                        <a:gd name="connsiteY2" fmla="*/ 295109 h 846080"/>
                        <a:gd name="connsiteX3" fmla="*/ 87044 w 957791"/>
                        <a:gd name="connsiteY3" fmla="*/ 846080 h 846080"/>
                        <a:gd name="connsiteX4" fmla="*/ 32695 w 957791"/>
                        <a:gd name="connsiteY4" fmla="*/ 719120 h 846080"/>
                        <a:gd name="connsiteX5" fmla="*/ 86524 w 957791"/>
                        <a:gd name="connsiteY5" fmla="*/ 542440 h 846080"/>
                        <a:gd name="connsiteX0" fmla="*/ 56688 w 927955"/>
                        <a:gd name="connsiteY0" fmla="*/ 542440 h 846080"/>
                        <a:gd name="connsiteX1" fmla="*/ 924593 w 927955"/>
                        <a:gd name="connsiteY1" fmla="*/ 0 h 846080"/>
                        <a:gd name="connsiteX2" fmla="*/ 927955 w 927955"/>
                        <a:gd name="connsiteY2" fmla="*/ 295109 h 846080"/>
                        <a:gd name="connsiteX3" fmla="*/ 57208 w 927955"/>
                        <a:gd name="connsiteY3" fmla="*/ 846080 h 846080"/>
                        <a:gd name="connsiteX4" fmla="*/ 2859 w 927955"/>
                        <a:gd name="connsiteY4" fmla="*/ 719120 h 846080"/>
                        <a:gd name="connsiteX5" fmla="*/ 56688 w 927955"/>
                        <a:gd name="connsiteY5" fmla="*/ 542440 h 846080"/>
                        <a:gd name="connsiteX0" fmla="*/ 53829 w 925096"/>
                        <a:gd name="connsiteY0" fmla="*/ 542440 h 846080"/>
                        <a:gd name="connsiteX1" fmla="*/ 921734 w 925096"/>
                        <a:gd name="connsiteY1" fmla="*/ 0 h 846080"/>
                        <a:gd name="connsiteX2" fmla="*/ 925096 w 925096"/>
                        <a:gd name="connsiteY2" fmla="*/ 295109 h 846080"/>
                        <a:gd name="connsiteX3" fmla="*/ 54349 w 925096"/>
                        <a:gd name="connsiteY3" fmla="*/ 846080 h 846080"/>
                        <a:gd name="connsiteX4" fmla="*/ 0 w 925096"/>
                        <a:gd name="connsiteY4" fmla="*/ 719120 h 846080"/>
                        <a:gd name="connsiteX5" fmla="*/ 53829 w 925096"/>
                        <a:gd name="connsiteY5" fmla="*/ 542440 h 846080"/>
                        <a:gd name="connsiteX0" fmla="*/ 53829 w 925096"/>
                        <a:gd name="connsiteY0" fmla="*/ 542440 h 846080"/>
                        <a:gd name="connsiteX1" fmla="*/ 921734 w 925096"/>
                        <a:gd name="connsiteY1" fmla="*/ 0 h 846080"/>
                        <a:gd name="connsiteX2" fmla="*/ 925096 w 925096"/>
                        <a:gd name="connsiteY2" fmla="*/ 295109 h 846080"/>
                        <a:gd name="connsiteX3" fmla="*/ 54349 w 925096"/>
                        <a:gd name="connsiteY3" fmla="*/ 846080 h 846080"/>
                        <a:gd name="connsiteX4" fmla="*/ 0 w 925096"/>
                        <a:gd name="connsiteY4" fmla="*/ 719120 h 846080"/>
                        <a:gd name="connsiteX5" fmla="*/ 53829 w 925096"/>
                        <a:gd name="connsiteY5" fmla="*/ 542440 h 846080"/>
                        <a:gd name="connsiteX0" fmla="*/ 53829 w 925096"/>
                        <a:gd name="connsiteY0" fmla="*/ 542440 h 846080"/>
                        <a:gd name="connsiteX1" fmla="*/ 921734 w 925096"/>
                        <a:gd name="connsiteY1" fmla="*/ 0 h 846080"/>
                        <a:gd name="connsiteX2" fmla="*/ 925096 w 925096"/>
                        <a:gd name="connsiteY2" fmla="*/ 295109 h 846080"/>
                        <a:gd name="connsiteX3" fmla="*/ 54349 w 925096"/>
                        <a:gd name="connsiteY3" fmla="*/ 846080 h 846080"/>
                        <a:gd name="connsiteX4" fmla="*/ 0 w 925096"/>
                        <a:gd name="connsiteY4" fmla="*/ 719120 h 846080"/>
                        <a:gd name="connsiteX5" fmla="*/ 53829 w 925096"/>
                        <a:gd name="connsiteY5" fmla="*/ 542440 h 846080"/>
                        <a:gd name="connsiteX0" fmla="*/ 53829 w 925096"/>
                        <a:gd name="connsiteY0" fmla="*/ 542440 h 846080"/>
                        <a:gd name="connsiteX1" fmla="*/ 921734 w 925096"/>
                        <a:gd name="connsiteY1" fmla="*/ 0 h 846080"/>
                        <a:gd name="connsiteX2" fmla="*/ 925096 w 925096"/>
                        <a:gd name="connsiteY2" fmla="*/ 295109 h 846080"/>
                        <a:gd name="connsiteX3" fmla="*/ 54349 w 925096"/>
                        <a:gd name="connsiteY3" fmla="*/ 846080 h 846080"/>
                        <a:gd name="connsiteX4" fmla="*/ 0 w 925096"/>
                        <a:gd name="connsiteY4" fmla="*/ 719120 h 846080"/>
                        <a:gd name="connsiteX5" fmla="*/ 53829 w 925096"/>
                        <a:gd name="connsiteY5" fmla="*/ 542440 h 846080"/>
                        <a:gd name="connsiteX0" fmla="*/ 53829 w 925096"/>
                        <a:gd name="connsiteY0" fmla="*/ 542440 h 846080"/>
                        <a:gd name="connsiteX1" fmla="*/ 921734 w 925096"/>
                        <a:gd name="connsiteY1" fmla="*/ 0 h 846080"/>
                        <a:gd name="connsiteX2" fmla="*/ 925096 w 925096"/>
                        <a:gd name="connsiteY2" fmla="*/ 295109 h 846080"/>
                        <a:gd name="connsiteX3" fmla="*/ 54349 w 925096"/>
                        <a:gd name="connsiteY3" fmla="*/ 846080 h 846080"/>
                        <a:gd name="connsiteX4" fmla="*/ 0 w 925096"/>
                        <a:gd name="connsiteY4" fmla="*/ 719120 h 846080"/>
                        <a:gd name="connsiteX5" fmla="*/ 53829 w 925096"/>
                        <a:gd name="connsiteY5" fmla="*/ 542440 h 846080"/>
                        <a:gd name="connsiteX0" fmla="*/ 35431 w 906698"/>
                        <a:gd name="connsiteY0" fmla="*/ 542440 h 846080"/>
                        <a:gd name="connsiteX1" fmla="*/ 903336 w 906698"/>
                        <a:gd name="connsiteY1" fmla="*/ 0 h 846080"/>
                        <a:gd name="connsiteX2" fmla="*/ 906698 w 906698"/>
                        <a:gd name="connsiteY2" fmla="*/ 295109 h 846080"/>
                        <a:gd name="connsiteX3" fmla="*/ 35951 w 906698"/>
                        <a:gd name="connsiteY3" fmla="*/ 846080 h 846080"/>
                        <a:gd name="connsiteX4" fmla="*/ 0 w 906698"/>
                        <a:gd name="connsiteY4" fmla="*/ 703351 h 846080"/>
                        <a:gd name="connsiteX5" fmla="*/ 35431 w 906698"/>
                        <a:gd name="connsiteY5" fmla="*/ 542440 h 846080"/>
                        <a:gd name="connsiteX0" fmla="*/ 35431 w 906698"/>
                        <a:gd name="connsiteY0" fmla="*/ 542440 h 846080"/>
                        <a:gd name="connsiteX1" fmla="*/ 903336 w 906698"/>
                        <a:gd name="connsiteY1" fmla="*/ 0 h 846080"/>
                        <a:gd name="connsiteX2" fmla="*/ 906698 w 906698"/>
                        <a:gd name="connsiteY2" fmla="*/ 295109 h 846080"/>
                        <a:gd name="connsiteX3" fmla="*/ 35951 w 906698"/>
                        <a:gd name="connsiteY3" fmla="*/ 846080 h 846080"/>
                        <a:gd name="connsiteX4" fmla="*/ 0 w 906698"/>
                        <a:gd name="connsiteY4" fmla="*/ 703351 h 846080"/>
                        <a:gd name="connsiteX5" fmla="*/ 35431 w 906698"/>
                        <a:gd name="connsiteY5" fmla="*/ 542440 h 846080"/>
                        <a:gd name="connsiteX0" fmla="*/ 35817 w 907084"/>
                        <a:gd name="connsiteY0" fmla="*/ 542440 h 846080"/>
                        <a:gd name="connsiteX1" fmla="*/ 903722 w 907084"/>
                        <a:gd name="connsiteY1" fmla="*/ 0 h 846080"/>
                        <a:gd name="connsiteX2" fmla="*/ 907084 w 907084"/>
                        <a:gd name="connsiteY2" fmla="*/ 295109 h 846080"/>
                        <a:gd name="connsiteX3" fmla="*/ 36337 w 907084"/>
                        <a:gd name="connsiteY3" fmla="*/ 846080 h 846080"/>
                        <a:gd name="connsiteX4" fmla="*/ 386 w 907084"/>
                        <a:gd name="connsiteY4" fmla="*/ 703351 h 846080"/>
                        <a:gd name="connsiteX5" fmla="*/ 35817 w 907084"/>
                        <a:gd name="connsiteY5" fmla="*/ 542440 h 846080"/>
                        <a:gd name="connsiteX0" fmla="*/ 35847 w 907114"/>
                        <a:gd name="connsiteY0" fmla="*/ 542440 h 846080"/>
                        <a:gd name="connsiteX1" fmla="*/ 903752 w 907114"/>
                        <a:gd name="connsiteY1" fmla="*/ 0 h 846080"/>
                        <a:gd name="connsiteX2" fmla="*/ 907114 w 907114"/>
                        <a:gd name="connsiteY2" fmla="*/ 295109 h 846080"/>
                        <a:gd name="connsiteX3" fmla="*/ 36367 w 907114"/>
                        <a:gd name="connsiteY3" fmla="*/ 846080 h 846080"/>
                        <a:gd name="connsiteX4" fmla="*/ 416 w 907114"/>
                        <a:gd name="connsiteY4" fmla="*/ 703351 h 846080"/>
                        <a:gd name="connsiteX5" fmla="*/ 35847 w 907114"/>
                        <a:gd name="connsiteY5" fmla="*/ 542440 h 846080"/>
                        <a:gd name="connsiteX0" fmla="*/ 76693 w 947960"/>
                        <a:gd name="connsiteY0" fmla="*/ 542440 h 862650"/>
                        <a:gd name="connsiteX1" fmla="*/ 944598 w 947960"/>
                        <a:gd name="connsiteY1" fmla="*/ 0 h 862650"/>
                        <a:gd name="connsiteX2" fmla="*/ 947960 w 947960"/>
                        <a:gd name="connsiteY2" fmla="*/ 295109 h 862650"/>
                        <a:gd name="connsiteX3" fmla="*/ 77213 w 947960"/>
                        <a:gd name="connsiteY3" fmla="*/ 846080 h 862650"/>
                        <a:gd name="connsiteX4" fmla="*/ 41262 w 947960"/>
                        <a:gd name="connsiteY4" fmla="*/ 703351 h 862650"/>
                        <a:gd name="connsiteX5" fmla="*/ 76693 w 947960"/>
                        <a:gd name="connsiteY5" fmla="*/ 542440 h 862650"/>
                        <a:gd name="connsiteX0" fmla="*/ 76655 w 947922"/>
                        <a:gd name="connsiteY0" fmla="*/ 542440 h 862846"/>
                        <a:gd name="connsiteX1" fmla="*/ 944560 w 947922"/>
                        <a:gd name="connsiteY1" fmla="*/ 0 h 862846"/>
                        <a:gd name="connsiteX2" fmla="*/ 947922 w 947922"/>
                        <a:gd name="connsiteY2" fmla="*/ 295109 h 862846"/>
                        <a:gd name="connsiteX3" fmla="*/ 77175 w 947922"/>
                        <a:gd name="connsiteY3" fmla="*/ 846080 h 862846"/>
                        <a:gd name="connsiteX4" fmla="*/ 41224 w 947922"/>
                        <a:gd name="connsiteY4" fmla="*/ 703351 h 862846"/>
                        <a:gd name="connsiteX5" fmla="*/ 76655 w 947922"/>
                        <a:gd name="connsiteY5" fmla="*/ 542440 h 862846"/>
                        <a:gd name="connsiteX0" fmla="*/ 35818 w 907085"/>
                        <a:gd name="connsiteY0" fmla="*/ 542440 h 846080"/>
                        <a:gd name="connsiteX1" fmla="*/ 903723 w 907085"/>
                        <a:gd name="connsiteY1" fmla="*/ 0 h 846080"/>
                        <a:gd name="connsiteX2" fmla="*/ 907085 w 907085"/>
                        <a:gd name="connsiteY2" fmla="*/ 295109 h 846080"/>
                        <a:gd name="connsiteX3" fmla="*/ 36338 w 907085"/>
                        <a:gd name="connsiteY3" fmla="*/ 846080 h 846080"/>
                        <a:gd name="connsiteX4" fmla="*/ 387 w 907085"/>
                        <a:gd name="connsiteY4" fmla="*/ 703351 h 846080"/>
                        <a:gd name="connsiteX5" fmla="*/ 35818 w 907085"/>
                        <a:gd name="connsiteY5" fmla="*/ 542440 h 846080"/>
                        <a:gd name="connsiteX0" fmla="*/ 35923 w 907190"/>
                        <a:gd name="connsiteY0" fmla="*/ 542440 h 838195"/>
                        <a:gd name="connsiteX1" fmla="*/ 903828 w 907190"/>
                        <a:gd name="connsiteY1" fmla="*/ 0 h 838195"/>
                        <a:gd name="connsiteX2" fmla="*/ 907190 w 907190"/>
                        <a:gd name="connsiteY2" fmla="*/ 295109 h 838195"/>
                        <a:gd name="connsiteX3" fmla="*/ 54839 w 907190"/>
                        <a:gd name="connsiteY3" fmla="*/ 838195 h 838195"/>
                        <a:gd name="connsiteX4" fmla="*/ 492 w 907190"/>
                        <a:gd name="connsiteY4" fmla="*/ 703351 h 838195"/>
                        <a:gd name="connsiteX5" fmla="*/ 35923 w 907190"/>
                        <a:gd name="connsiteY5" fmla="*/ 542440 h 838195"/>
                        <a:gd name="connsiteX0" fmla="*/ 36412 w 907679"/>
                        <a:gd name="connsiteY0" fmla="*/ 542440 h 1185114"/>
                        <a:gd name="connsiteX1" fmla="*/ 904317 w 907679"/>
                        <a:gd name="connsiteY1" fmla="*/ 0 h 1185114"/>
                        <a:gd name="connsiteX2" fmla="*/ 907679 w 907679"/>
                        <a:gd name="connsiteY2" fmla="*/ 295109 h 1185114"/>
                        <a:gd name="connsiteX3" fmla="*/ 65841 w 907679"/>
                        <a:gd name="connsiteY3" fmla="*/ 1185114 h 1185114"/>
                        <a:gd name="connsiteX4" fmla="*/ 981 w 907679"/>
                        <a:gd name="connsiteY4" fmla="*/ 703351 h 1185114"/>
                        <a:gd name="connsiteX5" fmla="*/ 36412 w 907679"/>
                        <a:gd name="connsiteY5" fmla="*/ 542440 h 1185114"/>
                        <a:gd name="connsiteX0" fmla="*/ 36158 w 907425"/>
                        <a:gd name="connsiteY0" fmla="*/ 542440 h 1211395"/>
                        <a:gd name="connsiteX1" fmla="*/ 904063 w 907425"/>
                        <a:gd name="connsiteY1" fmla="*/ 0 h 1211395"/>
                        <a:gd name="connsiteX2" fmla="*/ 907425 w 907425"/>
                        <a:gd name="connsiteY2" fmla="*/ 295109 h 1211395"/>
                        <a:gd name="connsiteX3" fmla="*/ 60330 w 907425"/>
                        <a:gd name="connsiteY3" fmla="*/ 1211395 h 1211395"/>
                        <a:gd name="connsiteX4" fmla="*/ 727 w 907425"/>
                        <a:gd name="connsiteY4" fmla="*/ 703351 h 1211395"/>
                        <a:gd name="connsiteX5" fmla="*/ 36158 w 907425"/>
                        <a:gd name="connsiteY5" fmla="*/ 542440 h 1211395"/>
                        <a:gd name="connsiteX0" fmla="*/ 36158 w 917938"/>
                        <a:gd name="connsiteY0" fmla="*/ 542440 h 1211395"/>
                        <a:gd name="connsiteX1" fmla="*/ 904063 w 917938"/>
                        <a:gd name="connsiteY1" fmla="*/ 0 h 1211395"/>
                        <a:gd name="connsiteX2" fmla="*/ 917938 w 917938"/>
                        <a:gd name="connsiteY2" fmla="*/ 663054 h 1211395"/>
                        <a:gd name="connsiteX3" fmla="*/ 60330 w 917938"/>
                        <a:gd name="connsiteY3" fmla="*/ 1211395 h 1211395"/>
                        <a:gd name="connsiteX4" fmla="*/ 727 w 917938"/>
                        <a:gd name="connsiteY4" fmla="*/ 703351 h 1211395"/>
                        <a:gd name="connsiteX5" fmla="*/ 36158 w 917938"/>
                        <a:gd name="connsiteY5" fmla="*/ 542440 h 1211395"/>
                        <a:gd name="connsiteX0" fmla="*/ 96331 w 978111"/>
                        <a:gd name="connsiteY0" fmla="*/ 542440 h 1211395"/>
                        <a:gd name="connsiteX1" fmla="*/ 964236 w 978111"/>
                        <a:gd name="connsiteY1" fmla="*/ 0 h 1211395"/>
                        <a:gd name="connsiteX2" fmla="*/ 978111 w 978111"/>
                        <a:gd name="connsiteY2" fmla="*/ 663054 h 1211395"/>
                        <a:gd name="connsiteX3" fmla="*/ 120503 w 978111"/>
                        <a:gd name="connsiteY3" fmla="*/ 1211395 h 1211395"/>
                        <a:gd name="connsiteX4" fmla="*/ 96331 w 978111"/>
                        <a:gd name="connsiteY4" fmla="*/ 542440 h 1211395"/>
                        <a:gd name="connsiteX0" fmla="*/ 65893 w 947673"/>
                        <a:gd name="connsiteY0" fmla="*/ 542440 h 1211395"/>
                        <a:gd name="connsiteX1" fmla="*/ 933798 w 947673"/>
                        <a:gd name="connsiteY1" fmla="*/ 0 h 1211395"/>
                        <a:gd name="connsiteX2" fmla="*/ 947673 w 947673"/>
                        <a:gd name="connsiteY2" fmla="*/ 663054 h 1211395"/>
                        <a:gd name="connsiteX3" fmla="*/ 90065 w 947673"/>
                        <a:gd name="connsiteY3" fmla="*/ 1211395 h 1211395"/>
                        <a:gd name="connsiteX4" fmla="*/ 65893 w 947673"/>
                        <a:gd name="connsiteY4" fmla="*/ 542440 h 1211395"/>
                        <a:gd name="connsiteX0" fmla="*/ 28796 w 910576"/>
                        <a:gd name="connsiteY0" fmla="*/ 542440 h 1211395"/>
                        <a:gd name="connsiteX1" fmla="*/ 896701 w 910576"/>
                        <a:gd name="connsiteY1" fmla="*/ 0 h 1211395"/>
                        <a:gd name="connsiteX2" fmla="*/ 910576 w 910576"/>
                        <a:gd name="connsiteY2" fmla="*/ 663054 h 1211395"/>
                        <a:gd name="connsiteX3" fmla="*/ 52968 w 910576"/>
                        <a:gd name="connsiteY3" fmla="*/ 1211395 h 1211395"/>
                        <a:gd name="connsiteX4" fmla="*/ 28796 w 910576"/>
                        <a:gd name="connsiteY4" fmla="*/ 542440 h 1211395"/>
                        <a:gd name="connsiteX0" fmla="*/ 28796 w 1309326"/>
                        <a:gd name="connsiteY0" fmla="*/ 800001 h 1468956"/>
                        <a:gd name="connsiteX1" fmla="*/ 1309324 w 1309326"/>
                        <a:gd name="connsiteY1" fmla="*/ 0 h 1468956"/>
                        <a:gd name="connsiteX2" fmla="*/ 910576 w 1309326"/>
                        <a:gd name="connsiteY2" fmla="*/ 920615 h 1468956"/>
                        <a:gd name="connsiteX3" fmla="*/ 52968 w 1309326"/>
                        <a:gd name="connsiteY3" fmla="*/ 1468956 h 1468956"/>
                        <a:gd name="connsiteX4" fmla="*/ 28796 w 1309326"/>
                        <a:gd name="connsiteY4" fmla="*/ 800001 h 1468956"/>
                        <a:gd name="connsiteX0" fmla="*/ 28796 w 1309357"/>
                        <a:gd name="connsiteY0" fmla="*/ 800001 h 1468956"/>
                        <a:gd name="connsiteX1" fmla="*/ 1309324 w 1309357"/>
                        <a:gd name="connsiteY1" fmla="*/ 0 h 1468956"/>
                        <a:gd name="connsiteX2" fmla="*/ 1283777 w 1309357"/>
                        <a:gd name="connsiteY2" fmla="*/ 689335 h 1468956"/>
                        <a:gd name="connsiteX3" fmla="*/ 52968 w 1309357"/>
                        <a:gd name="connsiteY3" fmla="*/ 1468956 h 1468956"/>
                        <a:gd name="connsiteX4" fmla="*/ 28796 w 1309357"/>
                        <a:gd name="connsiteY4" fmla="*/ 800001 h 1468956"/>
                        <a:gd name="connsiteX0" fmla="*/ 28796 w 1309334"/>
                        <a:gd name="connsiteY0" fmla="*/ 800001 h 1468956"/>
                        <a:gd name="connsiteX1" fmla="*/ 1309324 w 1309334"/>
                        <a:gd name="connsiteY1" fmla="*/ 0 h 1468956"/>
                        <a:gd name="connsiteX2" fmla="*/ 1283777 w 1309334"/>
                        <a:gd name="connsiteY2" fmla="*/ 689335 h 1468956"/>
                        <a:gd name="connsiteX3" fmla="*/ 52968 w 1309334"/>
                        <a:gd name="connsiteY3" fmla="*/ 1468956 h 1468956"/>
                        <a:gd name="connsiteX4" fmla="*/ 28796 w 1309334"/>
                        <a:gd name="connsiteY4" fmla="*/ 800001 h 1468956"/>
                        <a:gd name="connsiteX0" fmla="*/ 28796 w 1322473"/>
                        <a:gd name="connsiteY0" fmla="*/ 810514 h 1479469"/>
                        <a:gd name="connsiteX1" fmla="*/ 1322465 w 1322473"/>
                        <a:gd name="connsiteY1" fmla="*/ 0 h 1479469"/>
                        <a:gd name="connsiteX2" fmla="*/ 1283777 w 1322473"/>
                        <a:gd name="connsiteY2" fmla="*/ 699848 h 1479469"/>
                        <a:gd name="connsiteX3" fmla="*/ 52968 w 1322473"/>
                        <a:gd name="connsiteY3" fmla="*/ 1479469 h 1479469"/>
                        <a:gd name="connsiteX4" fmla="*/ 28796 w 1322473"/>
                        <a:gd name="connsiteY4" fmla="*/ 810514 h 1479469"/>
                        <a:gd name="connsiteX0" fmla="*/ 28796 w 1322465"/>
                        <a:gd name="connsiteY0" fmla="*/ 810514 h 1479469"/>
                        <a:gd name="connsiteX1" fmla="*/ 1322465 w 1322465"/>
                        <a:gd name="connsiteY1" fmla="*/ 0 h 1479469"/>
                        <a:gd name="connsiteX2" fmla="*/ 1283777 w 1322465"/>
                        <a:gd name="connsiteY2" fmla="*/ 699848 h 1479469"/>
                        <a:gd name="connsiteX3" fmla="*/ 52968 w 1322465"/>
                        <a:gd name="connsiteY3" fmla="*/ 1479469 h 1479469"/>
                        <a:gd name="connsiteX4" fmla="*/ 28796 w 1322465"/>
                        <a:gd name="connsiteY4" fmla="*/ 810514 h 1479469"/>
                        <a:gd name="connsiteX0" fmla="*/ 28796 w 1695666"/>
                        <a:gd name="connsiteY0" fmla="*/ 1044421 h 1713376"/>
                        <a:gd name="connsiteX1" fmla="*/ 1695666 w 1695666"/>
                        <a:gd name="connsiteY1" fmla="*/ 0 h 1713376"/>
                        <a:gd name="connsiteX2" fmla="*/ 1283777 w 1695666"/>
                        <a:gd name="connsiteY2" fmla="*/ 933755 h 1713376"/>
                        <a:gd name="connsiteX3" fmla="*/ 52968 w 1695666"/>
                        <a:gd name="connsiteY3" fmla="*/ 1713376 h 1713376"/>
                        <a:gd name="connsiteX4" fmla="*/ 28796 w 1695666"/>
                        <a:gd name="connsiteY4" fmla="*/ 1044421 h 1713376"/>
                        <a:gd name="connsiteX0" fmla="*/ 28796 w 1725310"/>
                        <a:gd name="connsiteY0" fmla="*/ 1044421 h 1713376"/>
                        <a:gd name="connsiteX1" fmla="*/ 1695666 w 1725310"/>
                        <a:gd name="connsiteY1" fmla="*/ 0 h 1713376"/>
                        <a:gd name="connsiteX2" fmla="*/ 1725310 w 1725310"/>
                        <a:gd name="connsiteY2" fmla="*/ 652540 h 1713376"/>
                        <a:gd name="connsiteX3" fmla="*/ 52968 w 1725310"/>
                        <a:gd name="connsiteY3" fmla="*/ 1713376 h 1713376"/>
                        <a:gd name="connsiteX4" fmla="*/ 28796 w 1725310"/>
                        <a:gd name="connsiteY4" fmla="*/ 1044421 h 1713376"/>
                        <a:gd name="connsiteX0" fmla="*/ 21812 w 1718326"/>
                        <a:gd name="connsiteY0" fmla="*/ 1044421 h 1921001"/>
                        <a:gd name="connsiteX1" fmla="*/ 1688682 w 1718326"/>
                        <a:gd name="connsiteY1" fmla="*/ 0 h 1921001"/>
                        <a:gd name="connsiteX2" fmla="*/ 1718326 w 1718326"/>
                        <a:gd name="connsiteY2" fmla="*/ 652540 h 1921001"/>
                        <a:gd name="connsiteX3" fmla="*/ 77523 w 1718326"/>
                        <a:gd name="connsiteY3" fmla="*/ 1921001 h 1921001"/>
                        <a:gd name="connsiteX4" fmla="*/ 21812 w 1718326"/>
                        <a:gd name="connsiteY4" fmla="*/ 1044421 h 1921001"/>
                        <a:gd name="connsiteX0" fmla="*/ 23247 w 1719761"/>
                        <a:gd name="connsiteY0" fmla="*/ 1044421 h 1921001"/>
                        <a:gd name="connsiteX1" fmla="*/ 1690117 w 1719761"/>
                        <a:gd name="connsiteY1" fmla="*/ 0 h 1921001"/>
                        <a:gd name="connsiteX2" fmla="*/ 1719761 w 1719761"/>
                        <a:gd name="connsiteY2" fmla="*/ 652540 h 1921001"/>
                        <a:gd name="connsiteX3" fmla="*/ 71074 w 1719761"/>
                        <a:gd name="connsiteY3" fmla="*/ 1921001 h 1921001"/>
                        <a:gd name="connsiteX4" fmla="*/ 23247 w 1719761"/>
                        <a:gd name="connsiteY4" fmla="*/ 1044421 h 1921001"/>
                        <a:gd name="connsiteX0" fmla="*/ 23247 w 1690117"/>
                        <a:gd name="connsiteY0" fmla="*/ 1044421 h 1921001"/>
                        <a:gd name="connsiteX1" fmla="*/ 1690117 w 1690117"/>
                        <a:gd name="connsiteY1" fmla="*/ 0 h 1921001"/>
                        <a:gd name="connsiteX2" fmla="*/ 1659313 w 1690117"/>
                        <a:gd name="connsiteY2" fmla="*/ 839141 h 1921001"/>
                        <a:gd name="connsiteX3" fmla="*/ 71074 w 1690117"/>
                        <a:gd name="connsiteY3" fmla="*/ 1921001 h 1921001"/>
                        <a:gd name="connsiteX4" fmla="*/ 23247 w 1690117"/>
                        <a:gd name="connsiteY4" fmla="*/ 1044421 h 1921001"/>
                        <a:gd name="connsiteX0" fmla="*/ 23247 w 1690117"/>
                        <a:gd name="connsiteY0" fmla="*/ 1044421 h 1921001"/>
                        <a:gd name="connsiteX1" fmla="*/ 1690117 w 1690117"/>
                        <a:gd name="connsiteY1" fmla="*/ 0 h 1921001"/>
                        <a:gd name="connsiteX2" fmla="*/ 1661941 w 1690117"/>
                        <a:gd name="connsiteY2" fmla="*/ 883821 h 1921001"/>
                        <a:gd name="connsiteX3" fmla="*/ 71074 w 1690117"/>
                        <a:gd name="connsiteY3" fmla="*/ 1921001 h 1921001"/>
                        <a:gd name="connsiteX4" fmla="*/ 23247 w 1690117"/>
                        <a:gd name="connsiteY4" fmla="*/ 1044421 h 19210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90117" h="1921001">
                          <a:moveTo>
                            <a:pt x="23247" y="1044421"/>
                          </a:moveTo>
                          <a:lnTo>
                            <a:pt x="1690117" y="0"/>
                          </a:lnTo>
                          <a:cubicBezTo>
                            <a:pt x="1633418" y="177215"/>
                            <a:pt x="1600373" y="782822"/>
                            <a:pt x="1661941" y="883821"/>
                          </a:cubicBezTo>
                          <a:lnTo>
                            <a:pt x="71074" y="1921001"/>
                          </a:lnTo>
                          <a:cubicBezTo>
                            <a:pt x="31866" y="1766862"/>
                            <a:pt x="-35902" y="1304140"/>
                            <a:pt x="23247" y="1044421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28" name="フリーフォーム 78">
                      <a:extLst>
                        <a:ext uri="{FF2B5EF4-FFF2-40B4-BE49-F238E27FC236}">
                          <a16:creationId xmlns:a16="http://schemas.microsoft.com/office/drawing/2014/main" id="{6EBBEFBD-459D-457C-B2B5-6C2D75EC3E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06979" y="3679746"/>
                      <a:ext cx="2025088" cy="953414"/>
                    </a:xfrm>
                    <a:custGeom>
                      <a:avLst/>
                      <a:gdLst>
                        <a:gd name="connsiteX0" fmla="*/ 0 w 1477505"/>
                        <a:gd name="connsiteY0" fmla="*/ 542440 h 547606"/>
                        <a:gd name="connsiteX1" fmla="*/ 599268 w 1477505"/>
                        <a:gd name="connsiteY1" fmla="*/ 547606 h 547606"/>
                        <a:gd name="connsiteX2" fmla="*/ 1477505 w 1477505"/>
                        <a:gd name="connsiteY2" fmla="*/ 5166 h 547606"/>
                        <a:gd name="connsiteX3" fmla="*/ 893735 w 1477505"/>
                        <a:gd name="connsiteY3" fmla="*/ 0 h 547606"/>
                        <a:gd name="connsiteX4" fmla="*/ 0 w 1477505"/>
                        <a:gd name="connsiteY4" fmla="*/ 542440 h 547606"/>
                        <a:gd name="connsiteX0" fmla="*/ 0 w 1431010"/>
                        <a:gd name="connsiteY0" fmla="*/ 413288 h 547606"/>
                        <a:gd name="connsiteX1" fmla="*/ 552773 w 1431010"/>
                        <a:gd name="connsiteY1" fmla="*/ 547606 h 547606"/>
                        <a:gd name="connsiteX2" fmla="*/ 1431010 w 1431010"/>
                        <a:gd name="connsiteY2" fmla="*/ 5166 h 547606"/>
                        <a:gd name="connsiteX3" fmla="*/ 847240 w 1431010"/>
                        <a:gd name="connsiteY3" fmla="*/ 0 h 547606"/>
                        <a:gd name="connsiteX4" fmla="*/ 0 w 1431010"/>
                        <a:gd name="connsiteY4" fmla="*/ 413288 h 547606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5166 h 547607"/>
                        <a:gd name="connsiteX3" fmla="*/ 883402 w 1467172"/>
                        <a:gd name="connsiteY3" fmla="*/ 0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73070 w 1467172"/>
                        <a:gd name="connsiteY3" fmla="*/ 87824 h 542441"/>
                        <a:gd name="connsiteX4" fmla="*/ 0 w 1467172"/>
                        <a:gd name="connsiteY4" fmla="*/ 542441 h 542441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57572 w 1467172"/>
                        <a:gd name="connsiteY3" fmla="*/ 5167 h 542441"/>
                        <a:gd name="connsiteX4" fmla="*/ 0 w 1467172"/>
                        <a:gd name="connsiteY4" fmla="*/ 542441 h 542441"/>
                        <a:gd name="connsiteX0" fmla="*/ 0 w 1431009"/>
                        <a:gd name="connsiteY0" fmla="*/ 537274 h 537274"/>
                        <a:gd name="connsiteX1" fmla="*/ 588935 w 1431009"/>
                        <a:gd name="connsiteY1" fmla="*/ 537273 h 537274"/>
                        <a:gd name="connsiteX2" fmla="*/ 1431009 w 1431009"/>
                        <a:gd name="connsiteY2" fmla="*/ 82656 h 537274"/>
                        <a:gd name="connsiteX3" fmla="*/ 857572 w 1431009"/>
                        <a:gd name="connsiteY3" fmla="*/ 0 h 537274"/>
                        <a:gd name="connsiteX4" fmla="*/ 0 w 1431009"/>
                        <a:gd name="connsiteY4" fmla="*/ 537274 h 537274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0333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52773 h 552773"/>
                        <a:gd name="connsiteX1" fmla="*/ 588935 w 1467172"/>
                        <a:gd name="connsiteY1" fmla="*/ 552772 h 552773"/>
                        <a:gd name="connsiteX2" fmla="*/ 1467172 w 1467172"/>
                        <a:gd name="connsiteY2" fmla="*/ 5166 h 552773"/>
                        <a:gd name="connsiteX3" fmla="*/ 857572 w 1467172"/>
                        <a:gd name="connsiteY3" fmla="*/ 0 h 552773"/>
                        <a:gd name="connsiteX4" fmla="*/ 0 w 1467172"/>
                        <a:gd name="connsiteY4" fmla="*/ 552773 h 552773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5499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604434 w 1467172"/>
                        <a:gd name="connsiteY1" fmla="*/ 542440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41342"/>
                        <a:gd name="connsiteY0" fmla="*/ 547607 h 547607"/>
                        <a:gd name="connsiteX1" fmla="*/ 578604 w 1441342"/>
                        <a:gd name="connsiteY1" fmla="*/ 542440 h 547607"/>
                        <a:gd name="connsiteX2" fmla="*/ 1441342 w 1441342"/>
                        <a:gd name="connsiteY2" fmla="*/ 0 h 547607"/>
                        <a:gd name="connsiteX3" fmla="*/ 842074 w 1441342"/>
                        <a:gd name="connsiteY3" fmla="*/ 1 h 547607"/>
                        <a:gd name="connsiteX4" fmla="*/ 0 w 1441342"/>
                        <a:gd name="connsiteY4" fmla="*/ 547607 h 547607"/>
                        <a:gd name="connsiteX0" fmla="*/ 0 w 1291525"/>
                        <a:gd name="connsiteY0" fmla="*/ 547607 h 547607"/>
                        <a:gd name="connsiteX1" fmla="*/ 578604 w 1291525"/>
                        <a:gd name="connsiteY1" fmla="*/ 542440 h 547607"/>
                        <a:gd name="connsiteX2" fmla="*/ 1291525 w 1291525"/>
                        <a:gd name="connsiteY2" fmla="*/ 0 h 547607"/>
                        <a:gd name="connsiteX3" fmla="*/ 842074 w 1291525"/>
                        <a:gd name="connsiteY3" fmla="*/ 1 h 547607"/>
                        <a:gd name="connsiteX4" fmla="*/ 0 w 1291525"/>
                        <a:gd name="connsiteY4" fmla="*/ 547607 h 547607"/>
                        <a:gd name="connsiteX0" fmla="*/ 0 w 1451674"/>
                        <a:gd name="connsiteY0" fmla="*/ 547606 h 547606"/>
                        <a:gd name="connsiteX1" fmla="*/ 578604 w 1451674"/>
                        <a:gd name="connsiteY1" fmla="*/ 542439 h 547606"/>
                        <a:gd name="connsiteX2" fmla="*/ 1451674 w 1451674"/>
                        <a:gd name="connsiteY2" fmla="*/ 10331 h 547606"/>
                        <a:gd name="connsiteX3" fmla="*/ 842074 w 1451674"/>
                        <a:gd name="connsiteY3" fmla="*/ 0 h 547606"/>
                        <a:gd name="connsiteX4" fmla="*/ 0 w 1451674"/>
                        <a:gd name="connsiteY4" fmla="*/ 547606 h 547606"/>
                        <a:gd name="connsiteX0" fmla="*/ 0 w 1451674"/>
                        <a:gd name="connsiteY0" fmla="*/ 568184 h 568184"/>
                        <a:gd name="connsiteX1" fmla="*/ 578604 w 1451674"/>
                        <a:gd name="connsiteY1" fmla="*/ 563017 h 568184"/>
                        <a:gd name="connsiteX2" fmla="*/ 1451674 w 1451674"/>
                        <a:gd name="connsiteY2" fmla="*/ 0 h 568184"/>
                        <a:gd name="connsiteX3" fmla="*/ 842074 w 1451674"/>
                        <a:gd name="connsiteY3" fmla="*/ 20578 h 568184"/>
                        <a:gd name="connsiteX4" fmla="*/ 0 w 1451674"/>
                        <a:gd name="connsiteY4" fmla="*/ 568184 h 568184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4207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622303 h 622303"/>
                        <a:gd name="connsiteX1" fmla="*/ 578604 w 1454250"/>
                        <a:gd name="connsiteY1" fmla="*/ 617136 h 622303"/>
                        <a:gd name="connsiteX2" fmla="*/ 1454250 w 1454250"/>
                        <a:gd name="connsiteY2" fmla="*/ 77301 h 622303"/>
                        <a:gd name="connsiteX3" fmla="*/ 849801 w 1454250"/>
                        <a:gd name="connsiteY3" fmla="*/ 0 h 622303"/>
                        <a:gd name="connsiteX4" fmla="*/ 0 w 1454250"/>
                        <a:gd name="connsiteY4" fmla="*/ 622303 h 622303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49801 w 1454250"/>
                        <a:gd name="connsiteY3" fmla="*/ 103003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75559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3286 w 1454250"/>
                        <a:gd name="connsiteY3" fmla="*/ 133912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67831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8437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9616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98740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55290"/>
                        <a:gd name="connsiteX1" fmla="*/ 578604 w 1454250"/>
                        <a:gd name="connsiteY1" fmla="*/ 555290 h 555290"/>
                        <a:gd name="connsiteX2" fmla="*/ 1454250 w 1454250"/>
                        <a:gd name="connsiteY2" fmla="*/ 0 h 555290"/>
                        <a:gd name="connsiteX3" fmla="*/ 898740 w 1454250"/>
                        <a:gd name="connsiteY3" fmla="*/ 2548 h 555290"/>
                        <a:gd name="connsiteX4" fmla="*/ 0 w 1454250"/>
                        <a:gd name="connsiteY4" fmla="*/ 545002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88437 w 1443947"/>
                        <a:gd name="connsiteY3" fmla="*/ 2548 h 555290"/>
                        <a:gd name="connsiteX4" fmla="*/ 0 w 1443947"/>
                        <a:gd name="connsiteY4" fmla="*/ 552730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36922 w 1443947"/>
                        <a:gd name="connsiteY3" fmla="*/ 108155 h 555290"/>
                        <a:gd name="connsiteX4" fmla="*/ 0 w 1443947"/>
                        <a:gd name="connsiteY4" fmla="*/ 552730 h 555290"/>
                        <a:gd name="connsiteX0" fmla="*/ 0 w 1356371"/>
                        <a:gd name="connsiteY0" fmla="*/ 488335 h 490895"/>
                        <a:gd name="connsiteX1" fmla="*/ 568301 w 1356371"/>
                        <a:gd name="connsiteY1" fmla="*/ 490895 h 490895"/>
                        <a:gd name="connsiteX2" fmla="*/ 1356371 w 1356371"/>
                        <a:gd name="connsiteY2" fmla="*/ 0 h 490895"/>
                        <a:gd name="connsiteX3" fmla="*/ 836922 w 1356371"/>
                        <a:gd name="connsiteY3" fmla="*/ 43760 h 490895"/>
                        <a:gd name="connsiteX4" fmla="*/ 0 w 1356371"/>
                        <a:gd name="connsiteY4" fmla="*/ 488335 h 490895"/>
                        <a:gd name="connsiteX0" fmla="*/ 0 w 1441371"/>
                        <a:gd name="connsiteY0" fmla="*/ 539851 h 542411"/>
                        <a:gd name="connsiteX1" fmla="*/ 568301 w 1441371"/>
                        <a:gd name="connsiteY1" fmla="*/ 542411 h 542411"/>
                        <a:gd name="connsiteX2" fmla="*/ 1441371 w 1441371"/>
                        <a:gd name="connsiteY2" fmla="*/ 0 h 542411"/>
                        <a:gd name="connsiteX3" fmla="*/ 836922 w 1441371"/>
                        <a:gd name="connsiteY3" fmla="*/ 95276 h 542411"/>
                        <a:gd name="connsiteX4" fmla="*/ 0 w 1441371"/>
                        <a:gd name="connsiteY4" fmla="*/ 539851 h 542411"/>
                        <a:gd name="connsiteX0" fmla="*/ 0 w 1441371"/>
                        <a:gd name="connsiteY0" fmla="*/ 539879 h 542439"/>
                        <a:gd name="connsiteX1" fmla="*/ 568301 w 1441371"/>
                        <a:gd name="connsiteY1" fmla="*/ 542439 h 542439"/>
                        <a:gd name="connsiteX2" fmla="*/ 1441371 w 1441371"/>
                        <a:gd name="connsiteY2" fmla="*/ 28 h 542439"/>
                        <a:gd name="connsiteX3" fmla="*/ 865256 w 1441371"/>
                        <a:gd name="connsiteY3" fmla="*/ 0 h 542439"/>
                        <a:gd name="connsiteX4" fmla="*/ 0 w 1441371"/>
                        <a:gd name="connsiteY4" fmla="*/ 539879 h 542439"/>
                        <a:gd name="connsiteX0" fmla="*/ 0 w 1441371"/>
                        <a:gd name="connsiteY0" fmla="*/ 813209 h 815769"/>
                        <a:gd name="connsiteX1" fmla="*/ 568301 w 1441371"/>
                        <a:gd name="connsiteY1" fmla="*/ 815769 h 815769"/>
                        <a:gd name="connsiteX2" fmla="*/ 1441371 w 1441371"/>
                        <a:gd name="connsiteY2" fmla="*/ 273358 h 815769"/>
                        <a:gd name="connsiteX3" fmla="*/ 1293648 w 1441371"/>
                        <a:gd name="connsiteY3" fmla="*/ 0 h 815769"/>
                        <a:gd name="connsiteX4" fmla="*/ 0 w 1441371"/>
                        <a:gd name="connsiteY4" fmla="*/ 813209 h 815769"/>
                        <a:gd name="connsiteX0" fmla="*/ 0 w 1872392"/>
                        <a:gd name="connsiteY0" fmla="*/ 813209 h 815769"/>
                        <a:gd name="connsiteX1" fmla="*/ 568301 w 1872392"/>
                        <a:gd name="connsiteY1" fmla="*/ 815769 h 815769"/>
                        <a:gd name="connsiteX2" fmla="*/ 1872392 w 1872392"/>
                        <a:gd name="connsiteY2" fmla="*/ 2655 h 815769"/>
                        <a:gd name="connsiteX3" fmla="*/ 1293648 w 1872392"/>
                        <a:gd name="connsiteY3" fmla="*/ 0 h 815769"/>
                        <a:gd name="connsiteX4" fmla="*/ 0 w 1872392"/>
                        <a:gd name="connsiteY4" fmla="*/ 813209 h 815769"/>
                        <a:gd name="connsiteX0" fmla="*/ 0 w 1872392"/>
                        <a:gd name="connsiteY0" fmla="*/ 1052372 h 1054932"/>
                        <a:gd name="connsiteX1" fmla="*/ 568301 w 1872392"/>
                        <a:gd name="connsiteY1" fmla="*/ 1054932 h 1054932"/>
                        <a:gd name="connsiteX2" fmla="*/ 1872392 w 1872392"/>
                        <a:gd name="connsiteY2" fmla="*/ 241818 h 1054932"/>
                        <a:gd name="connsiteX3" fmla="*/ 1672105 w 1872392"/>
                        <a:gd name="connsiteY3" fmla="*/ 0 h 1054932"/>
                        <a:gd name="connsiteX4" fmla="*/ 0 w 1872392"/>
                        <a:gd name="connsiteY4" fmla="*/ 1052372 h 1054932"/>
                        <a:gd name="connsiteX0" fmla="*/ 0 w 2227196"/>
                        <a:gd name="connsiteY0" fmla="*/ 1052372 h 1054932"/>
                        <a:gd name="connsiteX1" fmla="*/ 568301 w 2227196"/>
                        <a:gd name="connsiteY1" fmla="*/ 1054932 h 1054932"/>
                        <a:gd name="connsiteX2" fmla="*/ 2227196 w 2227196"/>
                        <a:gd name="connsiteY2" fmla="*/ 2653 h 1054932"/>
                        <a:gd name="connsiteX3" fmla="*/ 1672105 w 2227196"/>
                        <a:gd name="connsiteY3" fmla="*/ 0 h 1054932"/>
                        <a:gd name="connsiteX4" fmla="*/ 0 w 2227196"/>
                        <a:gd name="connsiteY4" fmla="*/ 1052372 h 1054932"/>
                        <a:gd name="connsiteX0" fmla="*/ 0 w 2206171"/>
                        <a:gd name="connsiteY0" fmla="*/ 1081257 h 1083817"/>
                        <a:gd name="connsiteX1" fmla="*/ 568301 w 2206171"/>
                        <a:gd name="connsiteY1" fmla="*/ 1083817 h 1083817"/>
                        <a:gd name="connsiteX2" fmla="*/ 2206171 w 2206171"/>
                        <a:gd name="connsiteY2" fmla="*/ 0 h 1083817"/>
                        <a:gd name="connsiteX3" fmla="*/ 1672105 w 2206171"/>
                        <a:gd name="connsiteY3" fmla="*/ 28885 h 1083817"/>
                        <a:gd name="connsiteX4" fmla="*/ 0 w 2206171"/>
                        <a:gd name="connsiteY4" fmla="*/ 1081257 h 1083817"/>
                        <a:gd name="connsiteX0" fmla="*/ 0 w 2235081"/>
                        <a:gd name="connsiteY0" fmla="*/ 1052372 h 1054932"/>
                        <a:gd name="connsiteX1" fmla="*/ 568301 w 2235081"/>
                        <a:gd name="connsiteY1" fmla="*/ 1054932 h 1054932"/>
                        <a:gd name="connsiteX2" fmla="*/ 2235081 w 2235081"/>
                        <a:gd name="connsiteY2" fmla="*/ 2653 h 1054932"/>
                        <a:gd name="connsiteX3" fmla="*/ 1672105 w 2235081"/>
                        <a:gd name="connsiteY3" fmla="*/ 0 h 1054932"/>
                        <a:gd name="connsiteX4" fmla="*/ 0 w 2235081"/>
                        <a:gd name="connsiteY4" fmla="*/ 1052372 h 1054932"/>
                        <a:gd name="connsiteX0" fmla="*/ 0 w 2235081"/>
                        <a:gd name="connsiteY0" fmla="*/ 1049719 h 1052279"/>
                        <a:gd name="connsiteX1" fmla="*/ 568301 w 2235081"/>
                        <a:gd name="connsiteY1" fmla="*/ 1052279 h 1052279"/>
                        <a:gd name="connsiteX2" fmla="*/ 2235081 w 2235081"/>
                        <a:gd name="connsiteY2" fmla="*/ 0 h 1052279"/>
                        <a:gd name="connsiteX3" fmla="*/ 1690502 w 2235081"/>
                        <a:gd name="connsiteY3" fmla="*/ 57795 h 1052279"/>
                        <a:gd name="connsiteX4" fmla="*/ 0 w 2235081"/>
                        <a:gd name="connsiteY4" fmla="*/ 1049719 h 1052279"/>
                        <a:gd name="connsiteX0" fmla="*/ 0 w 2235081"/>
                        <a:gd name="connsiteY0" fmla="*/ 1049719 h 1052279"/>
                        <a:gd name="connsiteX1" fmla="*/ 568301 w 2235081"/>
                        <a:gd name="connsiteY1" fmla="*/ 1052279 h 1052279"/>
                        <a:gd name="connsiteX2" fmla="*/ 2235081 w 2235081"/>
                        <a:gd name="connsiteY2" fmla="*/ 0 h 1052279"/>
                        <a:gd name="connsiteX3" fmla="*/ 1672106 w 2235081"/>
                        <a:gd name="connsiteY3" fmla="*/ 2604 h 1052279"/>
                        <a:gd name="connsiteX4" fmla="*/ 0 w 2235081"/>
                        <a:gd name="connsiteY4" fmla="*/ 1049719 h 10522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35081" h="1052279">
                          <a:moveTo>
                            <a:pt x="0" y="1049719"/>
                          </a:moveTo>
                          <a:lnTo>
                            <a:pt x="568301" y="1052279"/>
                          </a:lnTo>
                          <a:lnTo>
                            <a:pt x="2235081" y="0"/>
                          </a:lnTo>
                          <a:lnTo>
                            <a:pt x="1672106" y="2604"/>
                          </a:lnTo>
                          <a:lnTo>
                            <a:pt x="0" y="1049719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29" name="フリーフォーム 79">
                      <a:extLst>
                        <a:ext uri="{FF2B5EF4-FFF2-40B4-BE49-F238E27FC236}">
                          <a16:creationId xmlns:a16="http://schemas.microsoft.com/office/drawing/2014/main" id="{DB77E06F-7E68-4351-92E8-86A72EEA84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1931" y="3678554"/>
                      <a:ext cx="1541249" cy="1747664"/>
                    </a:xfrm>
                    <a:custGeom>
                      <a:avLst/>
                      <a:gdLst>
                        <a:gd name="connsiteX0" fmla="*/ 5166 w 873071"/>
                        <a:gd name="connsiteY0" fmla="*/ 542440 h 1084881"/>
                        <a:gd name="connsiteX1" fmla="*/ 873071 w 873071"/>
                        <a:gd name="connsiteY1" fmla="*/ 0 h 1084881"/>
                        <a:gd name="connsiteX2" fmla="*/ 867905 w 873071"/>
                        <a:gd name="connsiteY2" fmla="*/ 542440 h 1084881"/>
                        <a:gd name="connsiteX3" fmla="*/ 0 w 873071"/>
                        <a:gd name="connsiteY3" fmla="*/ 1084881 h 1084881"/>
                        <a:gd name="connsiteX4" fmla="*/ 5166 w 873071"/>
                        <a:gd name="connsiteY4" fmla="*/ 542440 h 1084881"/>
                        <a:gd name="connsiteX0" fmla="*/ 5166 w 876433"/>
                        <a:gd name="connsiteY0" fmla="*/ 542440 h 1084881"/>
                        <a:gd name="connsiteX1" fmla="*/ 873071 w 876433"/>
                        <a:gd name="connsiteY1" fmla="*/ 0 h 1084881"/>
                        <a:gd name="connsiteX2" fmla="*/ 876433 w 876433"/>
                        <a:gd name="connsiteY2" fmla="*/ 295109 h 1084881"/>
                        <a:gd name="connsiteX3" fmla="*/ 0 w 876433"/>
                        <a:gd name="connsiteY3" fmla="*/ 1084881 h 1084881"/>
                        <a:gd name="connsiteX4" fmla="*/ 5166 w 876433"/>
                        <a:gd name="connsiteY4" fmla="*/ 542440 h 1084881"/>
                        <a:gd name="connsiteX0" fmla="*/ 0 w 871267"/>
                        <a:gd name="connsiteY0" fmla="*/ 542440 h 846080"/>
                        <a:gd name="connsiteX1" fmla="*/ 867905 w 871267"/>
                        <a:gd name="connsiteY1" fmla="*/ 0 h 846080"/>
                        <a:gd name="connsiteX2" fmla="*/ 871267 w 871267"/>
                        <a:gd name="connsiteY2" fmla="*/ 295109 h 846080"/>
                        <a:gd name="connsiteX3" fmla="*/ 520 w 871267"/>
                        <a:gd name="connsiteY3" fmla="*/ 846080 h 846080"/>
                        <a:gd name="connsiteX4" fmla="*/ 0 w 871267"/>
                        <a:gd name="connsiteY4" fmla="*/ 542440 h 846080"/>
                        <a:gd name="connsiteX0" fmla="*/ 2116 w 873383"/>
                        <a:gd name="connsiteY0" fmla="*/ 542440 h 1419023"/>
                        <a:gd name="connsiteX1" fmla="*/ 870021 w 873383"/>
                        <a:gd name="connsiteY1" fmla="*/ 0 h 1419023"/>
                        <a:gd name="connsiteX2" fmla="*/ 873383 w 873383"/>
                        <a:gd name="connsiteY2" fmla="*/ 295109 h 1419023"/>
                        <a:gd name="connsiteX3" fmla="*/ 8 w 873383"/>
                        <a:gd name="connsiteY3" fmla="*/ 1419023 h 1419023"/>
                        <a:gd name="connsiteX4" fmla="*/ 2116 w 873383"/>
                        <a:gd name="connsiteY4" fmla="*/ 542440 h 1419023"/>
                        <a:gd name="connsiteX0" fmla="*/ 2116 w 873383"/>
                        <a:gd name="connsiteY0" fmla="*/ 542440 h 1419023"/>
                        <a:gd name="connsiteX1" fmla="*/ 870021 w 873383"/>
                        <a:gd name="connsiteY1" fmla="*/ 0 h 1419023"/>
                        <a:gd name="connsiteX2" fmla="*/ 873383 w 873383"/>
                        <a:gd name="connsiteY2" fmla="*/ 868052 h 1419023"/>
                        <a:gd name="connsiteX3" fmla="*/ 8 w 873383"/>
                        <a:gd name="connsiteY3" fmla="*/ 1419023 h 1419023"/>
                        <a:gd name="connsiteX4" fmla="*/ 2116 w 873383"/>
                        <a:gd name="connsiteY4" fmla="*/ 542440 h 1419023"/>
                        <a:gd name="connsiteX0" fmla="*/ 2116 w 878031"/>
                        <a:gd name="connsiteY0" fmla="*/ 484620 h 1361203"/>
                        <a:gd name="connsiteX1" fmla="*/ 877906 w 878031"/>
                        <a:gd name="connsiteY1" fmla="*/ 0 h 1361203"/>
                        <a:gd name="connsiteX2" fmla="*/ 873383 w 878031"/>
                        <a:gd name="connsiteY2" fmla="*/ 810232 h 1361203"/>
                        <a:gd name="connsiteX3" fmla="*/ 8 w 878031"/>
                        <a:gd name="connsiteY3" fmla="*/ 1361203 h 1361203"/>
                        <a:gd name="connsiteX4" fmla="*/ 2116 w 878031"/>
                        <a:gd name="connsiteY4" fmla="*/ 484620 h 1361203"/>
                        <a:gd name="connsiteX0" fmla="*/ 2116 w 875472"/>
                        <a:gd name="connsiteY0" fmla="*/ 542440 h 1419023"/>
                        <a:gd name="connsiteX1" fmla="*/ 875278 w 875472"/>
                        <a:gd name="connsiteY1" fmla="*/ 0 h 1419023"/>
                        <a:gd name="connsiteX2" fmla="*/ 873383 w 875472"/>
                        <a:gd name="connsiteY2" fmla="*/ 868052 h 1419023"/>
                        <a:gd name="connsiteX3" fmla="*/ 8 w 875472"/>
                        <a:gd name="connsiteY3" fmla="*/ 1419023 h 1419023"/>
                        <a:gd name="connsiteX4" fmla="*/ 2116 w 875472"/>
                        <a:gd name="connsiteY4" fmla="*/ 542440 h 1419023"/>
                        <a:gd name="connsiteX0" fmla="*/ 2116 w 946358"/>
                        <a:gd name="connsiteY0" fmla="*/ 543577 h 1420160"/>
                        <a:gd name="connsiteX1" fmla="*/ 875278 w 946358"/>
                        <a:gd name="connsiteY1" fmla="*/ 1137 h 1420160"/>
                        <a:gd name="connsiteX2" fmla="*/ 898792 w 946358"/>
                        <a:gd name="connsiteY2" fmla="*/ 414287 h 1420160"/>
                        <a:gd name="connsiteX3" fmla="*/ 873383 w 946358"/>
                        <a:gd name="connsiteY3" fmla="*/ 869189 h 1420160"/>
                        <a:gd name="connsiteX4" fmla="*/ 8 w 946358"/>
                        <a:gd name="connsiteY4" fmla="*/ 1420160 h 1420160"/>
                        <a:gd name="connsiteX5" fmla="*/ 2116 w 946358"/>
                        <a:gd name="connsiteY5" fmla="*/ 543577 h 1420160"/>
                        <a:gd name="connsiteX0" fmla="*/ 69012 w 1013254"/>
                        <a:gd name="connsiteY0" fmla="*/ 543577 h 1420458"/>
                        <a:gd name="connsiteX1" fmla="*/ 942174 w 1013254"/>
                        <a:gd name="connsiteY1" fmla="*/ 1137 h 1420458"/>
                        <a:gd name="connsiteX2" fmla="*/ 965688 w 1013254"/>
                        <a:gd name="connsiteY2" fmla="*/ 414287 h 1420458"/>
                        <a:gd name="connsiteX3" fmla="*/ 940279 w 1013254"/>
                        <a:gd name="connsiteY3" fmla="*/ 869189 h 1420458"/>
                        <a:gd name="connsiteX4" fmla="*/ 66904 w 1013254"/>
                        <a:gd name="connsiteY4" fmla="*/ 1420160 h 1420458"/>
                        <a:gd name="connsiteX5" fmla="*/ 58966 w 1013254"/>
                        <a:gd name="connsiteY5" fmla="*/ 945179 h 1420458"/>
                        <a:gd name="connsiteX6" fmla="*/ 69012 w 1013254"/>
                        <a:gd name="connsiteY6" fmla="*/ 543577 h 1420458"/>
                        <a:gd name="connsiteX0" fmla="*/ 69012 w 1013254"/>
                        <a:gd name="connsiteY0" fmla="*/ 543577 h 1420458"/>
                        <a:gd name="connsiteX1" fmla="*/ 942174 w 1013254"/>
                        <a:gd name="connsiteY1" fmla="*/ 1137 h 1420458"/>
                        <a:gd name="connsiteX2" fmla="*/ 965688 w 1013254"/>
                        <a:gd name="connsiteY2" fmla="*/ 414287 h 1420458"/>
                        <a:gd name="connsiteX3" fmla="*/ 940279 w 1013254"/>
                        <a:gd name="connsiteY3" fmla="*/ 869189 h 1420458"/>
                        <a:gd name="connsiteX4" fmla="*/ 66904 w 1013254"/>
                        <a:gd name="connsiteY4" fmla="*/ 1420160 h 1420458"/>
                        <a:gd name="connsiteX5" fmla="*/ 58966 w 1013254"/>
                        <a:gd name="connsiteY5" fmla="*/ 945179 h 1420458"/>
                        <a:gd name="connsiteX6" fmla="*/ 69012 w 1013254"/>
                        <a:gd name="connsiteY6" fmla="*/ 543577 h 1420458"/>
                        <a:gd name="connsiteX0" fmla="*/ 15702 w 959944"/>
                        <a:gd name="connsiteY0" fmla="*/ 543577 h 1420160"/>
                        <a:gd name="connsiteX1" fmla="*/ 888864 w 959944"/>
                        <a:gd name="connsiteY1" fmla="*/ 1137 h 1420160"/>
                        <a:gd name="connsiteX2" fmla="*/ 912378 w 959944"/>
                        <a:gd name="connsiteY2" fmla="*/ 414287 h 1420160"/>
                        <a:gd name="connsiteX3" fmla="*/ 886969 w 959944"/>
                        <a:gd name="connsiteY3" fmla="*/ 869189 h 1420160"/>
                        <a:gd name="connsiteX4" fmla="*/ 13594 w 959944"/>
                        <a:gd name="connsiteY4" fmla="*/ 1420160 h 1420160"/>
                        <a:gd name="connsiteX5" fmla="*/ 5656 w 959944"/>
                        <a:gd name="connsiteY5" fmla="*/ 945179 h 1420160"/>
                        <a:gd name="connsiteX6" fmla="*/ 15702 w 959944"/>
                        <a:gd name="connsiteY6" fmla="*/ 543577 h 1420160"/>
                        <a:gd name="connsiteX0" fmla="*/ 31088 w 975330"/>
                        <a:gd name="connsiteY0" fmla="*/ 543577 h 1420160"/>
                        <a:gd name="connsiteX1" fmla="*/ 904250 w 975330"/>
                        <a:gd name="connsiteY1" fmla="*/ 1137 h 1420160"/>
                        <a:gd name="connsiteX2" fmla="*/ 927764 w 975330"/>
                        <a:gd name="connsiteY2" fmla="*/ 414287 h 1420160"/>
                        <a:gd name="connsiteX3" fmla="*/ 902355 w 975330"/>
                        <a:gd name="connsiteY3" fmla="*/ 869189 h 1420160"/>
                        <a:gd name="connsiteX4" fmla="*/ 28980 w 975330"/>
                        <a:gd name="connsiteY4" fmla="*/ 1420160 h 1420160"/>
                        <a:gd name="connsiteX5" fmla="*/ 17 w 975330"/>
                        <a:gd name="connsiteY5" fmla="*/ 947808 h 1420160"/>
                        <a:gd name="connsiteX6" fmla="*/ 31088 w 975330"/>
                        <a:gd name="connsiteY6" fmla="*/ 543577 h 1420160"/>
                        <a:gd name="connsiteX0" fmla="*/ 10523 w 954765"/>
                        <a:gd name="connsiteY0" fmla="*/ 543577 h 1420160"/>
                        <a:gd name="connsiteX1" fmla="*/ 883685 w 954765"/>
                        <a:gd name="connsiteY1" fmla="*/ 1137 h 1420160"/>
                        <a:gd name="connsiteX2" fmla="*/ 907199 w 954765"/>
                        <a:gd name="connsiteY2" fmla="*/ 414287 h 1420160"/>
                        <a:gd name="connsiteX3" fmla="*/ 881790 w 954765"/>
                        <a:gd name="connsiteY3" fmla="*/ 869189 h 1420160"/>
                        <a:gd name="connsiteX4" fmla="*/ 8415 w 954765"/>
                        <a:gd name="connsiteY4" fmla="*/ 1420160 h 1420160"/>
                        <a:gd name="connsiteX5" fmla="*/ 21502 w 954765"/>
                        <a:gd name="connsiteY5" fmla="*/ 947808 h 1420160"/>
                        <a:gd name="connsiteX6" fmla="*/ 10523 w 954765"/>
                        <a:gd name="connsiteY6" fmla="*/ 543577 h 1420160"/>
                        <a:gd name="connsiteX0" fmla="*/ 7670 w 951912"/>
                        <a:gd name="connsiteY0" fmla="*/ 543577 h 1420160"/>
                        <a:gd name="connsiteX1" fmla="*/ 880832 w 951912"/>
                        <a:gd name="connsiteY1" fmla="*/ 1137 h 1420160"/>
                        <a:gd name="connsiteX2" fmla="*/ 904346 w 951912"/>
                        <a:gd name="connsiteY2" fmla="*/ 414287 h 1420160"/>
                        <a:gd name="connsiteX3" fmla="*/ 878937 w 951912"/>
                        <a:gd name="connsiteY3" fmla="*/ 869189 h 1420160"/>
                        <a:gd name="connsiteX4" fmla="*/ 5562 w 951912"/>
                        <a:gd name="connsiteY4" fmla="*/ 1420160 h 1420160"/>
                        <a:gd name="connsiteX5" fmla="*/ 18649 w 951912"/>
                        <a:gd name="connsiteY5" fmla="*/ 947808 h 1420160"/>
                        <a:gd name="connsiteX6" fmla="*/ 7670 w 951912"/>
                        <a:gd name="connsiteY6" fmla="*/ 543577 h 1420160"/>
                        <a:gd name="connsiteX0" fmla="*/ 2108 w 946350"/>
                        <a:gd name="connsiteY0" fmla="*/ 543577 h 1420160"/>
                        <a:gd name="connsiteX1" fmla="*/ 875270 w 946350"/>
                        <a:gd name="connsiteY1" fmla="*/ 1137 h 1420160"/>
                        <a:gd name="connsiteX2" fmla="*/ 898784 w 946350"/>
                        <a:gd name="connsiteY2" fmla="*/ 414287 h 1420160"/>
                        <a:gd name="connsiteX3" fmla="*/ 873375 w 946350"/>
                        <a:gd name="connsiteY3" fmla="*/ 869189 h 1420160"/>
                        <a:gd name="connsiteX4" fmla="*/ 0 w 946350"/>
                        <a:gd name="connsiteY4" fmla="*/ 1420160 h 1420160"/>
                        <a:gd name="connsiteX5" fmla="*/ 13087 w 946350"/>
                        <a:gd name="connsiteY5" fmla="*/ 947808 h 1420160"/>
                        <a:gd name="connsiteX6" fmla="*/ 2108 w 946350"/>
                        <a:gd name="connsiteY6" fmla="*/ 543577 h 1420160"/>
                        <a:gd name="connsiteX0" fmla="*/ 110216 w 1054458"/>
                        <a:gd name="connsiteY0" fmla="*/ 543577 h 1420160"/>
                        <a:gd name="connsiteX1" fmla="*/ 983378 w 1054458"/>
                        <a:gd name="connsiteY1" fmla="*/ 1137 h 1420160"/>
                        <a:gd name="connsiteX2" fmla="*/ 1006892 w 1054458"/>
                        <a:gd name="connsiteY2" fmla="*/ 414287 h 1420160"/>
                        <a:gd name="connsiteX3" fmla="*/ 981483 w 1054458"/>
                        <a:gd name="connsiteY3" fmla="*/ 869189 h 1420160"/>
                        <a:gd name="connsiteX4" fmla="*/ 108108 w 1054458"/>
                        <a:gd name="connsiteY4" fmla="*/ 1420160 h 1420160"/>
                        <a:gd name="connsiteX5" fmla="*/ 110216 w 1054458"/>
                        <a:gd name="connsiteY5" fmla="*/ 543577 h 1420160"/>
                        <a:gd name="connsiteX0" fmla="*/ 110216 w 1091592"/>
                        <a:gd name="connsiteY0" fmla="*/ 542440 h 1419023"/>
                        <a:gd name="connsiteX1" fmla="*/ 983378 w 1091592"/>
                        <a:gd name="connsiteY1" fmla="*/ 0 h 1419023"/>
                        <a:gd name="connsiteX2" fmla="*/ 981483 w 1091592"/>
                        <a:gd name="connsiteY2" fmla="*/ 868052 h 1419023"/>
                        <a:gd name="connsiteX3" fmla="*/ 108108 w 1091592"/>
                        <a:gd name="connsiteY3" fmla="*/ 1419023 h 1419023"/>
                        <a:gd name="connsiteX4" fmla="*/ 110216 w 1091592"/>
                        <a:gd name="connsiteY4" fmla="*/ 542440 h 1419023"/>
                        <a:gd name="connsiteX0" fmla="*/ 110216 w 1073698"/>
                        <a:gd name="connsiteY0" fmla="*/ 542440 h 1419023"/>
                        <a:gd name="connsiteX1" fmla="*/ 983378 w 1073698"/>
                        <a:gd name="connsiteY1" fmla="*/ 0 h 1419023"/>
                        <a:gd name="connsiteX2" fmla="*/ 981483 w 1073698"/>
                        <a:gd name="connsiteY2" fmla="*/ 868052 h 1419023"/>
                        <a:gd name="connsiteX3" fmla="*/ 108108 w 1073698"/>
                        <a:gd name="connsiteY3" fmla="*/ 1419023 h 1419023"/>
                        <a:gd name="connsiteX4" fmla="*/ 110216 w 1073698"/>
                        <a:gd name="connsiteY4" fmla="*/ 542440 h 1419023"/>
                        <a:gd name="connsiteX0" fmla="*/ 110216 w 1048413"/>
                        <a:gd name="connsiteY0" fmla="*/ 542440 h 1419023"/>
                        <a:gd name="connsiteX1" fmla="*/ 983378 w 1048413"/>
                        <a:gd name="connsiteY1" fmla="*/ 0 h 1419023"/>
                        <a:gd name="connsiteX2" fmla="*/ 981483 w 1048413"/>
                        <a:gd name="connsiteY2" fmla="*/ 868052 h 1419023"/>
                        <a:gd name="connsiteX3" fmla="*/ 108108 w 1048413"/>
                        <a:gd name="connsiteY3" fmla="*/ 1419023 h 1419023"/>
                        <a:gd name="connsiteX4" fmla="*/ 110216 w 1048413"/>
                        <a:gd name="connsiteY4" fmla="*/ 542440 h 1419023"/>
                        <a:gd name="connsiteX0" fmla="*/ 61489 w 999686"/>
                        <a:gd name="connsiteY0" fmla="*/ 542440 h 1419023"/>
                        <a:gd name="connsiteX1" fmla="*/ 934651 w 999686"/>
                        <a:gd name="connsiteY1" fmla="*/ 0 h 1419023"/>
                        <a:gd name="connsiteX2" fmla="*/ 932756 w 999686"/>
                        <a:gd name="connsiteY2" fmla="*/ 868052 h 1419023"/>
                        <a:gd name="connsiteX3" fmla="*/ 59381 w 999686"/>
                        <a:gd name="connsiteY3" fmla="*/ 1419023 h 1419023"/>
                        <a:gd name="connsiteX4" fmla="*/ 61489 w 999686"/>
                        <a:gd name="connsiteY4" fmla="*/ 542440 h 1419023"/>
                        <a:gd name="connsiteX0" fmla="*/ 2108 w 940305"/>
                        <a:gd name="connsiteY0" fmla="*/ 542440 h 1419023"/>
                        <a:gd name="connsiteX1" fmla="*/ 875270 w 940305"/>
                        <a:gd name="connsiteY1" fmla="*/ 0 h 1419023"/>
                        <a:gd name="connsiteX2" fmla="*/ 873375 w 940305"/>
                        <a:gd name="connsiteY2" fmla="*/ 868052 h 1419023"/>
                        <a:gd name="connsiteX3" fmla="*/ 0 w 940305"/>
                        <a:gd name="connsiteY3" fmla="*/ 1419023 h 1419023"/>
                        <a:gd name="connsiteX4" fmla="*/ 2108 w 940305"/>
                        <a:gd name="connsiteY4" fmla="*/ 542440 h 1419023"/>
                        <a:gd name="connsiteX0" fmla="*/ 2108 w 940305"/>
                        <a:gd name="connsiteY0" fmla="*/ 542440 h 1419023"/>
                        <a:gd name="connsiteX1" fmla="*/ 875270 w 940305"/>
                        <a:gd name="connsiteY1" fmla="*/ 0 h 1419023"/>
                        <a:gd name="connsiteX2" fmla="*/ 873375 w 940305"/>
                        <a:gd name="connsiteY2" fmla="*/ 868052 h 1419023"/>
                        <a:gd name="connsiteX3" fmla="*/ 0 w 940305"/>
                        <a:gd name="connsiteY3" fmla="*/ 1419023 h 1419023"/>
                        <a:gd name="connsiteX4" fmla="*/ 2108 w 940305"/>
                        <a:gd name="connsiteY4" fmla="*/ 542440 h 1419023"/>
                        <a:gd name="connsiteX0" fmla="*/ 2108 w 940305"/>
                        <a:gd name="connsiteY0" fmla="*/ 542440 h 1419023"/>
                        <a:gd name="connsiteX1" fmla="*/ 875270 w 940305"/>
                        <a:gd name="connsiteY1" fmla="*/ 0 h 1419023"/>
                        <a:gd name="connsiteX2" fmla="*/ 873375 w 940305"/>
                        <a:gd name="connsiteY2" fmla="*/ 868052 h 1419023"/>
                        <a:gd name="connsiteX3" fmla="*/ 0 w 940305"/>
                        <a:gd name="connsiteY3" fmla="*/ 1419023 h 1419023"/>
                        <a:gd name="connsiteX4" fmla="*/ 2108 w 940305"/>
                        <a:gd name="connsiteY4" fmla="*/ 542440 h 1419023"/>
                        <a:gd name="connsiteX0" fmla="*/ 2108 w 929338"/>
                        <a:gd name="connsiteY0" fmla="*/ 542440 h 1419023"/>
                        <a:gd name="connsiteX1" fmla="*/ 875270 w 929338"/>
                        <a:gd name="connsiteY1" fmla="*/ 0 h 1419023"/>
                        <a:gd name="connsiteX2" fmla="*/ 873375 w 929338"/>
                        <a:gd name="connsiteY2" fmla="*/ 868052 h 1419023"/>
                        <a:gd name="connsiteX3" fmla="*/ 0 w 929338"/>
                        <a:gd name="connsiteY3" fmla="*/ 1419023 h 1419023"/>
                        <a:gd name="connsiteX4" fmla="*/ 2108 w 929338"/>
                        <a:gd name="connsiteY4" fmla="*/ 542440 h 1419023"/>
                        <a:gd name="connsiteX0" fmla="*/ 2108 w 920545"/>
                        <a:gd name="connsiteY0" fmla="*/ 542440 h 1419023"/>
                        <a:gd name="connsiteX1" fmla="*/ 875270 w 920545"/>
                        <a:gd name="connsiteY1" fmla="*/ 0 h 1419023"/>
                        <a:gd name="connsiteX2" fmla="*/ 873375 w 920545"/>
                        <a:gd name="connsiteY2" fmla="*/ 868052 h 1419023"/>
                        <a:gd name="connsiteX3" fmla="*/ 0 w 920545"/>
                        <a:gd name="connsiteY3" fmla="*/ 1419023 h 1419023"/>
                        <a:gd name="connsiteX4" fmla="*/ 2108 w 920545"/>
                        <a:gd name="connsiteY4" fmla="*/ 542440 h 1419023"/>
                        <a:gd name="connsiteX0" fmla="*/ 2108 w 1302687"/>
                        <a:gd name="connsiteY0" fmla="*/ 813142 h 1689725"/>
                        <a:gd name="connsiteX1" fmla="*/ 1295779 w 1302687"/>
                        <a:gd name="connsiteY1" fmla="*/ 0 h 1689725"/>
                        <a:gd name="connsiteX2" fmla="*/ 873375 w 1302687"/>
                        <a:gd name="connsiteY2" fmla="*/ 1138754 h 1689725"/>
                        <a:gd name="connsiteX3" fmla="*/ 0 w 1302687"/>
                        <a:gd name="connsiteY3" fmla="*/ 1689725 h 1689725"/>
                        <a:gd name="connsiteX4" fmla="*/ 2108 w 1302687"/>
                        <a:gd name="connsiteY4" fmla="*/ 813142 h 1689725"/>
                        <a:gd name="connsiteX0" fmla="*/ 2108 w 1346211"/>
                        <a:gd name="connsiteY0" fmla="*/ 813142 h 1689725"/>
                        <a:gd name="connsiteX1" fmla="*/ 1295779 w 1346211"/>
                        <a:gd name="connsiteY1" fmla="*/ 0 h 1689725"/>
                        <a:gd name="connsiteX2" fmla="*/ 1304397 w 1346211"/>
                        <a:gd name="connsiteY2" fmla="*/ 873308 h 1689725"/>
                        <a:gd name="connsiteX3" fmla="*/ 0 w 1346211"/>
                        <a:gd name="connsiteY3" fmla="*/ 1689725 h 1689725"/>
                        <a:gd name="connsiteX4" fmla="*/ 2108 w 1346211"/>
                        <a:gd name="connsiteY4" fmla="*/ 813142 h 1689725"/>
                        <a:gd name="connsiteX0" fmla="*/ 2108 w 1350166"/>
                        <a:gd name="connsiteY0" fmla="*/ 813142 h 1689725"/>
                        <a:gd name="connsiteX1" fmla="*/ 1303663 w 1350166"/>
                        <a:gd name="connsiteY1" fmla="*/ 0 h 1689725"/>
                        <a:gd name="connsiteX2" fmla="*/ 1304397 w 1350166"/>
                        <a:gd name="connsiteY2" fmla="*/ 873308 h 1689725"/>
                        <a:gd name="connsiteX3" fmla="*/ 0 w 1350166"/>
                        <a:gd name="connsiteY3" fmla="*/ 1689725 h 1689725"/>
                        <a:gd name="connsiteX4" fmla="*/ 2108 w 1350166"/>
                        <a:gd name="connsiteY4" fmla="*/ 813142 h 1689725"/>
                        <a:gd name="connsiteX0" fmla="*/ 2108 w 1681993"/>
                        <a:gd name="connsiteY0" fmla="*/ 1052306 h 1928889"/>
                        <a:gd name="connsiteX1" fmla="*/ 1674236 w 1681993"/>
                        <a:gd name="connsiteY1" fmla="*/ 0 h 1928889"/>
                        <a:gd name="connsiteX2" fmla="*/ 1304397 w 1681993"/>
                        <a:gd name="connsiteY2" fmla="*/ 1112472 h 1928889"/>
                        <a:gd name="connsiteX3" fmla="*/ 0 w 1681993"/>
                        <a:gd name="connsiteY3" fmla="*/ 1928889 h 1928889"/>
                        <a:gd name="connsiteX4" fmla="*/ 2108 w 1681993"/>
                        <a:gd name="connsiteY4" fmla="*/ 1052306 h 1928889"/>
                        <a:gd name="connsiteX0" fmla="*/ 2108 w 1701313"/>
                        <a:gd name="connsiteY0" fmla="*/ 1052306 h 1928889"/>
                        <a:gd name="connsiteX1" fmla="*/ 1674236 w 1701313"/>
                        <a:gd name="connsiteY1" fmla="*/ 0 h 1928889"/>
                        <a:gd name="connsiteX2" fmla="*/ 1614522 w 1701313"/>
                        <a:gd name="connsiteY2" fmla="*/ 920615 h 1928889"/>
                        <a:gd name="connsiteX3" fmla="*/ 0 w 1701313"/>
                        <a:gd name="connsiteY3" fmla="*/ 1928889 h 1928889"/>
                        <a:gd name="connsiteX4" fmla="*/ 2108 w 1701313"/>
                        <a:gd name="connsiteY4" fmla="*/ 1052306 h 1928889"/>
                        <a:gd name="connsiteX0" fmla="*/ 2108 w 1701313"/>
                        <a:gd name="connsiteY0" fmla="*/ 1052306 h 1928889"/>
                        <a:gd name="connsiteX1" fmla="*/ 1674236 w 1701313"/>
                        <a:gd name="connsiteY1" fmla="*/ 0 h 1928889"/>
                        <a:gd name="connsiteX2" fmla="*/ 1614523 w 1701313"/>
                        <a:gd name="connsiteY2" fmla="*/ 912730 h 1928889"/>
                        <a:gd name="connsiteX3" fmla="*/ 0 w 1701313"/>
                        <a:gd name="connsiteY3" fmla="*/ 1928889 h 1928889"/>
                        <a:gd name="connsiteX4" fmla="*/ 2108 w 1701313"/>
                        <a:gd name="connsiteY4" fmla="*/ 1052306 h 1928889"/>
                        <a:gd name="connsiteX0" fmla="*/ 2108 w 1709401"/>
                        <a:gd name="connsiteY0" fmla="*/ 1052306 h 1928889"/>
                        <a:gd name="connsiteX1" fmla="*/ 1674236 w 1709401"/>
                        <a:gd name="connsiteY1" fmla="*/ 0 h 1928889"/>
                        <a:gd name="connsiteX2" fmla="*/ 1614523 w 1709401"/>
                        <a:gd name="connsiteY2" fmla="*/ 912730 h 1928889"/>
                        <a:gd name="connsiteX3" fmla="*/ 0 w 1709401"/>
                        <a:gd name="connsiteY3" fmla="*/ 1928889 h 1928889"/>
                        <a:gd name="connsiteX4" fmla="*/ 2108 w 1709401"/>
                        <a:gd name="connsiteY4" fmla="*/ 1052306 h 1928889"/>
                        <a:gd name="connsiteX0" fmla="*/ 2108 w 1701074"/>
                        <a:gd name="connsiteY0" fmla="*/ 1052306 h 1928889"/>
                        <a:gd name="connsiteX1" fmla="*/ 1674236 w 1701074"/>
                        <a:gd name="connsiteY1" fmla="*/ 0 h 1928889"/>
                        <a:gd name="connsiteX2" fmla="*/ 1614523 w 1701074"/>
                        <a:gd name="connsiteY2" fmla="*/ 912730 h 1928889"/>
                        <a:gd name="connsiteX3" fmla="*/ 0 w 1701074"/>
                        <a:gd name="connsiteY3" fmla="*/ 1928889 h 1928889"/>
                        <a:gd name="connsiteX4" fmla="*/ 2108 w 1701074"/>
                        <a:gd name="connsiteY4" fmla="*/ 1052306 h 19288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01074" h="1928889">
                          <a:moveTo>
                            <a:pt x="2108" y="1052306"/>
                          </a:moveTo>
                          <a:lnTo>
                            <a:pt x="1674236" y="0"/>
                          </a:lnTo>
                          <a:cubicBezTo>
                            <a:pt x="1721738" y="298541"/>
                            <a:pt x="1708771" y="623663"/>
                            <a:pt x="1614523" y="912730"/>
                          </a:cubicBezTo>
                          <a:lnTo>
                            <a:pt x="0" y="1928889"/>
                          </a:lnTo>
                          <a:cubicBezTo>
                            <a:pt x="65043" y="1601290"/>
                            <a:pt x="34946" y="1322976"/>
                            <a:pt x="2108" y="1052306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9" name="グループ化 18">
                    <a:extLst>
                      <a:ext uri="{FF2B5EF4-FFF2-40B4-BE49-F238E27FC236}">
                        <a16:creationId xmlns:a16="http://schemas.microsoft.com/office/drawing/2014/main" id="{947C547F-9BC2-4C4D-B112-B0F4CC9D3A05}"/>
                      </a:ext>
                    </a:extLst>
                  </p:cNvPr>
                  <p:cNvGrpSpPr/>
                  <p:nvPr/>
                </p:nvGrpSpPr>
                <p:grpSpPr>
                  <a:xfrm>
                    <a:off x="2928937" y="3838512"/>
                    <a:ext cx="1912843" cy="1455103"/>
                    <a:chOff x="2928937" y="3838512"/>
                    <a:chExt cx="1912843" cy="1455103"/>
                  </a:xfrm>
                </p:grpSpPr>
                <p:sp>
                  <p:nvSpPr>
                    <p:cNvPr id="74" name="フリーフォーム 38">
                      <a:extLst>
                        <a:ext uri="{FF2B5EF4-FFF2-40B4-BE49-F238E27FC236}">
                          <a16:creationId xmlns:a16="http://schemas.microsoft.com/office/drawing/2014/main" id="{789F3FE6-BB69-457F-B3A6-8A46B716A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1514" y="4156830"/>
                      <a:ext cx="974144" cy="1136785"/>
                    </a:xfrm>
                    <a:custGeom>
                      <a:avLst/>
                      <a:gdLst>
                        <a:gd name="connsiteX0" fmla="*/ 5166 w 873071"/>
                        <a:gd name="connsiteY0" fmla="*/ 542440 h 1084881"/>
                        <a:gd name="connsiteX1" fmla="*/ 873071 w 873071"/>
                        <a:gd name="connsiteY1" fmla="*/ 0 h 1084881"/>
                        <a:gd name="connsiteX2" fmla="*/ 867905 w 873071"/>
                        <a:gd name="connsiteY2" fmla="*/ 542440 h 1084881"/>
                        <a:gd name="connsiteX3" fmla="*/ 0 w 873071"/>
                        <a:gd name="connsiteY3" fmla="*/ 1084881 h 1084881"/>
                        <a:gd name="connsiteX4" fmla="*/ 5166 w 873071"/>
                        <a:gd name="connsiteY4" fmla="*/ 542440 h 1084881"/>
                        <a:gd name="connsiteX0" fmla="*/ 90182 w 958087"/>
                        <a:gd name="connsiteY0" fmla="*/ 542440 h 1084881"/>
                        <a:gd name="connsiteX1" fmla="*/ 958087 w 958087"/>
                        <a:gd name="connsiteY1" fmla="*/ 0 h 1084881"/>
                        <a:gd name="connsiteX2" fmla="*/ 952921 w 958087"/>
                        <a:gd name="connsiteY2" fmla="*/ 542440 h 1084881"/>
                        <a:gd name="connsiteX3" fmla="*/ 85016 w 958087"/>
                        <a:gd name="connsiteY3" fmla="*/ 1084881 h 1084881"/>
                        <a:gd name="connsiteX4" fmla="*/ 6 w 958087"/>
                        <a:gd name="connsiteY4" fmla="*/ 806393 h 1084881"/>
                        <a:gd name="connsiteX5" fmla="*/ 90182 w 958087"/>
                        <a:gd name="connsiteY5" fmla="*/ 542440 h 1084881"/>
                        <a:gd name="connsiteX0" fmla="*/ 92742 w 960647"/>
                        <a:gd name="connsiteY0" fmla="*/ 542440 h 1141548"/>
                        <a:gd name="connsiteX1" fmla="*/ 960647 w 960647"/>
                        <a:gd name="connsiteY1" fmla="*/ 0 h 1141548"/>
                        <a:gd name="connsiteX2" fmla="*/ 955481 w 960647"/>
                        <a:gd name="connsiteY2" fmla="*/ 542440 h 1141548"/>
                        <a:gd name="connsiteX3" fmla="*/ 0 w 960647"/>
                        <a:gd name="connsiteY3" fmla="*/ 1141548 h 1141548"/>
                        <a:gd name="connsiteX4" fmla="*/ 2566 w 960647"/>
                        <a:gd name="connsiteY4" fmla="*/ 806393 h 1141548"/>
                        <a:gd name="connsiteX5" fmla="*/ 92742 w 960647"/>
                        <a:gd name="connsiteY5" fmla="*/ 542440 h 1141548"/>
                        <a:gd name="connsiteX0" fmla="*/ 92742 w 971764"/>
                        <a:gd name="connsiteY0" fmla="*/ 542440 h 1141548"/>
                        <a:gd name="connsiteX1" fmla="*/ 960647 w 971764"/>
                        <a:gd name="connsiteY1" fmla="*/ 0 h 1141548"/>
                        <a:gd name="connsiteX2" fmla="*/ 971760 w 971764"/>
                        <a:gd name="connsiteY2" fmla="*/ 286360 h 1141548"/>
                        <a:gd name="connsiteX3" fmla="*/ 955481 w 971764"/>
                        <a:gd name="connsiteY3" fmla="*/ 542440 h 1141548"/>
                        <a:gd name="connsiteX4" fmla="*/ 0 w 971764"/>
                        <a:gd name="connsiteY4" fmla="*/ 1141548 h 1141548"/>
                        <a:gd name="connsiteX5" fmla="*/ 2566 w 971764"/>
                        <a:gd name="connsiteY5" fmla="*/ 806393 h 1141548"/>
                        <a:gd name="connsiteX6" fmla="*/ 92742 w 971764"/>
                        <a:gd name="connsiteY6" fmla="*/ 542440 h 1141548"/>
                        <a:gd name="connsiteX0" fmla="*/ 92742 w 986049"/>
                        <a:gd name="connsiteY0" fmla="*/ 542440 h 1141548"/>
                        <a:gd name="connsiteX1" fmla="*/ 960647 w 986049"/>
                        <a:gd name="connsiteY1" fmla="*/ 0 h 1141548"/>
                        <a:gd name="connsiteX2" fmla="*/ 986047 w 986049"/>
                        <a:gd name="connsiteY2" fmla="*/ 253023 h 1141548"/>
                        <a:gd name="connsiteX3" fmla="*/ 955481 w 986049"/>
                        <a:gd name="connsiteY3" fmla="*/ 542440 h 1141548"/>
                        <a:gd name="connsiteX4" fmla="*/ 0 w 986049"/>
                        <a:gd name="connsiteY4" fmla="*/ 1141548 h 1141548"/>
                        <a:gd name="connsiteX5" fmla="*/ 2566 w 986049"/>
                        <a:gd name="connsiteY5" fmla="*/ 806393 h 1141548"/>
                        <a:gd name="connsiteX6" fmla="*/ 92742 w 986049"/>
                        <a:gd name="connsiteY6" fmla="*/ 542440 h 1141548"/>
                        <a:gd name="connsiteX0" fmla="*/ 92742 w 974144"/>
                        <a:gd name="connsiteY0" fmla="*/ 542440 h 1141548"/>
                        <a:gd name="connsiteX1" fmla="*/ 960647 w 974144"/>
                        <a:gd name="connsiteY1" fmla="*/ 0 h 1141548"/>
                        <a:gd name="connsiteX2" fmla="*/ 974141 w 974144"/>
                        <a:gd name="connsiteY2" fmla="*/ 253023 h 1141548"/>
                        <a:gd name="connsiteX3" fmla="*/ 955481 w 974144"/>
                        <a:gd name="connsiteY3" fmla="*/ 542440 h 1141548"/>
                        <a:gd name="connsiteX4" fmla="*/ 0 w 974144"/>
                        <a:gd name="connsiteY4" fmla="*/ 1141548 h 1141548"/>
                        <a:gd name="connsiteX5" fmla="*/ 2566 w 974144"/>
                        <a:gd name="connsiteY5" fmla="*/ 806393 h 1141548"/>
                        <a:gd name="connsiteX6" fmla="*/ 92742 w 974144"/>
                        <a:gd name="connsiteY6" fmla="*/ 542440 h 1141548"/>
                        <a:gd name="connsiteX0" fmla="*/ 92742 w 974212"/>
                        <a:gd name="connsiteY0" fmla="*/ 542440 h 1141548"/>
                        <a:gd name="connsiteX1" fmla="*/ 960647 w 974212"/>
                        <a:gd name="connsiteY1" fmla="*/ 0 h 1141548"/>
                        <a:gd name="connsiteX2" fmla="*/ 974141 w 974212"/>
                        <a:gd name="connsiteY2" fmla="*/ 253023 h 1141548"/>
                        <a:gd name="connsiteX3" fmla="*/ 955481 w 974212"/>
                        <a:gd name="connsiteY3" fmla="*/ 542440 h 1141548"/>
                        <a:gd name="connsiteX4" fmla="*/ 0 w 974212"/>
                        <a:gd name="connsiteY4" fmla="*/ 1141548 h 1141548"/>
                        <a:gd name="connsiteX5" fmla="*/ 2566 w 974212"/>
                        <a:gd name="connsiteY5" fmla="*/ 806393 h 1141548"/>
                        <a:gd name="connsiteX6" fmla="*/ 92742 w 974212"/>
                        <a:gd name="connsiteY6" fmla="*/ 542440 h 1141548"/>
                        <a:gd name="connsiteX0" fmla="*/ 92742 w 974212"/>
                        <a:gd name="connsiteY0" fmla="*/ 542440 h 1141548"/>
                        <a:gd name="connsiteX1" fmla="*/ 960647 w 974212"/>
                        <a:gd name="connsiteY1" fmla="*/ 0 h 1141548"/>
                        <a:gd name="connsiteX2" fmla="*/ 974141 w 974212"/>
                        <a:gd name="connsiteY2" fmla="*/ 253023 h 1141548"/>
                        <a:gd name="connsiteX3" fmla="*/ 955481 w 974212"/>
                        <a:gd name="connsiteY3" fmla="*/ 542440 h 1141548"/>
                        <a:gd name="connsiteX4" fmla="*/ 0 w 974212"/>
                        <a:gd name="connsiteY4" fmla="*/ 1141548 h 1141548"/>
                        <a:gd name="connsiteX5" fmla="*/ 2566 w 974212"/>
                        <a:gd name="connsiteY5" fmla="*/ 806393 h 1141548"/>
                        <a:gd name="connsiteX6" fmla="*/ 92742 w 974212"/>
                        <a:gd name="connsiteY6" fmla="*/ 542440 h 1141548"/>
                        <a:gd name="connsiteX0" fmla="*/ 92742 w 974212"/>
                        <a:gd name="connsiteY0" fmla="*/ 542440 h 1141548"/>
                        <a:gd name="connsiteX1" fmla="*/ 960647 w 974212"/>
                        <a:gd name="connsiteY1" fmla="*/ 0 h 1141548"/>
                        <a:gd name="connsiteX2" fmla="*/ 974141 w 974212"/>
                        <a:gd name="connsiteY2" fmla="*/ 253023 h 1141548"/>
                        <a:gd name="connsiteX3" fmla="*/ 955481 w 974212"/>
                        <a:gd name="connsiteY3" fmla="*/ 542440 h 1141548"/>
                        <a:gd name="connsiteX4" fmla="*/ 0 w 974212"/>
                        <a:gd name="connsiteY4" fmla="*/ 1141548 h 1141548"/>
                        <a:gd name="connsiteX5" fmla="*/ 2566 w 974212"/>
                        <a:gd name="connsiteY5" fmla="*/ 806393 h 1141548"/>
                        <a:gd name="connsiteX6" fmla="*/ 92742 w 974212"/>
                        <a:gd name="connsiteY6" fmla="*/ 542440 h 1141548"/>
                        <a:gd name="connsiteX0" fmla="*/ 92742 w 1028260"/>
                        <a:gd name="connsiteY0" fmla="*/ 549824 h 1148932"/>
                        <a:gd name="connsiteX1" fmla="*/ 960647 w 1028260"/>
                        <a:gd name="connsiteY1" fmla="*/ 7384 h 1148932"/>
                        <a:gd name="connsiteX2" fmla="*/ 974141 w 1028260"/>
                        <a:gd name="connsiteY2" fmla="*/ 260407 h 1148932"/>
                        <a:gd name="connsiteX3" fmla="*/ 955481 w 1028260"/>
                        <a:gd name="connsiteY3" fmla="*/ 549824 h 1148932"/>
                        <a:gd name="connsiteX4" fmla="*/ 0 w 1028260"/>
                        <a:gd name="connsiteY4" fmla="*/ 1148932 h 1148932"/>
                        <a:gd name="connsiteX5" fmla="*/ 2566 w 1028260"/>
                        <a:gd name="connsiteY5" fmla="*/ 813777 h 1148932"/>
                        <a:gd name="connsiteX6" fmla="*/ 92742 w 1028260"/>
                        <a:gd name="connsiteY6" fmla="*/ 549824 h 1148932"/>
                        <a:gd name="connsiteX0" fmla="*/ 92742 w 1028406"/>
                        <a:gd name="connsiteY0" fmla="*/ 549515 h 1148623"/>
                        <a:gd name="connsiteX1" fmla="*/ 960647 w 1028406"/>
                        <a:gd name="connsiteY1" fmla="*/ 7075 h 1148623"/>
                        <a:gd name="connsiteX2" fmla="*/ 974141 w 1028406"/>
                        <a:gd name="connsiteY2" fmla="*/ 260098 h 1148623"/>
                        <a:gd name="connsiteX3" fmla="*/ 955481 w 1028406"/>
                        <a:gd name="connsiteY3" fmla="*/ 549515 h 1148623"/>
                        <a:gd name="connsiteX4" fmla="*/ 0 w 1028406"/>
                        <a:gd name="connsiteY4" fmla="*/ 1148623 h 1148623"/>
                        <a:gd name="connsiteX5" fmla="*/ 2566 w 1028406"/>
                        <a:gd name="connsiteY5" fmla="*/ 813468 h 1148623"/>
                        <a:gd name="connsiteX6" fmla="*/ 92742 w 1028406"/>
                        <a:gd name="connsiteY6" fmla="*/ 549515 h 1148623"/>
                        <a:gd name="connsiteX0" fmla="*/ 92742 w 1028010"/>
                        <a:gd name="connsiteY0" fmla="*/ 550648 h 1149756"/>
                        <a:gd name="connsiteX1" fmla="*/ 960647 w 1028010"/>
                        <a:gd name="connsiteY1" fmla="*/ 8208 h 1149756"/>
                        <a:gd name="connsiteX2" fmla="*/ 974141 w 1028010"/>
                        <a:gd name="connsiteY2" fmla="*/ 261231 h 1149756"/>
                        <a:gd name="connsiteX3" fmla="*/ 955481 w 1028010"/>
                        <a:gd name="connsiteY3" fmla="*/ 550648 h 1149756"/>
                        <a:gd name="connsiteX4" fmla="*/ 0 w 1028010"/>
                        <a:gd name="connsiteY4" fmla="*/ 1149756 h 1149756"/>
                        <a:gd name="connsiteX5" fmla="*/ 2566 w 1028010"/>
                        <a:gd name="connsiteY5" fmla="*/ 814601 h 1149756"/>
                        <a:gd name="connsiteX6" fmla="*/ 92742 w 1028010"/>
                        <a:gd name="connsiteY6" fmla="*/ 550648 h 1149756"/>
                        <a:gd name="connsiteX0" fmla="*/ 92742 w 974141"/>
                        <a:gd name="connsiteY0" fmla="*/ 542440 h 1141548"/>
                        <a:gd name="connsiteX1" fmla="*/ 960647 w 974141"/>
                        <a:gd name="connsiteY1" fmla="*/ 0 h 1141548"/>
                        <a:gd name="connsiteX2" fmla="*/ 974141 w 974141"/>
                        <a:gd name="connsiteY2" fmla="*/ 253023 h 1141548"/>
                        <a:gd name="connsiteX3" fmla="*/ 955481 w 974141"/>
                        <a:gd name="connsiteY3" fmla="*/ 542440 h 1141548"/>
                        <a:gd name="connsiteX4" fmla="*/ 0 w 974141"/>
                        <a:gd name="connsiteY4" fmla="*/ 1141548 h 1141548"/>
                        <a:gd name="connsiteX5" fmla="*/ 2566 w 974141"/>
                        <a:gd name="connsiteY5" fmla="*/ 806393 h 1141548"/>
                        <a:gd name="connsiteX6" fmla="*/ 92742 w 974141"/>
                        <a:gd name="connsiteY6" fmla="*/ 542440 h 1141548"/>
                        <a:gd name="connsiteX0" fmla="*/ 92742 w 974141"/>
                        <a:gd name="connsiteY0" fmla="*/ 542440 h 1141548"/>
                        <a:gd name="connsiteX1" fmla="*/ 960647 w 974141"/>
                        <a:gd name="connsiteY1" fmla="*/ 0 h 1141548"/>
                        <a:gd name="connsiteX2" fmla="*/ 974141 w 974141"/>
                        <a:gd name="connsiteY2" fmla="*/ 253023 h 1141548"/>
                        <a:gd name="connsiteX3" fmla="*/ 955481 w 974141"/>
                        <a:gd name="connsiteY3" fmla="*/ 542440 h 1141548"/>
                        <a:gd name="connsiteX4" fmla="*/ 0 w 974141"/>
                        <a:gd name="connsiteY4" fmla="*/ 1141548 h 1141548"/>
                        <a:gd name="connsiteX5" fmla="*/ 2566 w 974141"/>
                        <a:gd name="connsiteY5" fmla="*/ 806393 h 1141548"/>
                        <a:gd name="connsiteX6" fmla="*/ 92742 w 974141"/>
                        <a:gd name="connsiteY6" fmla="*/ 542440 h 1141548"/>
                        <a:gd name="connsiteX0" fmla="*/ 92742 w 974141"/>
                        <a:gd name="connsiteY0" fmla="*/ 542440 h 1141548"/>
                        <a:gd name="connsiteX1" fmla="*/ 960647 w 974141"/>
                        <a:gd name="connsiteY1" fmla="*/ 0 h 1141548"/>
                        <a:gd name="connsiteX2" fmla="*/ 974141 w 974141"/>
                        <a:gd name="connsiteY2" fmla="*/ 253023 h 1141548"/>
                        <a:gd name="connsiteX3" fmla="*/ 955481 w 974141"/>
                        <a:gd name="connsiteY3" fmla="*/ 542440 h 1141548"/>
                        <a:gd name="connsiteX4" fmla="*/ 0 w 974141"/>
                        <a:gd name="connsiteY4" fmla="*/ 1141548 h 1141548"/>
                        <a:gd name="connsiteX5" fmla="*/ 2566 w 974141"/>
                        <a:gd name="connsiteY5" fmla="*/ 806393 h 1141548"/>
                        <a:gd name="connsiteX6" fmla="*/ 92742 w 974141"/>
                        <a:gd name="connsiteY6" fmla="*/ 542440 h 1141548"/>
                        <a:gd name="connsiteX0" fmla="*/ 92742 w 975675"/>
                        <a:gd name="connsiteY0" fmla="*/ 542440 h 1141548"/>
                        <a:gd name="connsiteX1" fmla="*/ 960647 w 975675"/>
                        <a:gd name="connsiteY1" fmla="*/ 0 h 1141548"/>
                        <a:gd name="connsiteX2" fmla="*/ 974141 w 975675"/>
                        <a:gd name="connsiteY2" fmla="*/ 253023 h 1141548"/>
                        <a:gd name="connsiteX3" fmla="*/ 955481 w 975675"/>
                        <a:gd name="connsiteY3" fmla="*/ 542440 h 1141548"/>
                        <a:gd name="connsiteX4" fmla="*/ 0 w 975675"/>
                        <a:gd name="connsiteY4" fmla="*/ 1141548 h 1141548"/>
                        <a:gd name="connsiteX5" fmla="*/ 2566 w 975675"/>
                        <a:gd name="connsiteY5" fmla="*/ 806393 h 1141548"/>
                        <a:gd name="connsiteX6" fmla="*/ 92742 w 975675"/>
                        <a:gd name="connsiteY6" fmla="*/ 542440 h 1141548"/>
                        <a:gd name="connsiteX0" fmla="*/ 92742 w 975230"/>
                        <a:gd name="connsiteY0" fmla="*/ 542440 h 1141548"/>
                        <a:gd name="connsiteX1" fmla="*/ 960647 w 975230"/>
                        <a:gd name="connsiteY1" fmla="*/ 0 h 1141548"/>
                        <a:gd name="connsiteX2" fmla="*/ 974141 w 975230"/>
                        <a:gd name="connsiteY2" fmla="*/ 253023 h 1141548"/>
                        <a:gd name="connsiteX3" fmla="*/ 955481 w 975230"/>
                        <a:gd name="connsiteY3" fmla="*/ 542440 h 1141548"/>
                        <a:gd name="connsiteX4" fmla="*/ 0 w 975230"/>
                        <a:gd name="connsiteY4" fmla="*/ 1141548 h 1141548"/>
                        <a:gd name="connsiteX5" fmla="*/ 2566 w 975230"/>
                        <a:gd name="connsiteY5" fmla="*/ 806393 h 1141548"/>
                        <a:gd name="connsiteX6" fmla="*/ 92742 w 975230"/>
                        <a:gd name="connsiteY6" fmla="*/ 542440 h 1141548"/>
                        <a:gd name="connsiteX0" fmla="*/ 92742 w 974141"/>
                        <a:gd name="connsiteY0" fmla="*/ 542440 h 1141548"/>
                        <a:gd name="connsiteX1" fmla="*/ 960647 w 974141"/>
                        <a:gd name="connsiteY1" fmla="*/ 0 h 1141548"/>
                        <a:gd name="connsiteX2" fmla="*/ 974141 w 974141"/>
                        <a:gd name="connsiteY2" fmla="*/ 253023 h 1141548"/>
                        <a:gd name="connsiteX3" fmla="*/ 955481 w 974141"/>
                        <a:gd name="connsiteY3" fmla="*/ 542440 h 1141548"/>
                        <a:gd name="connsiteX4" fmla="*/ 0 w 974141"/>
                        <a:gd name="connsiteY4" fmla="*/ 1141548 h 1141548"/>
                        <a:gd name="connsiteX5" fmla="*/ 2566 w 974141"/>
                        <a:gd name="connsiteY5" fmla="*/ 806393 h 1141548"/>
                        <a:gd name="connsiteX6" fmla="*/ 92742 w 974141"/>
                        <a:gd name="connsiteY6" fmla="*/ 542440 h 1141548"/>
                        <a:gd name="connsiteX0" fmla="*/ 92742 w 974141"/>
                        <a:gd name="connsiteY0" fmla="*/ 535296 h 1134404"/>
                        <a:gd name="connsiteX1" fmla="*/ 963028 w 974141"/>
                        <a:gd name="connsiteY1" fmla="*/ 0 h 1134404"/>
                        <a:gd name="connsiteX2" fmla="*/ 974141 w 974141"/>
                        <a:gd name="connsiteY2" fmla="*/ 245879 h 1134404"/>
                        <a:gd name="connsiteX3" fmla="*/ 955481 w 974141"/>
                        <a:gd name="connsiteY3" fmla="*/ 535296 h 1134404"/>
                        <a:gd name="connsiteX4" fmla="*/ 0 w 974141"/>
                        <a:gd name="connsiteY4" fmla="*/ 1134404 h 1134404"/>
                        <a:gd name="connsiteX5" fmla="*/ 2566 w 974141"/>
                        <a:gd name="connsiteY5" fmla="*/ 799249 h 1134404"/>
                        <a:gd name="connsiteX6" fmla="*/ 92742 w 974141"/>
                        <a:gd name="connsiteY6" fmla="*/ 535296 h 1134404"/>
                        <a:gd name="connsiteX0" fmla="*/ 92742 w 974141"/>
                        <a:gd name="connsiteY0" fmla="*/ 482909 h 1082017"/>
                        <a:gd name="connsiteX1" fmla="*/ 960646 w 974141"/>
                        <a:gd name="connsiteY1" fmla="*/ 0 h 1082017"/>
                        <a:gd name="connsiteX2" fmla="*/ 974141 w 974141"/>
                        <a:gd name="connsiteY2" fmla="*/ 193492 h 1082017"/>
                        <a:gd name="connsiteX3" fmla="*/ 955481 w 974141"/>
                        <a:gd name="connsiteY3" fmla="*/ 482909 h 1082017"/>
                        <a:gd name="connsiteX4" fmla="*/ 0 w 974141"/>
                        <a:gd name="connsiteY4" fmla="*/ 1082017 h 1082017"/>
                        <a:gd name="connsiteX5" fmla="*/ 2566 w 974141"/>
                        <a:gd name="connsiteY5" fmla="*/ 746862 h 1082017"/>
                        <a:gd name="connsiteX6" fmla="*/ 92742 w 974141"/>
                        <a:gd name="connsiteY6" fmla="*/ 482909 h 1082017"/>
                        <a:gd name="connsiteX0" fmla="*/ 92742 w 974141"/>
                        <a:gd name="connsiteY0" fmla="*/ 537678 h 1136786"/>
                        <a:gd name="connsiteX1" fmla="*/ 960646 w 974141"/>
                        <a:gd name="connsiteY1" fmla="*/ 0 h 1136786"/>
                        <a:gd name="connsiteX2" fmla="*/ 974141 w 974141"/>
                        <a:gd name="connsiteY2" fmla="*/ 248261 h 1136786"/>
                        <a:gd name="connsiteX3" fmla="*/ 955481 w 974141"/>
                        <a:gd name="connsiteY3" fmla="*/ 537678 h 1136786"/>
                        <a:gd name="connsiteX4" fmla="*/ 0 w 974141"/>
                        <a:gd name="connsiteY4" fmla="*/ 1136786 h 1136786"/>
                        <a:gd name="connsiteX5" fmla="*/ 2566 w 974141"/>
                        <a:gd name="connsiteY5" fmla="*/ 801631 h 1136786"/>
                        <a:gd name="connsiteX6" fmla="*/ 92742 w 974141"/>
                        <a:gd name="connsiteY6" fmla="*/ 537678 h 1136786"/>
                        <a:gd name="connsiteX0" fmla="*/ 92742 w 974141"/>
                        <a:gd name="connsiteY0" fmla="*/ 535296 h 1134404"/>
                        <a:gd name="connsiteX1" fmla="*/ 958265 w 974141"/>
                        <a:gd name="connsiteY1" fmla="*/ 0 h 1134404"/>
                        <a:gd name="connsiteX2" fmla="*/ 974141 w 974141"/>
                        <a:gd name="connsiteY2" fmla="*/ 245879 h 1134404"/>
                        <a:gd name="connsiteX3" fmla="*/ 955481 w 974141"/>
                        <a:gd name="connsiteY3" fmla="*/ 535296 h 1134404"/>
                        <a:gd name="connsiteX4" fmla="*/ 0 w 974141"/>
                        <a:gd name="connsiteY4" fmla="*/ 1134404 h 1134404"/>
                        <a:gd name="connsiteX5" fmla="*/ 2566 w 974141"/>
                        <a:gd name="connsiteY5" fmla="*/ 799249 h 1134404"/>
                        <a:gd name="connsiteX6" fmla="*/ 92742 w 974141"/>
                        <a:gd name="connsiteY6" fmla="*/ 535296 h 1134404"/>
                        <a:gd name="connsiteX0" fmla="*/ 92742 w 974144"/>
                        <a:gd name="connsiteY0" fmla="*/ 537677 h 1136785"/>
                        <a:gd name="connsiteX1" fmla="*/ 965409 w 974144"/>
                        <a:gd name="connsiteY1" fmla="*/ 0 h 1136785"/>
                        <a:gd name="connsiteX2" fmla="*/ 974141 w 974144"/>
                        <a:gd name="connsiteY2" fmla="*/ 248260 h 1136785"/>
                        <a:gd name="connsiteX3" fmla="*/ 955481 w 974144"/>
                        <a:gd name="connsiteY3" fmla="*/ 537677 h 1136785"/>
                        <a:gd name="connsiteX4" fmla="*/ 0 w 974144"/>
                        <a:gd name="connsiteY4" fmla="*/ 1136785 h 1136785"/>
                        <a:gd name="connsiteX5" fmla="*/ 2566 w 974144"/>
                        <a:gd name="connsiteY5" fmla="*/ 801630 h 1136785"/>
                        <a:gd name="connsiteX6" fmla="*/ 92742 w 974144"/>
                        <a:gd name="connsiteY6" fmla="*/ 537677 h 11367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74144" h="1136785">
                          <a:moveTo>
                            <a:pt x="92742" y="537677"/>
                          </a:moveTo>
                          <a:lnTo>
                            <a:pt x="965409" y="0"/>
                          </a:lnTo>
                          <a:cubicBezTo>
                            <a:pt x="978959" y="63683"/>
                            <a:pt x="972156" y="138417"/>
                            <a:pt x="974141" y="248260"/>
                          </a:cubicBezTo>
                          <a:cubicBezTo>
                            <a:pt x="972683" y="354257"/>
                            <a:pt x="961702" y="472161"/>
                            <a:pt x="955481" y="537677"/>
                          </a:cubicBezTo>
                          <a:lnTo>
                            <a:pt x="0" y="1136785"/>
                          </a:lnTo>
                          <a:cubicBezTo>
                            <a:pt x="855" y="1043956"/>
                            <a:pt x="1711" y="894459"/>
                            <a:pt x="2566" y="801630"/>
                          </a:cubicBezTo>
                          <a:lnTo>
                            <a:pt x="92742" y="537677"/>
                          </a:lnTo>
                          <a:close/>
                        </a:path>
                      </a:pathLst>
                    </a:custGeom>
                    <a:solidFill>
                      <a:srgbClr val="B0CFF2"/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75" name="フリーフォーム 39">
                      <a:extLst>
                        <a:ext uri="{FF2B5EF4-FFF2-40B4-BE49-F238E27FC236}">
                          <a16:creationId xmlns:a16="http://schemas.microsoft.com/office/drawing/2014/main" id="{9AAE4DF0-AA2B-4EA9-81D8-18E8E24AF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03798" y="4153357"/>
                      <a:ext cx="1441371" cy="542439"/>
                    </a:xfrm>
                    <a:custGeom>
                      <a:avLst/>
                      <a:gdLst>
                        <a:gd name="connsiteX0" fmla="*/ 0 w 1477505"/>
                        <a:gd name="connsiteY0" fmla="*/ 542440 h 547606"/>
                        <a:gd name="connsiteX1" fmla="*/ 599268 w 1477505"/>
                        <a:gd name="connsiteY1" fmla="*/ 547606 h 547606"/>
                        <a:gd name="connsiteX2" fmla="*/ 1477505 w 1477505"/>
                        <a:gd name="connsiteY2" fmla="*/ 5166 h 547606"/>
                        <a:gd name="connsiteX3" fmla="*/ 893735 w 1477505"/>
                        <a:gd name="connsiteY3" fmla="*/ 0 h 547606"/>
                        <a:gd name="connsiteX4" fmla="*/ 0 w 1477505"/>
                        <a:gd name="connsiteY4" fmla="*/ 542440 h 547606"/>
                        <a:gd name="connsiteX0" fmla="*/ 0 w 1431010"/>
                        <a:gd name="connsiteY0" fmla="*/ 413288 h 547606"/>
                        <a:gd name="connsiteX1" fmla="*/ 552773 w 1431010"/>
                        <a:gd name="connsiteY1" fmla="*/ 547606 h 547606"/>
                        <a:gd name="connsiteX2" fmla="*/ 1431010 w 1431010"/>
                        <a:gd name="connsiteY2" fmla="*/ 5166 h 547606"/>
                        <a:gd name="connsiteX3" fmla="*/ 847240 w 1431010"/>
                        <a:gd name="connsiteY3" fmla="*/ 0 h 547606"/>
                        <a:gd name="connsiteX4" fmla="*/ 0 w 1431010"/>
                        <a:gd name="connsiteY4" fmla="*/ 413288 h 547606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5166 h 547607"/>
                        <a:gd name="connsiteX3" fmla="*/ 883402 w 1467172"/>
                        <a:gd name="connsiteY3" fmla="*/ 0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73070 w 1467172"/>
                        <a:gd name="connsiteY3" fmla="*/ 87824 h 542441"/>
                        <a:gd name="connsiteX4" fmla="*/ 0 w 1467172"/>
                        <a:gd name="connsiteY4" fmla="*/ 542441 h 542441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57572 w 1467172"/>
                        <a:gd name="connsiteY3" fmla="*/ 5167 h 542441"/>
                        <a:gd name="connsiteX4" fmla="*/ 0 w 1467172"/>
                        <a:gd name="connsiteY4" fmla="*/ 542441 h 542441"/>
                        <a:gd name="connsiteX0" fmla="*/ 0 w 1431009"/>
                        <a:gd name="connsiteY0" fmla="*/ 537274 h 537274"/>
                        <a:gd name="connsiteX1" fmla="*/ 588935 w 1431009"/>
                        <a:gd name="connsiteY1" fmla="*/ 537273 h 537274"/>
                        <a:gd name="connsiteX2" fmla="*/ 1431009 w 1431009"/>
                        <a:gd name="connsiteY2" fmla="*/ 82656 h 537274"/>
                        <a:gd name="connsiteX3" fmla="*/ 857572 w 1431009"/>
                        <a:gd name="connsiteY3" fmla="*/ 0 h 537274"/>
                        <a:gd name="connsiteX4" fmla="*/ 0 w 1431009"/>
                        <a:gd name="connsiteY4" fmla="*/ 537274 h 537274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0333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52773 h 552773"/>
                        <a:gd name="connsiteX1" fmla="*/ 588935 w 1467172"/>
                        <a:gd name="connsiteY1" fmla="*/ 552772 h 552773"/>
                        <a:gd name="connsiteX2" fmla="*/ 1467172 w 1467172"/>
                        <a:gd name="connsiteY2" fmla="*/ 5166 h 552773"/>
                        <a:gd name="connsiteX3" fmla="*/ 857572 w 1467172"/>
                        <a:gd name="connsiteY3" fmla="*/ 0 h 552773"/>
                        <a:gd name="connsiteX4" fmla="*/ 0 w 1467172"/>
                        <a:gd name="connsiteY4" fmla="*/ 552773 h 552773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5499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604434 w 1467172"/>
                        <a:gd name="connsiteY1" fmla="*/ 542440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41342"/>
                        <a:gd name="connsiteY0" fmla="*/ 547607 h 547607"/>
                        <a:gd name="connsiteX1" fmla="*/ 578604 w 1441342"/>
                        <a:gd name="connsiteY1" fmla="*/ 542440 h 547607"/>
                        <a:gd name="connsiteX2" fmla="*/ 1441342 w 1441342"/>
                        <a:gd name="connsiteY2" fmla="*/ 0 h 547607"/>
                        <a:gd name="connsiteX3" fmla="*/ 842074 w 1441342"/>
                        <a:gd name="connsiteY3" fmla="*/ 1 h 547607"/>
                        <a:gd name="connsiteX4" fmla="*/ 0 w 1441342"/>
                        <a:gd name="connsiteY4" fmla="*/ 547607 h 547607"/>
                        <a:gd name="connsiteX0" fmla="*/ 0 w 1291525"/>
                        <a:gd name="connsiteY0" fmla="*/ 547607 h 547607"/>
                        <a:gd name="connsiteX1" fmla="*/ 578604 w 1291525"/>
                        <a:gd name="connsiteY1" fmla="*/ 542440 h 547607"/>
                        <a:gd name="connsiteX2" fmla="*/ 1291525 w 1291525"/>
                        <a:gd name="connsiteY2" fmla="*/ 0 h 547607"/>
                        <a:gd name="connsiteX3" fmla="*/ 842074 w 1291525"/>
                        <a:gd name="connsiteY3" fmla="*/ 1 h 547607"/>
                        <a:gd name="connsiteX4" fmla="*/ 0 w 1291525"/>
                        <a:gd name="connsiteY4" fmla="*/ 547607 h 547607"/>
                        <a:gd name="connsiteX0" fmla="*/ 0 w 1451674"/>
                        <a:gd name="connsiteY0" fmla="*/ 547606 h 547606"/>
                        <a:gd name="connsiteX1" fmla="*/ 578604 w 1451674"/>
                        <a:gd name="connsiteY1" fmla="*/ 542439 h 547606"/>
                        <a:gd name="connsiteX2" fmla="*/ 1451674 w 1451674"/>
                        <a:gd name="connsiteY2" fmla="*/ 10331 h 547606"/>
                        <a:gd name="connsiteX3" fmla="*/ 842074 w 1451674"/>
                        <a:gd name="connsiteY3" fmla="*/ 0 h 547606"/>
                        <a:gd name="connsiteX4" fmla="*/ 0 w 1451674"/>
                        <a:gd name="connsiteY4" fmla="*/ 547606 h 547606"/>
                        <a:gd name="connsiteX0" fmla="*/ 0 w 1451674"/>
                        <a:gd name="connsiteY0" fmla="*/ 568184 h 568184"/>
                        <a:gd name="connsiteX1" fmla="*/ 578604 w 1451674"/>
                        <a:gd name="connsiteY1" fmla="*/ 563017 h 568184"/>
                        <a:gd name="connsiteX2" fmla="*/ 1451674 w 1451674"/>
                        <a:gd name="connsiteY2" fmla="*/ 0 h 568184"/>
                        <a:gd name="connsiteX3" fmla="*/ 842074 w 1451674"/>
                        <a:gd name="connsiteY3" fmla="*/ 20578 h 568184"/>
                        <a:gd name="connsiteX4" fmla="*/ 0 w 1451674"/>
                        <a:gd name="connsiteY4" fmla="*/ 568184 h 568184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4207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622303 h 622303"/>
                        <a:gd name="connsiteX1" fmla="*/ 578604 w 1454250"/>
                        <a:gd name="connsiteY1" fmla="*/ 617136 h 622303"/>
                        <a:gd name="connsiteX2" fmla="*/ 1454250 w 1454250"/>
                        <a:gd name="connsiteY2" fmla="*/ 77301 h 622303"/>
                        <a:gd name="connsiteX3" fmla="*/ 849801 w 1454250"/>
                        <a:gd name="connsiteY3" fmla="*/ 0 h 622303"/>
                        <a:gd name="connsiteX4" fmla="*/ 0 w 1454250"/>
                        <a:gd name="connsiteY4" fmla="*/ 622303 h 622303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49801 w 1454250"/>
                        <a:gd name="connsiteY3" fmla="*/ 103003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75559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3286 w 1454250"/>
                        <a:gd name="connsiteY3" fmla="*/ 133912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67831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8437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9616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98740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55290"/>
                        <a:gd name="connsiteX1" fmla="*/ 578604 w 1454250"/>
                        <a:gd name="connsiteY1" fmla="*/ 555290 h 555290"/>
                        <a:gd name="connsiteX2" fmla="*/ 1454250 w 1454250"/>
                        <a:gd name="connsiteY2" fmla="*/ 0 h 555290"/>
                        <a:gd name="connsiteX3" fmla="*/ 898740 w 1454250"/>
                        <a:gd name="connsiteY3" fmla="*/ 2548 h 555290"/>
                        <a:gd name="connsiteX4" fmla="*/ 0 w 1454250"/>
                        <a:gd name="connsiteY4" fmla="*/ 545002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88437 w 1443947"/>
                        <a:gd name="connsiteY3" fmla="*/ 2548 h 555290"/>
                        <a:gd name="connsiteX4" fmla="*/ 0 w 1443947"/>
                        <a:gd name="connsiteY4" fmla="*/ 552730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36922 w 1443947"/>
                        <a:gd name="connsiteY3" fmla="*/ 108155 h 555290"/>
                        <a:gd name="connsiteX4" fmla="*/ 0 w 1443947"/>
                        <a:gd name="connsiteY4" fmla="*/ 552730 h 555290"/>
                        <a:gd name="connsiteX0" fmla="*/ 0 w 1356371"/>
                        <a:gd name="connsiteY0" fmla="*/ 488335 h 490895"/>
                        <a:gd name="connsiteX1" fmla="*/ 568301 w 1356371"/>
                        <a:gd name="connsiteY1" fmla="*/ 490895 h 490895"/>
                        <a:gd name="connsiteX2" fmla="*/ 1356371 w 1356371"/>
                        <a:gd name="connsiteY2" fmla="*/ 0 h 490895"/>
                        <a:gd name="connsiteX3" fmla="*/ 836922 w 1356371"/>
                        <a:gd name="connsiteY3" fmla="*/ 43760 h 490895"/>
                        <a:gd name="connsiteX4" fmla="*/ 0 w 1356371"/>
                        <a:gd name="connsiteY4" fmla="*/ 488335 h 490895"/>
                        <a:gd name="connsiteX0" fmla="*/ 0 w 1441371"/>
                        <a:gd name="connsiteY0" fmla="*/ 539851 h 542411"/>
                        <a:gd name="connsiteX1" fmla="*/ 568301 w 1441371"/>
                        <a:gd name="connsiteY1" fmla="*/ 542411 h 542411"/>
                        <a:gd name="connsiteX2" fmla="*/ 1441371 w 1441371"/>
                        <a:gd name="connsiteY2" fmla="*/ 0 h 542411"/>
                        <a:gd name="connsiteX3" fmla="*/ 836922 w 1441371"/>
                        <a:gd name="connsiteY3" fmla="*/ 95276 h 542411"/>
                        <a:gd name="connsiteX4" fmla="*/ 0 w 1441371"/>
                        <a:gd name="connsiteY4" fmla="*/ 539851 h 542411"/>
                        <a:gd name="connsiteX0" fmla="*/ 0 w 1441371"/>
                        <a:gd name="connsiteY0" fmla="*/ 539879 h 542439"/>
                        <a:gd name="connsiteX1" fmla="*/ 568301 w 1441371"/>
                        <a:gd name="connsiteY1" fmla="*/ 542439 h 542439"/>
                        <a:gd name="connsiteX2" fmla="*/ 1441371 w 1441371"/>
                        <a:gd name="connsiteY2" fmla="*/ 28 h 542439"/>
                        <a:gd name="connsiteX3" fmla="*/ 865256 w 1441371"/>
                        <a:gd name="connsiteY3" fmla="*/ 0 h 542439"/>
                        <a:gd name="connsiteX4" fmla="*/ 0 w 1441371"/>
                        <a:gd name="connsiteY4" fmla="*/ 539879 h 5424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41371" h="542439">
                          <a:moveTo>
                            <a:pt x="0" y="539879"/>
                          </a:moveTo>
                          <a:lnTo>
                            <a:pt x="568301" y="542439"/>
                          </a:lnTo>
                          <a:lnTo>
                            <a:pt x="1441371" y="28"/>
                          </a:lnTo>
                          <a:lnTo>
                            <a:pt x="865256" y="0"/>
                          </a:lnTo>
                          <a:lnTo>
                            <a:pt x="0" y="539879"/>
                          </a:lnTo>
                          <a:close/>
                        </a:path>
                      </a:pathLst>
                    </a:custGeom>
                    <a:solidFill>
                      <a:srgbClr val="DEEBFA"/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grpSp>
                  <p:nvGrpSpPr>
                    <p:cNvPr id="6" name="グループ化 5">
                      <a:extLst>
                        <a:ext uri="{FF2B5EF4-FFF2-40B4-BE49-F238E27FC236}">
                          <a16:creationId xmlns:a16="http://schemas.microsoft.com/office/drawing/2014/main" id="{DAF60DB7-EEA5-4675-B40B-1BE4FD52A3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28937" y="3838512"/>
                      <a:ext cx="1912843" cy="859693"/>
                      <a:chOff x="2928937" y="3838512"/>
                      <a:chExt cx="1912843" cy="859693"/>
                    </a:xfrm>
                  </p:grpSpPr>
                  <p:sp>
                    <p:nvSpPr>
                      <p:cNvPr id="4" name="フリーフォーム: 図形 3">
                        <a:extLst>
                          <a:ext uri="{FF2B5EF4-FFF2-40B4-BE49-F238E27FC236}">
                            <a16:creationId xmlns:a16="http://schemas.microsoft.com/office/drawing/2014/main" id="{814AAD78-78B4-466B-8F38-2EDFC7E858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28937" y="4542523"/>
                        <a:ext cx="942975" cy="155682"/>
                      </a:xfrm>
                      <a:custGeom>
                        <a:avLst/>
                        <a:gdLst>
                          <a:gd name="connsiteX0" fmla="*/ 185737 w 759619"/>
                          <a:gd name="connsiteY0" fmla="*/ 519113 h 526256"/>
                          <a:gd name="connsiteX1" fmla="*/ 759619 w 759619"/>
                          <a:gd name="connsiteY1" fmla="*/ 526256 h 526256"/>
                          <a:gd name="connsiteX2" fmla="*/ 683419 w 759619"/>
                          <a:gd name="connsiteY2" fmla="*/ 242888 h 526256"/>
                          <a:gd name="connsiteX3" fmla="*/ 507206 w 759619"/>
                          <a:gd name="connsiteY3" fmla="*/ 4763 h 526256"/>
                          <a:gd name="connsiteX4" fmla="*/ 0 w 759619"/>
                          <a:gd name="connsiteY4" fmla="*/ 0 h 526256"/>
                          <a:gd name="connsiteX5" fmla="*/ 42862 w 759619"/>
                          <a:gd name="connsiteY5" fmla="*/ 257175 h 526256"/>
                          <a:gd name="connsiteX6" fmla="*/ 185737 w 759619"/>
                          <a:gd name="connsiteY6" fmla="*/ 519113 h 526256"/>
                          <a:gd name="connsiteX0" fmla="*/ 185737 w 759619"/>
                          <a:gd name="connsiteY0" fmla="*/ 522204 h 529347"/>
                          <a:gd name="connsiteX1" fmla="*/ 759619 w 759619"/>
                          <a:gd name="connsiteY1" fmla="*/ 529347 h 529347"/>
                          <a:gd name="connsiteX2" fmla="*/ 683419 w 759619"/>
                          <a:gd name="connsiteY2" fmla="*/ 245979 h 529347"/>
                          <a:gd name="connsiteX3" fmla="*/ 395288 w 759619"/>
                          <a:gd name="connsiteY3" fmla="*/ 0 h 529347"/>
                          <a:gd name="connsiteX4" fmla="*/ 0 w 759619"/>
                          <a:gd name="connsiteY4" fmla="*/ 3091 h 529347"/>
                          <a:gd name="connsiteX5" fmla="*/ 42862 w 759619"/>
                          <a:gd name="connsiteY5" fmla="*/ 260266 h 529347"/>
                          <a:gd name="connsiteX6" fmla="*/ 185737 w 759619"/>
                          <a:gd name="connsiteY6" fmla="*/ 522204 h 529347"/>
                          <a:gd name="connsiteX0" fmla="*/ 364331 w 938213"/>
                          <a:gd name="connsiteY0" fmla="*/ 522204 h 529347"/>
                          <a:gd name="connsiteX1" fmla="*/ 938213 w 938213"/>
                          <a:gd name="connsiteY1" fmla="*/ 529347 h 529347"/>
                          <a:gd name="connsiteX2" fmla="*/ 862013 w 938213"/>
                          <a:gd name="connsiteY2" fmla="*/ 245979 h 529347"/>
                          <a:gd name="connsiteX3" fmla="*/ 573882 w 938213"/>
                          <a:gd name="connsiteY3" fmla="*/ 0 h 529347"/>
                          <a:gd name="connsiteX4" fmla="*/ 0 w 938213"/>
                          <a:gd name="connsiteY4" fmla="*/ 3091 h 529347"/>
                          <a:gd name="connsiteX5" fmla="*/ 221456 w 938213"/>
                          <a:gd name="connsiteY5" fmla="*/ 260266 h 529347"/>
                          <a:gd name="connsiteX6" fmla="*/ 364331 w 938213"/>
                          <a:gd name="connsiteY6" fmla="*/ 522204 h 529347"/>
                          <a:gd name="connsiteX0" fmla="*/ 366712 w 940594"/>
                          <a:gd name="connsiteY0" fmla="*/ 522204 h 529347"/>
                          <a:gd name="connsiteX1" fmla="*/ 940594 w 940594"/>
                          <a:gd name="connsiteY1" fmla="*/ 529347 h 529347"/>
                          <a:gd name="connsiteX2" fmla="*/ 864394 w 940594"/>
                          <a:gd name="connsiteY2" fmla="*/ 245979 h 529347"/>
                          <a:gd name="connsiteX3" fmla="*/ 576263 w 940594"/>
                          <a:gd name="connsiteY3" fmla="*/ 0 h 529347"/>
                          <a:gd name="connsiteX4" fmla="*/ 0 w 940594"/>
                          <a:gd name="connsiteY4" fmla="*/ 10947 h 529347"/>
                          <a:gd name="connsiteX5" fmla="*/ 223837 w 940594"/>
                          <a:gd name="connsiteY5" fmla="*/ 260266 h 529347"/>
                          <a:gd name="connsiteX6" fmla="*/ 366712 w 940594"/>
                          <a:gd name="connsiteY6" fmla="*/ 522204 h 529347"/>
                          <a:gd name="connsiteX0" fmla="*/ 366712 w 940594"/>
                          <a:gd name="connsiteY0" fmla="*/ 522204 h 529347"/>
                          <a:gd name="connsiteX1" fmla="*/ 940594 w 940594"/>
                          <a:gd name="connsiteY1" fmla="*/ 529347 h 529347"/>
                          <a:gd name="connsiteX2" fmla="*/ 864394 w 940594"/>
                          <a:gd name="connsiteY2" fmla="*/ 245979 h 529347"/>
                          <a:gd name="connsiteX3" fmla="*/ 576263 w 940594"/>
                          <a:gd name="connsiteY3" fmla="*/ 0 h 529347"/>
                          <a:gd name="connsiteX4" fmla="*/ 0 w 940594"/>
                          <a:gd name="connsiteY4" fmla="*/ 10947 h 529347"/>
                          <a:gd name="connsiteX5" fmla="*/ 185737 w 940594"/>
                          <a:gd name="connsiteY5" fmla="*/ 299550 h 529347"/>
                          <a:gd name="connsiteX6" fmla="*/ 366712 w 940594"/>
                          <a:gd name="connsiteY6" fmla="*/ 522204 h 529347"/>
                          <a:gd name="connsiteX0" fmla="*/ 366712 w 940594"/>
                          <a:gd name="connsiteY0" fmla="*/ 522204 h 529347"/>
                          <a:gd name="connsiteX1" fmla="*/ 940594 w 940594"/>
                          <a:gd name="connsiteY1" fmla="*/ 529347 h 529347"/>
                          <a:gd name="connsiteX2" fmla="*/ 800100 w 940594"/>
                          <a:gd name="connsiteY2" fmla="*/ 245980 h 529347"/>
                          <a:gd name="connsiteX3" fmla="*/ 576263 w 940594"/>
                          <a:gd name="connsiteY3" fmla="*/ 0 h 529347"/>
                          <a:gd name="connsiteX4" fmla="*/ 0 w 940594"/>
                          <a:gd name="connsiteY4" fmla="*/ 10947 h 529347"/>
                          <a:gd name="connsiteX5" fmla="*/ 185737 w 940594"/>
                          <a:gd name="connsiteY5" fmla="*/ 299550 h 529347"/>
                          <a:gd name="connsiteX6" fmla="*/ 366712 w 940594"/>
                          <a:gd name="connsiteY6" fmla="*/ 522204 h 529347"/>
                          <a:gd name="connsiteX0" fmla="*/ 366712 w 940594"/>
                          <a:gd name="connsiteY0" fmla="*/ 522204 h 529347"/>
                          <a:gd name="connsiteX1" fmla="*/ 940594 w 940594"/>
                          <a:gd name="connsiteY1" fmla="*/ 529347 h 529347"/>
                          <a:gd name="connsiteX2" fmla="*/ 800100 w 940594"/>
                          <a:gd name="connsiteY2" fmla="*/ 245980 h 529347"/>
                          <a:gd name="connsiteX3" fmla="*/ 576263 w 940594"/>
                          <a:gd name="connsiteY3" fmla="*/ 0 h 529347"/>
                          <a:gd name="connsiteX4" fmla="*/ 0 w 940594"/>
                          <a:gd name="connsiteY4" fmla="*/ 10947 h 529347"/>
                          <a:gd name="connsiteX5" fmla="*/ 202406 w 940594"/>
                          <a:gd name="connsiteY5" fmla="*/ 330975 h 529347"/>
                          <a:gd name="connsiteX6" fmla="*/ 366712 w 940594"/>
                          <a:gd name="connsiteY6" fmla="*/ 522204 h 529347"/>
                          <a:gd name="connsiteX0" fmla="*/ 369093 w 942975"/>
                          <a:gd name="connsiteY0" fmla="*/ 522204 h 529347"/>
                          <a:gd name="connsiteX1" fmla="*/ 942975 w 942975"/>
                          <a:gd name="connsiteY1" fmla="*/ 529347 h 529347"/>
                          <a:gd name="connsiteX2" fmla="*/ 802481 w 942975"/>
                          <a:gd name="connsiteY2" fmla="*/ 245980 h 529347"/>
                          <a:gd name="connsiteX3" fmla="*/ 578644 w 942975"/>
                          <a:gd name="connsiteY3" fmla="*/ 0 h 529347"/>
                          <a:gd name="connsiteX4" fmla="*/ 0 w 942975"/>
                          <a:gd name="connsiteY4" fmla="*/ 18803 h 529347"/>
                          <a:gd name="connsiteX5" fmla="*/ 204787 w 942975"/>
                          <a:gd name="connsiteY5" fmla="*/ 330975 h 529347"/>
                          <a:gd name="connsiteX6" fmla="*/ 369093 w 942975"/>
                          <a:gd name="connsiteY6" fmla="*/ 522204 h 529347"/>
                          <a:gd name="connsiteX0" fmla="*/ 369093 w 942975"/>
                          <a:gd name="connsiteY0" fmla="*/ 522204 h 529347"/>
                          <a:gd name="connsiteX1" fmla="*/ 942975 w 942975"/>
                          <a:gd name="connsiteY1" fmla="*/ 529347 h 529347"/>
                          <a:gd name="connsiteX2" fmla="*/ 802481 w 942975"/>
                          <a:gd name="connsiteY2" fmla="*/ 245980 h 529347"/>
                          <a:gd name="connsiteX3" fmla="*/ 592932 w 942975"/>
                          <a:gd name="connsiteY3" fmla="*/ 0 h 529347"/>
                          <a:gd name="connsiteX4" fmla="*/ 0 w 942975"/>
                          <a:gd name="connsiteY4" fmla="*/ 18803 h 529347"/>
                          <a:gd name="connsiteX5" fmla="*/ 204787 w 942975"/>
                          <a:gd name="connsiteY5" fmla="*/ 330975 h 529347"/>
                          <a:gd name="connsiteX6" fmla="*/ 369093 w 942975"/>
                          <a:gd name="connsiteY6" fmla="*/ 522204 h 529347"/>
                          <a:gd name="connsiteX0" fmla="*/ 369093 w 942975"/>
                          <a:gd name="connsiteY0" fmla="*/ 506493 h 513636"/>
                          <a:gd name="connsiteX1" fmla="*/ 942975 w 942975"/>
                          <a:gd name="connsiteY1" fmla="*/ 513636 h 513636"/>
                          <a:gd name="connsiteX2" fmla="*/ 802481 w 942975"/>
                          <a:gd name="connsiteY2" fmla="*/ 230269 h 513636"/>
                          <a:gd name="connsiteX3" fmla="*/ 602457 w 942975"/>
                          <a:gd name="connsiteY3" fmla="*/ 0 h 513636"/>
                          <a:gd name="connsiteX4" fmla="*/ 0 w 942975"/>
                          <a:gd name="connsiteY4" fmla="*/ 3092 h 513636"/>
                          <a:gd name="connsiteX5" fmla="*/ 204787 w 942975"/>
                          <a:gd name="connsiteY5" fmla="*/ 315264 h 513636"/>
                          <a:gd name="connsiteX6" fmla="*/ 369093 w 942975"/>
                          <a:gd name="connsiteY6" fmla="*/ 506493 h 513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42975" h="513636">
                            <a:moveTo>
                              <a:pt x="369093" y="506493"/>
                            </a:moveTo>
                            <a:lnTo>
                              <a:pt x="942975" y="513636"/>
                            </a:lnTo>
                            <a:lnTo>
                              <a:pt x="802481" y="230269"/>
                            </a:lnTo>
                            <a:lnTo>
                              <a:pt x="602457" y="0"/>
                            </a:lnTo>
                            <a:lnTo>
                              <a:pt x="0" y="3092"/>
                            </a:lnTo>
                            <a:lnTo>
                              <a:pt x="204787" y="315264"/>
                            </a:lnTo>
                            <a:lnTo>
                              <a:pt x="369093" y="506493"/>
                            </a:lnTo>
                            <a:close/>
                          </a:path>
                        </a:pathLst>
                      </a:custGeom>
                      <a:solidFill>
                        <a:srgbClr val="B0CFF2"/>
                      </a:solidFill>
                      <a:ln w="12700" cap="rnd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kumimoji="1" lang="ja-JP" altLang="en-US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85" name="フリーフォーム: 図形 84">
                        <a:extLst>
                          <a:ext uri="{FF2B5EF4-FFF2-40B4-BE49-F238E27FC236}">
                            <a16:creationId xmlns:a16="http://schemas.microsoft.com/office/drawing/2014/main" id="{669A5C78-E363-4F8C-A251-6B94CDB951FB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171094" y="3838512"/>
                        <a:ext cx="670686" cy="316920"/>
                      </a:xfrm>
                      <a:custGeom>
                        <a:avLst/>
                        <a:gdLst>
                          <a:gd name="connsiteX0" fmla="*/ 185737 w 759619"/>
                          <a:gd name="connsiteY0" fmla="*/ 519113 h 526256"/>
                          <a:gd name="connsiteX1" fmla="*/ 759619 w 759619"/>
                          <a:gd name="connsiteY1" fmla="*/ 526256 h 526256"/>
                          <a:gd name="connsiteX2" fmla="*/ 683419 w 759619"/>
                          <a:gd name="connsiteY2" fmla="*/ 242888 h 526256"/>
                          <a:gd name="connsiteX3" fmla="*/ 507206 w 759619"/>
                          <a:gd name="connsiteY3" fmla="*/ 4763 h 526256"/>
                          <a:gd name="connsiteX4" fmla="*/ 0 w 759619"/>
                          <a:gd name="connsiteY4" fmla="*/ 0 h 526256"/>
                          <a:gd name="connsiteX5" fmla="*/ 42862 w 759619"/>
                          <a:gd name="connsiteY5" fmla="*/ 257175 h 526256"/>
                          <a:gd name="connsiteX6" fmla="*/ 185737 w 759619"/>
                          <a:gd name="connsiteY6" fmla="*/ 519113 h 526256"/>
                          <a:gd name="connsiteX0" fmla="*/ 185737 w 759619"/>
                          <a:gd name="connsiteY0" fmla="*/ 522204 h 529347"/>
                          <a:gd name="connsiteX1" fmla="*/ 759619 w 759619"/>
                          <a:gd name="connsiteY1" fmla="*/ 529347 h 529347"/>
                          <a:gd name="connsiteX2" fmla="*/ 683419 w 759619"/>
                          <a:gd name="connsiteY2" fmla="*/ 245979 h 529347"/>
                          <a:gd name="connsiteX3" fmla="*/ 395288 w 759619"/>
                          <a:gd name="connsiteY3" fmla="*/ 0 h 529347"/>
                          <a:gd name="connsiteX4" fmla="*/ 0 w 759619"/>
                          <a:gd name="connsiteY4" fmla="*/ 3091 h 529347"/>
                          <a:gd name="connsiteX5" fmla="*/ 42862 w 759619"/>
                          <a:gd name="connsiteY5" fmla="*/ 260266 h 529347"/>
                          <a:gd name="connsiteX6" fmla="*/ 185737 w 759619"/>
                          <a:gd name="connsiteY6" fmla="*/ 522204 h 529347"/>
                          <a:gd name="connsiteX0" fmla="*/ 364331 w 938213"/>
                          <a:gd name="connsiteY0" fmla="*/ 522204 h 529347"/>
                          <a:gd name="connsiteX1" fmla="*/ 938213 w 938213"/>
                          <a:gd name="connsiteY1" fmla="*/ 529347 h 529347"/>
                          <a:gd name="connsiteX2" fmla="*/ 862013 w 938213"/>
                          <a:gd name="connsiteY2" fmla="*/ 245979 h 529347"/>
                          <a:gd name="connsiteX3" fmla="*/ 573882 w 938213"/>
                          <a:gd name="connsiteY3" fmla="*/ 0 h 529347"/>
                          <a:gd name="connsiteX4" fmla="*/ 0 w 938213"/>
                          <a:gd name="connsiteY4" fmla="*/ 3091 h 529347"/>
                          <a:gd name="connsiteX5" fmla="*/ 221456 w 938213"/>
                          <a:gd name="connsiteY5" fmla="*/ 260266 h 529347"/>
                          <a:gd name="connsiteX6" fmla="*/ 364331 w 938213"/>
                          <a:gd name="connsiteY6" fmla="*/ 522204 h 529347"/>
                          <a:gd name="connsiteX0" fmla="*/ 366712 w 940594"/>
                          <a:gd name="connsiteY0" fmla="*/ 522204 h 529347"/>
                          <a:gd name="connsiteX1" fmla="*/ 940594 w 940594"/>
                          <a:gd name="connsiteY1" fmla="*/ 529347 h 529347"/>
                          <a:gd name="connsiteX2" fmla="*/ 864394 w 940594"/>
                          <a:gd name="connsiteY2" fmla="*/ 245979 h 529347"/>
                          <a:gd name="connsiteX3" fmla="*/ 576263 w 940594"/>
                          <a:gd name="connsiteY3" fmla="*/ 0 h 529347"/>
                          <a:gd name="connsiteX4" fmla="*/ 0 w 940594"/>
                          <a:gd name="connsiteY4" fmla="*/ 10947 h 529347"/>
                          <a:gd name="connsiteX5" fmla="*/ 223837 w 940594"/>
                          <a:gd name="connsiteY5" fmla="*/ 260266 h 529347"/>
                          <a:gd name="connsiteX6" fmla="*/ 366712 w 940594"/>
                          <a:gd name="connsiteY6" fmla="*/ 522204 h 529347"/>
                          <a:gd name="connsiteX0" fmla="*/ 366712 w 940594"/>
                          <a:gd name="connsiteY0" fmla="*/ 522204 h 529347"/>
                          <a:gd name="connsiteX1" fmla="*/ 940594 w 940594"/>
                          <a:gd name="connsiteY1" fmla="*/ 529347 h 529347"/>
                          <a:gd name="connsiteX2" fmla="*/ 864394 w 940594"/>
                          <a:gd name="connsiteY2" fmla="*/ 245979 h 529347"/>
                          <a:gd name="connsiteX3" fmla="*/ 576263 w 940594"/>
                          <a:gd name="connsiteY3" fmla="*/ 0 h 529347"/>
                          <a:gd name="connsiteX4" fmla="*/ 0 w 940594"/>
                          <a:gd name="connsiteY4" fmla="*/ 10947 h 529347"/>
                          <a:gd name="connsiteX5" fmla="*/ 185737 w 940594"/>
                          <a:gd name="connsiteY5" fmla="*/ 299550 h 529347"/>
                          <a:gd name="connsiteX6" fmla="*/ 366712 w 940594"/>
                          <a:gd name="connsiteY6" fmla="*/ 522204 h 529347"/>
                          <a:gd name="connsiteX0" fmla="*/ 366712 w 940594"/>
                          <a:gd name="connsiteY0" fmla="*/ 522204 h 529347"/>
                          <a:gd name="connsiteX1" fmla="*/ 940594 w 940594"/>
                          <a:gd name="connsiteY1" fmla="*/ 529347 h 529347"/>
                          <a:gd name="connsiteX2" fmla="*/ 800100 w 940594"/>
                          <a:gd name="connsiteY2" fmla="*/ 245980 h 529347"/>
                          <a:gd name="connsiteX3" fmla="*/ 576263 w 940594"/>
                          <a:gd name="connsiteY3" fmla="*/ 0 h 529347"/>
                          <a:gd name="connsiteX4" fmla="*/ 0 w 940594"/>
                          <a:gd name="connsiteY4" fmla="*/ 10947 h 529347"/>
                          <a:gd name="connsiteX5" fmla="*/ 185737 w 940594"/>
                          <a:gd name="connsiteY5" fmla="*/ 299550 h 529347"/>
                          <a:gd name="connsiteX6" fmla="*/ 366712 w 940594"/>
                          <a:gd name="connsiteY6" fmla="*/ 522204 h 529347"/>
                          <a:gd name="connsiteX0" fmla="*/ 366712 w 940594"/>
                          <a:gd name="connsiteY0" fmla="*/ 522204 h 529347"/>
                          <a:gd name="connsiteX1" fmla="*/ 940594 w 940594"/>
                          <a:gd name="connsiteY1" fmla="*/ 529347 h 529347"/>
                          <a:gd name="connsiteX2" fmla="*/ 800100 w 940594"/>
                          <a:gd name="connsiteY2" fmla="*/ 245980 h 529347"/>
                          <a:gd name="connsiteX3" fmla="*/ 576263 w 940594"/>
                          <a:gd name="connsiteY3" fmla="*/ 0 h 529347"/>
                          <a:gd name="connsiteX4" fmla="*/ 0 w 940594"/>
                          <a:gd name="connsiteY4" fmla="*/ 10947 h 529347"/>
                          <a:gd name="connsiteX5" fmla="*/ 202406 w 940594"/>
                          <a:gd name="connsiteY5" fmla="*/ 330975 h 529347"/>
                          <a:gd name="connsiteX6" fmla="*/ 366712 w 940594"/>
                          <a:gd name="connsiteY6" fmla="*/ 522204 h 529347"/>
                          <a:gd name="connsiteX0" fmla="*/ 369093 w 942975"/>
                          <a:gd name="connsiteY0" fmla="*/ 522204 h 529347"/>
                          <a:gd name="connsiteX1" fmla="*/ 942975 w 942975"/>
                          <a:gd name="connsiteY1" fmla="*/ 529347 h 529347"/>
                          <a:gd name="connsiteX2" fmla="*/ 802481 w 942975"/>
                          <a:gd name="connsiteY2" fmla="*/ 245980 h 529347"/>
                          <a:gd name="connsiteX3" fmla="*/ 578644 w 942975"/>
                          <a:gd name="connsiteY3" fmla="*/ 0 h 529347"/>
                          <a:gd name="connsiteX4" fmla="*/ 0 w 942975"/>
                          <a:gd name="connsiteY4" fmla="*/ 18803 h 529347"/>
                          <a:gd name="connsiteX5" fmla="*/ 204787 w 942975"/>
                          <a:gd name="connsiteY5" fmla="*/ 330975 h 529347"/>
                          <a:gd name="connsiteX6" fmla="*/ 369093 w 942975"/>
                          <a:gd name="connsiteY6" fmla="*/ 522204 h 529347"/>
                          <a:gd name="connsiteX0" fmla="*/ 369093 w 942975"/>
                          <a:gd name="connsiteY0" fmla="*/ 522204 h 529347"/>
                          <a:gd name="connsiteX1" fmla="*/ 942975 w 942975"/>
                          <a:gd name="connsiteY1" fmla="*/ 529347 h 529347"/>
                          <a:gd name="connsiteX2" fmla="*/ 802481 w 942975"/>
                          <a:gd name="connsiteY2" fmla="*/ 245980 h 529347"/>
                          <a:gd name="connsiteX3" fmla="*/ 592932 w 942975"/>
                          <a:gd name="connsiteY3" fmla="*/ 0 h 529347"/>
                          <a:gd name="connsiteX4" fmla="*/ 0 w 942975"/>
                          <a:gd name="connsiteY4" fmla="*/ 18803 h 529347"/>
                          <a:gd name="connsiteX5" fmla="*/ 204787 w 942975"/>
                          <a:gd name="connsiteY5" fmla="*/ 330975 h 529347"/>
                          <a:gd name="connsiteX6" fmla="*/ 369093 w 942975"/>
                          <a:gd name="connsiteY6" fmla="*/ 522204 h 529347"/>
                          <a:gd name="connsiteX0" fmla="*/ 369093 w 942975"/>
                          <a:gd name="connsiteY0" fmla="*/ 506493 h 513636"/>
                          <a:gd name="connsiteX1" fmla="*/ 942975 w 942975"/>
                          <a:gd name="connsiteY1" fmla="*/ 513636 h 513636"/>
                          <a:gd name="connsiteX2" fmla="*/ 802481 w 942975"/>
                          <a:gd name="connsiteY2" fmla="*/ 230269 h 513636"/>
                          <a:gd name="connsiteX3" fmla="*/ 602457 w 942975"/>
                          <a:gd name="connsiteY3" fmla="*/ 0 h 513636"/>
                          <a:gd name="connsiteX4" fmla="*/ 0 w 942975"/>
                          <a:gd name="connsiteY4" fmla="*/ 3092 h 513636"/>
                          <a:gd name="connsiteX5" fmla="*/ 204787 w 942975"/>
                          <a:gd name="connsiteY5" fmla="*/ 315264 h 513636"/>
                          <a:gd name="connsiteX6" fmla="*/ 369093 w 942975"/>
                          <a:gd name="connsiteY6" fmla="*/ 506493 h 513636"/>
                          <a:gd name="connsiteX0" fmla="*/ 369093 w 942975"/>
                          <a:gd name="connsiteY0" fmla="*/ 514352 h 521495"/>
                          <a:gd name="connsiteX1" fmla="*/ 942975 w 942975"/>
                          <a:gd name="connsiteY1" fmla="*/ 521495 h 521495"/>
                          <a:gd name="connsiteX2" fmla="*/ 802481 w 942975"/>
                          <a:gd name="connsiteY2" fmla="*/ 238128 h 521495"/>
                          <a:gd name="connsiteX3" fmla="*/ 691671 w 942975"/>
                          <a:gd name="connsiteY3" fmla="*/ 0 h 521495"/>
                          <a:gd name="connsiteX4" fmla="*/ 0 w 942975"/>
                          <a:gd name="connsiteY4" fmla="*/ 10951 h 521495"/>
                          <a:gd name="connsiteX5" fmla="*/ 204787 w 942975"/>
                          <a:gd name="connsiteY5" fmla="*/ 323123 h 521495"/>
                          <a:gd name="connsiteX6" fmla="*/ 369093 w 942975"/>
                          <a:gd name="connsiteY6" fmla="*/ 514352 h 521495"/>
                          <a:gd name="connsiteX0" fmla="*/ 164306 w 738188"/>
                          <a:gd name="connsiteY0" fmla="*/ 514352 h 521495"/>
                          <a:gd name="connsiteX1" fmla="*/ 738188 w 738188"/>
                          <a:gd name="connsiteY1" fmla="*/ 521495 h 521495"/>
                          <a:gd name="connsiteX2" fmla="*/ 597694 w 738188"/>
                          <a:gd name="connsiteY2" fmla="*/ 238128 h 521495"/>
                          <a:gd name="connsiteX3" fmla="*/ 486884 w 738188"/>
                          <a:gd name="connsiteY3" fmla="*/ 0 h 521495"/>
                          <a:gd name="connsiteX4" fmla="*/ 22943 w 738188"/>
                          <a:gd name="connsiteY4" fmla="*/ 3095 h 521495"/>
                          <a:gd name="connsiteX5" fmla="*/ 0 w 738188"/>
                          <a:gd name="connsiteY5" fmla="*/ 323123 h 521495"/>
                          <a:gd name="connsiteX6" fmla="*/ 164306 w 738188"/>
                          <a:gd name="connsiteY6" fmla="*/ 514352 h 521495"/>
                          <a:gd name="connsiteX0" fmla="*/ 141363 w 715245"/>
                          <a:gd name="connsiteY0" fmla="*/ 514352 h 521495"/>
                          <a:gd name="connsiteX1" fmla="*/ 715245 w 715245"/>
                          <a:gd name="connsiteY1" fmla="*/ 521495 h 521495"/>
                          <a:gd name="connsiteX2" fmla="*/ 574751 w 715245"/>
                          <a:gd name="connsiteY2" fmla="*/ 238128 h 521495"/>
                          <a:gd name="connsiteX3" fmla="*/ 463941 w 715245"/>
                          <a:gd name="connsiteY3" fmla="*/ 0 h 521495"/>
                          <a:gd name="connsiteX4" fmla="*/ 0 w 715245"/>
                          <a:gd name="connsiteY4" fmla="*/ 3095 h 521495"/>
                          <a:gd name="connsiteX5" fmla="*/ 40445 w 715245"/>
                          <a:gd name="connsiteY5" fmla="*/ 268128 h 521495"/>
                          <a:gd name="connsiteX6" fmla="*/ 141363 w 715245"/>
                          <a:gd name="connsiteY6" fmla="*/ 514352 h 521495"/>
                          <a:gd name="connsiteX0" fmla="*/ 141363 w 715245"/>
                          <a:gd name="connsiteY0" fmla="*/ 514352 h 521495"/>
                          <a:gd name="connsiteX1" fmla="*/ 715245 w 715245"/>
                          <a:gd name="connsiteY1" fmla="*/ 521495 h 521495"/>
                          <a:gd name="connsiteX2" fmla="*/ 631097 w 715245"/>
                          <a:gd name="connsiteY2" fmla="*/ 206702 h 521495"/>
                          <a:gd name="connsiteX3" fmla="*/ 463941 w 715245"/>
                          <a:gd name="connsiteY3" fmla="*/ 0 h 521495"/>
                          <a:gd name="connsiteX4" fmla="*/ 0 w 715245"/>
                          <a:gd name="connsiteY4" fmla="*/ 3095 h 521495"/>
                          <a:gd name="connsiteX5" fmla="*/ 40445 w 715245"/>
                          <a:gd name="connsiteY5" fmla="*/ 268128 h 521495"/>
                          <a:gd name="connsiteX6" fmla="*/ 141363 w 715245"/>
                          <a:gd name="connsiteY6" fmla="*/ 514352 h 521495"/>
                          <a:gd name="connsiteX0" fmla="*/ 141363 w 715245"/>
                          <a:gd name="connsiteY0" fmla="*/ 530066 h 537209"/>
                          <a:gd name="connsiteX1" fmla="*/ 715245 w 715245"/>
                          <a:gd name="connsiteY1" fmla="*/ 537209 h 537209"/>
                          <a:gd name="connsiteX2" fmla="*/ 631097 w 715245"/>
                          <a:gd name="connsiteY2" fmla="*/ 222416 h 537209"/>
                          <a:gd name="connsiteX3" fmla="*/ 574284 w 715245"/>
                          <a:gd name="connsiteY3" fmla="*/ 0 h 537209"/>
                          <a:gd name="connsiteX4" fmla="*/ 0 w 715245"/>
                          <a:gd name="connsiteY4" fmla="*/ 18809 h 537209"/>
                          <a:gd name="connsiteX5" fmla="*/ 40445 w 715245"/>
                          <a:gd name="connsiteY5" fmla="*/ 283842 h 537209"/>
                          <a:gd name="connsiteX6" fmla="*/ 141363 w 715245"/>
                          <a:gd name="connsiteY6" fmla="*/ 530066 h 537209"/>
                          <a:gd name="connsiteX0" fmla="*/ 141363 w 715245"/>
                          <a:gd name="connsiteY0" fmla="*/ 537922 h 545065"/>
                          <a:gd name="connsiteX1" fmla="*/ 715245 w 715245"/>
                          <a:gd name="connsiteY1" fmla="*/ 545065 h 545065"/>
                          <a:gd name="connsiteX2" fmla="*/ 631097 w 715245"/>
                          <a:gd name="connsiteY2" fmla="*/ 230272 h 545065"/>
                          <a:gd name="connsiteX3" fmla="*/ 548460 w 715245"/>
                          <a:gd name="connsiteY3" fmla="*/ 0 h 545065"/>
                          <a:gd name="connsiteX4" fmla="*/ 0 w 715245"/>
                          <a:gd name="connsiteY4" fmla="*/ 26665 h 545065"/>
                          <a:gd name="connsiteX5" fmla="*/ 40445 w 715245"/>
                          <a:gd name="connsiteY5" fmla="*/ 291698 h 545065"/>
                          <a:gd name="connsiteX6" fmla="*/ 141363 w 715245"/>
                          <a:gd name="connsiteY6" fmla="*/ 537922 h 545065"/>
                          <a:gd name="connsiteX0" fmla="*/ 141363 w 715245"/>
                          <a:gd name="connsiteY0" fmla="*/ 537922 h 545065"/>
                          <a:gd name="connsiteX1" fmla="*/ 715245 w 715245"/>
                          <a:gd name="connsiteY1" fmla="*/ 545065 h 545065"/>
                          <a:gd name="connsiteX2" fmla="*/ 666313 w 715245"/>
                          <a:gd name="connsiteY2" fmla="*/ 222413 h 545065"/>
                          <a:gd name="connsiteX3" fmla="*/ 548460 w 715245"/>
                          <a:gd name="connsiteY3" fmla="*/ 0 h 545065"/>
                          <a:gd name="connsiteX4" fmla="*/ 0 w 715245"/>
                          <a:gd name="connsiteY4" fmla="*/ 26665 h 545065"/>
                          <a:gd name="connsiteX5" fmla="*/ 40445 w 715245"/>
                          <a:gd name="connsiteY5" fmla="*/ 291698 h 545065"/>
                          <a:gd name="connsiteX6" fmla="*/ 141363 w 715245"/>
                          <a:gd name="connsiteY6" fmla="*/ 537922 h 545065"/>
                          <a:gd name="connsiteX0" fmla="*/ 141363 w 715245"/>
                          <a:gd name="connsiteY0" fmla="*/ 537922 h 545065"/>
                          <a:gd name="connsiteX1" fmla="*/ 715245 w 715245"/>
                          <a:gd name="connsiteY1" fmla="*/ 545065 h 545065"/>
                          <a:gd name="connsiteX2" fmla="*/ 666313 w 715245"/>
                          <a:gd name="connsiteY2" fmla="*/ 222413 h 545065"/>
                          <a:gd name="connsiteX3" fmla="*/ 583675 w 715245"/>
                          <a:gd name="connsiteY3" fmla="*/ 0 h 545065"/>
                          <a:gd name="connsiteX4" fmla="*/ 0 w 715245"/>
                          <a:gd name="connsiteY4" fmla="*/ 26665 h 545065"/>
                          <a:gd name="connsiteX5" fmla="*/ 40445 w 715245"/>
                          <a:gd name="connsiteY5" fmla="*/ 291698 h 545065"/>
                          <a:gd name="connsiteX6" fmla="*/ 141363 w 715245"/>
                          <a:gd name="connsiteY6" fmla="*/ 537922 h 545065"/>
                          <a:gd name="connsiteX0" fmla="*/ 141363 w 715245"/>
                          <a:gd name="connsiteY0" fmla="*/ 537922 h 545065"/>
                          <a:gd name="connsiteX1" fmla="*/ 715245 w 715245"/>
                          <a:gd name="connsiteY1" fmla="*/ 545065 h 545065"/>
                          <a:gd name="connsiteX2" fmla="*/ 666313 w 715245"/>
                          <a:gd name="connsiteY2" fmla="*/ 222413 h 545065"/>
                          <a:gd name="connsiteX3" fmla="*/ 583675 w 715245"/>
                          <a:gd name="connsiteY3" fmla="*/ 0 h 545065"/>
                          <a:gd name="connsiteX4" fmla="*/ 0 w 715245"/>
                          <a:gd name="connsiteY4" fmla="*/ 26665 h 545065"/>
                          <a:gd name="connsiteX5" fmla="*/ 59227 w 715245"/>
                          <a:gd name="connsiteY5" fmla="*/ 291698 h 545065"/>
                          <a:gd name="connsiteX6" fmla="*/ 141363 w 715245"/>
                          <a:gd name="connsiteY6" fmla="*/ 537922 h 545065"/>
                          <a:gd name="connsiteX0" fmla="*/ 120233 w 694115"/>
                          <a:gd name="connsiteY0" fmla="*/ 537922 h 545065"/>
                          <a:gd name="connsiteX1" fmla="*/ 694115 w 694115"/>
                          <a:gd name="connsiteY1" fmla="*/ 545065 h 545065"/>
                          <a:gd name="connsiteX2" fmla="*/ 645183 w 694115"/>
                          <a:gd name="connsiteY2" fmla="*/ 222413 h 545065"/>
                          <a:gd name="connsiteX3" fmla="*/ 562545 w 694115"/>
                          <a:gd name="connsiteY3" fmla="*/ 0 h 545065"/>
                          <a:gd name="connsiteX4" fmla="*/ 0 w 694115"/>
                          <a:gd name="connsiteY4" fmla="*/ 26665 h 545065"/>
                          <a:gd name="connsiteX5" fmla="*/ 38097 w 694115"/>
                          <a:gd name="connsiteY5" fmla="*/ 291698 h 545065"/>
                          <a:gd name="connsiteX6" fmla="*/ 120233 w 694115"/>
                          <a:gd name="connsiteY6" fmla="*/ 537922 h 545065"/>
                          <a:gd name="connsiteX0" fmla="*/ 136667 w 710549"/>
                          <a:gd name="connsiteY0" fmla="*/ 537922 h 545065"/>
                          <a:gd name="connsiteX1" fmla="*/ 710549 w 710549"/>
                          <a:gd name="connsiteY1" fmla="*/ 545065 h 545065"/>
                          <a:gd name="connsiteX2" fmla="*/ 661617 w 710549"/>
                          <a:gd name="connsiteY2" fmla="*/ 222413 h 545065"/>
                          <a:gd name="connsiteX3" fmla="*/ 578979 w 710549"/>
                          <a:gd name="connsiteY3" fmla="*/ 0 h 545065"/>
                          <a:gd name="connsiteX4" fmla="*/ 0 w 710549"/>
                          <a:gd name="connsiteY4" fmla="*/ 26665 h 545065"/>
                          <a:gd name="connsiteX5" fmla="*/ 54531 w 710549"/>
                          <a:gd name="connsiteY5" fmla="*/ 291698 h 545065"/>
                          <a:gd name="connsiteX6" fmla="*/ 136667 w 710549"/>
                          <a:gd name="connsiteY6" fmla="*/ 537922 h 545065"/>
                          <a:gd name="connsiteX0" fmla="*/ 143710 w 717592"/>
                          <a:gd name="connsiteY0" fmla="*/ 699810 h 706953"/>
                          <a:gd name="connsiteX1" fmla="*/ 717592 w 717592"/>
                          <a:gd name="connsiteY1" fmla="*/ 706953 h 706953"/>
                          <a:gd name="connsiteX2" fmla="*/ 668660 w 717592"/>
                          <a:gd name="connsiteY2" fmla="*/ 384301 h 706953"/>
                          <a:gd name="connsiteX3" fmla="*/ 586022 w 717592"/>
                          <a:gd name="connsiteY3" fmla="*/ 161888 h 706953"/>
                          <a:gd name="connsiteX4" fmla="*/ 0 w 717592"/>
                          <a:gd name="connsiteY4" fmla="*/ 0 h 706953"/>
                          <a:gd name="connsiteX5" fmla="*/ 61574 w 717592"/>
                          <a:gd name="connsiteY5" fmla="*/ 453586 h 706953"/>
                          <a:gd name="connsiteX6" fmla="*/ 143710 w 717592"/>
                          <a:gd name="connsiteY6" fmla="*/ 699810 h 706953"/>
                          <a:gd name="connsiteX0" fmla="*/ 143710 w 717592"/>
                          <a:gd name="connsiteY0" fmla="*/ 702908 h 710051"/>
                          <a:gd name="connsiteX1" fmla="*/ 717592 w 717592"/>
                          <a:gd name="connsiteY1" fmla="*/ 710051 h 710051"/>
                          <a:gd name="connsiteX2" fmla="*/ 668660 w 717592"/>
                          <a:gd name="connsiteY2" fmla="*/ 387399 h 710051"/>
                          <a:gd name="connsiteX3" fmla="*/ 586022 w 717592"/>
                          <a:gd name="connsiteY3" fmla="*/ 0 h 710051"/>
                          <a:gd name="connsiteX4" fmla="*/ 0 w 717592"/>
                          <a:gd name="connsiteY4" fmla="*/ 3098 h 710051"/>
                          <a:gd name="connsiteX5" fmla="*/ 61574 w 717592"/>
                          <a:gd name="connsiteY5" fmla="*/ 456684 h 710051"/>
                          <a:gd name="connsiteX6" fmla="*/ 143710 w 717592"/>
                          <a:gd name="connsiteY6" fmla="*/ 702908 h 710051"/>
                          <a:gd name="connsiteX0" fmla="*/ 143710 w 717592"/>
                          <a:gd name="connsiteY0" fmla="*/ 702908 h 710051"/>
                          <a:gd name="connsiteX1" fmla="*/ 717592 w 717592"/>
                          <a:gd name="connsiteY1" fmla="*/ 710051 h 710051"/>
                          <a:gd name="connsiteX2" fmla="*/ 668660 w 717592"/>
                          <a:gd name="connsiteY2" fmla="*/ 387399 h 710051"/>
                          <a:gd name="connsiteX3" fmla="*/ 586022 w 717592"/>
                          <a:gd name="connsiteY3" fmla="*/ 0 h 710051"/>
                          <a:gd name="connsiteX4" fmla="*/ 0 w 717592"/>
                          <a:gd name="connsiteY4" fmla="*/ 3098 h 710051"/>
                          <a:gd name="connsiteX5" fmla="*/ 61574 w 717592"/>
                          <a:gd name="connsiteY5" fmla="*/ 456684 h 710051"/>
                          <a:gd name="connsiteX6" fmla="*/ 143710 w 717592"/>
                          <a:gd name="connsiteY6" fmla="*/ 702908 h 710051"/>
                          <a:gd name="connsiteX0" fmla="*/ 143710 w 717592"/>
                          <a:gd name="connsiteY0" fmla="*/ 702908 h 710051"/>
                          <a:gd name="connsiteX1" fmla="*/ 717592 w 717592"/>
                          <a:gd name="connsiteY1" fmla="*/ 710051 h 710051"/>
                          <a:gd name="connsiteX2" fmla="*/ 673355 w 717592"/>
                          <a:gd name="connsiteY2" fmla="*/ 340263 h 710051"/>
                          <a:gd name="connsiteX3" fmla="*/ 586022 w 717592"/>
                          <a:gd name="connsiteY3" fmla="*/ 0 h 710051"/>
                          <a:gd name="connsiteX4" fmla="*/ 0 w 717592"/>
                          <a:gd name="connsiteY4" fmla="*/ 3098 h 710051"/>
                          <a:gd name="connsiteX5" fmla="*/ 61574 w 717592"/>
                          <a:gd name="connsiteY5" fmla="*/ 456684 h 710051"/>
                          <a:gd name="connsiteX6" fmla="*/ 143710 w 717592"/>
                          <a:gd name="connsiteY6" fmla="*/ 702908 h 710051"/>
                          <a:gd name="connsiteX0" fmla="*/ 143710 w 717592"/>
                          <a:gd name="connsiteY0" fmla="*/ 718622 h 725765"/>
                          <a:gd name="connsiteX1" fmla="*/ 717592 w 717592"/>
                          <a:gd name="connsiteY1" fmla="*/ 725765 h 725765"/>
                          <a:gd name="connsiteX2" fmla="*/ 673355 w 717592"/>
                          <a:gd name="connsiteY2" fmla="*/ 355977 h 725765"/>
                          <a:gd name="connsiteX3" fmla="*/ 616543 w 717592"/>
                          <a:gd name="connsiteY3" fmla="*/ 0 h 725765"/>
                          <a:gd name="connsiteX4" fmla="*/ 0 w 717592"/>
                          <a:gd name="connsiteY4" fmla="*/ 18812 h 725765"/>
                          <a:gd name="connsiteX5" fmla="*/ 61574 w 717592"/>
                          <a:gd name="connsiteY5" fmla="*/ 472398 h 725765"/>
                          <a:gd name="connsiteX6" fmla="*/ 143710 w 717592"/>
                          <a:gd name="connsiteY6" fmla="*/ 718622 h 725765"/>
                          <a:gd name="connsiteX0" fmla="*/ 143710 w 717592"/>
                          <a:gd name="connsiteY0" fmla="*/ 718622 h 725765"/>
                          <a:gd name="connsiteX1" fmla="*/ 717592 w 717592"/>
                          <a:gd name="connsiteY1" fmla="*/ 725765 h 725765"/>
                          <a:gd name="connsiteX2" fmla="*/ 673355 w 717592"/>
                          <a:gd name="connsiteY2" fmla="*/ 355977 h 725765"/>
                          <a:gd name="connsiteX3" fmla="*/ 616543 w 717592"/>
                          <a:gd name="connsiteY3" fmla="*/ 0 h 725765"/>
                          <a:gd name="connsiteX4" fmla="*/ 0 w 717592"/>
                          <a:gd name="connsiteY4" fmla="*/ 18812 h 725765"/>
                          <a:gd name="connsiteX5" fmla="*/ 82703 w 717592"/>
                          <a:gd name="connsiteY5" fmla="*/ 440973 h 725765"/>
                          <a:gd name="connsiteX6" fmla="*/ 143710 w 717592"/>
                          <a:gd name="connsiteY6" fmla="*/ 718622 h 725765"/>
                          <a:gd name="connsiteX0" fmla="*/ 92060 w 665942"/>
                          <a:gd name="connsiteY0" fmla="*/ 723380 h 730523"/>
                          <a:gd name="connsiteX1" fmla="*/ 665942 w 665942"/>
                          <a:gd name="connsiteY1" fmla="*/ 730523 h 730523"/>
                          <a:gd name="connsiteX2" fmla="*/ 621705 w 665942"/>
                          <a:gd name="connsiteY2" fmla="*/ 360735 h 730523"/>
                          <a:gd name="connsiteX3" fmla="*/ 564893 w 665942"/>
                          <a:gd name="connsiteY3" fmla="*/ 4758 h 730523"/>
                          <a:gd name="connsiteX4" fmla="*/ 0 w 665942"/>
                          <a:gd name="connsiteY4" fmla="*/ 0 h 730523"/>
                          <a:gd name="connsiteX5" fmla="*/ 31053 w 665942"/>
                          <a:gd name="connsiteY5" fmla="*/ 445731 h 730523"/>
                          <a:gd name="connsiteX6" fmla="*/ 92060 w 665942"/>
                          <a:gd name="connsiteY6" fmla="*/ 723380 h 730523"/>
                          <a:gd name="connsiteX0" fmla="*/ 92060 w 665942"/>
                          <a:gd name="connsiteY0" fmla="*/ 734337 h 741480"/>
                          <a:gd name="connsiteX1" fmla="*/ 665942 w 665942"/>
                          <a:gd name="connsiteY1" fmla="*/ 741480 h 741480"/>
                          <a:gd name="connsiteX2" fmla="*/ 621705 w 665942"/>
                          <a:gd name="connsiteY2" fmla="*/ 371692 h 741480"/>
                          <a:gd name="connsiteX3" fmla="*/ 581326 w 665942"/>
                          <a:gd name="connsiteY3" fmla="*/ 0 h 741480"/>
                          <a:gd name="connsiteX4" fmla="*/ 0 w 665942"/>
                          <a:gd name="connsiteY4" fmla="*/ 10957 h 741480"/>
                          <a:gd name="connsiteX5" fmla="*/ 31053 w 665942"/>
                          <a:gd name="connsiteY5" fmla="*/ 456688 h 741480"/>
                          <a:gd name="connsiteX6" fmla="*/ 92060 w 665942"/>
                          <a:gd name="connsiteY6" fmla="*/ 734337 h 741480"/>
                          <a:gd name="connsiteX0" fmla="*/ 92060 w 665942"/>
                          <a:gd name="connsiteY0" fmla="*/ 734337 h 741480"/>
                          <a:gd name="connsiteX1" fmla="*/ 665942 w 665942"/>
                          <a:gd name="connsiteY1" fmla="*/ 741480 h 741480"/>
                          <a:gd name="connsiteX2" fmla="*/ 659269 w 665942"/>
                          <a:gd name="connsiteY2" fmla="*/ 363836 h 741480"/>
                          <a:gd name="connsiteX3" fmla="*/ 581326 w 665942"/>
                          <a:gd name="connsiteY3" fmla="*/ 0 h 741480"/>
                          <a:gd name="connsiteX4" fmla="*/ 0 w 665942"/>
                          <a:gd name="connsiteY4" fmla="*/ 10957 h 741480"/>
                          <a:gd name="connsiteX5" fmla="*/ 31053 w 665942"/>
                          <a:gd name="connsiteY5" fmla="*/ 456688 h 741480"/>
                          <a:gd name="connsiteX6" fmla="*/ 92060 w 665942"/>
                          <a:gd name="connsiteY6" fmla="*/ 734337 h 741480"/>
                          <a:gd name="connsiteX0" fmla="*/ 92060 w 665942"/>
                          <a:gd name="connsiteY0" fmla="*/ 751273 h 751273"/>
                          <a:gd name="connsiteX1" fmla="*/ 665942 w 665942"/>
                          <a:gd name="connsiteY1" fmla="*/ 741480 h 751273"/>
                          <a:gd name="connsiteX2" fmla="*/ 659269 w 665942"/>
                          <a:gd name="connsiteY2" fmla="*/ 363836 h 751273"/>
                          <a:gd name="connsiteX3" fmla="*/ 581326 w 665942"/>
                          <a:gd name="connsiteY3" fmla="*/ 0 h 751273"/>
                          <a:gd name="connsiteX4" fmla="*/ 0 w 665942"/>
                          <a:gd name="connsiteY4" fmla="*/ 10957 h 751273"/>
                          <a:gd name="connsiteX5" fmla="*/ 31053 w 665942"/>
                          <a:gd name="connsiteY5" fmla="*/ 456688 h 751273"/>
                          <a:gd name="connsiteX6" fmla="*/ 92060 w 665942"/>
                          <a:gd name="connsiteY6" fmla="*/ 751273 h 751273"/>
                          <a:gd name="connsiteX0" fmla="*/ 92060 w 665942"/>
                          <a:gd name="connsiteY0" fmla="*/ 751273 h 751273"/>
                          <a:gd name="connsiteX1" fmla="*/ 665942 w 665942"/>
                          <a:gd name="connsiteY1" fmla="*/ 741480 h 751273"/>
                          <a:gd name="connsiteX2" fmla="*/ 659269 w 665942"/>
                          <a:gd name="connsiteY2" fmla="*/ 363836 h 751273"/>
                          <a:gd name="connsiteX3" fmla="*/ 581326 w 665942"/>
                          <a:gd name="connsiteY3" fmla="*/ 0 h 751273"/>
                          <a:gd name="connsiteX4" fmla="*/ 0 w 665942"/>
                          <a:gd name="connsiteY4" fmla="*/ 10957 h 751273"/>
                          <a:gd name="connsiteX5" fmla="*/ 33400 w 665942"/>
                          <a:gd name="connsiteY5" fmla="*/ 411529 h 751273"/>
                          <a:gd name="connsiteX6" fmla="*/ 92060 w 665942"/>
                          <a:gd name="connsiteY6" fmla="*/ 751273 h 751273"/>
                          <a:gd name="connsiteX0" fmla="*/ 92060 w 665942"/>
                          <a:gd name="connsiteY0" fmla="*/ 751273 h 751273"/>
                          <a:gd name="connsiteX1" fmla="*/ 665942 w 665942"/>
                          <a:gd name="connsiteY1" fmla="*/ 741480 h 751273"/>
                          <a:gd name="connsiteX2" fmla="*/ 659269 w 665942"/>
                          <a:gd name="connsiteY2" fmla="*/ 363836 h 751273"/>
                          <a:gd name="connsiteX3" fmla="*/ 581326 w 665942"/>
                          <a:gd name="connsiteY3" fmla="*/ 0 h 751273"/>
                          <a:gd name="connsiteX4" fmla="*/ 0 w 665942"/>
                          <a:gd name="connsiteY4" fmla="*/ 10957 h 751273"/>
                          <a:gd name="connsiteX5" fmla="*/ 33400 w 665942"/>
                          <a:gd name="connsiteY5" fmla="*/ 394594 h 751273"/>
                          <a:gd name="connsiteX6" fmla="*/ 92060 w 665942"/>
                          <a:gd name="connsiteY6" fmla="*/ 751273 h 751273"/>
                          <a:gd name="connsiteX0" fmla="*/ 92060 w 665942"/>
                          <a:gd name="connsiteY0" fmla="*/ 751273 h 751273"/>
                          <a:gd name="connsiteX1" fmla="*/ 665942 w 665942"/>
                          <a:gd name="connsiteY1" fmla="*/ 741480 h 751273"/>
                          <a:gd name="connsiteX2" fmla="*/ 645182 w 665942"/>
                          <a:gd name="connsiteY2" fmla="*/ 363836 h 751273"/>
                          <a:gd name="connsiteX3" fmla="*/ 581326 w 665942"/>
                          <a:gd name="connsiteY3" fmla="*/ 0 h 751273"/>
                          <a:gd name="connsiteX4" fmla="*/ 0 w 665942"/>
                          <a:gd name="connsiteY4" fmla="*/ 10957 h 751273"/>
                          <a:gd name="connsiteX5" fmla="*/ 33400 w 665942"/>
                          <a:gd name="connsiteY5" fmla="*/ 394594 h 751273"/>
                          <a:gd name="connsiteX6" fmla="*/ 92060 w 665942"/>
                          <a:gd name="connsiteY6" fmla="*/ 751273 h 751273"/>
                          <a:gd name="connsiteX0" fmla="*/ 92060 w 651855"/>
                          <a:gd name="connsiteY0" fmla="*/ 751273 h 751273"/>
                          <a:gd name="connsiteX1" fmla="*/ 651855 w 651855"/>
                          <a:gd name="connsiteY1" fmla="*/ 696321 h 751273"/>
                          <a:gd name="connsiteX2" fmla="*/ 645182 w 651855"/>
                          <a:gd name="connsiteY2" fmla="*/ 363836 h 751273"/>
                          <a:gd name="connsiteX3" fmla="*/ 581326 w 651855"/>
                          <a:gd name="connsiteY3" fmla="*/ 0 h 751273"/>
                          <a:gd name="connsiteX4" fmla="*/ 0 w 651855"/>
                          <a:gd name="connsiteY4" fmla="*/ 10957 h 751273"/>
                          <a:gd name="connsiteX5" fmla="*/ 33400 w 651855"/>
                          <a:gd name="connsiteY5" fmla="*/ 394594 h 751273"/>
                          <a:gd name="connsiteX6" fmla="*/ 92060 w 651855"/>
                          <a:gd name="connsiteY6" fmla="*/ 751273 h 751273"/>
                          <a:gd name="connsiteX0" fmla="*/ 92060 w 661246"/>
                          <a:gd name="connsiteY0" fmla="*/ 751273 h 751273"/>
                          <a:gd name="connsiteX1" fmla="*/ 661246 w 661246"/>
                          <a:gd name="connsiteY1" fmla="*/ 747125 h 751273"/>
                          <a:gd name="connsiteX2" fmla="*/ 645182 w 661246"/>
                          <a:gd name="connsiteY2" fmla="*/ 363836 h 751273"/>
                          <a:gd name="connsiteX3" fmla="*/ 581326 w 661246"/>
                          <a:gd name="connsiteY3" fmla="*/ 0 h 751273"/>
                          <a:gd name="connsiteX4" fmla="*/ 0 w 661246"/>
                          <a:gd name="connsiteY4" fmla="*/ 10957 h 751273"/>
                          <a:gd name="connsiteX5" fmla="*/ 33400 w 661246"/>
                          <a:gd name="connsiteY5" fmla="*/ 394594 h 751273"/>
                          <a:gd name="connsiteX6" fmla="*/ 92060 w 661246"/>
                          <a:gd name="connsiteY6" fmla="*/ 751273 h 7512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61246" h="751273">
                            <a:moveTo>
                              <a:pt x="92060" y="751273"/>
                            </a:moveTo>
                            <a:lnTo>
                              <a:pt x="661246" y="747125"/>
                            </a:lnTo>
                            <a:lnTo>
                              <a:pt x="645182" y="363836"/>
                            </a:lnTo>
                            <a:lnTo>
                              <a:pt x="581326" y="0"/>
                            </a:lnTo>
                            <a:lnTo>
                              <a:pt x="0" y="10957"/>
                            </a:lnTo>
                            <a:lnTo>
                              <a:pt x="33400" y="394594"/>
                            </a:lnTo>
                            <a:lnTo>
                              <a:pt x="92060" y="751273"/>
                            </a:lnTo>
                            <a:close/>
                          </a:path>
                        </a:pathLst>
                      </a:custGeom>
                      <a:solidFill>
                        <a:srgbClr val="DEEBFA"/>
                      </a:solidFill>
                      <a:ln w="12700" cap="rnd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ja-JP" altLang="en-US" dirty="0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78" name="直線矢印コネクタ 177">
                  <a:extLst>
                    <a:ext uri="{FF2B5EF4-FFF2-40B4-BE49-F238E27FC236}">
                      <a16:creationId xmlns:a16="http://schemas.microsoft.com/office/drawing/2014/main" id="{F69AD987-4FAA-4CF6-B836-7C8A334E59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812983" y="3682959"/>
                  <a:ext cx="518810" cy="15340"/>
                </a:xfrm>
                <a:prstGeom prst="straightConnector1">
                  <a:avLst/>
                </a:prstGeom>
                <a:ln w="25400">
                  <a:solidFill>
                    <a:schemeClr val="tx2"/>
                  </a:solidFill>
                  <a:headEnd type="arrow" w="lg" len="lg"/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フリーフォーム: 図形 29">
                  <a:extLst>
                    <a:ext uri="{FF2B5EF4-FFF2-40B4-BE49-F238E27FC236}">
                      <a16:creationId xmlns:a16="http://schemas.microsoft.com/office/drawing/2014/main" id="{0841165F-D95B-4042-996F-2107FE83608C}"/>
                    </a:ext>
                  </a:extLst>
                </p:cNvPr>
                <p:cNvSpPr/>
                <p:nvPr/>
              </p:nvSpPr>
              <p:spPr>
                <a:xfrm>
                  <a:off x="4138615" y="4195764"/>
                  <a:ext cx="567520" cy="502444"/>
                </a:xfrm>
                <a:custGeom>
                  <a:avLst/>
                  <a:gdLst>
                    <a:gd name="connsiteX0" fmla="*/ 0 w 561975"/>
                    <a:gd name="connsiteY0" fmla="*/ 0 h 497681"/>
                    <a:gd name="connsiteX1" fmla="*/ 545306 w 561975"/>
                    <a:gd name="connsiteY1" fmla="*/ 0 h 497681"/>
                    <a:gd name="connsiteX2" fmla="*/ 561975 w 561975"/>
                    <a:gd name="connsiteY2" fmla="*/ 497681 h 497681"/>
                    <a:gd name="connsiteX0" fmla="*/ 0 w 561975"/>
                    <a:gd name="connsiteY0" fmla="*/ 0 h 497681"/>
                    <a:gd name="connsiteX1" fmla="*/ 545306 w 561975"/>
                    <a:gd name="connsiteY1" fmla="*/ 0 h 497681"/>
                    <a:gd name="connsiteX2" fmla="*/ 561975 w 561975"/>
                    <a:gd name="connsiteY2" fmla="*/ 497681 h 497681"/>
                    <a:gd name="connsiteX0" fmla="*/ 0 w 562528"/>
                    <a:gd name="connsiteY0" fmla="*/ 0 h 497681"/>
                    <a:gd name="connsiteX1" fmla="*/ 545306 w 562528"/>
                    <a:gd name="connsiteY1" fmla="*/ 0 h 497681"/>
                    <a:gd name="connsiteX2" fmla="*/ 561975 w 562528"/>
                    <a:gd name="connsiteY2" fmla="*/ 497681 h 497681"/>
                    <a:gd name="connsiteX0" fmla="*/ 0 w 569317"/>
                    <a:gd name="connsiteY0" fmla="*/ 0 h 497681"/>
                    <a:gd name="connsiteX1" fmla="*/ 545306 w 569317"/>
                    <a:gd name="connsiteY1" fmla="*/ 0 h 497681"/>
                    <a:gd name="connsiteX2" fmla="*/ 569119 w 569317"/>
                    <a:gd name="connsiteY2" fmla="*/ 497681 h 497681"/>
                    <a:gd name="connsiteX0" fmla="*/ 0 w 558747"/>
                    <a:gd name="connsiteY0" fmla="*/ 0 h 500063"/>
                    <a:gd name="connsiteX1" fmla="*/ 545306 w 558747"/>
                    <a:gd name="connsiteY1" fmla="*/ 0 h 500063"/>
                    <a:gd name="connsiteX2" fmla="*/ 557213 w 558747"/>
                    <a:gd name="connsiteY2" fmla="*/ 500063 h 500063"/>
                    <a:gd name="connsiteX0" fmla="*/ 0 w 560511"/>
                    <a:gd name="connsiteY0" fmla="*/ 0 h 500063"/>
                    <a:gd name="connsiteX1" fmla="*/ 545306 w 560511"/>
                    <a:gd name="connsiteY1" fmla="*/ 0 h 500063"/>
                    <a:gd name="connsiteX2" fmla="*/ 559595 w 560511"/>
                    <a:gd name="connsiteY2" fmla="*/ 500063 h 500063"/>
                    <a:gd name="connsiteX0" fmla="*/ 0 w 566997"/>
                    <a:gd name="connsiteY0" fmla="*/ 0 h 500063"/>
                    <a:gd name="connsiteX1" fmla="*/ 545306 w 566997"/>
                    <a:gd name="connsiteY1" fmla="*/ 0 h 500063"/>
                    <a:gd name="connsiteX2" fmla="*/ 566739 w 566997"/>
                    <a:gd name="connsiteY2" fmla="*/ 500063 h 500063"/>
                    <a:gd name="connsiteX0" fmla="*/ 0 w 566997"/>
                    <a:gd name="connsiteY0" fmla="*/ 0 h 500063"/>
                    <a:gd name="connsiteX1" fmla="*/ 545306 w 566997"/>
                    <a:gd name="connsiteY1" fmla="*/ 0 h 500063"/>
                    <a:gd name="connsiteX2" fmla="*/ 566739 w 566997"/>
                    <a:gd name="connsiteY2" fmla="*/ 500063 h 500063"/>
                    <a:gd name="connsiteX0" fmla="*/ 0 w 566997"/>
                    <a:gd name="connsiteY0" fmla="*/ 0 h 500063"/>
                    <a:gd name="connsiteX1" fmla="*/ 545306 w 566997"/>
                    <a:gd name="connsiteY1" fmla="*/ 0 h 500063"/>
                    <a:gd name="connsiteX2" fmla="*/ 566739 w 566997"/>
                    <a:gd name="connsiteY2" fmla="*/ 500063 h 500063"/>
                    <a:gd name="connsiteX0" fmla="*/ 0 w 557265"/>
                    <a:gd name="connsiteY0" fmla="*/ 0 h 500063"/>
                    <a:gd name="connsiteX1" fmla="*/ 545306 w 557265"/>
                    <a:gd name="connsiteY1" fmla="*/ 0 h 500063"/>
                    <a:gd name="connsiteX2" fmla="*/ 554833 w 557265"/>
                    <a:gd name="connsiteY2" fmla="*/ 500063 h 500063"/>
                    <a:gd name="connsiteX0" fmla="*/ 0 w 563399"/>
                    <a:gd name="connsiteY0" fmla="*/ 0 h 500063"/>
                    <a:gd name="connsiteX1" fmla="*/ 545306 w 563399"/>
                    <a:gd name="connsiteY1" fmla="*/ 0 h 500063"/>
                    <a:gd name="connsiteX2" fmla="*/ 554833 w 563399"/>
                    <a:gd name="connsiteY2" fmla="*/ 500063 h 500063"/>
                    <a:gd name="connsiteX0" fmla="*/ 0 w 574558"/>
                    <a:gd name="connsiteY0" fmla="*/ 0 h 488157"/>
                    <a:gd name="connsiteX1" fmla="*/ 545306 w 574558"/>
                    <a:gd name="connsiteY1" fmla="*/ 0 h 488157"/>
                    <a:gd name="connsiteX2" fmla="*/ 569120 w 574558"/>
                    <a:gd name="connsiteY2" fmla="*/ 488157 h 488157"/>
                    <a:gd name="connsiteX0" fmla="*/ 0 w 570584"/>
                    <a:gd name="connsiteY0" fmla="*/ 0 h 502444"/>
                    <a:gd name="connsiteX1" fmla="*/ 545306 w 570584"/>
                    <a:gd name="connsiteY1" fmla="*/ 0 h 502444"/>
                    <a:gd name="connsiteX2" fmla="*/ 564358 w 570584"/>
                    <a:gd name="connsiteY2" fmla="*/ 502444 h 502444"/>
                    <a:gd name="connsiteX0" fmla="*/ 0 w 567520"/>
                    <a:gd name="connsiteY0" fmla="*/ 0 h 502444"/>
                    <a:gd name="connsiteX1" fmla="*/ 545306 w 567520"/>
                    <a:gd name="connsiteY1" fmla="*/ 0 h 502444"/>
                    <a:gd name="connsiteX2" fmla="*/ 564358 w 567520"/>
                    <a:gd name="connsiteY2" fmla="*/ 502444 h 50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7520" h="502444">
                      <a:moveTo>
                        <a:pt x="0" y="0"/>
                      </a:moveTo>
                      <a:lnTo>
                        <a:pt x="545306" y="0"/>
                      </a:lnTo>
                      <a:cubicBezTo>
                        <a:pt x="562768" y="177800"/>
                        <a:pt x="573089" y="336550"/>
                        <a:pt x="564358" y="502444"/>
                      </a:cubicBezTo>
                    </a:path>
                  </a:pathLst>
                </a:custGeom>
                <a:noFill/>
                <a:ln w="25400" cap="sq">
                  <a:solidFill>
                    <a:schemeClr val="tx2">
                      <a:alpha val="50000"/>
                    </a:schemeClr>
                  </a:solidFill>
                  <a:prstDash val="dash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フリーフォーム: 図形 30">
                  <a:extLst>
                    <a:ext uri="{FF2B5EF4-FFF2-40B4-BE49-F238E27FC236}">
                      <a16:creationId xmlns:a16="http://schemas.microsoft.com/office/drawing/2014/main" id="{179D5CE7-FCF4-481E-A1D4-159C81301C13}"/>
                    </a:ext>
                  </a:extLst>
                </p:cNvPr>
                <p:cNvSpPr/>
                <p:nvPr/>
              </p:nvSpPr>
              <p:spPr>
                <a:xfrm>
                  <a:off x="4653564" y="4729652"/>
                  <a:ext cx="47942" cy="471486"/>
                </a:xfrm>
                <a:custGeom>
                  <a:avLst/>
                  <a:gdLst>
                    <a:gd name="connsiteX0" fmla="*/ 0 w 16669"/>
                    <a:gd name="connsiteY0" fmla="*/ 454819 h 454819"/>
                    <a:gd name="connsiteX1" fmla="*/ 16669 w 16669"/>
                    <a:gd name="connsiteY1" fmla="*/ 0 h 454819"/>
                    <a:gd name="connsiteX0" fmla="*/ 0 w 17325"/>
                    <a:gd name="connsiteY0" fmla="*/ 454819 h 454819"/>
                    <a:gd name="connsiteX1" fmla="*/ 16669 w 17325"/>
                    <a:gd name="connsiteY1" fmla="*/ 0 h 454819"/>
                    <a:gd name="connsiteX0" fmla="*/ 0 w 28971"/>
                    <a:gd name="connsiteY0" fmla="*/ 457200 h 457200"/>
                    <a:gd name="connsiteX1" fmla="*/ 28575 w 28971"/>
                    <a:gd name="connsiteY1" fmla="*/ 0 h 457200"/>
                    <a:gd name="connsiteX0" fmla="*/ 0 w 29215"/>
                    <a:gd name="connsiteY0" fmla="*/ 457200 h 457200"/>
                    <a:gd name="connsiteX1" fmla="*/ 28575 w 29215"/>
                    <a:gd name="connsiteY1" fmla="*/ 0 h 457200"/>
                    <a:gd name="connsiteX0" fmla="*/ 0 w 29215"/>
                    <a:gd name="connsiteY0" fmla="*/ 459581 h 459581"/>
                    <a:gd name="connsiteX1" fmla="*/ 28575 w 29215"/>
                    <a:gd name="connsiteY1" fmla="*/ 0 h 459581"/>
                    <a:gd name="connsiteX0" fmla="*/ 0 w 29215"/>
                    <a:gd name="connsiteY0" fmla="*/ 459581 h 459581"/>
                    <a:gd name="connsiteX1" fmla="*/ 28575 w 29215"/>
                    <a:gd name="connsiteY1" fmla="*/ 0 h 459581"/>
                    <a:gd name="connsiteX0" fmla="*/ 0 w 40874"/>
                    <a:gd name="connsiteY0" fmla="*/ 471487 h 471487"/>
                    <a:gd name="connsiteX1" fmla="*/ 40481 w 40874"/>
                    <a:gd name="connsiteY1" fmla="*/ 0 h 471487"/>
                    <a:gd name="connsiteX0" fmla="*/ 0 w 45582"/>
                    <a:gd name="connsiteY0" fmla="*/ 471487 h 471487"/>
                    <a:gd name="connsiteX1" fmla="*/ 45243 w 45582"/>
                    <a:gd name="connsiteY1" fmla="*/ 0 h 471487"/>
                    <a:gd name="connsiteX0" fmla="*/ 0 w 36183"/>
                    <a:gd name="connsiteY0" fmla="*/ 469105 h 469105"/>
                    <a:gd name="connsiteX1" fmla="*/ 35718 w 36183"/>
                    <a:gd name="connsiteY1" fmla="*/ 0 h 469105"/>
                    <a:gd name="connsiteX0" fmla="*/ 0 w 45582"/>
                    <a:gd name="connsiteY0" fmla="*/ 471486 h 471486"/>
                    <a:gd name="connsiteX1" fmla="*/ 45243 w 45582"/>
                    <a:gd name="connsiteY1" fmla="*/ 0 h 471486"/>
                    <a:gd name="connsiteX0" fmla="*/ 0 w 47942"/>
                    <a:gd name="connsiteY0" fmla="*/ 471486 h 471486"/>
                    <a:gd name="connsiteX1" fmla="*/ 47624 w 47942"/>
                    <a:gd name="connsiteY1" fmla="*/ 0 h 471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942" h="471486">
                      <a:moveTo>
                        <a:pt x="0" y="471486"/>
                      </a:moveTo>
                      <a:cubicBezTo>
                        <a:pt x="17463" y="319880"/>
                        <a:pt x="51593" y="151606"/>
                        <a:pt x="47624" y="0"/>
                      </a:cubicBezTo>
                    </a:path>
                  </a:pathLst>
                </a:custGeom>
                <a:noFill/>
                <a:ln w="25400" cap="sq">
                  <a:solidFill>
                    <a:schemeClr val="tx2"/>
                  </a:solidFill>
                  <a:prstDash val="dash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22" name="グループ化 121">
                  <a:extLst>
                    <a:ext uri="{FF2B5EF4-FFF2-40B4-BE49-F238E27FC236}">
                      <a16:creationId xmlns:a16="http://schemas.microsoft.com/office/drawing/2014/main" id="{C4A53C86-D07B-474E-91E4-51EA639283BF}"/>
                    </a:ext>
                  </a:extLst>
                </p:cNvPr>
                <p:cNvGrpSpPr/>
                <p:nvPr/>
              </p:nvGrpSpPr>
              <p:grpSpPr>
                <a:xfrm>
                  <a:off x="3258184" y="4099665"/>
                  <a:ext cx="2008316" cy="920688"/>
                  <a:chOff x="769749" y="3382125"/>
                  <a:chExt cx="2008316" cy="920688"/>
                </a:xfrm>
              </p:grpSpPr>
              <p:cxnSp>
                <p:nvCxnSpPr>
                  <p:cNvPr id="123" name="直線コネクタ 122">
                    <a:extLst>
                      <a:ext uri="{FF2B5EF4-FFF2-40B4-BE49-F238E27FC236}">
                        <a16:creationId xmlns:a16="http://schemas.microsoft.com/office/drawing/2014/main" id="{B7B249A6-274F-4D87-AEAB-444089E725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15235" y="3382125"/>
                    <a:ext cx="1462830" cy="920688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  <a:prstDash val="dash"/>
                    <a:headEnd type="none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線コネクタ 123">
                    <a:extLst>
                      <a:ext uri="{FF2B5EF4-FFF2-40B4-BE49-F238E27FC236}">
                        <a16:creationId xmlns:a16="http://schemas.microsoft.com/office/drawing/2014/main" id="{D5026D7B-2F50-454D-BF38-F248AE6C46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69749" y="3975057"/>
                    <a:ext cx="523286" cy="32633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  <a:prstDash val="dash"/>
                    <a:headEnd type="none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5" name="フリーフォーム: 図形 34">
                  <a:extLst>
                    <a:ext uri="{FF2B5EF4-FFF2-40B4-BE49-F238E27FC236}">
                      <a16:creationId xmlns:a16="http://schemas.microsoft.com/office/drawing/2014/main" id="{6EDEB21E-9C01-4B04-954A-5238B2E2749F}"/>
                    </a:ext>
                  </a:extLst>
                </p:cNvPr>
                <p:cNvSpPr/>
                <p:nvPr/>
              </p:nvSpPr>
              <p:spPr>
                <a:xfrm>
                  <a:off x="3176014" y="5051980"/>
                  <a:ext cx="579856" cy="395950"/>
                </a:xfrm>
                <a:custGeom>
                  <a:avLst/>
                  <a:gdLst>
                    <a:gd name="connsiteX0" fmla="*/ 778668 w 778668"/>
                    <a:gd name="connsiteY0" fmla="*/ 0 h 519112"/>
                    <a:gd name="connsiteX1" fmla="*/ 0 w 778668"/>
                    <a:gd name="connsiteY1" fmla="*/ 519112 h 519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78668" h="519112">
                      <a:moveTo>
                        <a:pt x="778668" y="0"/>
                      </a:moveTo>
                      <a:lnTo>
                        <a:pt x="0" y="519112"/>
                      </a:lnTo>
                    </a:path>
                  </a:pathLst>
                </a:custGeom>
                <a:noFill/>
                <a:ln w="25400" cap="sq">
                  <a:solidFill>
                    <a:schemeClr val="tx2"/>
                  </a:solidFill>
                  <a:prstDash val="dash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137" name="直線矢印コネクタ 136">
                <a:extLst>
                  <a:ext uri="{FF2B5EF4-FFF2-40B4-BE49-F238E27FC236}">
                    <a16:creationId xmlns:a16="http://schemas.microsoft.com/office/drawing/2014/main" id="{4E560919-3E78-4BFB-ACCE-080622BBF4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82070" y="4239089"/>
                <a:ext cx="0" cy="292964"/>
              </a:xfrm>
              <a:prstGeom prst="straightConnector1">
                <a:avLst/>
              </a:prstGeom>
              <a:ln w="25400">
                <a:solidFill>
                  <a:schemeClr val="tx2"/>
                </a:solidFill>
                <a:headEnd type="arrow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2" name="図 141">
              <a:extLst>
                <a:ext uri="{FF2B5EF4-FFF2-40B4-BE49-F238E27FC236}">
                  <a16:creationId xmlns:a16="http://schemas.microsoft.com/office/drawing/2014/main" id="{AE114130-3F1D-4A02-B31A-376A9DCC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010497">
              <a:off x="3885071" y="5649651"/>
              <a:ext cx="458049" cy="349534"/>
            </a:xfrm>
            <a:prstGeom prst="rect">
              <a:avLst/>
            </a:prstGeom>
          </p:spPr>
        </p:pic>
        <p:pic>
          <p:nvPicPr>
            <p:cNvPr id="143" name="図 142">
              <a:extLst>
                <a:ext uri="{FF2B5EF4-FFF2-40B4-BE49-F238E27FC236}">
                  <a16:creationId xmlns:a16="http://schemas.microsoft.com/office/drawing/2014/main" id="{FAF46783-9A2E-4758-92B6-6A054B76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961432">
              <a:off x="2349354" y="5808844"/>
              <a:ext cx="458049" cy="349534"/>
            </a:xfrm>
            <a:prstGeom prst="rect">
              <a:avLst/>
            </a:prstGeom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10253C7-E686-48B0-98B3-4AFC6324EC53}"/>
              </a:ext>
            </a:extLst>
          </p:cNvPr>
          <p:cNvGrpSpPr/>
          <p:nvPr/>
        </p:nvGrpSpPr>
        <p:grpSpPr>
          <a:xfrm>
            <a:off x="637524" y="2313111"/>
            <a:ext cx="2338178" cy="1946745"/>
            <a:chOff x="154288" y="4067076"/>
            <a:chExt cx="2338178" cy="1946745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BDFFBDA9-95B5-4014-9E2F-A8B6992FED92}"/>
                </a:ext>
              </a:extLst>
            </p:cNvPr>
            <p:cNvGrpSpPr/>
            <p:nvPr/>
          </p:nvGrpSpPr>
          <p:grpSpPr>
            <a:xfrm rot="19668594">
              <a:off x="154288" y="4490416"/>
              <a:ext cx="2338178" cy="828000"/>
              <a:chOff x="509713" y="4839974"/>
              <a:chExt cx="2338178" cy="828000"/>
            </a:xfrm>
          </p:grpSpPr>
          <p:sp>
            <p:nvSpPr>
              <p:cNvPr id="103" name="フリーフォーム: 図形 102">
                <a:extLst>
                  <a:ext uri="{FF2B5EF4-FFF2-40B4-BE49-F238E27FC236}">
                    <a16:creationId xmlns:a16="http://schemas.microsoft.com/office/drawing/2014/main" id="{92D04B68-7788-46E2-9F5C-3ECD69EDA3B4}"/>
                  </a:ext>
                </a:extLst>
              </p:cNvPr>
              <p:cNvSpPr/>
              <p:nvPr/>
            </p:nvSpPr>
            <p:spPr>
              <a:xfrm>
                <a:off x="509713" y="4839974"/>
                <a:ext cx="2075517" cy="828000"/>
              </a:xfrm>
              <a:custGeom>
                <a:avLst/>
                <a:gdLst>
                  <a:gd name="connsiteX0" fmla="*/ 2075517 w 2075517"/>
                  <a:gd name="connsiteY0" fmla="*/ 827786 h 828000"/>
                  <a:gd name="connsiteX1" fmla="*/ 2075517 w 2075517"/>
                  <a:gd name="connsiteY1" fmla="*/ 828000 h 828000"/>
                  <a:gd name="connsiteX2" fmla="*/ 2074209 w 2075517"/>
                  <a:gd name="connsiteY2" fmla="*/ 828000 h 828000"/>
                  <a:gd name="connsiteX3" fmla="*/ 2074209 w 2075517"/>
                  <a:gd name="connsiteY3" fmla="*/ 0 h 828000"/>
                  <a:gd name="connsiteX4" fmla="*/ 2075517 w 2075517"/>
                  <a:gd name="connsiteY4" fmla="*/ 0 h 828000"/>
                  <a:gd name="connsiteX5" fmla="*/ 2075517 w 2075517"/>
                  <a:gd name="connsiteY5" fmla="*/ 214 h 828000"/>
                  <a:gd name="connsiteX6" fmla="*/ 253917 w 2075517"/>
                  <a:gd name="connsiteY6" fmla="*/ 0 h 828000"/>
                  <a:gd name="connsiteX7" fmla="*/ 255227 w 2075517"/>
                  <a:gd name="connsiteY7" fmla="*/ 0 h 828000"/>
                  <a:gd name="connsiteX8" fmla="*/ 2074209 w 2075517"/>
                  <a:gd name="connsiteY8" fmla="*/ 0 h 828000"/>
                  <a:gd name="connsiteX9" fmla="*/ 1818982 w 2075517"/>
                  <a:gd name="connsiteY9" fmla="*/ 414000 h 828000"/>
                  <a:gd name="connsiteX10" fmla="*/ 2074209 w 2075517"/>
                  <a:gd name="connsiteY10" fmla="*/ 828000 h 828000"/>
                  <a:gd name="connsiteX11" fmla="*/ 255227 w 2075517"/>
                  <a:gd name="connsiteY11" fmla="*/ 828000 h 828000"/>
                  <a:gd name="connsiteX12" fmla="*/ 253917 w 2075517"/>
                  <a:gd name="connsiteY12" fmla="*/ 828000 h 828000"/>
                  <a:gd name="connsiteX13" fmla="*/ 253917 w 2075517"/>
                  <a:gd name="connsiteY13" fmla="*/ 827786 h 828000"/>
                  <a:gd name="connsiteX14" fmla="*/ 203790 w 2075517"/>
                  <a:gd name="connsiteY14" fmla="*/ 819589 h 828000"/>
                  <a:gd name="connsiteX15" fmla="*/ 0 w 2075517"/>
                  <a:gd name="connsiteY15" fmla="*/ 414000 h 828000"/>
                  <a:gd name="connsiteX16" fmla="*/ 203790 w 2075517"/>
                  <a:gd name="connsiteY16" fmla="*/ 8411 h 828000"/>
                  <a:gd name="connsiteX17" fmla="*/ 253917 w 2075517"/>
                  <a:gd name="connsiteY17" fmla="*/ 214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75517" h="828000">
                    <a:moveTo>
                      <a:pt x="2075517" y="827786"/>
                    </a:moveTo>
                    <a:lnTo>
                      <a:pt x="2075517" y="828000"/>
                    </a:lnTo>
                    <a:lnTo>
                      <a:pt x="2074209" y="828000"/>
                    </a:lnTo>
                    <a:close/>
                    <a:moveTo>
                      <a:pt x="2074209" y="0"/>
                    </a:moveTo>
                    <a:lnTo>
                      <a:pt x="2075517" y="0"/>
                    </a:lnTo>
                    <a:lnTo>
                      <a:pt x="2075517" y="214"/>
                    </a:lnTo>
                    <a:close/>
                    <a:moveTo>
                      <a:pt x="253917" y="0"/>
                    </a:moveTo>
                    <a:lnTo>
                      <a:pt x="255227" y="0"/>
                    </a:lnTo>
                    <a:lnTo>
                      <a:pt x="2074209" y="0"/>
                    </a:lnTo>
                    <a:cubicBezTo>
                      <a:pt x="1933251" y="0"/>
                      <a:pt x="1818982" y="185354"/>
                      <a:pt x="1818982" y="414000"/>
                    </a:cubicBezTo>
                    <a:cubicBezTo>
                      <a:pt x="1818982" y="642646"/>
                      <a:pt x="1933251" y="828000"/>
                      <a:pt x="2074209" y="828000"/>
                    </a:cubicBezTo>
                    <a:lnTo>
                      <a:pt x="255227" y="828000"/>
                    </a:lnTo>
                    <a:lnTo>
                      <a:pt x="253917" y="828000"/>
                    </a:lnTo>
                    <a:lnTo>
                      <a:pt x="253917" y="827786"/>
                    </a:lnTo>
                    <a:lnTo>
                      <a:pt x="203790" y="819589"/>
                    </a:lnTo>
                    <a:cubicBezTo>
                      <a:pt x="87487" y="780985"/>
                      <a:pt x="0" y="614066"/>
                      <a:pt x="0" y="414000"/>
                    </a:cubicBezTo>
                    <a:cubicBezTo>
                      <a:pt x="0" y="213935"/>
                      <a:pt x="87487" y="47015"/>
                      <a:pt x="203790" y="8411"/>
                    </a:cubicBezTo>
                    <a:lnTo>
                      <a:pt x="253917" y="214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85000"/>
                    </a:schemeClr>
                  </a:gs>
                  <a:gs pos="72000">
                    <a:srgbClr val="A6A6A6"/>
                  </a:gs>
                </a:gsLst>
                <a:lin ang="5400000" scaled="1"/>
              </a:gradFill>
              <a:ln w="127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フリーフォーム: 図形 100">
                <a:extLst>
                  <a:ext uri="{FF2B5EF4-FFF2-40B4-BE49-F238E27FC236}">
                    <a16:creationId xmlns:a16="http://schemas.microsoft.com/office/drawing/2014/main" id="{60E2A96A-4973-43B3-B70C-01320B9D90D7}"/>
                  </a:ext>
                </a:extLst>
              </p:cNvPr>
              <p:cNvSpPr/>
              <p:nvPr/>
            </p:nvSpPr>
            <p:spPr>
              <a:xfrm>
                <a:off x="772372" y="4839974"/>
                <a:ext cx="2075519" cy="828000"/>
              </a:xfrm>
              <a:custGeom>
                <a:avLst/>
                <a:gdLst>
                  <a:gd name="connsiteX0" fmla="*/ 0 w 2075519"/>
                  <a:gd name="connsiteY0" fmla="*/ 827786 h 828000"/>
                  <a:gd name="connsiteX1" fmla="*/ 1310 w 2075519"/>
                  <a:gd name="connsiteY1" fmla="*/ 828000 h 828000"/>
                  <a:gd name="connsiteX2" fmla="*/ 0 w 2075519"/>
                  <a:gd name="connsiteY2" fmla="*/ 828000 h 828000"/>
                  <a:gd name="connsiteX3" fmla="*/ 1310 w 2075519"/>
                  <a:gd name="connsiteY3" fmla="*/ 0 h 828000"/>
                  <a:gd name="connsiteX4" fmla="*/ 1820292 w 2075519"/>
                  <a:gd name="connsiteY4" fmla="*/ 0 h 828000"/>
                  <a:gd name="connsiteX5" fmla="*/ 1821600 w 2075519"/>
                  <a:gd name="connsiteY5" fmla="*/ 0 h 828000"/>
                  <a:gd name="connsiteX6" fmla="*/ 1821600 w 2075519"/>
                  <a:gd name="connsiteY6" fmla="*/ 214 h 828000"/>
                  <a:gd name="connsiteX7" fmla="*/ 1871729 w 2075519"/>
                  <a:gd name="connsiteY7" fmla="*/ 8411 h 828000"/>
                  <a:gd name="connsiteX8" fmla="*/ 2075519 w 2075519"/>
                  <a:gd name="connsiteY8" fmla="*/ 414000 h 828000"/>
                  <a:gd name="connsiteX9" fmla="*/ 1871729 w 2075519"/>
                  <a:gd name="connsiteY9" fmla="*/ 819589 h 828000"/>
                  <a:gd name="connsiteX10" fmla="*/ 1821600 w 2075519"/>
                  <a:gd name="connsiteY10" fmla="*/ 827786 h 828000"/>
                  <a:gd name="connsiteX11" fmla="*/ 1821600 w 2075519"/>
                  <a:gd name="connsiteY11" fmla="*/ 828000 h 828000"/>
                  <a:gd name="connsiteX12" fmla="*/ 1820292 w 2075519"/>
                  <a:gd name="connsiteY12" fmla="*/ 828000 h 828000"/>
                  <a:gd name="connsiteX13" fmla="*/ 1310 w 2075519"/>
                  <a:gd name="connsiteY13" fmla="*/ 828000 h 828000"/>
                  <a:gd name="connsiteX14" fmla="*/ 256537 w 2075519"/>
                  <a:gd name="connsiteY14" fmla="*/ 414000 h 828000"/>
                  <a:gd name="connsiteX15" fmla="*/ 1310 w 2075519"/>
                  <a:gd name="connsiteY15" fmla="*/ 0 h 828000"/>
                  <a:gd name="connsiteX16" fmla="*/ 0 w 2075519"/>
                  <a:gd name="connsiteY16" fmla="*/ 0 h 828000"/>
                  <a:gd name="connsiteX17" fmla="*/ 1310 w 2075519"/>
                  <a:gd name="connsiteY17" fmla="*/ 0 h 828000"/>
                  <a:gd name="connsiteX18" fmla="*/ 0 w 2075519"/>
                  <a:gd name="connsiteY18" fmla="*/ 214 h 82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75519" h="828000">
                    <a:moveTo>
                      <a:pt x="0" y="827786"/>
                    </a:moveTo>
                    <a:lnTo>
                      <a:pt x="1310" y="828000"/>
                    </a:lnTo>
                    <a:lnTo>
                      <a:pt x="0" y="828000"/>
                    </a:lnTo>
                    <a:close/>
                    <a:moveTo>
                      <a:pt x="1310" y="0"/>
                    </a:moveTo>
                    <a:lnTo>
                      <a:pt x="1820292" y="0"/>
                    </a:lnTo>
                    <a:lnTo>
                      <a:pt x="1821600" y="0"/>
                    </a:lnTo>
                    <a:lnTo>
                      <a:pt x="1821600" y="214"/>
                    </a:lnTo>
                    <a:lnTo>
                      <a:pt x="1871729" y="8411"/>
                    </a:lnTo>
                    <a:cubicBezTo>
                      <a:pt x="1988032" y="47015"/>
                      <a:pt x="2075519" y="213935"/>
                      <a:pt x="2075519" y="414000"/>
                    </a:cubicBezTo>
                    <a:cubicBezTo>
                      <a:pt x="2075519" y="614065"/>
                      <a:pt x="1988032" y="780985"/>
                      <a:pt x="1871729" y="819589"/>
                    </a:cubicBezTo>
                    <a:lnTo>
                      <a:pt x="1821600" y="827786"/>
                    </a:lnTo>
                    <a:lnTo>
                      <a:pt x="1821600" y="828000"/>
                    </a:lnTo>
                    <a:lnTo>
                      <a:pt x="1820292" y="828000"/>
                    </a:lnTo>
                    <a:lnTo>
                      <a:pt x="1310" y="828000"/>
                    </a:lnTo>
                    <a:cubicBezTo>
                      <a:pt x="142268" y="828000"/>
                      <a:pt x="256537" y="642646"/>
                      <a:pt x="256537" y="414000"/>
                    </a:cubicBezTo>
                    <a:cubicBezTo>
                      <a:pt x="256537" y="185354"/>
                      <a:pt x="142268" y="0"/>
                      <a:pt x="1310" y="0"/>
                    </a:cubicBezTo>
                    <a:close/>
                    <a:moveTo>
                      <a:pt x="0" y="0"/>
                    </a:moveTo>
                    <a:lnTo>
                      <a:pt x="1310" y="0"/>
                    </a:lnTo>
                    <a:lnTo>
                      <a:pt x="0" y="214"/>
                    </a:lnTo>
                    <a:close/>
                  </a:path>
                </a:pathLst>
              </a:custGeom>
              <a:gradFill>
                <a:gsLst>
                  <a:gs pos="17000">
                    <a:schemeClr val="bg1">
                      <a:lumMod val="85000"/>
                    </a:schemeClr>
                  </a:gs>
                  <a:gs pos="56000">
                    <a:srgbClr val="A6A6A6"/>
                  </a:gs>
                </a:gsLst>
                <a:lin ang="5400000" scaled="1"/>
              </a:gradFill>
              <a:ln w="127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ja-JP" alt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9F0374E0-24EA-42DB-B8A7-B7E66AFF61BA}"/>
                </a:ext>
              </a:extLst>
            </p:cNvPr>
            <p:cNvGrpSpPr/>
            <p:nvPr/>
          </p:nvGrpSpPr>
          <p:grpSpPr>
            <a:xfrm>
              <a:off x="173194" y="4067076"/>
              <a:ext cx="2105831" cy="1946745"/>
              <a:chOff x="173194" y="4067076"/>
              <a:chExt cx="2105831" cy="1946745"/>
            </a:xfrm>
          </p:grpSpPr>
          <p:grpSp>
            <p:nvGrpSpPr>
              <p:cNvPr id="43" name="グループ化 42">
                <a:extLst>
                  <a:ext uri="{FF2B5EF4-FFF2-40B4-BE49-F238E27FC236}">
                    <a16:creationId xmlns:a16="http://schemas.microsoft.com/office/drawing/2014/main" id="{07339D17-22EF-4EB9-ACDA-3CAA76AF4FC4}"/>
                  </a:ext>
                </a:extLst>
              </p:cNvPr>
              <p:cNvGrpSpPr/>
              <p:nvPr/>
            </p:nvGrpSpPr>
            <p:grpSpPr>
              <a:xfrm>
                <a:off x="513220" y="4067076"/>
                <a:ext cx="1765805" cy="1645506"/>
                <a:chOff x="789221" y="3415843"/>
                <a:chExt cx="1765805" cy="1645506"/>
              </a:xfrm>
            </p:grpSpPr>
            <p:cxnSp>
              <p:nvCxnSpPr>
                <p:cNvPr id="105" name="直線コネクタ 104">
                  <a:extLst>
                    <a:ext uri="{FF2B5EF4-FFF2-40B4-BE49-F238E27FC236}">
                      <a16:creationId xmlns:a16="http://schemas.microsoft.com/office/drawing/2014/main" id="{099B66DD-BF76-4664-82BB-51244D4474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9956" y="4855215"/>
                  <a:ext cx="326182" cy="206134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  <a:prstDash val="dash"/>
                  <a:headEnd type="non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7CA57C4E-AED4-40DD-9EC1-FBF54A354533}"/>
                    </a:ext>
                  </a:extLst>
                </p:cNvPr>
                <p:cNvGrpSpPr/>
                <p:nvPr/>
              </p:nvGrpSpPr>
              <p:grpSpPr>
                <a:xfrm>
                  <a:off x="789221" y="3415843"/>
                  <a:ext cx="1765805" cy="1186588"/>
                  <a:chOff x="789221" y="3415843"/>
                  <a:chExt cx="1765805" cy="1186588"/>
                </a:xfrm>
              </p:grpSpPr>
              <p:cxnSp>
                <p:nvCxnSpPr>
                  <p:cNvPr id="93" name="直線コネクタ 92">
                    <a:extLst>
                      <a:ext uri="{FF2B5EF4-FFF2-40B4-BE49-F238E27FC236}">
                        <a16:creationId xmlns:a16="http://schemas.microsoft.com/office/drawing/2014/main" id="{CE4495DD-E5BC-4302-813A-9B589F2720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92196" y="3681743"/>
                    <a:ext cx="1462830" cy="920688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  <a:prstDash val="dash"/>
                    <a:headEnd type="none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線コネクタ 113">
                    <a:extLst>
                      <a:ext uri="{FF2B5EF4-FFF2-40B4-BE49-F238E27FC236}">
                        <a16:creationId xmlns:a16="http://schemas.microsoft.com/office/drawing/2014/main" id="{FA274D75-62B4-4EC0-A6EA-A0DAF996F2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9221" y="3415843"/>
                    <a:ext cx="1462830" cy="920688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  <a:prstDash val="dash"/>
                    <a:headEnd type="none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45" name="図 144">
                <a:extLst>
                  <a:ext uri="{FF2B5EF4-FFF2-40B4-BE49-F238E27FC236}">
                    <a16:creationId xmlns:a16="http://schemas.microsoft.com/office/drawing/2014/main" id="{41ECCD43-8394-4255-927F-9634187D8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961432">
                <a:off x="173194" y="5664287"/>
                <a:ext cx="458049" cy="349534"/>
              </a:xfrm>
              <a:prstGeom prst="rect">
                <a:avLst/>
              </a:prstGeom>
            </p:spPr>
          </p:pic>
        </p:grpSp>
      </p:grpSp>
      <p:sp>
        <p:nvSpPr>
          <p:cNvPr id="148" name="円形吹き出し 135">
            <a:extLst>
              <a:ext uri="{FF2B5EF4-FFF2-40B4-BE49-F238E27FC236}">
                <a16:creationId xmlns:a16="http://schemas.microsoft.com/office/drawing/2014/main" id="{E0EF69C2-70E3-4A06-8C12-125677D61E09}"/>
              </a:ext>
            </a:extLst>
          </p:cNvPr>
          <p:cNvSpPr/>
          <p:nvPr/>
        </p:nvSpPr>
        <p:spPr>
          <a:xfrm>
            <a:off x="2607863" y="1337696"/>
            <a:ext cx="2177914" cy="885099"/>
          </a:xfrm>
          <a:prstGeom prst="wedgeEllipseCallout">
            <a:avLst>
              <a:gd name="adj1" fmla="val -43668"/>
              <a:gd name="adj2" fmla="val 56431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柔らかい紙は加工が簡単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硬い紙は持ち心地が良い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1F1AB14-5B4E-4EE3-A369-27806C7BD1E8}"/>
              </a:ext>
            </a:extLst>
          </p:cNvPr>
          <p:cNvGrpSpPr/>
          <p:nvPr/>
        </p:nvGrpSpPr>
        <p:grpSpPr>
          <a:xfrm>
            <a:off x="5486347" y="4969454"/>
            <a:ext cx="1819739" cy="1286180"/>
            <a:chOff x="5486347" y="4969454"/>
            <a:chExt cx="1819739" cy="1286180"/>
          </a:xfrm>
        </p:grpSpPr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234AE1A3-9603-4D54-9045-5BEAE8AC3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2254" y="5980022"/>
              <a:ext cx="135628" cy="203442"/>
            </a:xfrm>
            <a:prstGeom prst="rect">
              <a:avLst/>
            </a:prstGeom>
          </p:spPr>
        </p:pic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CDBA883D-DA90-449F-BD9E-7C84A95028D7}"/>
                </a:ext>
              </a:extLst>
            </p:cNvPr>
            <p:cNvGrpSpPr/>
            <p:nvPr/>
          </p:nvGrpSpPr>
          <p:grpSpPr>
            <a:xfrm>
              <a:off x="5943613" y="4969454"/>
              <a:ext cx="1362473" cy="805732"/>
              <a:chOff x="6979659" y="3353665"/>
              <a:chExt cx="1362473" cy="805732"/>
            </a:xfrm>
          </p:grpSpPr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90AF09C3-80B8-41B1-88D9-E7F20208DC11}"/>
                  </a:ext>
                </a:extLst>
              </p:cNvPr>
              <p:cNvGrpSpPr/>
              <p:nvPr/>
            </p:nvGrpSpPr>
            <p:grpSpPr>
              <a:xfrm>
                <a:off x="6979659" y="3353665"/>
                <a:ext cx="1362473" cy="805732"/>
                <a:chOff x="7082707" y="3553023"/>
                <a:chExt cx="1362473" cy="805732"/>
              </a:xfrm>
            </p:grpSpPr>
            <p:sp>
              <p:nvSpPr>
                <p:cNvPr id="37" name="フリーフォーム 85">
                  <a:extLst>
                    <a:ext uri="{FF2B5EF4-FFF2-40B4-BE49-F238E27FC236}">
                      <a16:creationId xmlns:a16="http://schemas.microsoft.com/office/drawing/2014/main" id="{DAD1B56C-B9DE-4861-AB5A-ACFFF1195107}"/>
                    </a:ext>
                  </a:extLst>
                </p:cNvPr>
                <p:cNvSpPr/>
                <p:nvPr/>
              </p:nvSpPr>
              <p:spPr>
                <a:xfrm>
                  <a:off x="7082707" y="3559557"/>
                  <a:ext cx="821957" cy="759444"/>
                </a:xfrm>
                <a:custGeom>
                  <a:avLst/>
                  <a:gdLst>
                    <a:gd name="connsiteX0" fmla="*/ 5166 w 873071"/>
                    <a:gd name="connsiteY0" fmla="*/ 542440 h 1084881"/>
                    <a:gd name="connsiteX1" fmla="*/ 873071 w 873071"/>
                    <a:gd name="connsiteY1" fmla="*/ 0 h 1084881"/>
                    <a:gd name="connsiteX2" fmla="*/ 867905 w 873071"/>
                    <a:gd name="connsiteY2" fmla="*/ 542440 h 1084881"/>
                    <a:gd name="connsiteX3" fmla="*/ 0 w 873071"/>
                    <a:gd name="connsiteY3" fmla="*/ 1084881 h 1084881"/>
                    <a:gd name="connsiteX4" fmla="*/ 5166 w 873071"/>
                    <a:gd name="connsiteY4" fmla="*/ 542440 h 1084881"/>
                    <a:gd name="connsiteX0" fmla="*/ 5166 w 876433"/>
                    <a:gd name="connsiteY0" fmla="*/ 542440 h 1084881"/>
                    <a:gd name="connsiteX1" fmla="*/ 873071 w 876433"/>
                    <a:gd name="connsiteY1" fmla="*/ 0 h 1084881"/>
                    <a:gd name="connsiteX2" fmla="*/ 876433 w 876433"/>
                    <a:gd name="connsiteY2" fmla="*/ 295109 h 1084881"/>
                    <a:gd name="connsiteX3" fmla="*/ 0 w 876433"/>
                    <a:gd name="connsiteY3" fmla="*/ 1084881 h 1084881"/>
                    <a:gd name="connsiteX4" fmla="*/ 5166 w 876433"/>
                    <a:gd name="connsiteY4" fmla="*/ 542440 h 1084881"/>
                    <a:gd name="connsiteX0" fmla="*/ 0 w 871267"/>
                    <a:gd name="connsiteY0" fmla="*/ 542440 h 846080"/>
                    <a:gd name="connsiteX1" fmla="*/ 867905 w 871267"/>
                    <a:gd name="connsiteY1" fmla="*/ 0 h 846080"/>
                    <a:gd name="connsiteX2" fmla="*/ 871267 w 871267"/>
                    <a:gd name="connsiteY2" fmla="*/ 295109 h 846080"/>
                    <a:gd name="connsiteX3" fmla="*/ 520 w 871267"/>
                    <a:gd name="connsiteY3" fmla="*/ 846080 h 846080"/>
                    <a:gd name="connsiteX4" fmla="*/ 0 w 871267"/>
                    <a:gd name="connsiteY4" fmla="*/ 542440 h 846080"/>
                    <a:gd name="connsiteX0" fmla="*/ 71568 w 942835"/>
                    <a:gd name="connsiteY0" fmla="*/ 542440 h 877589"/>
                    <a:gd name="connsiteX1" fmla="*/ 939473 w 942835"/>
                    <a:gd name="connsiteY1" fmla="*/ 0 h 877589"/>
                    <a:gd name="connsiteX2" fmla="*/ 942835 w 942835"/>
                    <a:gd name="connsiteY2" fmla="*/ 295109 h 877589"/>
                    <a:gd name="connsiteX3" fmla="*/ 72088 w 942835"/>
                    <a:gd name="connsiteY3" fmla="*/ 846080 h 877589"/>
                    <a:gd name="connsiteX4" fmla="*/ 46649 w 942835"/>
                    <a:gd name="connsiteY4" fmla="*/ 782196 h 877589"/>
                    <a:gd name="connsiteX5" fmla="*/ 71568 w 942835"/>
                    <a:gd name="connsiteY5" fmla="*/ 542440 h 877589"/>
                    <a:gd name="connsiteX0" fmla="*/ 71568 w 942835"/>
                    <a:gd name="connsiteY0" fmla="*/ 542440 h 846080"/>
                    <a:gd name="connsiteX1" fmla="*/ 939473 w 942835"/>
                    <a:gd name="connsiteY1" fmla="*/ 0 h 846080"/>
                    <a:gd name="connsiteX2" fmla="*/ 942835 w 942835"/>
                    <a:gd name="connsiteY2" fmla="*/ 295109 h 846080"/>
                    <a:gd name="connsiteX3" fmla="*/ 72088 w 942835"/>
                    <a:gd name="connsiteY3" fmla="*/ 846080 h 846080"/>
                    <a:gd name="connsiteX4" fmla="*/ 46649 w 942835"/>
                    <a:gd name="connsiteY4" fmla="*/ 782196 h 846080"/>
                    <a:gd name="connsiteX5" fmla="*/ 71568 w 942835"/>
                    <a:gd name="connsiteY5" fmla="*/ 542440 h 846080"/>
                    <a:gd name="connsiteX0" fmla="*/ 71568 w 942835"/>
                    <a:gd name="connsiteY0" fmla="*/ 542440 h 846080"/>
                    <a:gd name="connsiteX1" fmla="*/ 939473 w 942835"/>
                    <a:gd name="connsiteY1" fmla="*/ 0 h 846080"/>
                    <a:gd name="connsiteX2" fmla="*/ 942835 w 942835"/>
                    <a:gd name="connsiteY2" fmla="*/ 295109 h 846080"/>
                    <a:gd name="connsiteX3" fmla="*/ 72088 w 942835"/>
                    <a:gd name="connsiteY3" fmla="*/ 846080 h 846080"/>
                    <a:gd name="connsiteX4" fmla="*/ 46649 w 942835"/>
                    <a:gd name="connsiteY4" fmla="*/ 782196 h 846080"/>
                    <a:gd name="connsiteX5" fmla="*/ 71568 w 942835"/>
                    <a:gd name="connsiteY5" fmla="*/ 542440 h 846080"/>
                    <a:gd name="connsiteX0" fmla="*/ 75170 w 946437"/>
                    <a:gd name="connsiteY0" fmla="*/ 542440 h 846080"/>
                    <a:gd name="connsiteX1" fmla="*/ 943075 w 946437"/>
                    <a:gd name="connsiteY1" fmla="*/ 0 h 846080"/>
                    <a:gd name="connsiteX2" fmla="*/ 946437 w 946437"/>
                    <a:gd name="connsiteY2" fmla="*/ 295109 h 846080"/>
                    <a:gd name="connsiteX3" fmla="*/ 75690 w 946437"/>
                    <a:gd name="connsiteY3" fmla="*/ 846080 h 846080"/>
                    <a:gd name="connsiteX4" fmla="*/ 50251 w 946437"/>
                    <a:gd name="connsiteY4" fmla="*/ 782196 h 846080"/>
                    <a:gd name="connsiteX5" fmla="*/ 75170 w 946437"/>
                    <a:gd name="connsiteY5" fmla="*/ 542440 h 846080"/>
                    <a:gd name="connsiteX0" fmla="*/ 75170 w 946437"/>
                    <a:gd name="connsiteY0" fmla="*/ 542440 h 846080"/>
                    <a:gd name="connsiteX1" fmla="*/ 943075 w 946437"/>
                    <a:gd name="connsiteY1" fmla="*/ 0 h 846080"/>
                    <a:gd name="connsiteX2" fmla="*/ 946437 w 946437"/>
                    <a:gd name="connsiteY2" fmla="*/ 295109 h 846080"/>
                    <a:gd name="connsiteX3" fmla="*/ 75690 w 946437"/>
                    <a:gd name="connsiteY3" fmla="*/ 846080 h 846080"/>
                    <a:gd name="connsiteX4" fmla="*/ 50251 w 946437"/>
                    <a:gd name="connsiteY4" fmla="*/ 782196 h 846080"/>
                    <a:gd name="connsiteX5" fmla="*/ 75170 w 946437"/>
                    <a:gd name="connsiteY5" fmla="*/ 542440 h 846080"/>
                    <a:gd name="connsiteX0" fmla="*/ 86524 w 957791"/>
                    <a:gd name="connsiteY0" fmla="*/ 542440 h 846080"/>
                    <a:gd name="connsiteX1" fmla="*/ 954429 w 957791"/>
                    <a:gd name="connsiteY1" fmla="*/ 0 h 846080"/>
                    <a:gd name="connsiteX2" fmla="*/ 957791 w 957791"/>
                    <a:gd name="connsiteY2" fmla="*/ 295109 h 846080"/>
                    <a:gd name="connsiteX3" fmla="*/ 87044 w 957791"/>
                    <a:gd name="connsiteY3" fmla="*/ 846080 h 846080"/>
                    <a:gd name="connsiteX4" fmla="*/ 32695 w 957791"/>
                    <a:gd name="connsiteY4" fmla="*/ 719120 h 846080"/>
                    <a:gd name="connsiteX5" fmla="*/ 86524 w 957791"/>
                    <a:gd name="connsiteY5" fmla="*/ 542440 h 846080"/>
                    <a:gd name="connsiteX0" fmla="*/ 56688 w 927955"/>
                    <a:gd name="connsiteY0" fmla="*/ 542440 h 846080"/>
                    <a:gd name="connsiteX1" fmla="*/ 924593 w 927955"/>
                    <a:gd name="connsiteY1" fmla="*/ 0 h 846080"/>
                    <a:gd name="connsiteX2" fmla="*/ 927955 w 927955"/>
                    <a:gd name="connsiteY2" fmla="*/ 295109 h 846080"/>
                    <a:gd name="connsiteX3" fmla="*/ 57208 w 927955"/>
                    <a:gd name="connsiteY3" fmla="*/ 846080 h 846080"/>
                    <a:gd name="connsiteX4" fmla="*/ 2859 w 927955"/>
                    <a:gd name="connsiteY4" fmla="*/ 719120 h 846080"/>
                    <a:gd name="connsiteX5" fmla="*/ 56688 w 927955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53829 w 925096"/>
                    <a:gd name="connsiteY0" fmla="*/ 542440 h 846080"/>
                    <a:gd name="connsiteX1" fmla="*/ 921734 w 925096"/>
                    <a:gd name="connsiteY1" fmla="*/ 0 h 846080"/>
                    <a:gd name="connsiteX2" fmla="*/ 925096 w 925096"/>
                    <a:gd name="connsiteY2" fmla="*/ 295109 h 846080"/>
                    <a:gd name="connsiteX3" fmla="*/ 54349 w 925096"/>
                    <a:gd name="connsiteY3" fmla="*/ 846080 h 846080"/>
                    <a:gd name="connsiteX4" fmla="*/ 0 w 925096"/>
                    <a:gd name="connsiteY4" fmla="*/ 719120 h 846080"/>
                    <a:gd name="connsiteX5" fmla="*/ 53829 w 925096"/>
                    <a:gd name="connsiteY5" fmla="*/ 542440 h 846080"/>
                    <a:gd name="connsiteX0" fmla="*/ 35431 w 906698"/>
                    <a:gd name="connsiteY0" fmla="*/ 542440 h 846080"/>
                    <a:gd name="connsiteX1" fmla="*/ 903336 w 906698"/>
                    <a:gd name="connsiteY1" fmla="*/ 0 h 846080"/>
                    <a:gd name="connsiteX2" fmla="*/ 906698 w 906698"/>
                    <a:gd name="connsiteY2" fmla="*/ 295109 h 846080"/>
                    <a:gd name="connsiteX3" fmla="*/ 35951 w 906698"/>
                    <a:gd name="connsiteY3" fmla="*/ 846080 h 846080"/>
                    <a:gd name="connsiteX4" fmla="*/ 0 w 906698"/>
                    <a:gd name="connsiteY4" fmla="*/ 703351 h 846080"/>
                    <a:gd name="connsiteX5" fmla="*/ 35431 w 906698"/>
                    <a:gd name="connsiteY5" fmla="*/ 542440 h 846080"/>
                    <a:gd name="connsiteX0" fmla="*/ 35431 w 906698"/>
                    <a:gd name="connsiteY0" fmla="*/ 542440 h 846080"/>
                    <a:gd name="connsiteX1" fmla="*/ 903336 w 906698"/>
                    <a:gd name="connsiteY1" fmla="*/ 0 h 846080"/>
                    <a:gd name="connsiteX2" fmla="*/ 906698 w 906698"/>
                    <a:gd name="connsiteY2" fmla="*/ 295109 h 846080"/>
                    <a:gd name="connsiteX3" fmla="*/ 35951 w 906698"/>
                    <a:gd name="connsiteY3" fmla="*/ 846080 h 846080"/>
                    <a:gd name="connsiteX4" fmla="*/ 0 w 906698"/>
                    <a:gd name="connsiteY4" fmla="*/ 703351 h 846080"/>
                    <a:gd name="connsiteX5" fmla="*/ 35431 w 906698"/>
                    <a:gd name="connsiteY5" fmla="*/ 542440 h 846080"/>
                    <a:gd name="connsiteX0" fmla="*/ 35817 w 907084"/>
                    <a:gd name="connsiteY0" fmla="*/ 542440 h 846080"/>
                    <a:gd name="connsiteX1" fmla="*/ 903722 w 907084"/>
                    <a:gd name="connsiteY1" fmla="*/ 0 h 846080"/>
                    <a:gd name="connsiteX2" fmla="*/ 907084 w 907084"/>
                    <a:gd name="connsiteY2" fmla="*/ 295109 h 846080"/>
                    <a:gd name="connsiteX3" fmla="*/ 36337 w 907084"/>
                    <a:gd name="connsiteY3" fmla="*/ 846080 h 846080"/>
                    <a:gd name="connsiteX4" fmla="*/ 386 w 907084"/>
                    <a:gd name="connsiteY4" fmla="*/ 703351 h 846080"/>
                    <a:gd name="connsiteX5" fmla="*/ 35817 w 907084"/>
                    <a:gd name="connsiteY5" fmla="*/ 542440 h 846080"/>
                    <a:gd name="connsiteX0" fmla="*/ 35847 w 907114"/>
                    <a:gd name="connsiteY0" fmla="*/ 542440 h 846080"/>
                    <a:gd name="connsiteX1" fmla="*/ 903752 w 907114"/>
                    <a:gd name="connsiteY1" fmla="*/ 0 h 846080"/>
                    <a:gd name="connsiteX2" fmla="*/ 907114 w 907114"/>
                    <a:gd name="connsiteY2" fmla="*/ 295109 h 846080"/>
                    <a:gd name="connsiteX3" fmla="*/ 36367 w 907114"/>
                    <a:gd name="connsiteY3" fmla="*/ 846080 h 846080"/>
                    <a:gd name="connsiteX4" fmla="*/ 416 w 907114"/>
                    <a:gd name="connsiteY4" fmla="*/ 703351 h 846080"/>
                    <a:gd name="connsiteX5" fmla="*/ 35847 w 907114"/>
                    <a:gd name="connsiteY5" fmla="*/ 542440 h 846080"/>
                    <a:gd name="connsiteX0" fmla="*/ 76693 w 947960"/>
                    <a:gd name="connsiteY0" fmla="*/ 542440 h 862650"/>
                    <a:gd name="connsiteX1" fmla="*/ 944598 w 947960"/>
                    <a:gd name="connsiteY1" fmla="*/ 0 h 862650"/>
                    <a:gd name="connsiteX2" fmla="*/ 947960 w 947960"/>
                    <a:gd name="connsiteY2" fmla="*/ 295109 h 862650"/>
                    <a:gd name="connsiteX3" fmla="*/ 77213 w 947960"/>
                    <a:gd name="connsiteY3" fmla="*/ 846080 h 862650"/>
                    <a:gd name="connsiteX4" fmla="*/ 41262 w 947960"/>
                    <a:gd name="connsiteY4" fmla="*/ 703351 h 862650"/>
                    <a:gd name="connsiteX5" fmla="*/ 76693 w 947960"/>
                    <a:gd name="connsiteY5" fmla="*/ 542440 h 862650"/>
                    <a:gd name="connsiteX0" fmla="*/ 76655 w 947922"/>
                    <a:gd name="connsiteY0" fmla="*/ 542440 h 862846"/>
                    <a:gd name="connsiteX1" fmla="*/ 944560 w 947922"/>
                    <a:gd name="connsiteY1" fmla="*/ 0 h 862846"/>
                    <a:gd name="connsiteX2" fmla="*/ 947922 w 947922"/>
                    <a:gd name="connsiteY2" fmla="*/ 295109 h 862846"/>
                    <a:gd name="connsiteX3" fmla="*/ 77175 w 947922"/>
                    <a:gd name="connsiteY3" fmla="*/ 846080 h 862846"/>
                    <a:gd name="connsiteX4" fmla="*/ 41224 w 947922"/>
                    <a:gd name="connsiteY4" fmla="*/ 703351 h 862846"/>
                    <a:gd name="connsiteX5" fmla="*/ 76655 w 947922"/>
                    <a:gd name="connsiteY5" fmla="*/ 542440 h 862846"/>
                    <a:gd name="connsiteX0" fmla="*/ 35818 w 907085"/>
                    <a:gd name="connsiteY0" fmla="*/ 542440 h 846080"/>
                    <a:gd name="connsiteX1" fmla="*/ 903723 w 907085"/>
                    <a:gd name="connsiteY1" fmla="*/ 0 h 846080"/>
                    <a:gd name="connsiteX2" fmla="*/ 907085 w 907085"/>
                    <a:gd name="connsiteY2" fmla="*/ 295109 h 846080"/>
                    <a:gd name="connsiteX3" fmla="*/ 36338 w 907085"/>
                    <a:gd name="connsiteY3" fmla="*/ 846080 h 846080"/>
                    <a:gd name="connsiteX4" fmla="*/ 387 w 907085"/>
                    <a:gd name="connsiteY4" fmla="*/ 703351 h 846080"/>
                    <a:gd name="connsiteX5" fmla="*/ 35818 w 907085"/>
                    <a:gd name="connsiteY5" fmla="*/ 542440 h 846080"/>
                    <a:gd name="connsiteX0" fmla="*/ 35923 w 907190"/>
                    <a:gd name="connsiteY0" fmla="*/ 542440 h 838195"/>
                    <a:gd name="connsiteX1" fmla="*/ 903828 w 907190"/>
                    <a:gd name="connsiteY1" fmla="*/ 0 h 838195"/>
                    <a:gd name="connsiteX2" fmla="*/ 907190 w 907190"/>
                    <a:gd name="connsiteY2" fmla="*/ 295109 h 838195"/>
                    <a:gd name="connsiteX3" fmla="*/ 54839 w 907190"/>
                    <a:gd name="connsiteY3" fmla="*/ 838195 h 838195"/>
                    <a:gd name="connsiteX4" fmla="*/ 492 w 907190"/>
                    <a:gd name="connsiteY4" fmla="*/ 703351 h 838195"/>
                    <a:gd name="connsiteX5" fmla="*/ 35923 w 907190"/>
                    <a:gd name="connsiteY5" fmla="*/ 542440 h 838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7190" h="838195">
                      <a:moveTo>
                        <a:pt x="35923" y="542440"/>
                      </a:moveTo>
                      <a:lnTo>
                        <a:pt x="903828" y="0"/>
                      </a:lnTo>
                      <a:cubicBezTo>
                        <a:pt x="904949" y="98370"/>
                        <a:pt x="906069" y="196739"/>
                        <a:pt x="907190" y="295109"/>
                      </a:cubicBezTo>
                      <a:lnTo>
                        <a:pt x="54839" y="838195"/>
                      </a:lnTo>
                      <a:cubicBezTo>
                        <a:pt x="24620" y="830017"/>
                        <a:pt x="3645" y="752643"/>
                        <a:pt x="492" y="703351"/>
                      </a:cubicBezTo>
                      <a:cubicBezTo>
                        <a:pt x="-2661" y="654059"/>
                        <a:pt x="9330" y="583011"/>
                        <a:pt x="35923" y="542440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E4785136-9DA9-47AF-8E70-89BDE29E0D19}"/>
                    </a:ext>
                  </a:extLst>
                </p:cNvPr>
                <p:cNvGrpSpPr/>
                <p:nvPr/>
              </p:nvGrpSpPr>
              <p:grpSpPr>
                <a:xfrm>
                  <a:off x="7115260" y="3553023"/>
                  <a:ext cx="1329920" cy="805732"/>
                  <a:chOff x="7115260" y="3553023"/>
                  <a:chExt cx="1329920" cy="805732"/>
                </a:xfrm>
              </p:grpSpPr>
              <p:sp>
                <p:nvSpPr>
                  <p:cNvPr id="39" name="フリーフォーム 86">
                    <a:extLst>
                      <a:ext uri="{FF2B5EF4-FFF2-40B4-BE49-F238E27FC236}">
                        <a16:creationId xmlns:a16="http://schemas.microsoft.com/office/drawing/2014/main" id="{CD889BEE-7A4E-4403-B168-94AA073EFB0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20342" y="3834673"/>
                    <a:ext cx="1301187" cy="524082"/>
                  </a:xfrm>
                  <a:custGeom>
                    <a:avLst/>
                    <a:gdLst>
                      <a:gd name="connsiteX0" fmla="*/ 0 w 1477505"/>
                      <a:gd name="connsiteY0" fmla="*/ 542440 h 547606"/>
                      <a:gd name="connsiteX1" fmla="*/ 599268 w 1477505"/>
                      <a:gd name="connsiteY1" fmla="*/ 547606 h 547606"/>
                      <a:gd name="connsiteX2" fmla="*/ 1477505 w 1477505"/>
                      <a:gd name="connsiteY2" fmla="*/ 5166 h 547606"/>
                      <a:gd name="connsiteX3" fmla="*/ 893735 w 1477505"/>
                      <a:gd name="connsiteY3" fmla="*/ 0 h 547606"/>
                      <a:gd name="connsiteX4" fmla="*/ 0 w 1477505"/>
                      <a:gd name="connsiteY4" fmla="*/ 542440 h 547606"/>
                      <a:gd name="connsiteX0" fmla="*/ 0 w 1431010"/>
                      <a:gd name="connsiteY0" fmla="*/ 413288 h 547606"/>
                      <a:gd name="connsiteX1" fmla="*/ 552773 w 1431010"/>
                      <a:gd name="connsiteY1" fmla="*/ 547606 h 547606"/>
                      <a:gd name="connsiteX2" fmla="*/ 1431010 w 1431010"/>
                      <a:gd name="connsiteY2" fmla="*/ 5166 h 547606"/>
                      <a:gd name="connsiteX3" fmla="*/ 847240 w 1431010"/>
                      <a:gd name="connsiteY3" fmla="*/ 0 h 547606"/>
                      <a:gd name="connsiteX4" fmla="*/ 0 w 1431010"/>
                      <a:gd name="connsiteY4" fmla="*/ 413288 h 547606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5166 h 547607"/>
                      <a:gd name="connsiteX3" fmla="*/ 883402 w 1467172"/>
                      <a:gd name="connsiteY3" fmla="*/ 0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73070 w 1467172"/>
                      <a:gd name="connsiteY3" fmla="*/ 87824 h 542441"/>
                      <a:gd name="connsiteX4" fmla="*/ 0 w 1467172"/>
                      <a:gd name="connsiteY4" fmla="*/ 542441 h 542441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57572 w 1467172"/>
                      <a:gd name="connsiteY3" fmla="*/ 5167 h 542441"/>
                      <a:gd name="connsiteX4" fmla="*/ 0 w 1467172"/>
                      <a:gd name="connsiteY4" fmla="*/ 542441 h 542441"/>
                      <a:gd name="connsiteX0" fmla="*/ 0 w 1431009"/>
                      <a:gd name="connsiteY0" fmla="*/ 537274 h 537274"/>
                      <a:gd name="connsiteX1" fmla="*/ 588935 w 1431009"/>
                      <a:gd name="connsiteY1" fmla="*/ 537273 h 537274"/>
                      <a:gd name="connsiteX2" fmla="*/ 1431009 w 1431009"/>
                      <a:gd name="connsiteY2" fmla="*/ 82656 h 537274"/>
                      <a:gd name="connsiteX3" fmla="*/ 857572 w 1431009"/>
                      <a:gd name="connsiteY3" fmla="*/ 0 h 537274"/>
                      <a:gd name="connsiteX4" fmla="*/ 0 w 1431009"/>
                      <a:gd name="connsiteY4" fmla="*/ 537274 h 537274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0333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52773 h 552773"/>
                      <a:gd name="connsiteX1" fmla="*/ 588935 w 1467172"/>
                      <a:gd name="connsiteY1" fmla="*/ 552772 h 552773"/>
                      <a:gd name="connsiteX2" fmla="*/ 1467172 w 1467172"/>
                      <a:gd name="connsiteY2" fmla="*/ 5166 h 552773"/>
                      <a:gd name="connsiteX3" fmla="*/ 857572 w 1467172"/>
                      <a:gd name="connsiteY3" fmla="*/ 0 h 552773"/>
                      <a:gd name="connsiteX4" fmla="*/ 0 w 1467172"/>
                      <a:gd name="connsiteY4" fmla="*/ 552773 h 552773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5499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604434 w 1467172"/>
                      <a:gd name="connsiteY1" fmla="*/ 542440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41342"/>
                      <a:gd name="connsiteY0" fmla="*/ 547607 h 547607"/>
                      <a:gd name="connsiteX1" fmla="*/ 578604 w 1441342"/>
                      <a:gd name="connsiteY1" fmla="*/ 542440 h 547607"/>
                      <a:gd name="connsiteX2" fmla="*/ 1441342 w 1441342"/>
                      <a:gd name="connsiteY2" fmla="*/ 0 h 547607"/>
                      <a:gd name="connsiteX3" fmla="*/ 842074 w 1441342"/>
                      <a:gd name="connsiteY3" fmla="*/ 1 h 547607"/>
                      <a:gd name="connsiteX4" fmla="*/ 0 w 1441342"/>
                      <a:gd name="connsiteY4" fmla="*/ 547607 h 547607"/>
                      <a:gd name="connsiteX0" fmla="*/ 0 w 1291525"/>
                      <a:gd name="connsiteY0" fmla="*/ 547607 h 547607"/>
                      <a:gd name="connsiteX1" fmla="*/ 578604 w 1291525"/>
                      <a:gd name="connsiteY1" fmla="*/ 542440 h 547607"/>
                      <a:gd name="connsiteX2" fmla="*/ 1291525 w 1291525"/>
                      <a:gd name="connsiteY2" fmla="*/ 0 h 547607"/>
                      <a:gd name="connsiteX3" fmla="*/ 842074 w 1291525"/>
                      <a:gd name="connsiteY3" fmla="*/ 1 h 547607"/>
                      <a:gd name="connsiteX4" fmla="*/ 0 w 1291525"/>
                      <a:gd name="connsiteY4" fmla="*/ 547607 h 547607"/>
                      <a:gd name="connsiteX0" fmla="*/ 0 w 1451674"/>
                      <a:gd name="connsiteY0" fmla="*/ 547606 h 547606"/>
                      <a:gd name="connsiteX1" fmla="*/ 578604 w 1451674"/>
                      <a:gd name="connsiteY1" fmla="*/ 542439 h 547606"/>
                      <a:gd name="connsiteX2" fmla="*/ 1451674 w 1451674"/>
                      <a:gd name="connsiteY2" fmla="*/ 10331 h 547606"/>
                      <a:gd name="connsiteX3" fmla="*/ 842074 w 1451674"/>
                      <a:gd name="connsiteY3" fmla="*/ 0 h 547606"/>
                      <a:gd name="connsiteX4" fmla="*/ 0 w 1451674"/>
                      <a:gd name="connsiteY4" fmla="*/ 547606 h 547606"/>
                      <a:gd name="connsiteX0" fmla="*/ 0 w 1451674"/>
                      <a:gd name="connsiteY0" fmla="*/ 568184 h 568184"/>
                      <a:gd name="connsiteX1" fmla="*/ 578604 w 1451674"/>
                      <a:gd name="connsiteY1" fmla="*/ 563017 h 568184"/>
                      <a:gd name="connsiteX2" fmla="*/ 1451674 w 1451674"/>
                      <a:gd name="connsiteY2" fmla="*/ 0 h 568184"/>
                      <a:gd name="connsiteX3" fmla="*/ 842074 w 1451674"/>
                      <a:gd name="connsiteY3" fmla="*/ 20578 h 568184"/>
                      <a:gd name="connsiteX4" fmla="*/ 0 w 1451674"/>
                      <a:gd name="connsiteY4" fmla="*/ 568184 h 568184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4207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622303 h 622303"/>
                      <a:gd name="connsiteX1" fmla="*/ 578604 w 1454250"/>
                      <a:gd name="connsiteY1" fmla="*/ 617136 h 622303"/>
                      <a:gd name="connsiteX2" fmla="*/ 1454250 w 1454250"/>
                      <a:gd name="connsiteY2" fmla="*/ 77301 h 622303"/>
                      <a:gd name="connsiteX3" fmla="*/ 849801 w 1454250"/>
                      <a:gd name="connsiteY3" fmla="*/ 0 h 622303"/>
                      <a:gd name="connsiteX4" fmla="*/ 0 w 1454250"/>
                      <a:gd name="connsiteY4" fmla="*/ 622303 h 622303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49801 w 1454250"/>
                      <a:gd name="connsiteY3" fmla="*/ 103003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75559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3286 w 1454250"/>
                      <a:gd name="connsiteY3" fmla="*/ 133912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67831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8437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9616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98740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55290"/>
                      <a:gd name="connsiteX1" fmla="*/ 578604 w 1454250"/>
                      <a:gd name="connsiteY1" fmla="*/ 555290 h 555290"/>
                      <a:gd name="connsiteX2" fmla="*/ 1454250 w 1454250"/>
                      <a:gd name="connsiteY2" fmla="*/ 0 h 555290"/>
                      <a:gd name="connsiteX3" fmla="*/ 898740 w 1454250"/>
                      <a:gd name="connsiteY3" fmla="*/ 2548 h 555290"/>
                      <a:gd name="connsiteX4" fmla="*/ 0 w 1454250"/>
                      <a:gd name="connsiteY4" fmla="*/ 545002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88437 w 1443947"/>
                      <a:gd name="connsiteY3" fmla="*/ 2548 h 555290"/>
                      <a:gd name="connsiteX4" fmla="*/ 0 w 1443947"/>
                      <a:gd name="connsiteY4" fmla="*/ 552730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36922 w 1443947"/>
                      <a:gd name="connsiteY3" fmla="*/ 108155 h 555290"/>
                      <a:gd name="connsiteX4" fmla="*/ 0 w 1443947"/>
                      <a:gd name="connsiteY4" fmla="*/ 552730 h 555290"/>
                      <a:gd name="connsiteX0" fmla="*/ 0 w 1356371"/>
                      <a:gd name="connsiteY0" fmla="*/ 488335 h 490895"/>
                      <a:gd name="connsiteX1" fmla="*/ 568301 w 1356371"/>
                      <a:gd name="connsiteY1" fmla="*/ 490895 h 490895"/>
                      <a:gd name="connsiteX2" fmla="*/ 1356371 w 1356371"/>
                      <a:gd name="connsiteY2" fmla="*/ 0 h 490895"/>
                      <a:gd name="connsiteX3" fmla="*/ 836922 w 1356371"/>
                      <a:gd name="connsiteY3" fmla="*/ 43760 h 490895"/>
                      <a:gd name="connsiteX4" fmla="*/ 0 w 1356371"/>
                      <a:gd name="connsiteY4" fmla="*/ 488335 h 490895"/>
                      <a:gd name="connsiteX0" fmla="*/ 0 w 1441371"/>
                      <a:gd name="connsiteY0" fmla="*/ 539851 h 542411"/>
                      <a:gd name="connsiteX1" fmla="*/ 568301 w 1441371"/>
                      <a:gd name="connsiteY1" fmla="*/ 542411 h 542411"/>
                      <a:gd name="connsiteX2" fmla="*/ 1441371 w 1441371"/>
                      <a:gd name="connsiteY2" fmla="*/ 0 h 542411"/>
                      <a:gd name="connsiteX3" fmla="*/ 836922 w 1441371"/>
                      <a:gd name="connsiteY3" fmla="*/ 95276 h 542411"/>
                      <a:gd name="connsiteX4" fmla="*/ 0 w 1441371"/>
                      <a:gd name="connsiteY4" fmla="*/ 539851 h 542411"/>
                      <a:gd name="connsiteX0" fmla="*/ 0 w 1441371"/>
                      <a:gd name="connsiteY0" fmla="*/ 539879 h 542439"/>
                      <a:gd name="connsiteX1" fmla="*/ 568301 w 1441371"/>
                      <a:gd name="connsiteY1" fmla="*/ 542439 h 542439"/>
                      <a:gd name="connsiteX2" fmla="*/ 1441371 w 1441371"/>
                      <a:gd name="connsiteY2" fmla="*/ 28 h 542439"/>
                      <a:gd name="connsiteX3" fmla="*/ 865256 w 1441371"/>
                      <a:gd name="connsiteY3" fmla="*/ 0 h 542439"/>
                      <a:gd name="connsiteX4" fmla="*/ 0 w 1441371"/>
                      <a:gd name="connsiteY4" fmla="*/ 539879 h 542439"/>
                      <a:gd name="connsiteX0" fmla="*/ 0 w 1441371"/>
                      <a:gd name="connsiteY0" fmla="*/ 539879 h 557400"/>
                      <a:gd name="connsiteX1" fmla="*/ 271709 w 1441371"/>
                      <a:gd name="connsiteY1" fmla="*/ 557400 h 557400"/>
                      <a:gd name="connsiteX2" fmla="*/ 568301 w 1441371"/>
                      <a:gd name="connsiteY2" fmla="*/ 542439 h 557400"/>
                      <a:gd name="connsiteX3" fmla="*/ 1441371 w 1441371"/>
                      <a:gd name="connsiteY3" fmla="*/ 28 h 557400"/>
                      <a:gd name="connsiteX4" fmla="*/ 865256 w 1441371"/>
                      <a:gd name="connsiteY4" fmla="*/ 0 h 557400"/>
                      <a:gd name="connsiteX5" fmla="*/ 0 w 1441371"/>
                      <a:gd name="connsiteY5" fmla="*/ 539879 h 557400"/>
                      <a:gd name="connsiteX0" fmla="*/ 0 w 1441371"/>
                      <a:gd name="connsiteY0" fmla="*/ 539879 h 557456"/>
                      <a:gd name="connsiteX1" fmla="*/ 271709 w 1441371"/>
                      <a:gd name="connsiteY1" fmla="*/ 557400 h 557456"/>
                      <a:gd name="connsiteX2" fmla="*/ 568301 w 1441371"/>
                      <a:gd name="connsiteY2" fmla="*/ 542439 h 557456"/>
                      <a:gd name="connsiteX3" fmla="*/ 1441371 w 1441371"/>
                      <a:gd name="connsiteY3" fmla="*/ 28 h 557456"/>
                      <a:gd name="connsiteX4" fmla="*/ 865256 w 1441371"/>
                      <a:gd name="connsiteY4" fmla="*/ 0 h 557456"/>
                      <a:gd name="connsiteX5" fmla="*/ 0 w 1441371"/>
                      <a:gd name="connsiteY5" fmla="*/ 539879 h 557456"/>
                      <a:gd name="connsiteX0" fmla="*/ 0 w 1441371"/>
                      <a:gd name="connsiteY0" fmla="*/ 539879 h 557456"/>
                      <a:gd name="connsiteX1" fmla="*/ 271709 w 1441371"/>
                      <a:gd name="connsiteY1" fmla="*/ 557400 h 557456"/>
                      <a:gd name="connsiteX2" fmla="*/ 568301 w 1441371"/>
                      <a:gd name="connsiteY2" fmla="*/ 542439 h 557456"/>
                      <a:gd name="connsiteX3" fmla="*/ 1441371 w 1441371"/>
                      <a:gd name="connsiteY3" fmla="*/ 28 h 557456"/>
                      <a:gd name="connsiteX4" fmla="*/ 865256 w 1441371"/>
                      <a:gd name="connsiteY4" fmla="*/ 0 h 557456"/>
                      <a:gd name="connsiteX5" fmla="*/ 0 w 1441371"/>
                      <a:gd name="connsiteY5" fmla="*/ 539879 h 557456"/>
                      <a:gd name="connsiteX0" fmla="*/ 0 w 1441371"/>
                      <a:gd name="connsiteY0" fmla="*/ 539879 h 561057"/>
                      <a:gd name="connsiteX1" fmla="*/ 271709 w 1441371"/>
                      <a:gd name="connsiteY1" fmla="*/ 557400 h 561057"/>
                      <a:gd name="connsiteX2" fmla="*/ 594582 w 1441371"/>
                      <a:gd name="connsiteY2" fmla="*/ 552952 h 561057"/>
                      <a:gd name="connsiteX3" fmla="*/ 1441371 w 1441371"/>
                      <a:gd name="connsiteY3" fmla="*/ 28 h 561057"/>
                      <a:gd name="connsiteX4" fmla="*/ 865256 w 1441371"/>
                      <a:gd name="connsiteY4" fmla="*/ 0 h 561057"/>
                      <a:gd name="connsiteX5" fmla="*/ 0 w 1441371"/>
                      <a:gd name="connsiteY5" fmla="*/ 539879 h 561057"/>
                      <a:gd name="connsiteX0" fmla="*/ 0 w 1441371"/>
                      <a:gd name="connsiteY0" fmla="*/ 539879 h 558724"/>
                      <a:gd name="connsiteX1" fmla="*/ 271709 w 1441371"/>
                      <a:gd name="connsiteY1" fmla="*/ 557400 h 558724"/>
                      <a:gd name="connsiteX2" fmla="*/ 594582 w 1441371"/>
                      <a:gd name="connsiteY2" fmla="*/ 552952 h 558724"/>
                      <a:gd name="connsiteX3" fmla="*/ 1441371 w 1441371"/>
                      <a:gd name="connsiteY3" fmla="*/ 28 h 558724"/>
                      <a:gd name="connsiteX4" fmla="*/ 865256 w 1441371"/>
                      <a:gd name="connsiteY4" fmla="*/ 0 h 558724"/>
                      <a:gd name="connsiteX5" fmla="*/ 0 w 1441371"/>
                      <a:gd name="connsiteY5" fmla="*/ 539879 h 558724"/>
                      <a:gd name="connsiteX0" fmla="*/ 0 w 1436114"/>
                      <a:gd name="connsiteY0" fmla="*/ 563533 h 571671"/>
                      <a:gd name="connsiteX1" fmla="*/ 266452 w 1436114"/>
                      <a:gd name="connsiteY1" fmla="*/ 557400 h 571671"/>
                      <a:gd name="connsiteX2" fmla="*/ 589325 w 1436114"/>
                      <a:gd name="connsiteY2" fmla="*/ 552952 h 571671"/>
                      <a:gd name="connsiteX3" fmla="*/ 1436114 w 1436114"/>
                      <a:gd name="connsiteY3" fmla="*/ 28 h 571671"/>
                      <a:gd name="connsiteX4" fmla="*/ 859999 w 1436114"/>
                      <a:gd name="connsiteY4" fmla="*/ 0 h 571671"/>
                      <a:gd name="connsiteX5" fmla="*/ 0 w 1436114"/>
                      <a:gd name="connsiteY5" fmla="*/ 563533 h 571671"/>
                      <a:gd name="connsiteX0" fmla="*/ 0 w 1436114"/>
                      <a:gd name="connsiteY0" fmla="*/ 563533 h 579157"/>
                      <a:gd name="connsiteX1" fmla="*/ 266452 w 1436114"/>
                      <a:gd name="connsiteY1" fmla="*/ 578426 h 579157"/>
                      <a:gd name="connsiteX2" fmla="*/ 589325 w 1436114"/>
                      <a:gd name="connsiteY2" fmla="*/ 552952 h 579157"/>
                      <a:gd name="connsiteX3" fmla="*/ 1436114 w 1436114"/>
                      <a:gd name="connsiteY3" fmla="*/ 28 h 579157"/>
                      <a:gd name="connsiteX4" fmla="*/ 859999 w 1436114"/>
                      <a:gd name="connsiteY4" fmla="*/ 0 h 579157"/>
                      <a:gd name="connsiteX5" fmla="*/ 0 w 1436114"/>
                      <a:gd name="connsiteY5" fmla="*/ 563533 h 579157"/>
                      <a:gd name="connsiteX0" fmla="*/ 0 w 1436114"/>
                      <a:gd name="connsiteY0" fmla="*/ 563533 h 579158"/>
                      <a:gd name="connsiteX1" fmla="*/ 266452 w 1436114"/>
                      <a:gd name="connsiteY1" fmla="*/ 578426 h 579158"/>
                      <a:gd name="connsiteX2" fmla="*/ 589325 w 1436114"/>
                      <a:gd name="connsiteY2" fmla="*/ 552952 h 579158"/>
                      <a:gd name="connsiteX3" fmla="*/ 1436114 w 1436114"/>
                      <a:gd name="connsiteY3" fmla="*/ 28 h 579158"/>
                      <a:gd name="connsiteX4" fmla="*/ 859999 w 1436114"/>
                      <a:gd name="connsiteY4" fmla="*/ 0 h 579158"/>
                      <a:gd name="connsiteX5" fmla="*/ 0 w 1436114"/>
                      <a:gd name="connsiteY5" fmla="*/ 563533 h 579158"/>
                      <a:gd name="connsiteX0" fmla="*/ 0 w 1436114"/>
                      <a:gd name="connsiteY0" fmla="*/ 563533 h 578426"/>
                      <a:gd name="connsiteX1" fmla="*/ 266452 w 1436114"/>
                      <a:gd name="connsiteY1" fmla="*/ 578426 h 578426"/>
                      <a:gd name="connsiteX2" fmla="*/ 589325 w 1436114"/>
                      <a:gd name="connsiteY2" fmla="*/ 552952 h 578426"/>
                      <a:gd name="connsiteX3" fmla="*/ 1436114 w 1436114"/>
                      <a:gd name="connsiteY3" fmla="*/ 28 h 578426"/>
                      <a:gd name="connsiteX4" fmla="*/ 859999 w 1436114"/>
                      <a:gd name="connsiteY4" fmla="*/ 0 h 578426"/>
                      <a:gd name="connsiteX5" fmla="*/ 0 w 1436114"/>
                      <a:gd name="connsiteY5" fmla="*/ 563533 h 578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6114" h="578426">
                        <a:moveTo>
                          <a:pt x="0" y="563533"/>
                        </a:moveTo>
                        <a:cubicBezTo>
                          <a:pt x="62535" y="577257"/>
                          <a:pt x="175006" y="577843"/>
                          <a:pt x="266452" y="578426"/>
                        </a:cubicBezTo>
                        <a:cubicBezTo>
                          <a:pt x="365316" y="573439"/>
                          <a:pt x="529884" y="565823"/>
                          <a:pt x="589325" y="552952"/>
                        </a:cubicBezTo>
                        <a:lnTo>
                          <a:pt x="1436114" y="28"/>
                        </a:lnTo>
                        <a:lnTo>
                          <a:pt x="859999" y="0"/>
                        </a:lnTo>
                        <a:lnTo>
                          <a:pt x="0" y="563533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" name="フリーフォーム 88">
                    <a:extLst>
                      <a:ext uri="{FF2B5EF4-FFF2-40B4-BE49-F238E27FC236}">
                        <a16:creationId xmlns:a16="http://schemas.microsoft.com/office/drawing/2014/main" id="{90949F5B-0E7F-4DA1-9B79-30D6FBE1A0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35488" y="3819275"/>
                    <a:ext cx="1122681" cy="503756"/>
                  </a:xfrm>
                  <a:custGeom>
                    <a:avLst/>
                    <a:gdLst>
                      <a:gd name="connsiteX0" fmla="*/ 0 w 1477505"/>
                      <a:gd name="connsiteY0" fmla="*/ 542440 h 547606"/>
                      <a:gd name="connsiteX1" fmla="*/ 599268 w 1477505"/>
                      <a:gd name="connsiteY1" fmla="*/ 547606 h 547606"/>
                      <a:gd name="connsiteX2" fmla="*/ 1477505 w 1477505"/>
                      <a:gd name="connsiteY2" fmla="*/ 5166 h 547606"/>
                      <a:gd name="connsiteX3" fmla="*/ 893735 w 1477505"/>
                      <a:gd name="connsiteY3" fmla="*/ 0 h 547606"/>
                      <a:gd name="connsiteX4" fmla="*/ 0 w 1477505"/>
                      <a:gd name="connsiteY4" fmla="*/ 542440 h 547606"/>
                      <a:gd name="connsiteX0" fmla="*/ 0 w 1431010"/>
                      <a:gd name="connsiteY0" fmla="*/ 413288 h 547606"/>
                      <a:gd name="connsiteX1" fmla="*/ 552773 w 1431010"/>
                      <a:gd name="connsiteY1" fmla="*/ 547606 h 547606"/>
                      <a:gd name="connsiteX2" fmla="*/ 1431010 w 1431010"/>
                      <a:gd name="connsiteY2" fmla="*/ 5166 h 547606"/>
                      <a:gd name="connsiteX3" fmla="*/ 847240 w 1431010"/>
                      <a:gd name="connsiteY3" fmla="*/ 0 h 547606"/>
                      <a:gd name="connsiteX4" fmla="*/ 0 w 1431010"/>
                      <a:gd name="connsiteY4" fmla="*/ 413288 h 547606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5166 h 547607"/>
                      <a:gd name="connsiteX3" fmla="*/ 883402 w 1467172"/>
                      <a:gd name="connsiteY3" fmla="*/ 0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73070 w 1467172"/>
                      <a:gd name="connsiteY3" fmla="*/ 87824 h 542441"/>
                      <a:gd name="connsiteX4" fmla="*/ 0 w 1467172"/>
                      <a:gd name="connsiteY4" fmla="*/ 542441 h 542441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57572 w 1467172"/>
                      <a:gd name="connsiteY3" fmla="*/ 5167 h 542441"/>
                      <a:gd name="connsiteX4" fmla="*/ 0 w 1467172"/>
                      <a:gd name="connsiteY4" fmla="*/ 542441 h 542441"/>
                      <a:gd name="connsiteX0" fmla="*/ 0 w 1431009"/>
                      <a:gd name="connsiteY0" fmla="*/ 537274 h 537274"/>
                      <a:gd name="connsiteX1" fmla="*/ 588935 w 1431009"/>
                      <a:gd name="connsiteY1" fmla="*/ 537273 h 537274"/>
                      <a:gd name="connsiteX2" fmla="*/ 1431009 w 1431009"/>
                      <a:gd name="connsiteY2" fmla="*/ 82656 h 537274"/>
                      <a:gd name="connsiteX3" fmla="*/ 857572 w 1431009"/>
                      <a:gd name="connsiteY3" fmla="*/ 0 h 537274"/>
                      <a:gd name="connsiteX4" fmla="*/ 0 w 1431009"/>
                      <a:gd name="connsiteY4" fmla="*/ 537274 h 537274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0333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52773 h 552773"/>
                      <a:gd name="connsiteX1" fmla="*/ 588935 w 1467172"/>
                      <a:gd name="connsiteY1" fmla="*/ 552772 h 552773"/>
                      <a:gd name="connsiteX2" fmla="*/ 1467172 w 1467172"/>
                      <a:gd name="connsiteY2" fmla="*/ 5166 h 552773"/>
                      <a:gd name="connsiteX3" fmla="*/ 857572 w 1467172"/>
                      <a:gd name="connsiteY3" fmla="*/ 0 h 552773"/>
                      <a:gd name="connsiteX4" fmla="*/ 0 w 1467172"/>
                      <a:gd name="connsiteY4" fmla="*/ 552773 h 552773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5499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604434 w 1467172"/>
                      <a:gd name="connsiteY1" fmla="*/ 542440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41342"/>
                      <a:gd name="connsiteY0" fmla="*/ 547607 h 547607"/>
                      <a:gd name="connsiteX1" fmla="*/ 578604 w 1441342"/>
                      <a:gd name="connsiteY1" fmla="*/ 542440 h 547607"/>
                      <a:gd name="connsiteX2" fmla="*/ 1441342 w 1441342"/>
                      <a:gd name="connsiteY2" fmla="*/ 0 h 547607"/>
                      <a:gd name="connsiteX3" fmla="*/ 842074 w 1441342"/>
                      <a:gd name="connsiteY3" fmla="*/ 1 h 547607"/>
                      <a:gd name="connsiteX4" fmla="*/ 0 w 1441342"/>
                      <a:gd name="connsiteY4" fmla="*/ 547607 h 547607"/>
                      <a:gd name="connsiteX0" fmla="*/ 0 w 1291525"/>
                      <a:gd name="connsiteY0" fmla="*/ 547607 h 547607"/>
                      <a:gd name="connsiteX1" fmla="*/ 578604 w 1291525"/>
                      <a:gd name="connsiteY1" fmla="*/ 542440 h 547607"/>
                      <a:gd name="connsiteX2" fmla="*/ 1291525 w 1291525"/>
                      <a:gd name="connsiteY2" fmla="*/ 0 h 547607"/>
                      <a:gd name="connsiteX3" fmla="*/ 842074 w 1291525"/>
                      <a:gd name="connsiteY3" fmla="*/ 1 h 547607"/>
                      <a:gd name="connsiteX4" fmla="*/ 0 w 1291525"/>
                      <a:gd name="connsiteY4" fmla="*/ 547607 h 547607"/>
                      <a:gd name="connsiteX0" fmla="*/ 0 w 1451674"/>
                      <a:gd name="connsiteY0" fmla="*/ 547606 h 547606"/>
                      <a:gd name="connsiteX1" fmla="*/ 578604 w 1451674"/>
                      <a:gd name="connsiteY1" fmla="*/ 542439 h 547606"/>
                      <a:gd name="connsiteX2" fmla="*/ 1451674 w 1451674"/>
                      <a:gd name="connsiteY2" fmla="*/ 10331 h 547606"/>
                      <a:gd name="connsiteX3" fmla="*/ 842074 w 1451674"/>
                      <a:gd name="connsiteY3" fmla="*/ 0 h 547606"/>
                      <a:gd name="connsiteX4" fmla="*/ 0 w 1451674"/>
                      <a:gd name="connsiteY4" fmla="*/ 547606 h 547606"/>
                      <a:gd name="connsiteX0" fmla="*/ 0 w 1451674"/>
                      <a:gd name="connsiteY0" fmla="*/ 568184 h 568184"/>
                      <a:gd name="connsiteX1" fmla="*/ 578604 w 1451674"/>
                      <a:gd name="connsiteY1" fmla="*/ 563017 h 568184"/>
                      <a:gd name="connsiteX2" fmla="*/ 1451674 w 1451674"/>
                      <a:gd name="connsiteY2" fmla="*/ 0 h 568184"/>
                      <a:gd name="connsiteX3" fmla="*/ 842074 w 1451674"/>
                      <a:gd name="connsiteY3" fmla="*/ 20578 h 568184"/>
                      <a:gd name="connsiteX4" fmla="*/ 0 w 1451674"/>
                      <a:gd name="connsiteY4" fmla="*/ 568184 h 568184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4207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622303 h 622303"/>
                      <a:gd name="connsiteX1" fmla="*/ 578604 w 1454250"/>
                      <a:gd name="connsiteY1" fmla="*/ 617136 h 622303"/>
                      <a:gd name="connsiteX2" fmla="*/ 1454250 w 1454250"/>
                      <a:gd name="connsiteY2" fmla="*/ 77301 h 622303"/>
                      <a:gd name="connsiteX3" fmla="*/ 849801 w 1454250"/>
                      <a:gd name="connsiteY3" fmla="*/ 0 h 622303"/>
                      <a:gd name="connsiteX4" fmla="*/ 0 w 1454250"/>
                      <a:gd name="connsiteY4" fmla="*/ 622303 h 622303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49801 w 1454250"/>
                      <a:gd name="connsiteY3" fmla="*/ 103003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75559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3286 w 1454250"/>
                      <a:gd name="connsiteY3" fmla="*/ 133912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67831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8437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9616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98740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55290"/>
                      <a:gd name="connsiteX1" fmla="*/ 578604 w 1454250"/>
                      <a:gd name="connsiteY1" fmla="*/ 555290 h 555290"/>
                      <a:gd name="connsiteX2" fmla="*/ 1454250 w 1454250"/>
                      <a:gd name="connsiteY2" fmla="*/ 0 h 555290"/>
                      <a:gd name="connsiteX3" fmla="*/ 898740 w 1454250"/>
                      <a:gd name="connsiteY3" fmla="*/ 2548 h 555290"/>
                      <a:gd name="connsiteX4" fmla="*/ 0 w 1454250"/>
                      <a:gd name="connsiteY4" fmla="*/ 545002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88437 w 1443947"/>
                      <a:gd name="connsiteY3" fmla="*/ 2548 h 555290"/>
                      <a:gd name="connsiteX4" fmla="*/ 0 w 1443947"/>
                      <a:gd name="connsiteY4" fmla="*/ 552730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36922 w 1443947"/>
                      <a:gd name="connsiteY3" fmla="*/ 108155 h 555290"/>
                      <a:gd name="connsiteX4" fmla="*/ 0 w 1443947"/>
                      <a:gd name="connsiteY4" fmla="*/ 552730 h 555290"/>
                      <a:gd name="connsiteX0" fmla="*/ 0 w 1356371"/>
                      <a:gd name="connsiteY0" fmla="*/ 488335 h 490895"/>
                      <a:gd name="connsiteX1" fmla="*/ 568301 w 1356371"/>
                      <a:gd name="connsiteY1" fmla="*/ 490895 h 490895"/>
                      <a:gd name="connsiteX2" fmla="*/ 1356371 w 1356371"/>
                      <a:gd name="connsiteY2" fmla="*/ 0 h 490895"/>
                      <a:gd name="connsiteX3" fmla="*/ 836922 w 1356371"/>
                      <a:gd name="connsiteY3" fmla="*/ 43760 h 490895"/>
                      <a:gd name="connsiteX4" fmla="*/ 0 w 1356371"/>
                      <a:gd name="connsiteY4" fmla="*/ 488335 h 490895"/>
                      <a:gd name="connsiteX0" fmla="*/ 0 w 1441371"/>
                      <a:gd name="connsiteY0" fmla="*/ 539851 h 542411"/>
                      <a:gd name="connsiteX1" fmla="*/ 568301 w 1441371"/>
                      <a:gd name="connsiteY1" fmla="*/ 542411 h 542411"/>
                      <a:gd name="connsiteX2" fmla="*/ 1441371 w 1441371"/>
                      <a:gd name="connsiteY2" fmla="*/ 0 h 542411"/>
                      <a:gd name="connsiteX3" fmla="*/ 836922 w 1441371"/>
                      <a:gd name="connsiteY3" fmla="*/ 95276 h 542411"/>
                      <a:gd name="connsiteX4" fmla="*/ 0 w 1441371"/>
                      <a:gd name="connsiteY4" fmla="*/ 539851 h 542411"/>
                      <a:gd name="connsiteX0" fmla="*/ 0 w 1441371"/>
                      <a:gd name="connsiteY0" fmla="*/ 539879 h 542439"/>
                      <a:gd name="connsiteX1" fmla="*/ 568301 w 1441371"/>
                      <a:gd name="connsiteY1" fmla="*/ 542439 h 542439"/>
                      <a:gd name="connsiteX2" fmla="*/ 1441371 w 1441371"/>
                      <a:gd name="connsiteY2" fmla="*/ 28 h 542439"/>
                      <a:gd name="connsiteX3" fmla="*/ 865256 w 1441371"/>
                      <a:gd name="connsiteY3" fmla="*/ 0 h 542439"/>
                      <a:gd name="connsiteX4" fmla="*/ 0 w 1441371"/>
                      <a:gd name="connsiteY4" fmla="*/ 539879 h 542439"/>
                      <a:gd name="connsiteX0" fmla="*/ 0 w 1441371"/>
                      <a:gd name="connsiteY0" fmla="*/ 539879 h 539880"/>
                      <a:gd name="connsiteX1" fmla="*/ 360772 w 1441371"/>
                      <a:gd name="connsiteY1" fmla="*/ 539596 h 539880"/>
                      <a:gd name="connsiteX2" fmla="*/ 1441371 w 1441371"/>
                      <a:gd name="connsiteY2" fmla="*/ 28 h 539880"/>
                      <a:gd name="connsiteX3" fmla="*/ 865256 w 1441371"/>
                      <a:gd name="connsiteY3" fmla="*/ 0 h 539880"/>
                      <a:gd name="connsiteX4" fmla="*/ 0 w 1441371"/>
                      <a:gd name="connsiteY4" fmla="*/ 539879 h 539880"/>
                      <a:gd name="connsiteX0" fmla="*/ 0 w 1233841"/>
                      <a:gd name="connsiteY0" fmla="*/ 539879 h 539879"/>
                      <a:gd name="connsiteX1" fmla="*/ 360772 w 1233841"/>
                      <a:gd name="connsiteY1" fmla="*/ 539596 h 539879"/>
                      <a:gd name="connsiteX2" fmla="*/ 1233841 w 1233841"/>
                      <a:gd name="connsiteY2" fmla="*/ 28 h 539879"/>
                      <a:gd name="connsiteX3" fmla="*/ 865256 w 1233841"/>
                      <a:gd name="connsiteY3" fmla="*/ 0 h 539879"/>
                      <a:gd name="connsiteX4" fmla="*/ 0 w 1233841"/>
                      <a:gd name="connsiteY4" fmla="*/ 539879 h 539879"/>
                      <a:gd name="connsiteX0" fmla="*/ 0 w 1233841"/>
                      <a:gd name="connsiteY0" fmla="*/ 539879 h 555365"/>
                      <a:gd name="connsiteX1" fmla="*/ 360772 w 1233841"/>
                      <a:gd name="connsiteY1" fmla="*/ 555365 h 555365"/>
                      <a:gd name="connsiteX2" fmla="*/ 1233841 w 1233841"/>
                      <a:gd name="connsiteY2" fmla="*/ 28 h 555365"/>
                      <a:gd name="connsiteX3" fmla="*/ 865256 w 1233841"/>
                      <a:gd name="connsiteY3" fmla="*/ 0 h 555365"/>
                      <a:gd name="connsiteX4" fmla="*/ 0 w 1233841"/>
                      <a:gd name="connsiteY4" fmla="*/ 539879 h 555365"/>
                      <a:gd name="connsiteX0" fmla="*/ 0 w 1233841"/>
                      <a:gd name="connsiteY0" fmla="*/ 539879 h 555995"/>
                      <a:gd name="connsiteX1" fmla="*/ 202428 w 1233841"/>
                      <a:gd name="connsiteY1" fmla="*/ 555995 h 555995"/>
                      <a:gd name="connsiteX2" fmla="*/ 360772 w 1233841"/>
                      <a:gd name="connsiteY2" fmla="*/ 555365 h 555995"/>
                      <a:gd name="connsiteX3" fmla="*/ 1233841 w 1233841"/>
                      <a:gd name="connsiteY3" fmla="*/ 28 h 555995"/>
                      <a:gd name="connsiteX4" fmla="*/ 865256 w 1233841"/>
                      <a:gd name="connsiteY4" fmla="*/ 0 h 555995"/>
                      <a:gd name="connsiteX5" fmla="*/ 0 w 1233841"/>
                      <a:gd name="connsiteY5" fmla="*/ 539879 h 555995"/>
                      <a:gd name="connsiteX0" fmla="*/ 0 w 1233841"/>
                      <a:gd name="connsiteY0" fmla="*/ 539879 h 555995"/>
                      <a:gd name="connsiteX1" fmla="*/ 202428 w 1233841"/>
                      <a:gd name="connsiteY1" fmla="*/ 555995 h 555995"/>
                      <a:gd name="connsiteX2" fmla="*/ 360772 w 1233841"/>
                      <a:gd name="connsiteY2" fmla="*/ 555365 h 555995"/>
                      <a:gd name="connsiteX3" fmla="*/ 1233841 w 1233841"/>
                      <a:gd name="connsiteY3" fmla="*/ 28 h 555995"/>
                      <a:gd name="connsiteX4" fmla="*/ 865256 w 1233841"/>
                      <a:gd name="connsiteY4" fmla="*/ 0 h 555995"/>
                      <a:gd name="connsiteX5" fmla="*/ 0 w 1233841"/>
                      <a:gd name="connsiteY5" fmla="*/ 539879 h 555995"/>
                      <a:gd name="connsiteX0" fmla="*/ 0 w 1254866"/>
                      <a:gd name="connsiteY0" fmla="*/ 563532 h 567106"/>
                      <a:gd name="connsiteX1" fmla="*/ 223453 w 1254866"/>
                      <a:gd name="connsiteY1" fmla="*/ 555995 h 567106"/>
                      <a:gd name="connsiteX2" fmla="*/ 381797 w 1254866"/>
                      <a:gd name="connsiteY2" fmla="*/ 555365 h 567106"/>
                      <a:gd name="connsiteX3" fmla="*/ 1254866 w 1254866"/>
                      <a:gd name="connsiteY3" fmla="*/ 28 h 567106"/>
                      <a:gd name="connsiteX4" fmla="*/ 886281 w 1254866"/>
                      <a:gd name="connsiteY4" fmla="*/ 0 h 567106"/>
                      <a:gd name="connsiteX5" fmla="*/ 0 w 1254866"/>
                      <a:gd name="connsiteY5" fmla="*/ 563532 h 567106"/>
                      <a:gd name="connsiteX0" fmla="*/ 0 w 1249610"/>
                      <a:gd name="connsiteY0" fmla="*/ 555647 h 560631"/>
                      <a:gd name="connsiteX1" fmla="*/ 218197 w 1249610"/>
                      <a:gd name="connsiteY1" fmla="*/ 555995 h 560631"/>
                      <a:gd name="connsiteX2" fmla="*/ 376541 w 1249610"/>
                      <a:gd name="connsiteY2" fmla="*/ 555365 h 560631"/>
                      <a:gd name="connsiteX3" fmla="*/ 1249610 w 1249610"/>
                      <a:gd name="connsiteY3" fmla="*/ 28 h 560631"/>
                      <a:gd name="connsiteX4" fmla="*/ 881025 w 1249610"/>
                      <a:gd name="connsiteY4" fmla="*/ 0 h 560631"/>
                      <a:gd name="connsiteX5" fmla="*/ 0 w 1249610"/>
                      <a:gd name="connsiteY5" fmla="*/ 555647 h 560631"/>
                      <a:gd name="connsiteX0" fmla="*/ 0 w 1249610"/>
                      <a:gd name="connsiteY0" fmla="*/ 555647 h 557131"/>
                      <a:gd name="connsiteX1" fmla="*/ 218197 w 1249610"/>
                      <a:gd name="connsiteY1" fmla="*/ 555995 h 557131"/>
                      <a:gd name="connsiteX2" fmla="*/ 376541 w 1249610"/>
                      <a:gd name="connsiteY2" fmla="*/ 555365 h 557131"/>
                      <a:gd name="connsiteX3" fmla="*/ 1249610 w 1249610"/>
                      <a:gd name="connsiteY3" fmla="*/ 28 h 557131"/>
                      <a:gd name="connsiteX4" fmla="*/ 881025 w 1249610"/>
                      <a:gd name="connsiteY4" fmla="*/ 0 h 557131"/>
                      <a:gd name="connsiteX5" fmla="*/ 0 w 1249610"/>
                      <a:gd name="connsiteY5" fmla="*/ 555647 h 557131"/>
                      <a:gd name="connsiteX0" fmla="*/ 0 w 1239097"/>
                      <a:gd name="connsiteY0" fmla="*/ 547762 h 555995"/>
                      <a:gd name="connsiteX1" fmla="*/ 207684 w 1239097"/>
                      <a:gd name="connsiteY1" fmla="*/ 555995 h 555995"/>
                      <a:gd name="connsiteX2" fmla="*/ 366028 w 1239097"/>
                      <a:gd name="connsiteY2" fmla="*/ 555365 h 555995"/>
                      <a:gd name="connsiteX3" fmla="*/ 1239097 w 1239097"/>
                      <a:gd name="connsiteY3" fmla="*/ 28 h 555995"/>
                      <a:gd name="connsiteX4" fmla="*/ 870512 w 1239097"/>
                      <a:gd name="connsiteY4" fmla="*/ 0 h 555995"/>
                      <a:gd name="connsiteX5" fmla="*/ 0 w 1239097"/>
                      <a:gd name="connsiteY5" fmla="*/ 547762 h 555995"/>
                      <a:gd name="connsiteX0" fmla="*/ 0 w 1239097"/>
                      <a:gd name="connsiteY0" fmla="*/ 555647 h 557131"/>
                      <a:gd name="connsiteX1" fmla="*/ 207684 w 1239097"/>
                      <a:gd name="connsiteY1" fmla="*/ 555995 h 557131"/>
                      <a:gd name="connsiteX2" fmla="*/ 366028 w 1239097"/>
                      <a:gd name="connsiteY2" fmla="*/ 555365 h 557131"/>
                      <a:gd name="connsiteX3" fmla="*/ 1239097 w 1239097"/>
                      <a:gd name="connsiteY3" fmla="*/ 28 h 557131"/>
                      <a:gd name="connsiteX4" fmla="*/ 870512 w 1239097"/>
                      <a:gd name="connsiteY4" fmla="*/ 0 h 557131"/>
                      <a:gd name="connsiteX5" fmla="*/ 0 w 1239097"/>
                      <a:gd name="connsiteY5" fmla="*/ 555647 h 557131"/>
                      <a:gd name="connsiteX0" fmla="*/ 0 w 1218072"/>
                      <a:gd name="connsiteY0" fmla="*/ 595069 h 595283"/>
                      <a:gd name="connsiteX1" fmla="*/ 186659 w 1218072"/>
                      <a:gd name="connsiteY1" fmla="*/ 555995 h 595283"/>
                      <a:gd name="connsiteX2" fmla="*/ 345003 w 1218072"/>
                      <a:gd name="connsiteY2" fmla="*/ 555365 h 595283"/>
                      <a:gd name="connsiteX3" fmla="*/ 1218072 w 1218072"/>
                      <a:gd name="connsiteY3" fmla="*/ 28 h 595283"/>
                      <a:gd name="connsiteX4" fmla="*/ 849487 w 1218072"/>
                      <a:gd name="connsiteY4" fmla="*/ 0 h 595283"/>
                      <a:gd name="connsiteX5" fmla="*/ 0 w 1218072"/>
                      <a:gd name="connsiteY5" fmla="*/ 595069 h 595283"/>
                      <a:gd name="connsiteX0" fmla="*/ 0 w 1239097"/>
                      <a:gd name="connsiteY0" fmla="*/ 550390 h 555995"/>
                      <a:gd name="connsiteX1" fmla="*/ 207684 w 1239097"/>
                      <a:gd name="connsiteY1" fmla="*/ 555995 h 555995"/>
                      <a:gd name="connsiteX2" fmla="*/ 366028 w 1239097"/>
                      <a:gd name="connsiteY2" fmla="*/ 555365 h 555995"/>
                      <a:gd name="connsiteX3" fmla="*/ 1239097 w 1239097"/>
                      <a:gd name="connsiteY3" fmla="*/ 28 h 555995"/>
                      <a:gd name="connsiteX4" fmla="*/ 870512 w 1239097"/>
                      <a:gd name="connsiteY4" fmla="*/ 0 h 555995"/>
                      <a:gd name="connsiteX5" fmla="*/ 0 w 1239097"/>
                      <a:gd name="connsiteY5" fmla="*/ 550390 h 555995"/>
                      <a:gd name="connsiteX0" fmla="*/ 0 w 1239097"/>
                      <a:gd name="connsiteY0" fmla="*/ 553018 h 555995"/>
                      <a:gd name="connsiteX1" fmla="*/ 207684 w 1239097"/>
                      <a:gd name="connsiteY1" fmla="*/ 555995 h 555995"/>
                      <a:gd name="connsiteX2" fmla="*/ 366028 w 1239097"/>
                      <a:gd name="connsiteY2" fmla="*/ 555365 h 555995"/>
                      <a:gd name="connsiteX3" fmla="*/ 1239097 w 1239097"/>
                      <a:gd name="connsiteY3" fmla="*/ 28 h 555995"/>
                      <a:gd name="connsiteX4" fmla="*/ 870512 w 1239097"/>
                      <a:gd name="connsiteY4" fmla="*/ 0 h 555995"/>
                      <a:gd name="connsiteX5" fmla="*/ 0 w 1239097"/>
                      <a:gd name="connsiteY5" fmla="*/ 553018 h 55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39097" h="555995">
                        <a:moveTo>
                          <a:pt x="0" y="553018"/>
                        </a:moveTo>
                        <a:cubicBezTo>
                          <a:pt x="46450" y="556637"/>
                          <a:pt x="140208" y="555004"/>
                          <a:pt x="207684" y="555995"/>
                        </a:cubicBezTo>
                        <a:lnTo>
                          <a:pt x="366028" y="555365"/>
                        </a:lnTo>
                        <a:lnTo>
                          <a:pt x="1239097" y="28"/>
                        </a:lnTo>
                        <a:lnTo>
                          <a:pt x="870512" y="0"/>
                        </a:lnTo>
                        <a:lnTo>
                          <a:pt x="0" y="55301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" name="フリーフォーム 79">
                    <a:extLst>
                      <a:ext uri="{FF2B5EF4-FFF2-40B4-BE49-F238E27FC236}">
                        <a16:creationId xmlns:a16="http://schemas.microsoft.com/office/drawing/2014/main" id="{2FD8F5B6-B328-478F-B2EA-600D0245DC4A}"/>
                      </a:ext>
                    </a:extLst>
                  </p:cNvPr>
                  <p:cNvSpPr/>
                  <p:nvPr/>
                </p:nvSpPr>
                <p:spPr>
                  <a:xfrm>
                    <a:off x="7632121" y="3553023"/>
                    <a:ext cx="813059" cy="780875"/>
                  </a:xfrm>
                  <a:custGeom>
                    <a:avLst/>
                    <a:gdLst>
                      <a:gd name="connsiteX0" fmla="*/ 5166 w 873071"/>
                      <a:gd name="connsiteY0" fmla="*/ 542440 h 1084881"/>
                      <a:gd name="connsiteX1" fmla="*/ 873071 w 873071"/>
                      <a:gd name="connsiteY1" fmla="*/ 0 h 1084881"/>
                      <a:gd name="connsiteX2" fmla="*/ 867905 w 873071"/>
                      <a:gd name="connsiteY2" fmla="*/ 542440 h 1084881"/>
                      <a:gd name="connsiteX3" fmla="*/ 0 w 873071"/>
                      <a:gd name="connsiteY3" fmla="*/ 1084881 h 1084881"/>
                      <a:gd name="connsiteX4" fmla="*/ 5166 w 873071"/>
                      <a:gd name="connsiteY4" fmla="*/ 542440 h 1084881"/>
                      <a:gd name="connsiteX0" fmla="*/ 5166 w 876433"/>
                      <a:gd name="connsiteY0" fmla="*/ 542440 h 1084881"/>
                      <a:gd name="connsiteX1" fmla="*/ 873071 w 876433"/>
                      <a:gd name="connsiteY1" fmla="*/ 0 h 1084881"/>
                      <a:gd name="connsiteX2" fmla="*/ 876433 w 876433"/>
                      <a:gd name="connsiteY2" fmla="*/ 295109 h 1084881"/>
                      <a:gd name="connsiteX3" fmla="*/ 0 w 876433"/>
                      <a:gd name="connsiteY3" fmla="*/ 1084881 h 1084881"/>
                      <a:gd name="connsiteX4" fmla="*/ 5166 w 876433"/>
                      <a:gd name="connsiteY4" fmla="*/ 542440 h 1084881"/>
                      <a:gd name="connsiteX0" fmla="*/ 0 w 871267"/>
                      <a:gd name="connsiteY0" fmla="*/ 542440 h 846080"/>
                      <a:gd name="connsiteX1" fmla="*/ 867905 w 871267"/>
                      <a:gd name="connsiteY1" fmla="*/ 0 h 846080"/>
                      <a:gd name="connsiteX2" fmla="*/ 871267 w 871267"/>
                      <a:gd name="connsiteY2" fmla="*/ 295109 h 846080"/>
                      <a:gd name="connsiteX3" fmla="*/ 520 w 871267"/>
                      <a:gd name="connsiteY3" fmla="*/ 846080 h 846080"/>
                      <a:gd name="connsiteX4" fmla="*/ 0 w 871267"/>
                      <a:gd name="connsiteY4" fmla="*/ 542440 h 846080"/>
                      <a:gd name="connsiteX0" fmla="*/ 0 w 1288416"/>
                      <a:gd name="connsiteY0" fmla="*/ 815770 h 1119410"/>
                      <a:gd name="connsiteX1" fmla="*/ 1288414 w 1288416"/>
                      <a:gd name="connsiteY1" fmla="*/ 0 h 1119410"/>
                      <a:gd name="connsiteX2" fmla="*/ 871267 w 1288416"/>
                      <a:gd name="connsiteY2" fmla="*/ 568439 h 1119410"/>
                      <a:gd name="connsiteX3" fmla="*/ 520 w 1288416"/>
                      <a:gd name="connsiteY3" fmla="*/ 1119410 h 1119410"/>
                      <a:gd name="connsiteX4" fmla="*/ 0 w 1288416"/>
                      <a:gd name="connsiteY4" fmla="*/ 815770 h 1119410"/>
                      <a:gd name="connsiteX0" fmla="*/ 0 w 1307544"/>
                      <a:gd name="connsiteY0" fmla="*/ 815770 h 1119410"/>
                      <a:gd name="connsiteX1" fmla="*/ 1288414 w 1307544"/>
                      <a:gd name="connsiteY1" fmla="*/ 0 h 1119410"/>
                      <a:gd name="connsiteX2" fmla="*/ 1307544 w 1307544"/>
                      <a:gd name="connsiteY2" fmla="*/ 308249 h 1119410"/>
                      <a:gd name="connsiteX3" fmla="*/ 520 w 1307544"/>
                      <a:gd name="connsiteY3" fmla="*/ 1119410 h 1119410"/>
                      <a:gd name="connsiteX4" fmla="*/ 0 w 1307544"/>
                      <a:gd name="connsiteY4" fmla="*/ 815770 h 1119410"/>
                      <a:gd name="connsiteX0" fmla="*/ 0 w 1307544"/>
                      <a:gd name="connsiteY0" fmla="*/ 815770 h 1119410"/>
                      <a:gd name="connsiteX1" fmla="*/ 1288414 w 1307544"/>
                      <a:gd name="connsiteY1" fmla="*/ 0 h 1119410"/>
                      <a:gd name="connsiteX2" fmla="*/ 1307544 w 1307544"/>
                      <a:gd name="connsiteY2" fmla="*/ 308249 h 1119410"/>
                      <a:gd name="connsiteX3" fmla="*/ 520 w 1307544"/>
                      <a:gd name="connsiteY3" fmla="*/ 1119410 h 1119410"/>
                      <a:gd name="connsiteX4" fmla="*/ 0 w 1307544"/>
                      <a:gd name="connsiteY4" fmla="*/ 815770 h 1119410"/>
                      <a:gd name="connsiteX0" fmla="*/ 0 w 1307544"/>
                      <a:gd name="connsiteY0" fmla="*/ 815770 h 1119410"/>
                      <a:gd name="connsiteX1" fmla="*/ 1288414 w 1307544"/>
                      <a:gd name="connsiteY1" fmla="*/ 0 h 1119410"/>
                      <a:gd name="connsiteX2" fmla="*/ 1307544 w 1307544"/>
                      <a:gd name="connsiteY2" fmla="*/ 308249 h 1119410"/>
                      <a:gd name="connsiteX3" fmla="*/ 520 w 1307544"/>
                      <a:gd name="connsiteY3" fmla="*/ 1119410 h 1119410"/>
                      <a:gd name="connsiteX4" fmla="*/ 0 w 1307544"/>
                      <a:gd name="connsiteY4" fmla="*/ 815770 h 1119410"/>
                      <a:gd name="connsiteX0" fmla="*/ 0 w 1307544"/>
                      <a:gd name="connsiteY0" fmla="*/ 815770 h 1119410"/>
                      <a:gd name="connsiteX1" fmla="*/ 1288414 w 1307544"/>
                      <a:gd name="connsiteY1" fmla="*/ 0 h 1119410"/>
                      <a:gd name="connsiteX2" fmla="*/ 1307544 w 1307544"/>
                      <a:gd name="connsiteY2" fmla="*/ 308249 h 1119410"/>
                      <a:gd name="connsiteX3" fmla="*/ 520 w 1307544"/>
                      <a:gd name="connsiteY3" fmla="*/ 1119410 h 1119410"/>
                      <a:gd name="connsiteX4" fmla="*/ 0 w 1307544"/>
                      <a:gd name="connsiteY4" fmla="*/ 815770 h 1119410"/>
                      <a:gd name="connsiteX0" fmla="*/ 0 w 1311283"/>
                      <a:gd name="connsiteY0" fmla="*/ 815770 h 1119410"/>
                      <a:gd name="connsiteX1" fmla="*/ 1288414 w 1311283"/>
                      <a:gd name="connsiteY1" fmla="*/ 0 h 1119410"/>
                      <a:gd name="connsiteX2" fmla="*/ 1307544 w 1311283"/>
                      <a:gd name="connsiteY2" fmla="*/ 308249 h 1119410"/>
                      <a:gd name="connsiteX3" fmla="*/ 520 w 1311283"/>
                      <a:gd name="connsiteY3" fmla="*/ 1119410 h 1119410"/>
                      <a:gd name="connsiteX4" fmla="*/ 0 w 1311283"/>
                      <a:gd name="connsiteY4" fmla="*/ 815770 h 1119410"/>
                      <a:gd name="connsiteX0" fmla="*/ 0 w 1311283"/>
                      <a:gd name="connsiteY0" fmla="*/ 815770 h 1122038"/>
                      <a:gd name="connsiteX1" fmla="*/ 1288414 w 1311283"/>
                      <a:gd name="connsiteY1" fmla="*/ 0 h 1122038"/>
                      <a:gd name="connsiteX2" fmla="*/ 1307544 w 1311283"/>
                      <a:gd name="connsiteY2" fmla="*/ 308249 h 1122038"/>
                      <a:gd name="connsiteX3" fmla="*/ 21545 w 1311283"/>
                      <a:gd name="connsiteY3" fmla="*/ 1122038 h 1122038"/>
                      <a:gd name="connsiteX4" fmla="*/ 0 w 1311283"/>
                      <a:gd name="connsiteY4" fmla="*/ 815770 h 1122038"/>
                      <a:gd name="connsiteX0" fmla="*/ 0 w 1311283"/>
                      <a:gd name="connsiteY0" fmla="*/ 815770 h 1122038"/>
                      <a:gd name="connsiteX1" fmla="*/ 1288414 w 1311283"/>
                      <a:gd name="connsiteY1" fmla="*/ 0 h 1122038"/>
                      <a:gd name="connsiteX2" fmla="*/ 1307544 w 1311283"/>
                      <a:gd name="connsiteY2" fmla="*/ 308249 h 1122038"/>
                      <a:gd name="connsiteX3" fmla="*/ 21545 w 1311283"/>
                      <a:gd name="connsiteY3" fmla="*/ 1122038 h 1122038"/>
                      <a:gd name="connsiteX4" fmla="*/ 0 w 1311283"/>
                      <a:gd name="connsiteY4" fmla="*/ 815770 h 1122038"/>
                      <a:gd name="connsiteX0" fmla="*/ 0 w 1311283"/>
                      <a:gd name="connsiteY0" fmla="*/ 815770 h 1122038"/>
                      <a:gd name="connsiteX1" fmla="*/ 1288414 w 1311283"/>
                      <a:gd name="connsiteY1" fmla="*/ 0 h 1122038"/>
                      <a:gd name="connsiteX2" fmla="*/ 1307544 w 1311283"/>
                      <a:gd name="connsiteY2" fmla="*/ 308249 h 1122038"/>
                      <a:gd name="connsiteX3" fmla="*/ 21545 w 1311283"/>
                      <a:gd name="connsiteY3" fmla="*/ 1122038 h 1122038"/>
                      <a:gd name="connsiteX4" fmla="*/ 0 w 1311283"/>
                      <a:gd name="connsiteY4" fmla="*/ 815770 h 1122038"/>
                      <a:gd name="connsiteX0" fmla="*/ 0 w 1311283"/>
                      <a:gd name="connsiteY0" fmla="*/ 815770 h 1129923"/>
                      <a:gd name="connsiteX1" fmla="*/ 1288414 w 1311283"/>
                      <a:gd name="connsiteY1" fmla="*/ 0 h 1129923"/>
                      <a:gd name="connsiteX2" fmla="*/ 1307544 w 1311283"/>
                      <a:gd name="connsiteY2" fmla="*/ 308249 h 1129923"/>
                      <a:gd name="connsiteX3" fmla="*/ 21545 w 1311283"/>
                      <a:gd name="connsiteY3" fmla="*/ 1129923 h 1129923"/>
                      <a:gd name="connsiteX4" fmla="*/ 0 w 1311283"/>
                      <a:gd name="connsiteY4" fmla="*/ 815770 h 1129923"/>
                      <a:gd name="connsiteX0" fmla="*/ 0 w 1311283"/>
                      <a:gd name="connsiteY0" fmla="*/ 815770 h 1129923"/>
                      <a:gd name="connsiteX1" fmla="*/ 1288414 w 1311283"/>
                      <a:gd name="connsiteY1" fmla="*/ 0 h 1129923"/>
                      <a:gd name="connsiteX2" fmla="*/ 1307544 w 1311283"/>
                      <a:gd name="connsiteY2" fmla="*/ 308249 h 1129923"/>
                      <a:gd name="connsiteX3" fmla="*/ 21545 w 1311283"/>
                      <a:gd name="connsiteY3" fmla="*/ 1129923 h 1129923"/>
                      <a:gd name="connsiteX4" fmla="*/ 0 w 1311283"/>
                      <a:gd name="connsiteY4" fmla="*/ 815770 h 1129923"/>
                      <a:gd name="connsiteX0" fmla="*/ 0 w 1312266"/>
                      <a:gd name="connsiteY0" fmla="*/ 815770 h 1129923"/>
                      <a:gd name="connsiteX1" fmla="*/ 1288414 w 1312266"/>
                      <a:gd name="connsiteY1" fmla="*/ 0 h 1129923"/>
                      <a:gd name="connsiteX2" fmla="*/ 1307544 w 1312266"/>
                      <a:gd name="connsiteY2" fmla="*/ 308249 h 1129923"/>
                      <a:gd name="connsiteX3" fmla="*/ 21545 w 1312266"/>
                      <a:gd name="connsiteY3" fmla="*/ 1129923 h 1129923"/>
                      <a:gd name="connsiteX4" fmla="*/ 0 w 1312266"/>
                      <a:gd name="connsiteY4" fmla="*/ 815770 h 1129923"/>
                      <a:gd name="connsiteX0" fmla="*/ 0 w 1313537"/>
                      <a:gd name="connsiteY0" fmla="*/ 815770 h 1129923"/>
                      <a:gd name="connsiteX1" fmla="*/ 1288414 w 1313537"/>
                      <a:gd name="connsiteY1" fmla="*/ 0 h 1129923"/>
                      <a:gd name="connsiteX2" fmla="*/ 1307544 w 1313537"/>
                      <a:gd name="connsiteY2" fmla="*/ 308249 h 1129923"/>
                      <a:gd name="connsiteX3" fmla="*/ 21545 w 1313537"/>
                      <a:gd name="connsiteY3" fmla="*/ 1129923 h 1129923"/>
                      <a:gd name="connsiteX4" fmla="*/ 0 w 1313537"/>
                      <a:gd name="connsiteY4" fmla="*/ 815770 h 1129923"/>
                      <a:gd name="connsiteX0" fmla="*/ 0 w 1307698"/>
                      <a:gd name="connsiteY0" fmla="*/ 546932 h 861085"/>
                      <a:gd name="connsiteX1" fmla="*/ 865278 w 1307698"/>
                      <a:gd name="connsiteY1" fmla="*/ 4492 h 861085"/>
                      <a:gd name="connsiteX2" fmla="*/ 1307544 w 1307698"/>
                      <a:gd name="connsiteY2" fmla="*/ 39411 h 861085"/>
                      <a:gd name="connsiteX3" fmla="*/ 21545 w 1307698"/>
                      <a:gd name="connsiteY3" fmla="*/ 861085 h 861085"/>
                      <a:gd name="connsiteX4" fmla="*/ 0 w 1307698"/>
                      <a:gd name="connsiteY4" fmla="*/ 546932 h 861085"/>
                      <a:gd name="connsiteX0" fmla="*/ 0 w 920216"/>
                      <a:gd name="connsiteY0" fmla="*/ 542440 h 856593"/>
                      <a:gd name="connsiteX1" fmla="*/ 865278 w 920216"/>
                      <a:gd name="connsiteY1" fmla="*/ 0 h 856593"/>
                      <a:gd name="connsiteX2" fmla="*/ 918575 w 920216"/>
                      <a:gd name="connsiteY2" fmla="*/ 287224 h 856593"/>
                      <a:gd name="connsiteX3" fmla="*/ 21545 w 920216"/>
                      <a:gd name="connsiteY3" fmla="*/ 856593 h 856593"/>
                      <a:gd name="connsiteX4" fmla="*/ 0 w 920216"/>
                      <a:gd name="connsiteY4" fmla="*/ 542440 h 856593"/>
                      <a:gd name="connsiteX0" fmla="*/ 0 w 910244"/>
                      <a:gd name="connsiteY0" fmla="*/ 542440 h 856593"/>
                      <a:gd name="connsiteX1" fmla="*/ 865278 w 910244"/>
                      <a:gd name="connsiteY1" fmla="*/ 0 h 856593"/>
                      <a:gd name="connsiteX2" fmla="*/ 908062 w 910244"/>
                      <a:gd name="connsiteY2" fmla="*/ 297736 h 856593"/>
                      <a:gd name="connsiteX3" fmla="*/ 21545 w 910244"/>
                      <a:gd name="connsiteY3" fmla="*/ 856593 h 856593"/>
                      <a:gd name="connsiteX4" fmla="*/ 0 w 910244"/>
                      <a:gd name="connsiteY4" fmla="*/ 542440 h 856593"/>
                      <a:gd name="connsiteX0" fmla="*/ 0 w 910923"/>
                      <a:gd name="connsiteY0" fmla="*/ 547696 h 861849"/>
                      <a:gd name="connsiteX1" fmla="*/ 873163 w 910923"/>
                      <a:gd name="connsiteY1" fmla="*/ 0 h 861849"/>
                      <a:gd name="connsiteX2" fmla="*/ 908062 w 910923"/>
                      <a:gd name="connsiteY2" fmla="*/ 302992 h 861849"/>
                      <a:gd name="connsiteX3" fmla="*/ 21545 w 910923"/>
                      <a:gd name="connsiteY3" fmla="*/ 861849 h 861849"/>
                      <a:gd name="connsiteX4" fmla="*/ 0 w 910923"/>
                      <a:gd name="connsiteY4" fmla="*/ 547696 h 861849"/>
                      <a:gd name="connsiteX0" fmla="*/ 0 w 904184"/>
                      <a:gd name="connsiteY0" fmla="*/ 547696 h 861849"/>
                      <a:gd name="connsiteX1" fmla="*/ 873163 w 904184"/>
                      <a:gd name="connsiteY1" fmla="*/ 0 h 861849"/>
                      <a:gd name="connsiteX2" fmla="*/ 900177 w 904184"/>
                      <a:gd name="connsiteY2" fmla="*/ 310877 h 861849"/>
                      <a:gd name="connsiteX3" fmla="*/ 21545 w 904184"/>
                      <a:gd name="connsiteY3" fmla="*/ 861849 h 861849"/>
                      <a:gd name="connsiteX4" fmla="*/ 0 w 904184"/>
                      <a:gd name="connsiteY4" fmla="*/ 547696 h 861849"/>
                      <a:gd name="connsiteX0" fmla="*/ 0 w 896576"/>
                      <a:gd name="connsiteY0" fmla="*/ 547696 h 861849"/>
                      <a:gd name="connsiteX1" fmla="*/ 873163 w 896576"/>
                      <a:gd name="connsiteY1" fmla="*/ 0 h 861849"/>
                      <a:gd name="connsiteX2" fmla="*/ 889665 w 896576"/>
                      <a:gd name="connsiteY2" fmla="*/ 316133 h 861849"/>
                      <a:gd name="connsiteX3" fmla="*/ 21545 w 896576"/>
                      <a:gd name="connsiteY3" fmla="*/ 861849 h 861849"/>
                      <a:gd name="connsiteX4" fmla="*/ 0 w 896576"/>
                      <a:gd name="connsiteY4" fmla="*/ 547696 h 861849"/>
                      <a:gd name="connsiteX0" fmla="*/ 0 w 885502"/>
                      <a:gd name="connsiteY0" fmla="*/ 547696 h 861849"/>
                      <a:gd name="connsiteX1" fmla="*/ 873163 w 885502"/>
                      <a:gd name="connsiteY1" fmla="*/ 0 h 861849"/>
                      <a:gd name="connsiteX2" fmla="*/ 860756 w 885502"/>
                      <a:gd name="connsiteY2" fmla="*/ 331903 h 861849"/>
                      <a:gd name="connsiteX3" fmla="*/ 21545 w 885502"/>
                      <a:gd name="connsiteY3" fmla="*/ 861849 h 861849"/>
                      <a:gd name="connsiteX4" fmla="*/ 0 w 885502"/>
                      <a:gd name="connsiteY4" fmla="*/ 547696 h 861849"/>
                      <a:gd name="connsiteX0" fmla="*/ 0 w 889101"/>
                      <a:gd name="connsiteY0" fmla="*/ 547696 h 861849"/>
                      <a:gd name="connsiteX1" fmla="*/ 873163 w 889101"/>
                      <a:gd name="connsiteY1" fmla="*/ 0 h 861849"/>
                      <a:gd name="connsiteX2" fmla="*/ 873898 w 889101"/>
                      <a:gd name="connsiteY2" fmla="*/ 321390 h 861849"/>
                      <a:gd name="connsiteX3" fmla="*/ 21545 w 889101"/>
                      <a:gd name="connsiteY3" fmla="*/ 861849 h 861849"/>
                      <a:gd name="connsiteX4" fmla="*/ 0 w 889101"/>
                      <a:gd name="connsiteY4" fmla="*/ 547696 h 861849"/>
                      <a:gd name="connsiteX0" fmla="*/ 0 w 894246"/>
                      <a:gd name="connsiteY0" fmla="*/ 547696 h 861849"/>
                      <a:gd name="connsiteX1" fmla="*/ 873163 w 894246"/>
                      <a:gd name="connsiteY1" fmla="*/ 0 h 861849"/>
                      <a:gd name="connsiteX2" fmla="*/ 873898 w 894246"/>
                      <a:gd name="connsiteY2" fmla="*/ 321390 h 861849"/>
                      <a:gd name="connsiteX3" fmla="*/ 21545 w 894246"/>
                      <a:gd name="connsiteY3" fmla="*/ 861849 h 861849"/>
                      <a:gd name="connsiteX4" fmla="*/ 0 w 894246"/>
                      <a:gd name="connsiteY4" fmla="*/ 547696 h 861849"/>
                      <a:gd name="connsiteX0" fmla="*/ 0 w 898439"/>
                      <a:gd name="connsiteY0" fmla="*/ 547696 h 861849"/>
                      <a:gd name="connsiteX1" fmla="*/ 873163 w 898439"/>
                      <a:gd name="connsiteY1" fmla="*/ 0 h 861849"/>
                      <a:gd name="connsiteX2" fmla="*/ 873898 w 898439"/>
                      <a:gd name="connsiteY2" fmla="*/ 321390 h 861849"/>
                      <a:gd name="connsiteX3" fmla="*/ 21545 w 898439"/>
                      <a:gd name="connsiteY3" fmla="*/ 861849 h 861849"/>
                      <a:gd name="connsiteX4" fmla="*/ 0 w 898439"/>
                      <a:gd name="connsiteY4" fmla="*/ 547696 h 861849"/>
                      <a:gd name="connsiteX0" fmla="*/ 0 w 897370"/>
                      <a:gd name="connsiteY0" fmla="*/ 547696 h 861849"/>
                      <a:gd name="connsiteX1" fmla="*/ 873163 w 897370"/>
                      <a:gd name="connsiteY1" fmla="*/ 0 h 861849"/>
                      <a:gd name="connsiteX2" fmla="*/ 873898 w 897370"/>
                      <a:gd name="connsiteY2" fmla="*/ 321390 h 861849"/>
                      <a:gd name="connsiteX3" fmla="*/ 21545 w 897370"/>
                      <a:gd name="connsiteY3" fmla="*/ 861849 h 861849"/>
                      <a:gd name="connsiteX4" fmla="*/ 0 w 897370"/>
                      <a:gd name="connsiteY4" fmla="*/ 547696 h 861849"/>
                      <a:gd name="connsiteX0" fmla="*/ 0 w 897370"/>
                      <a:gd name="connsiteY0" fmla="*/ 547696 h 861849"/>
                      <a:gd name="connsiteX1" fmla="*/ 873163 w 897370"/>
                      <a:gd name="connsiteY1" fmla="*/ 0 h 861849"/>
                      <a:gd name="connsiteX2" fmla="*/ 873898 w 897370"/>
                      <a:gd name="connsiteY2" fmla="*/ 321390 h 861849"/>
                      <a:gd name="connsiteX3" fmla="*/ 21545 w 897370"/>
                      <a:gd name="connsiteY3" fmla="*/ 861849 h 861849"/>
                      <a:gd name="connsiteX4" fmla="*/ 0 w 897370"/>
                      <a:gd name="connsiteY4" fmla="*/ 547696 h 861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7370" h="861849">
                        <a:moveTo>
                          <a:pt x="0" y="547696"/>
                        </a:moveTo>
                        <a:lnTo>
                          <a:pt x="873163" y="0"/>
                        </a:lnTo>
                        <a:cubicBezTo>
                          <a:pt x="911080" y="127280"/>
                          <a:pt x="899058" y="215135"/>
                          <a:pt x="873898" y="321390"/>
                        </a:cubicBezTo>
                        <a:lnTo>
                          <a:pt x="21545" y="861849"/>
                        </a:lnTo>
                        <a:cubicBezTo>
                          <a:pt x="21372" y="736982"/>
                          <a:pt x="34339" y="667307"/>
                          <a:pt x="0" y="547696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" name="フリーフォーム 78">
                    <a:extLst>
                      <a:ext uri="{FF2B5EF4-FFF2-40B4-BE49-F238E27FC236}">
                        <a16:creationId xmlns:a16="http://schemas.microsoft.com/office/drawing/2014/main" id="{7EC32959-2175-4C9A-AE27-448061CB8E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115260" y="3554191"/>
                    <a:ext cx="1301188" cy="496237"/>
                  </a:xfrm>
                  <a:custGeom>
                    <a:avLst/>
                    <a:gdLst>
                      <a:gd name="connsiteX0" fmla="*/ 0 w 1477505"/>
                      <a:gd name="connsiteY0" fmla="*/ 542440 h 547606"/>
                      <a:gd name="connsiteX1" fmla="*/ 599268 w 1477505"/>
                      <a:gd name="connsiteY1" fmla="*/ 547606 h 547606"/>
                      <a:gd name="connsiteX2" fmla="*/ 1477505 w 1477505"/>
                      <a:gd name="connsiteY2" fmla="*/ 5166 h 547606"/>
                      <a:gd name="connsiteX3" fmla="*/ 893735 w 1477505"/>
                      <a:gd name="connsiteY3" fmla="*/ 0 h 547606"/>
                      <a:gd name="connsiteX4" fmla="*/ 0 w 1477505"/>
                      <a:gd name="connsiteY4" fmla="*/ 542440 h 547606"/>
                      <a:gd name="connsiteX0" fmla="*/ 0 w 1431010"/>
                      <a:gd name="connsiteY0" fmla="*/ 413288 h 547606"/>
                      <a:gd name="connsiteX1" fmla="*/ 552773 w 1431010"/>
                      <a:gd name="connsiteY1" fmla="*/ 547606 h 547606"/>
                      <a:gd name="connsiteX2" fmla="*/ 1431010 w 1431010"/>
                      <a:gd name="connsiteY2" fmla="*/ 5166 h 547606"/>
                      <a:gd name="connsiteX3" fmla="*/ 847240 w 1431010"/>
                      <a:gd name="connsiteY3" fmla="*/ 0 h 547606"/>
                      <a:gd name="connsiteX4" fmla="*/ 0 w 1431010"/>
                      <a:gd name="connsiteY4" fmla="*/ 413288 h 547606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5166 h 547607"/>
                      <a:gd name="connsiteX3" fmla="*/ 883402 w 1467172"/>
                      <a:gd name="connsiteY3" fmla="*/ 0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73070 w 1467172"/>
                      <a:gd name="connsiteY3" fmla="*/ 87824 h 542441"/>
                      <a:gd name="connsiteX4" fmla="*/ 0 w 1467172"/>
                      <a:gd name="connsiteY4" fmla="*/ 542441 h 542441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57572 w 1467172"/>
                      <a:gd name="connsiteY3" fmla="*/ 5167 h 542441"/>
                      <a:gd name="connsiteX4" fmla="*/ 0 w 1467172"/>
                      <a:gd name="connsiteY4" fmla="*/ 542441 h 542441"/>
                      <a:gd name="connsiteX0" fmla="*/ 0 w 1431009"/>
                      <a:gd name="connsiteY0" fmla="*/ 537274 h 537274"/>
                      <a:gd name="connsiteX1" fmla="*/ 588935 w 1431009"/>
                      <a:gd name="connsiteY1" fmla="*/ 537273 h 537274"/>
                      <a:gd name="connsiteX2" fmla="*/ 1431009 w 1431009"/>
                      <a:gd name="connsiteY2" fmla="*/ 82656 h 537274"/>
                      <a:gd name="connsiteX3" fmla="*/ 857572 w 1431009"/>
                      <a:gd name="connsiteY3" fmla="*/ 0 h 537274"/>
                      <a:gd name="connsiteX4" fmla="*/ 0 w 1431009"/>
                      <a:gd name="connsiteY4" fmla="*/ 537274 h 537274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0333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52773 h 552773"/>
                      <a:gd name="connsiteX1" fmla="*/ 588935 w 1467172"/>
                      <a:gd name="connsiteY1" fmla="*/ 552772 h 552773"/>
                      <a:gd name="connsiteX2" fmla="*/ 1467172 w 1467172"/>
                      <a:gd name="connsiteY2" fmla="*/ 5166 h 552773"/>
                      <a:gd name="connsiteX3" fmla="*/ 857572 w 1467172"/>
                      <a:gd name="connsiteY3" fmla="*/ 0 h 552773"/>
                      <a:gd name="connsiteX4" fmla="*/ 0 w 1467172"/>
                      <a:gd name="connsiteY4" fmla="*/ 552773 h 552773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5499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604434 w 1467172"/>
                      <a:gd name="connsiteY1" fmla="*/ 542440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41342"/>
                      <a:gd name="connsiteY0" fmla="*/ 547607 h 547607"/>
                      <a:gd name="connsiteX1" fmla="*/ 578604 w 1441342"/>
                      <a:gd name="connsiteY1" fmla="*/ 542440 h 547607"/>
                      <a:gd name="connsiteX2" fmla="*/ 1441342 w 1441342"/>
                      <a:gd name="connsiteY2" fmla="*/ 0 h 547607"/>
                      <a:gd name="connsiteX3" fmla="*/ 842074 w 1441342"/>
                      <a:gd name="connsiteY3" fmla="*/ 1 h 547607"/>
                      <a:gd name="connsiteX4" fmla="*/ 0 w 1441342"/>
                      <a:gd name="connsiteY4" fmla="*/ 547607 h 547607"/>
                      <a:gd name="connsiteX0" fmla="*/ 0 w 1291525"/>
                      <a:gd name="connsiteY0" fmla="*/ 547607 h 547607"/>
                      <a:gd name="connsiteX1" fmla="*/ 578604 w 1291525"/>
                      <a:gd name="connsiteY1" fmla="*/ 542440 h 547607"/>
                      <a:gd name="connsiteX2" fmla="*/ 1291525 w 1291525"/>
                      <a:gd name="connsiteY2" fmla="*/ 0 h 547607"/>
                      <a:gd name="connsiteX3" fmla="*/ 842074 w 1291525"/>
                      <a:gd name="connsiteY3" fmla="*/ 1 h 547607"/>
                      <a:gd name="connsiteX4" fmla="*/ 0 w 1291525"/>
                      <a:gd name="connsiteY4" fmla="*/ 547607 h 547607"/>
                      <a:gd name="connsiteX0" fmla="*/ 0 w 1451674"/>
                      <a:gd name="connsiteY0" fmla="*/ 547606 h 547606"/>
                      <a:gd name="connsiteX1" fmla="*/ 578604 w 1451674"/>
                      <a:gd name="connsiteY1" fmla="*/ 542439 h 547606"/>
                      <a:gd name="connsiteX2" fmla="*/ 1451674 w 1451674"/>
                      <a:gd name="connsiteY2" fmla="*/ 10331 h 547606"/>
                      <a:gd name="connsiteX3" fmla="*/ 842074 w 1451674"/>
                      <a:gd name="connsiteY3" fmla="*/ 0 h 547606"/>
                      <a:gd name="connsiteX4" fmla="*/ 0 w 1451674"/>
                      <a:gd name="connsiteY4" fmla="*/ 547606 h 547606"/>
                      <a:gd name="connsiteX0" fmla="*/ 0 w 1451674"/>
                      <a:gd name="connsiteY0" fmla="*/ 568184 h 568184"/>
                      <a:gd name="connsiteX1" fmla="*/ 578604 w 1451674"/>
                      <a:gd name="connsiteY1" fmla="*/ 563017 h 568184"/>
                      <a:gd name="connsiteX2" fmla="*/ 1451674 w 1451674"/>
                      <a:gd name="connsiteY2" fmla="*/ 0 h 568184"/>
                      <a:gd name="connsiteX3" fmla="*/ 842074 w 1451674"/>
                      <a:gd name="connsiteY3" fmla="*/ 20578 h 568184"/>
                      <a:gd name="connsiteX4" fmla="*/ 0 w 1451674"/>
                      <a:gd name="connsiteY4" fmla="*/ 568184 h 568184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4207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622303 h 622303"/>
                      <a:gd name="connsiteX1" fmla="*/ 578604 w 1454250"/>
                      <a:gd name="connsiteY1" fmla="*/ 617136 h 622303"/>
                      <a:gd name="connsiteX2" fmla="*/ 1454250 w 1454250"/>
                      <a:gd name="connsiteY2" fmla="*/ 77301 h 622303"/>
                      <a:gd name="connsiteX3" fmla="*/ 849801 w 1454250"/>
                      <a:gd name="connsiteY3" fmla="*/ 0 h 622303"/>
                      <a:gd name="connsiteX4" fmla="*/ 0 w 1454250"/>
                      <a:gd name="connsiteY4" fmla="*/ 622303 h 622303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49801 w 1454250"/>
                      <a:gd name="connsiteY3" fmla="*/ 103003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75559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3286 w 1454250"/>
                      <a:gd name="connsiteY3" fmla="*/ 133912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67831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8437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9616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98740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55290"/>
                      <a:gd name="connsiteX1" fmla="*/ 578604 w 1454250"/>
                      <a:gd name="connsiteY1" fmla="*/ 555290 h 555290"/>
                      <a:gd name="connsiteX2" fmla="*/ 1454250 w 1454250"/>
                      <a:gd name="connsiteY2" fmla="*/ 0 h 555290"/>
                      <a:gd name="connsiteX3" fmla="*/ 898740 w 1454250"/>
                      <a:gd name="connsiteY3" fmla="*/ 2548 h 555290"/>
                      <a:gd name="connsiteX4" fmla="*/ 0 w 1454250"/>
                      <a:gd name="connsiteY4" fmla="*/ 545002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88437 w 1443947"/>
                      <a:gd name="connsiteY3" fmla="*/ 2548 h 555290"/>
                      <a:gd name="connsiteX4" fmla="*/ 0 w 1443947"/>
                      <a:gd name="connsiteY4" fmla="*/ 552730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36922 w 1443947"/>
                      <a:gd name="connsiteY3" fmla="*/ 108155 h 555290"/>
                      <a:gd name="connsiteX4" fmla="*/ 0 w 1443947"/>
                      <a:gd name="connsiteY4" fmla="*/ 552730 h 555290"/>
                      <a:gd name="connsiteX0" fmla="*/ 0 w 1356371"/>
                      <a:gd name="connsiteY0" fmla="*/ 488335 h 490895"/>
                      <a:gd name="connsiteX1" fmla="*/ 568301 w 1356371"/>
                      <a:gd name="connsiteY1" fmla="*/ 490895 h 490895"/>
                      <a:gd name="connsiteX2" fmla="*/ 1356371 w 1356371"/>
                      <a:gd name="connsiteY2" fmla="*/ 0 h 490895"/>
                      <a:gd name="connsiteX3" fmla="*/ 836922 w 1356371"/>
                      <a:gd name="connsiteY3" fmla="*/ 43760 h 490895"/>
                      <a:gd name="connsiteX4" fmla="*/ 0 w 1356371"/>
                      <a:gd name="connsiteY4" fmla="*/ 488335 h 490895"/>
                      <a:gd name="connsiteX0" fmla="*/ 0 w 1441371"/>
                      <a:gd name="connsiteY0" fmla="*/ 539851 h 542411"/>
                      <a:gd name="connsiteX1" fmla="*/ 568301 w 1441371"/>
                      <a:gd name="connsiteY1" fmla="*/ 542411 h 542411"/>
                      <a:gd name="connsiteX2" fmla="*/ 1441371 w 1441371"/>
                      <a:gd name="connsiteY2" fmla="*/ 0 h 542411"/>
                      <a:gd name="connsiteX3" fmla="*/ 836922 w 1441371"/>
                      <a:gd name="connsiteY3" fmla="*/ 95276 h 542411"/>
                      <a:gd name="connsiteX4" fmla="*/ 0 w 1441371"/>
                      <a:gd name="connsiteY4" fmla="*/ 539851 h 542411"/>
                      <a:gd name="connsiteX0" fmla="*/ 0 w 1441371"/>
                      <a:gd name="connsiteY0" fmla="*/ 539879 h 542439"/>
                      <a:gd name="connsiteX1" fmla="*/ 568301 w 1441371"/>
                      <a:gd name="connsiteY1" fmla="*/ 542439 h 542439"/>
                      <a:gd name="connsiteX2" fmla="*/ 1441371 w 1441371"/>
                      <a:gd name="connsiteY2" fmla="*/ 28 h 542439"/>
                      <a:gd name="connsiteX3" fmla="*/ 865256 w 1441371"/>
                      <a:gd name="connsiteY3" fmla="*/ 0 h 542439"/>
                      <a:gd name="connsiteX4" fmla="*/ 0 w 1441371"/>
                      <a:gd name="connsiteY4" fmla="*/ 539879 h 542439"/>
                      <a:gd name="connsiteX0" fmla="*/ 0 w 1441371"/>
                      <a:gd name="connsiteY0" fmla="*/ 810581 h 813141"/>
                      <a:gd name="connsiteX1" fmla="*/ 568301 w 1441371"/>
                      <a:gd name="connsiteY1" fmla="*/ 813141 h 813141"/>
                      <a:gd name="connsiteX2" fmla="*/ 1441371 w 1441371"/>
                      <a:gd name="connsiteY2" fmla="*/ 270730 h 813141"/>
                      <a:gd name="connsiteX3" fmla="*/ 1291020 w 1441371"/>
                      <a:gd name="connsiteY3" fmla="*/ 0 h 813141"/>
                      <a:gd name="connsiteX4" fmla="*/ 0 w 1441371"/>
                      <a:gd name="connsiteY4" fmla="*/ 810581 h 813141"/>
                      <a:gd name="connsiteX0" fmla="*/ 0 w 1859251"/>
                      <a:gd name="connsiteY0" fmla="*/ 813181 h 815741"/>
                      <a:gd name="connsiteX1" fmla="*/ 568301 w 1859251"/>
                      <a:gd name="connsiteY1" fmla="*/ 815741 h 815741"/>
                      <a:gd name="connsiteX2" fmla="*/ 1859251 w 1859251"/>
                      <a:gd name="connsiteY2" fmla="*/ 0 h 815741"/>
                      <a:gd name="connsiteX3" fmla="*/ 1291020 w 1859251"/>
                      <a:gd name="connsiteY3" fmla="*/ 2600 h 815741"/>
                      <a:gd name="connsiteX4" fmla="*/ 0 w 1859251"/>
                      <a:gd name="connsiteY4" fmla="*/ 813181 h 815741"/>
                      <a:gd name="connsiteX0" fmla="*/ 0 w 1859251"/>
                      <a:gd name="connsiteY0" fmla="*/ 813181 h 815741"/>
                      <a:gd name="connsiteX1" fmla="*/ 568301 w 1859251"/>
                      <a:gd name="connsiteY1" fmla="*/ 815741 h 815741"/>
                      <a:gd name="connsiteX2" fmla="*/ 1859251 w 1859251"/>
                      <a:gd name="connsiteY2" fmla="*/ 0 h 815741"/>
                      <a:gd name="connsiteX3" fmla="*/ 896793 w 1859251"/>
                      <a:gd name="connsiteY3" fmla="*/ 257533 h 815741"/>
                      <a:gd name="connsiteX4" fmla="*/ 0 w 1859251"/>
                      <a:gd name="connsiteY4" fmla="*/ 813181 h 815741"/>
                      <a:gd name="connsiteX0" fmla="*/ 0 w 1436114"/>
                      <a:gd name="connsiteY0" fmla="*/ 555648 h 558208"/>
                      <a:gd name="connsiteX1" fmla="*/ 568301 w 1436114"/>
                      <a:gd name="connsiteY1" fmla="*/ 558208 h 558208"/>
                      <a:gd name="connsiteX2" fmla="*/ 1436114 w 1436114"/>
                      <a:gd name="connsiteY2" fmla="*/ 7912 h 558208"/>
                      <a:gd name="connsiteX3" fmla="*/ 896793 w 1436114"/>
                      <a:gd name="connsiteY3" fmla="*/ 0 h 558208"/>
                      <a:gd name="connsiteX4" fmla="*/ 0 w 1436114"/>
                      <a:gd name="connsiteY4" fmla="*/ 555648 h 558208"/>
                      <a:gd name="connsiteX0" fmla="*/ 0 w 1449256"/>
                      <a:gd name="connsiteY0" fmla="*/ 558248 h 560808"/>
                      <a:gd name="connsiteX1" fmla="*/ 568301 w 1449256"/>
                      <a:gd name="connsiteY1" fmla="*/ 560808 h 560808"/>
                      <a:gd name="connsiteX2" fmla="*/ 1449256 w 1449256"/>
                      <a:gd name="connsiteY2" fmla="*/ 0 h 560808"/>
                      <a:gd name="connsiteX3" fmla="*/ 896793 w 1449256"/>
                      <a:gd name="connsiteY3" fmla="*/ 2600 h 560808"/>
                      <a:gd name="connsiteX4" fmla="*/ 0 w 1449256"/>
                      <a:gd name="connsiteY4" fmla="*/ 558248 h 560808"/>
                      <a:gd name="connsiteX0" fmla="*/ 0 w 1454513"/>
                      <a:gd name="connsiteY0" fmla="*/ 555648 h 558208"/>
                      <a:gd name="connsiteX1" fmla="*/ 568301 w 1454513"/>
                      <a:gd name="connsiteY1" fmla="*/ 558208 h 558208"/>
                      <a:gd name="connsiteX2" fmla="*/ 1454513 w 1454513"/>
                      <a:gd name="connsiteY2" fmla="*/ 2657 h 558208"/>
                      <a:gd name="connsiteX3" fmla="*/ 896793 w 1454513"/>
                      <a:gd name="connsiteY3" fmla="*/ 0 h 558208"/>
                      <a:gd name="connsiteX4" fmla="*/ 0 w 1454513"/>
                      <a:gd name="connsiteY4" fmla="*/ 555648 h 558208"/>
                      <a:gd name="connsiteX0" fmla="*/ 0 w 1454513"/>
                      <a:gd name="connsiteY0" fmla="*/ 552991 h 555551"/>
                      <a:gd name="connsiteX1" fmla="*/ 568301 w 1454513"/>
                      <a:gd name="connsiteY1" fmla="*/ 555551 h 555551"/>
                      <a:gd name="connsiteX2" fmla="*/ 1454513 w 1454513"/>
                      <a:gd name="connsiteY2" fmla="*/ 0 h 555551"/>
                      <a:gd name="connsiteX3" fmla="*/ 878396 w 1454513"/>
                      <a:gd name="connsiteY3" fmla="*/ 7856 h 555551"/>
                      <a:gd name="connsiteX4" fmla="*/ 0 w 1454513"/>
                      <a:gd name="connsiteY4" fmla="*/ 552991 h 555551"/>
                      <a:gd name="connsiteX0" fmla="*/ 0 w 1454513"/>
                      <a:gd name="connsiteY0" fmla="*/ 552991 h 555551"/>
                      <a:gd name="connsiteX1" fmla="*/ 568301 w 1454513"/>
                      <a:gd name="connsiteY1" fmla="*/ 555551 h 555551"/>
                      <a:gd name="connsiteX2" fmla="*/ 1454513 w 1454513"/>
                      <a:gd name="connsiteY2" fmla="*/ 0 h 555551"/>
                      <a:gd name="connsiteX3" fmla="*/ 870512 w 1454513"/>
                      <a:gd name="connsiteY3" fmla="*/ 13113 h 555551"/>
                      <a:gd name="connsiteX4" fmla="*/ 0 w 1454513"/>
                      <a:gd name="connsiteY4" fmla="*/ 552991 h 555551"/>
                      <a:gd name="connsiteX0" fmla="*/ 0 w 1433488"/>
                      <a:gd name="connsiteY0" fmla="*/ 539878 h 542438"/>
                      <a:gd name="connsiteX1" fmla="*/ 568301 w 1433488"/>
                      <a:gd name="connsiteY1" fmla="*/ 542438 h 542438"/>
                      <a:gd name="connsiteX2" fmla="*/ 1433488 w 1433488"/>
                      <a:gd name="connsiteY2" fmla="*/ 28 h 542438"/>
                      <a:gd name="connsiteX3" fmla="*/ 870512 w 1433488"/>
                      <a:gd name="connsiteY3" fmla="*/ 0 h 542438"/>
                      <a:gd name="connsiteX4" fmla="*/ 0 w 1433488"/>
                      <a:gd name="connsiteY4" fmla="*/ 539878 h 542438"/>
                      <a:gd name="connsiteX0" fmla="*/ 0 w 1436116"/>
                      <a:gd name="connsiteY0" fmla="*/ 545106 h 547666"/>
                      <a:gd name="connsiteX1" fmla="*/ 568301 w 1436116"/>
                      <a:gd name="connsiteY1" fmla="*/ 547666 h 547666"/>
                      <a:gd name="connsiteX2" fmla="*/ 1436116 w 1436116"/>
                      <a:gd name="connsiteY2" fmla="*/ 0 h 547666"/>
                      <a:gd name="connsiteX3" fmla="*/ 870512 w 1436116"/>
                      <a:gd name="connsiteY3" fmla="*/ 5228 h 547666"/>
                      <a:gd name="connsiteX4" fmla="*/ 0 w 1436116"/>
                      <a:gd name="connsiteY4" fmla="*/ 545106 h 547666"/>
                      <a:gd name="connsiteX0" fmla="*/ 0 w 1436116"/>
                      <a:gd name="connsiteY0" fmla="*/ 545134 h 547694"/>
                      <a:gd name="connsiteX1" fmla="*/ 568301 w 1436116"/>
                      <a:gd name="connsiteY1" fmla="*/ 547694 h 547694"/>
                      <a:gd name="connsiteX2" fmla="*/ 1436116 w 1436116"/>
                      <a:gd name="connsiteY2" fmla="*/ 28 h 547694"/>
                      <a:gd name="connsiteX3" fmla="*/ 875767 w 1436116"/>
                      <a:gd name="connsiteY3" fmla="*/ 0 h 547694"/>
                      <a:gd name="connsiteX4" fmla="*/ 0 w 1436116"/>
                      <a:gd name="connsiteY4" fmla="*/ 545134 h 547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6116" h="547694">
                        <a:moveTo>
                          <a:pt x="0" y="545134"/>
                        </a:moveTo>
                        <a:lnTo>
                          <a:pt x="568301" y="547694"/>
                        </a:lnTo>
                        <a:lnTo>
                          <a:pt x="1436116" y="28"/>
                        </a:lnTo>
                        <a:lnTo>
                          <a:pt x="875767" y="0"/>
                        </a:lnTo>
                        <a:lnTo>
                          <a:pt x="0" y="545134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7B6BF0FE-C388-4FF0-B14B-BDD9CED078FE}"/>
                  </a:ext>
                </a:extLst>
              </p:cNvPr>
              <p:cNvGrpSpPr/>
              <p:nvPr/>
            </p:nvGrpSpPr>
            <p:grpSpPr>
              <a:xfrm>
                <a:off x="7012212" y="3354833"/>
                <a:ext cx="1301188" cy="496237"/>
                <a:chOff x="6994180" y="3365137"/>
                <a:chExt cx="1301188" cy="496237"/>
              </a:xfrm>
            </p:grpSpPr>
            <p:cxnSp>
              <p:nvCxnSpPr>
                <p:cNvPr id="33" name="直線コネクタ 32">
                  <a:extLst>
                    <a:ext uri="{FF2B5EF4-FFF2-40B4-BE49-F238E27FC236}">
                      <a16:creationId xmlns:a16="http://schemas.microsoft.com/office/drawing/2014/main" id="{61E305F2-9402-4523-A272-E82C82A781DC}"/>
                    </a:ext>
                  </a:extLst>
                </p:cNvPr>
                <p:cNvCxnSpPr>
                  <a:stCxn id="42" idx="3"/>
                  <a:endCxn id="42" idx="2"/>
                </p:cNvCxnSpPr>
                <p:nvPr/>
              </p:nvCxnSpPr>
              <p:spPr>
                <a:xfrm>
                  <a:off x="7787666" y="3365137"/>
                  <a:ext cx="507702" cy="25"/>
                </a:xfrm>
                <a:prstGeom prst="line">
                  <a:avLst/>
                </a:prstGeom>
                <a:ln w="9525" cap="rnd">
                  <a:solidFill>
                    <a:schemeClr val="accent1">
                      <a:lumMod val="75000"/>
                    </a:schemeClr>
                  </a:solidFill>
                  <a:prstDash val="sysDot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コネクタ 28">
                  <a:extLst>
                    <a:ext uri="{FF2B5EF4-FFF2-40B4-BE49-F238E27FC236}">
                      <a16:creationId xmlns:a16="http://schemas.microsoft.com/office/drawing/2014/main" id="{AE767BE5-AEE4-486E-8C85-3719635876A7}"/>
                    </a:ext>
                  </a:extLst>
                </p:cNvPr>
                <p:cNvCxnSpPr>
                  <a:stCxn id="42" idx="0"/>
                  <a:endCxn id="42" idx="1"/>
                </p:cNvCxnSpPr>
                <p:nvPr/>
              </p:nvCxnSpPr>
              <p:spPr>
                <a:xfrm>
                  <a:off x="6994180" y="3859055"/>
                  <a:ext cx="514907" cy="2319"/>
                </a:xfrm>
                <a:prstGeom prst="line">
                  <a:avLst/>
                </a:prstGeom>
                <a:ln w="9525" cap="rnd">
                  <a:solidFill>
                    <a:schemeClr val="accent1">
                      <a:lumMod val="75000"/>
                    </a:schemeClr>
                  </a:solidFill>
                  <a:prstDash val="sysDot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94" name="図 93">
              <a:extLst>
                <a:ext uri="{FF2B5EF4-FFF2-40B4-BE49-F238E27FC236}">
                  <a16:creationId xmlns:a16="http://schemas.microsoft.com/office/drawing/2014/main" id="{7BC66AF0-A7E2-48EF-9B3C-3D773838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605038">
              <a:off x="5486347" y="5586286"/>
              <a:ext cx="394325" cy="669348"/>
            </a:xfrm>
            <a:prstGeom prst="rect">
              <a:avLst/>
            </a:prstGeom>
          </p:spPr>
        </p:pic>
      </p:grp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223BAD82-10CA-43AA-9356-FC2B31F0F6AC}"/>
              </a:ext>
            </a:extLst>
          </p:cNvPr>
          <p:cNvSpPr txBox="1"/>
          <p:nvPr/>
        </p:nvSpPr>
        <p:spPr>
          <a:xfrm>
            <a:off x="5867016" y="6094480"/>
            <a:ext cx="867435" cy="466491"/>
          </a:xfrm>
          <a:prstGeom prst="wedgeEllipseCallout">
            <a:avLst>
              <a:gd name="adj1" fmla="val -13863"/>
              <a:gd name="adj2" fmla="val -80570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貼る</a:t>
            </a:r>
          </a:p>
        </p:txBody>
      </p:sp>
    </p:spTree>
    <p:extLst>
      <p:ext uri="{BB962C8B-B14F-4D97-AF65-F5344CB8AC3E}">
        <p14:creationId xmlns:p14="http://schemas.microsoft.com/office/powerpoint/2010/main" val="23432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5" grpId="0" animBg="1"/>
      <p:bldP spid="1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C7C4F7C-6D37-46D1-995F-304E153A4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3936"/>
            <a:ext cx="8229600" cy="49571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kumimoji="1" lang="ja-JP" altLang="en-US" sz="2000" dirty="0"/>
              <a:t>裏に木工用ボンドをつけて、よく乾かします</a:t>
            </a:r>
            <a:endParaRPr kumimoji="1"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endParaRPr lang="en-US" altLang="ja-JP" sz="2000" dirty="0"/>
          </a:p>
          <a:p>
            <a:pPr marL="514350" indent="-514350">
              <a:buFont typeface="+mj-lt"/>
              <a:buAutoNum type="arabicPeriod" startAt="7"/>
            </a:pPr>
            <a:r>
              <a:rPr lang="ja-JP" altLang="en-US" sz="2000" dirty="0"/>
              <a:t>芯紙を貼ります</a:t>
            </a:r>
            <a:endParaRPr lang="en-US" altLang="ja-JP" sz="20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C5B436-D112-452C-A9EB-2015E7B6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accent1"/>
                </a:solidFill>
              </a:rPr>
              <a:t>幼稚園バスの作り方</a:t>
            </a:r>
          </a:p>
        </p:txBody>
      </p:sp>
      <p:sp>
        <p:nvSpPr>
          <p:cNvPr id="109" name="円形吹き出し 135">
            <a:extLst>
              <a:ext uri="{FF2B5EF4-FFF2-40B4-BE49-F238E27FC236}">
                <a16:creationId xmlns:a16="http://schemas.microsoft.com/office/drawing/2014/main" id="{2DBE875F-6F4A-4758-A548-BFEA86DF41A4}"/>
              </a:ext>
            </a:extLst>
          </p:cNvPr>
          <p:cNvSpPr/>
          <p:nvPr/>
        </p:nvSpPr>
        <p:spPr>
          <a:xfrm>
            <a:off x="950319" y="1370512"/>
            <a:ext cx="1798121" cy="723900"/>
          </a:xfrm>
          <a:prstGeom prst="wedgeEllipseCallout">
            <a:avLst>
              <a:gd name="adj1" fmla="val 8383"/>
              <a:gd name="adj2" fmla="val -79063"/>
            </a:avLst>
          </a:prstGeom>
          <a:solidFill>
            <a:schemeClr val="accent3">
              <a:lumMod val="60000"/>
              <a:lumOff val="40000"/>
              <a:alpha val="45000"/>
            </a:schemeClr>
          </a:solidFill>
          <a:ln w="127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撥水加工紙に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  <a:p>
            <a:pPr algn="ctr"/>
            <a:r>
              <a:rPr lang="ja-JP" altLang="en-US" sz="1400" dirty="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rPr>
              <a:t>糊が付きやすくする</a:t>
            </a:r>
            <a:endParaRPr lang="en-US" altLang="ja-JP" sz="1400" dirty="0">
              <a:solidFill>
                <a:prstClr val="black"/>
              </a:solidFill>
              <a:effectLst>
                <a:glow rad="177800">
                  <a:prstClr val="white"/>
                </a:glow>
              </a:effectLst>
            </a:endParaRPr>
          </a:p>
        </p:txBody>
      </p:sp>
      <p:sp>
        <p:nvSpPr>
          <p:cNvPr id="216" name="テキスト ボックス 215">
            <a:extLst>
              <a:ext uri="{FF2B5EF4-FFF2-40B4-BE49-F238E27FC236}">
                <a16:creationId xmlns:a16="http://schemas.microsoft.com/office/drawing/2014/main" id="{610FD5B9-C4E7-4164-999C-B8A5BA01011C}"/>
              </a:ext>
            </a:extLst>
          </p:cNvPr>
          <p:cNvSpPr txBox="1"/>
          <p:nvPr/>
        </p:nvSpPr>
        <p:spPr>
          <a:xfrm>
            <a:off x="6117721" y="1173211"/>
            <a:ext cx="1798121" cy="559251"/>
          </a:xfrm>
          <a:prstGeom prst="wedgeEllipseCallout">
            <a:avLst>
              <a:gd name="adj1" fmla="val -78688"/>
              <a:gd name="adj2" fmla="val -5318"/>
            </a:avLst>
          </a:prstGeom>
          <a:solidFill>
            <a:schemeClr val="accent1">
              <a:lumMod val="60000"/>
              <a:lumOff val="40000"/>
              <a:alpha val="45000"/>
            </a:schemeClr>
          </a:solidFill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algn="ctr">
              <a:defRPr sz="1400">
                <a:solidFill>
                  <a:prstClr val="black"/>
                </a:solidFill>
                <a:effectLst>
                  <a:glow rad="177800">
                    <a:prstClr val="white"/>
                  </a:glo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薄くつけて乾かす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B569069-59D9-4788-8FB8-96C995AB66B8}"/>
              </a:ext>
            </a:extLst>
          </p:cNvPr>
          <p:cNvGrpSpPr/>
          <p:nvPr/>
        </p:nvGrpSpPr>
        <p:grpSpPr>
          <a:xfrm>
            <a:off x="3236683" y="1054715"/>
            <a:ext cx="2998693" cy="3176052"/>
            <a:chOff x="3236683" y="1054715"/>
            <a:chExt cx="2998693" cy="3176052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B2C29A1E-AE34-4421-95C3-754541977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8949" y="1527975"/>
              <a:ext cx="135628" cy="203442"/>
            </a:xfrm>
            <a:prstGeom prst="rect">
              <a:avLst/>
            </a:prstGeom>
          </p:spPr>
        </p:pic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EF9EA404-6790-44EA-8546-0CADFFE72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777845">
              <a:off x="5012108" y="918460"/>
              <a:ext cx="393069" cy="665580"/>
            </a:xfrm>
            <a:prstGeom prst="rect">
              <a:avLst/>
            </a:prstGeom>
          </p:spPr>
        </p:pic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D3D5AFC4-8D06-4079-B9C2-D1E8F5F37E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36683" y="1403079"/>
              <a:ext cx="2998693" cy="2827688"/>
              <a:chOff x="1645748" y="1316279"/>
              <a:chExt cx="2357131" cy="2222712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AE12B1F4-916C-4DDD-B140-0535495DA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5748" y="1316279"/>
                <a:ext cx="2357131" cy="2222712"/>
              </a:xfrm>
              <a:prstGeom prst="rect">
                <a:avLst/>
              </a:prstGeom>
            </p:spPr>
          </p:pic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38131CEE-8A9A-4FB7-9A29-90B093A90FFB}"/>
                  </a:ext>
                </a:extLst>
              </p:cNvPr>
              <p:cNvGrpSpPr/>
              <p:nvPr/>
            </p:nvGrpSpPr>
            <p:grpSpPr>
              <a:xfrm>
                <a:off x="1668137" y="1329590"/>
                <a:ext cx="2323863" cy="2124412"/>
                <a:chOff x="1664494" y="983047"/>
                <a:chExt cx="2323863" cy="2124412"/>
              </a:xfrm>
            </p:grpSpPr>
            <p:sp>
              <p:nvSpPr>
                <p:cNvPr id="8" name="四角形: 角を丸くする 7">
                  <a:extLst>
                    <a:ext uri="{FF2B5EF4-FFF2-40B4-BE49-F238E27FC236}">
                      <a16:creationId xmlns:a16="http://schemas.microsoft.com/office/drawing/2014/main" id="{11718BB4-377E-4CB1-BA37-13924C79CC06}"/>
                    </a:ext>
                  </a:extLst>
                </p:cNvPr>
                <p:cNvSpPr/>
                <p:nvPr/>
              </p:nvSpPr>
              <p:spPr>
                <a:xfrm>
                  <a:off x="2255433" y="2193942"/>
                  <a:ext cx="1228725" cy="377333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18" name="四角形: 角を丸くする 217">
                  <a:extLst>
                    <a:ext uri="{FF2B5EF4-FFF2-40B4-BE49-F238E27FC236}">
                      <a16:creationId xmlns:a16="http://schemas.microsoft.com/office/drawing/2014/main" id="{8EB80812-C436-4EB0-90A3-488F06E192D4}"/>
                    </a:ext>
                  </a:extLst>
                </p:cNvPr>
                <p:cNvSpPr/>
                <p:nvPr/>
              </p:nvSpPr>
              <p:spPr>
                <a:xfrm>
                  <a:off x="2242017" y="1909620"/>
                  <a:ext cx="1228725" cy="155542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19" name="四角形: 角を丸くする 218">
                  <a:extLst>
                    <a:ext uri="{FF2B5EF4-FFF2-40B4-BE49-F238E27FC236}">
                      <a16:creationId xmlns:a16="http://schemas.microsoft.com/office/drawing/2014/main" id="{82BC56D3-1C49-4A92-9E19-0A5333CAB912}"/>
                    </a:ext>
                  </a:extLst>
                </p:cNvPr>
                <p:cNvSpPr/>
                <p:nvPr/>
              </p:nvSpPr>
              <p:spPr>
                <a:xfrm>
                  <a:off x="2238374" y="2667193"/>
                  <a:ext cx="1228725" cy="155542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20" name="四角形: 角を丸くする 219">
                  <a:extLst>
                    <a:ext uri="{FF2B5EF4-FFF2-40B4-BE49-F238E27FC236}">
                      <a16:creationId xmlns:a16="http://schemas.microsoft.com/office/drawing/2014/main" id="{3D7F5082-FD1A-481A-B691-BF1A6E788C60}"/>
                    </a:ext>
                  </a:extLst>
                </p:cNvPr>
                <p:cNvSpPr/>
                <p:nvPr/>
              </p:nvSpPr>
              <p:spPr>
                <a:xfrm>
                  <a:off x="3538301" y="2144529"/>
                  <a:ext cx="450056" cy="128588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21" name="四角形: 角を丸くする 220">
                  <a:extLst>
                    <a:ext uri="{FF2B5EF4-FFF2-40B4-BE49-F238E27FC236}">
                      <a16:creationId xmlns:a16="http://schemas.microsoft.com/office/drawing/2014/main" id="{7D5C5246-7949-438C-9256-E991B6788F83}"/>
                    </a:ext>
                  </a:extLst>
                </p:cNvPr>
                <p:cNvSpPr/>
                <p:nvPr/>
              </p:nvSpPr>
              <p:spPr>
                <a:xfrm>
                  <a:off x="3538301" y="2491362"/>
                  <a:ext cx="450056" cy="128589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22" name="四角形: 角を丸くする 221">
                  <a:extLst>
                    <a:ext uri="{FF2B5EF4-FFF2-40B4-BE49-F238E27FC236}">
                      <a16:creationId xmlns:a16="http://schemas.microsoft.com/office/drawing/2014/main" id="{A94DE0DC-F306-4875-90F6-96E8547F9536}"/>
                    </a:ext>
                  </a:extLst>
                </p:cNvPr>
                <p:cNvSpPr/>
                <p:nvPr/>
              </p:nvSpPr>
              <p:spPr>
                <a:xfrm>
                  <a:off x="1664494" y="2144530"/>
                  <a:ext cx="479967" cy="128588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23" name="四角形: 角を丸くする 222">
                  <a:extLst>
                    <a:ext uri="{FF2B5EF4-FFF2-40B4-BE49-F238E27FC236}">
                      <a16:creationId xmlns:a16="http://schemas.microsoft.com/office/drawing/2014/main" id="{762526FB-1CEA-4EBC-8DC4-151A00662778}"/>
                    </a:ext>
                  </a:extLst>
                </p:cNvPr>
                <p:cNvSpPr/>
                <p:nvPr/>
              </p:nvSpPr>
              <p:spPr>
                <a:xfrm>
                  <a:off x="1664494" y="2491362"/>
                  <a:ext cx="479967" cy="118442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24" name="四角形: 角を丸くする 223">
                  <a:extLst>
                    <a:ext uri="{FF2B5EF4-FFF2-40B4-BE49-F238E27FC236}">
                      <a16:creationId xmlns:a16="http://schemas.microsoft.com/office/drawing/2014/main" id="{7E5D9583-FF15-4BDD-87C7-49A36725877F}"/>
                    </a:ext>
                  </a:extLst>
                </p:cNvPr>
                <p:cNvSpPr/>
                <p:nvPr/>
              </p:nvSpPr>
              <p:spPr>
                <a:xfrm>
                  <a:off x="2440782" y="1564733"/>
                  <a:ext cx="511968" cy="203955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25" name="四角形: 角を丸くする 224">
                  <a:extLst>
                    <a:ext uri="{FF2B5EF4-FFF2-40B4-BE49-F238E27FC236}">
                      <a16:creationId xmlns:a16="http://schemas.microsoft.com/office/drawing/2014/main" id="{AFEFE550-5330-43A0-B60A-A76310A9B6E1}"/>
                    </a:ext>
                  </a:extLst>
                </p:cNvPr>
                <p:cNvSpPr/>
                <p:nvPr/>
              </p:nvSpPr>
              <p:spPr>
                <a:xfrm>
                  <a:off x="2440782" y="983047"/>
                  <a:ext cx="511968" cy="102803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26" name="四角形: 角を丸くする 225">
                  <a:extLst>
                    <a:ext uri="{FF2B5EF4-FFF2-40B4-BE49-F238E27FC236}">
                      <a16:creationId xmlns:a16="http://schemas.microsoft.com/office/drawing/2014/main" id="{5635DAB7-50BF-4069-B0E4-0F3EEAB3A36B}"/>
                    </a:ext>
                  </a:extLst>
                </p:cNvPr>
                <p:cNvSpPr/>
                <p:nvPr/>
              </p:nvSpPr>
              <p:spPr>
                <a:xfrm>
                  <a:off x="2471738" y="3018193"/>
                  <a:ext cx="511968" cy="89266"/>
                </a:xfrm>
                <a:prstGeom prst="roundRect">
                  <a:avLst/>
                </a:prstGeom>
                <a:noFill/>
                <a:ln w="50800" cap="rnd">
                  <a:solidFill>
                    <a:srgbClr val="FD5FF2">
                      <a:alpha val="58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</p:grp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B09324D-32A9-4C11-AC90-0E20FA05CB13}"/>
              </a:ext>
            </a:extLst>
          </p:cNvPr>
          <p:cNvGrpSpPr/>
          <p:nvPr/>
        </p:nvGrpSpPr>
        <p:grpSpPr>
          <a:xfrm>
            <a:off x="6758749" y="2493124"/>
            <a:ext cx="1605209" cy="559251"/>
            <a:chOff x="4684287" y="2683696"/>
            <a:chExt cx="1605209" cy="559251"/>
          </a:xfrm>
        </p:grpSpPr>
        <p:sp>
          <p:nvSpPr>
            <p:cNvPr id="227" name="テキスト ボックス 226">
              <a:extLst>
                <a:ext uri="{FF2B5EF4-FFF2-40B4-BE49-F238E27FC236}">
                  <a16:creationId xmlns:a16="http://schemas.microsoft.com/office/drawing/2014/main" id="{9948AA5A-E228-4BC3-87B1-B7AF1E3DCF2E}"/>
                </a:ext>
              </a:extLst>
            </p:cNvPr>
            <p:cNvSpPr txBox="1"/>
            <p:nvPr/>
          </p:nvSpPr>
          <p:spPr>
            <a:xfrm>
              <a:off x="4684287" y="2683696"/>
              <a:ext cx="1605209" cy="559251"/>
            </a:xfrm>
            <a:prstGeom prst="wedgeEllipseCallout">
              <a:avLst>
                <a:gd name="adj1" fmla="val -79364"/>
                <a:gd name="adj2" fmla="val 29808"/>
              </a:avLst>
            </a:prstGeom>
            <a:solidFill>
              <a:schemeClr val="accent1">
                <a:lumMod val="60000"/>
                <a:lumOff val="40000"/>
                <a:alpha val="45000"/>
              </a:schemeClr>
            </a:solidFill>
            <a:ln w="12700" cap="rnd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algn="ctr">
                <a:defRPr sz="1400">
                  <a:solidFill>
                    <a:prstClr val="black"/>
                  </a:solidFill>
                  <a:effectLst>
                    <a:glow rad="177800">
                      <a:prstClr val="white"/>
                    </a:glow>
                  </a:effectLst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ja-JP" altLang="en-US" dirty="0"/>
                <a:t>　　　の裏につける</a:t>
              </a:r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79F4F406-A4BB-4B48-ACDE-5B8FC719E39E}"/>
                </a:ext>
              </a:extLst>
            </p:cNvPr>
            <p:cNvSpPr/>
            <p:nvPr/>
          </p:nvSpPr>
          <p:spPr>
            <a:xfrm>
              <a:off x="4787973" y="2857576"/>
              <a:ext cx="308694" cy="211490"/>
            </a:xfrm>
            <a:prstGeom prst="roundRect">
              <a:avLst/>
            </a:prstGeom>
            <a:noFill/>
            <a:ln w="50800" cap="rnd">
              <a:solidFill>
                <a:srgbClr val="FD5FF2">
                  <a:alpha val="5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F44A0BC-E679-43A7-8A2A-8D9E37B86BDA}"/>
              </a:ext>
            </a:extLst>
          </p:cNvPr>
          <p:cNvGrpSpPr/>
          <p:nvPr/>
        </p:nvGrpSpPr>
        <p:grpSpPr>
          <a:xfrm>
            <a:off x="2931446" y="4875695"/>
            <a:ext cx="2339274" cy="1588991"/>
            <a:chOff x="2931446" y="4875695"/>
            <a:chExt cx="2339274" cy="1588991"/>
          </a:xfrm>
        </p:grpSpPr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ACA8876C-D5EC-459A-8763-C015175BA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1446" y="6170727"/>
              <a:ext cx="135628" cy="203442"/>
            </a:xfrm>
            <a:prstGeom prst="rect">
              <a:avLst/>
            </a:prstGeom>
          </p:spPr>
        </p:pic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6BD1377B-61B4-4DFD-BC49-8B50920583B6}"/>
                </a:ext>
              </a:extLst>
            </p:cNvPr>
            <p:cNvGrpSpPr/>
            <p:nvPr/>
          </p:nvGrpSpPr>
          <p:grpSpPr>
            <a:xfrm>
              <a:off x="3357877" y="4875695"/>
              <a:ext cx="1912843" cy="1456896"/>
              <a:chOff x="7021939" y="3915763"/>
              <a:chExt cx="1912843" cy="1456896"/>
            </a:xfrm>
          </p:grpSpPr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2B64F4FF-2225-41C7-9AA9-DE0D0AC328F7}"/>
                  </a:ext>
                </a:extLst>
              </p:cNvPr>
              <p:cNvGrpSpPr/>
              <p:nvPr/>
            </p:nvGrpSpPr>
            <p:grpSpPr>
              <a:xfrm>
                <a:off x="7299871" y="4231111"/>
                <a:ext cx="1549972" cy="1141548"/>
                <a:chOff x="6839837" y="3327726"/>
                <a:chExt cx="1549972" cy="1141548"/>
              </a:xfrm>
            </p:grpSpPr>
            <p:sp>
              <p:nvSpPr>
                <p:cNvPr id="31" name="フリーフォーム 80">
                  <a:extLst>
                    <a:ext uri="{FF2B5EF4-FFF2-40B4-BE49-F238E27FC236}">
                      <a16:creationId xmlns:a16="http://schemas.microsoft.com/office/drawing/2014/main" id="{8ADA3B36-A319-45C7-B1CD-804EC0504FBC}"/>
                    </a:ext>
                  </a:extLst>
                </p:cNvPr>
                <p:cNvSpPr/>
                <p:nvPr/>
              </p:nvSpPr>
              <p:spPr>
                <a:xfrm>
                  <a:off x="6839837" y="3331966"/>
                  <a:ext cx="960647" cy="1103448"/>
                </a:xfrm>
                <a:custGeom>
                  <a:avLst/>
                  <a:gdLst>
                    <a:gd name="connsiteX0" fmla="*/ 5166 w 873071"/>
                    <a:gd name="connsiteY0" fmla="*/ 542440 h 1084881"/>
                    <a:gd name="connsiteX1" fmla="*/ 873071 w 873071"/>
                    <a:gd name="connsiteY1" fmla="*/ 0 h 1084881"/>
                    <a:gd name="connsiteX2" fmla="*/ 867905 w 873071"/>
                    <a:gd name="connsiteY2" fmla="*/ 542440 h 1084881"/>
                    <a:gd name="connsiteX3" fmla="*/ 0 w 873071"/>
                    <a:gd name="connsiteY3" fmla="*/ 1084881 h 1084881"/>
                    <a:gd name="connsiteX4" fmla="*/ 5166 w 873071"/>
                    <a:gd name="connsiteY4" fmla="*/ 542440 h 1084881"/>
                    <a:gd name="connsiteX0" fmla="*/ 90182 w 958087"/>
                    <a:gd name="connsiteY0" fmla="*/ 542440 h 1084881"/>
                    <a:gd name="connsiteX1" fmla="*/ 958087 w 958087"/>
                    <a:gd name="connsiteY1" fmla="*/ 0 h 1084881"/>
                    <a:gd name="connsiteX2" fmla="*/ 952921 w 958087"/>
                    <a:gd name="connsiteY2" fmla="*/ 542440 h 1084881"/>
                    <a:gd name="connsiteX3" fmla="*/ 85016 w 958087"/>
                    <a:gd name="connsiteY3" fmla="*/ 1084881 h 1084881"/>
                    <a:gd name="connsiteX4" fmla="*/ 6 w 958087"/>
                    <a:gd name="connsiteY4" fmla="*/ 806393 h 1084881"/>
                    <a:gd name="connsiteX5" fmla="*/ 90182 w 958087"/>
                    <a:gd name="connsiteY5" fmla="*/ 542440 h 1084881"/>
                    <a:gd name="connsiteX0" fmla="*/ 92742 w 960647"/>
                    <a:gd name="connsiteY0" fmla="*/ 542440 h 1141548"/>
                    <a:gd name="connsiteX1" fmla="*/ 960647 w 960647"/>
                    <a:gd name="connsiteY1" fmla="*/ 0 h 1141548"/>
                    <a:gd name="connsiteX2" fmla="*/ 955481 w 960647"/>
                    <a:gd name="connsiteY2" fmla="*/ 542440 h 1141548"/>
                    <a:gd name="connsiteX3" fmla="*/ 0 w 960647"/>
                    <a:gd name="connsiteY3" fmla="*/ 1141548 h 1141548"/>
                    <a:gd name="connsiteX4" fmla="*/ 2566 w 960647"/>
                    <a:gd name="connsiteY4" fmla="*/ 806393 h 1141548"/>
                    <a:gd name="connsiteX5" fmla="*/ 92742 w 960647"/>
                    <a:gd name="connsiteY5" fmla="*/ 542440 h 1141548"/>
                    <a:gd name="connsiteX0" fmla="*/ 92742 w 960647"/>
                    <a:gd name="connsiteY0" fmla="*/ 542440 h 1103448"/>
                    <a:gd name="connsiteX1" fmla="*/ 960647 w 960647"/>
                    <a:gd name="connsiteY1" fmla="*/ 0 h 1103448"/>
                    <a:gd name="connsiteX2" fmla="*/ 955481 w 960647"/>
                    <a:gd name="connsiteY2" fmla="*/ 542440 h 1103448"/>
                    <a:gd name="connsiteX3" fmla="*/ 0 w 960647"/>
                    <a:gd name="connsiteY3" fmla="*/ 1103448 h 1103448"/>
                    <a:gd name="connsiteX4" fmla="*/ 2566 w 960647"/>
                    <a:gd name="connsiteY4" fmla="*/ 806393 h 1103448"/>
                    <a:gd name="connsiteX5" fmla="*/ 92742 w 960647"/>
                    <a:gd name="connsiteY5" fmla="*/ 542440 h 1103448"/>
                    <a:gd name="connsiteX0" fmla="*/ 92742 w 960647"/>
                    <a:gd name="connsiteY0" fmla="*/ 542440 h 1103448"/>
                    <a:gd name="connsiteX1" fmla="*/ 960647 w 960647"/>
                    <a:gd name="connsiteY1" fmla="*/ 0 h 1103448"/>
                    <a:gd name="connsiteX2" fmla="*/ 955481 w 960647"/>
                    <a:gd name="connsiteY2" fmla="*/ 485290 h 1103448"/>
                    <a:gd name="connsiteX3" fmla="*/ 0 w 960647"/>
                    <a:gd name="connsiteY3" fmla="*/ 1103448 h 1103448"/>
                    <a:gd name="connsiteX4" fmla="*/ 2566 w 960647"/>
                    <a:gd name="connsiteY4" fmla="*/ 806393 h 1103448"/>
                    <a:gd name="connsiteX5" fmla="*/ 92742 w 960647"/>
                    <a:gd name="connsiteY5" fmla="*/ 542440 h 110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60647" h="1103448">
                      <a:moveTo>
                        <a:pt x="92742" y="542440"/>
                      </a:moveTo>
                      <a:lnTo>
                        <a:pt x="960647" y="0"/>
                      </a:lnTo>
                      <a:lnTo>
                        <a:pt x="955481" y="485290"/>
                      </a:lnTo>
                      <a:cubicBezTo>
                        <a:pt x="636987" y="684993"/>
                        <a:pt x="318494" y="903745"/>
                        <a:pt x="0" y="1103448"/>
                      </a:cubicBezTo>
                      <a:cubicBezTo>
                        <a:pt x="855" y="1010619"/>
                        <a:pt x="1711" y="899222"/>
                        <a:pt x="2566" y="806393"/>
                      </a:cubicBezTo>
                      <a:lnTo>
                        <a:pt x="92742" y="542440"/>
                      </a:lnTo>
                      <a:close/>
                    </a:path>
                  </a:pathLst>
                </a:custGeom>
                <a:solidFill>
                  <a:srgbClr val="B0CFF2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2" name="グループ化 31">
                  <a:extLst>
                    <a:ext uri="{FF2B5EF4-FFF2-40B4-BE49-F238E27FC236}">
                      <a16:creationId xmlns:a16="http://schemas.microsoft.com/office/drawing/2014/main" id="{5E1A5049-D23B-4A9D-B6F9-1996C3BD60A8}"/>
                    </a:ext>
                  </a:extLst>
                </p:cNvPr>
                <p:cNvGrpSpPr/>
                <p:nvPr/>
              </p:nvGrpSpPr>
              <p:grpSpPr>
                <a:xfrm>
                  <a:off x="6979659" y="3358427"/>
                  <a:ext cx="1338822" cy="781967"/>
                  <a:chOff x="7082707" y="3557785"/>
                  <a:chExt cx="1338822" cy="781967"/>
                </a:xfrm>
              </p:grpSpPr>
              <p:sp>
                <p:nvSpPr>
                  <p:cNvPr id="44" name="フリーフォーム 85">
                    <a:extLst>
                      <a:ext uri="{FF2B5EF4-FFF2-40B4-BE49-F238E27FC236}">
                        <a16:creationId xmlns:a16="http://schemas.microsoft.com/office/drawing/2014/main" id="{FFBB34C6-33AA-4DF2-B7D2-E85D5EA4F3F1}"/>
                      </a:ext>
                    </a:extLst>
                  </p:cNvPr>
                  <p:cNvSpPr/>
                  <p:nvPr/>
                </p:nvSpPr>
                <p:spPr>
                  <a:xfrm>
                    <a:off x="7082707" y="3559557"/>
                    <a:ext cx="821957" cy="759444"/>
                  </a:xfrm>
                  <a:custGeom>
                    <a:avLst/>
                    <a:gdLst>
                      <a:gd name="connsiteX0" fmla="*/ 5166 w 873071"/>
                      <a:gd name="connsiteY0" fmla="*/ 542440 h 1084881"/>
                      <a:gd name="connsiteX1" fmla="*/ 873071 w 873071"/>
                      <a:gd name="connsiteY1" fmla="*/ 0 h 1084881"/>
                      <a:gd name="connsiteX2" fmla="*/ 867905 w 873071"/>
                      <a:gd name="connsiteY2" fmla="*/ 542440 h 1084881"/>
                      <a:gd name="connsiteX3" fmla="*/ 0 w 873071"/>
                      <a:gd name="connsiteY3" fmla="*/ 1084881 h 1084881"/>
                      <a:gd name="connsiteX4" fmla="*/ 5166 w 873071"/>
                      <a:gd name="connsiteY4" fmla="*/ 542440 h 1084881"/>
                      <a:gd name="connsiteX0" fmla="*/ 5166 w 876433"/>
                      <a:gd name="connsiteY0" fmla="*/ 542440 h 1084881"/>
                      <a:gd name="connsiteX1" fmla="*/ 873071 w 876433"/>
                      <a:gd name="connsiteY1" fmla="*/ 0 h 1084881"/>
                      <a:gd name="connsiteX2" fmla="*/ 876433 w 876433"/>
                      <a:gd name="connsiteY2" fmla="*/ 295109 h 1084881"/>
                      <a:gd name="connsiteX3" fmla="*/ 0 w 876433"/>
                      <a:gd name="connsiteY3" fmla="*/ 1084881 h 1084881"/>
                      <a:gd name="connsiteX4" fmla="*/ 5166 w 876433"/>
                      <a:gd name="connsiteY4" fmla="*/ 542440 h 1084881"/>
                      <a:gd name="connsiteX0" fmla="*/ 0 w 871267"/>
                      <a:gd name="connsiteY0" fmla="*/ 542440 h 846080"/>
                      <a:gd name="connsiteX1" fmla="*/ 867905 w 871267"/>
                      <a:gd name="connsiteY1" fmla="*/ 0 h 846080"/>
                      <a:gd name="connsiteX2" fmla="*/ 871267 w 871267"/>
                      <a:gd name="connsiteY2" fmla="*/ 295109 h 846080"/>
                      <a:gd name="connsiteX3" fmla="*/ 520 w 871267"/>
                      <a:gd name="connsiteY3" fmla="*/ 846080 h 846080"/>
                      <a:gd name="connsiteX4" fmla="*/ 0 w 871267"/>
                      <a:gd name="connsiteY4" fmla="*/ 542440 h 846080"/>
                      <a:gd name="connsiteX0" fmla="*/ 71568 w 942835"/>
                      <a:gd name="connsiteY0" fmla="*/ 542440 h 877589"/>
                      <a:gd name="connsiteX1" fmla="*/ 939473 w 942835"/>
                      <a:gd name="connsiteY1" fmla="*/ 0 h 877589"/>
                      <a:gd name="connsiteX2" fmla="*/ 942835 w 942835"/>
                      <a:gd name="connsiteY2" fmla="*/ 295109 h 877589"/>
                      <a:gd name="connsiteX3" fmla="*/ 72088 w 942835"/>
                      <a:gd name="connsiteY3" fmla="*/ 846080 h 877589"/>
                      <a:gd name="connsiteX4" fmla="*/ 46649 w 942835"/>
                      <a:gd name="connsiteY4" fmla="*/ 782196 h 877589"/>
                      <a:gd name="connsiteX5" fmla="*/ 71568 w 942835"/>
                      <a:gd name="connsiteY5" fmla="*/ 542440 h 877589"/>
                      <a:gd name="connsiteX0" fmla="*/ 71568 w 942835"/>
                      <a:gd name="connsiteY0" fmla="*/ 542440 h 846080"/>
                      <a:gd name="connsiteX1" fmla="*/ 939473 w 942835"/>
                      <a:gd name="connsiteY1" fmla="*/ 0 h 846080"/>
                      <a:gd name="connsiteX2" fmla="*/ 942835 w 942835"/>
                      <a:gd name="connsiteY2" fmla="*/ 295109 h 846080"/>
                      <a:gd name="connsiteX3" fmla="*/ 72088 w 942835"/>
                      <a:gd name="connsiteY3" fmla="*/ 846080 h 846080"/>
                      <a:gd name="connsiteX4" fmla="*/ 46649 w 942835"/>
                      <a:gd name="connsiteY4" fmla="*/ 782196 h 846080"/>
                      <a:gd name="connsiteX5" fmla="*/ 71568 w 942835"/>
                      <a:gd name="connsiteY5" fmla="*/ 542440 h 846080"/>
                      <a:gd name="connsiteX0" fmla="*/ 71568 w 942835"/>
                      <a:gd name="connsiteY0" fmla="*/ 542440 h 846080"/>
                      <a:gd name="connsiteX1" fmla="*/ 939473 w 942835"/>
                      <a:gd name="connsiteY1" fmla="*/ 0 h 846080"/>
                      <a:gd name="connsiteX2" fmla="*/ 942835 w 942835"/>
                      <a:gd name="connsiteY2" fmla="*/ 295109 h 846080"/>
                      <a:gd name="connsiteX3" fmla="*/ 72088 w 942835"/>
                      <a:gd name="connsiteY3" fmla="*/ 846080 h 846080"/>
                      <a:gd name="connsiteX4" fmla="*/ 46649 w 942835"/>
                      <a:gd name="connsiteY4" fmla="*/ 782196 h 846080"/>
                      <a:gd name="connsiteX5" fmla="*/ 71568 w 942835"/>
                      <a:gd name="connsiteY5" fmla="*/ 542440 h 846080"/>
                      <a:gd name="connsiteX0" fmla="*/ 75170 w 946437"/>
                      <a:gd name="connsiteY0" fmla="*/ 542440 h 846080"/>
                      <a:gd name="connsiteX1" fmla="*/ 943075 w 946437"/>
                      <a:gd name="connsiteY1" fmla="*/ 0 h 846080"/>
                      <a:gd name="connsiteX2" fmla="*/ 946437 w 946437"/>
                      <a:gd name="connsiteY2" fmla="*/ 295109 h 846080"/>
                      <a:gd name="connsiteX3" fmla="*/ 75690 w 946437"/>
                      <a:gd name="connsiteY3" fmla="*/ 846080 h 846080"/>
                      <a:gd name="connsiteX4" fmla="*/ 50251 w 946437"/>
                      <a:gd name="connsiteY4" fmla="*/ 782196 h 846080"/>
                      <a:gd name="connsiteX5" fmla="*/ 75170 w 946437"/>
                      <a:gd name="connsiteY5" fmla="*/ 542440 h 846080"/>
                      <a:gd name="connsiteX0" fmla="*/ 75170 w 946437"/>
                      <a:gd name="connsiteY0" fmla="*/ 542440 h 846080"/>
                      <a:gd name="connsiteX1" fmla="*/ 943075 w 946437"/>
                      <a:gd name="connsiteY1" fmla="*/ 0 h 846080"/>
                      <a:gd name="connsiteX2" fmla="*/ 946437 w 946437"/>
                      <a:gd name="connsiteY2" fmla="*/ 295109 h 846080"/>
                      <a:gd name="connsiteX3" fmla="*/ 75690 w 946437"/>
                      <a:gd name="connsiteY3" fmla="*/ 846080 h 846080"/>
                      <a:gd name="connsiteX4" fmla="*/ 50251 w 946437"/>
                      <a:gd name="connsiteY4" fmla="*/ 782196 h 846080"/>
                      <a:gd name="connsiteX5" fmla="*/ 75170 w 946437"/>
                      <a:gd name="connsiteY5" fmla="*/ 542440 h 846080"/>
                      <a:gd name="connsiteX0" fmla="*/ 86524 w 957791"/>
                      <a:gd name="connsiteY0" fmla="*/ 542440 h 846080"/>
                      <a:gd name="connsiteX1" fmla="*/ 954429 w 957791"/>
                      <a:gd name="connsiteY1" fmla="*/ 0 h 846080"/>
                      <a:gd name="connsiteX2" fmla="*/ 957791 w 957791"/>
                      <a:gd name="connsiteY2" fmla="*/ 295109 h 846080"/>
                      <a:gd name="connsiteX3" fmla="*/ 87044 w 957791"/>
                      <a:gd name="connsiteY3" fmla="*/ 846080 h 846080"/>
                      <a:gd name="connsiteX4" fmla="*/ 32695 w 957791"/>
                      <a:gd name="connsiteY4" fmla="*/ 719120 h 846080"/>
                      <a:gd name="connsiteX5" fmla="*/ 86524 w 957791"/>
                      <a:gd name="connsiteY5" fmla="*/ 542440 h 846080"/>
                      <a:gd name="connsiteX0" fmla="*/ 56688 w 927955"/>
                      <a:gd name="connsiteY0" fmla="*/ 542440 h 846080"/>
                      <a:gd name="connsiteX1" fmla="*/ 924593 w 927955"/>
                      <a:gd name="connsiteY1" fmla="*/ 0 h 846080"/>
                      <a:gd name="connsiteX2" fmla="*/ 927955 w 927955"/>
                      <a:gd name="connsiteY2" fmla="*/ 295109 h 846080"/>
                      <a:gd name="connsiteX3" fmla="*/ 57208 w 927955"/>
                      <a:gd name="connsiteY3" fmla="*/ 846080 h 846080"/>
                      <a:gd name="connsiteX4" fmla="*/ 2859 w 927955"/>
                      <a:gd name="connsiteY4" fmla="*/ 719120 h 846080"/>
                      <a:gd name="connsiteX5" fmla="*/ 56688 w 927955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53829 w 925096"/>
                      <a:gd name="connsiteY0" fmla="*/ 542440 h 846080"/>
                      <a:gd name="connsiteX1" fmla="*/ 921734 w 925096"/>
                      <a:gd name="connsiteY1" fmla="*/ 0 h 846080"/>
                      <a:gd name="connsiteX2" fmla="*/ 925096 w 925096"/>
                      <a:gd name="connsiteY2" fmla="*/ 295109 h 846080"/>
                      <a:gd name="connsiteX3" fmla="*/ 54349 w 925096"/>
                      <a:gd name="connsiteY3" fmla="*/ 846080 h 846080"/>
                      <a:gd name="connsiteX4" fmla="*/ 0 w 925096"/>
                      <a:gd name="connsiteY4" fmla="*/ 719120 h 846080"/>
                      <a:gd name="connsiteX5" fmla="*/ 53829 w 925096"/>
                      <a:gd name="connsiteY5" fmla="*/ 542440 h 846080"/>
                      <a:gd name="connsiteX0" fmla="*/ 35431 w 906698"/>
                      <a:gd name="connsiteY0" fmla="*/ 542440 h 846080"/>
                      <a:gd name="connsiteX1" fmla="*/ 903336 w 906698"/>
                      <a:gd name="connsiteY1" fmla="*/ 0 h 846080"/>
                      <a:gd name="connsiteX2" fmla="*/ 906698 w 906698"/>
                      <a:gd name="connsiteY2" fmla="*/ 295109 h 846080"/>
                      <a:gd name="connsiteX3" fmla="*/ 35951 w 906698"/>
                      <a:gd name="connsiteY3" fmla="*/ 846080 h 846080"/>
                      <a:gd name="connsiteX4" fmla="*/ 0 w 906698"/>
                      <a:gd name="connsiteY4" fmla="*/ 703351 h 846080"/>
                      <a:gd name="connsiteX5" fmla="*/ 35431 w 906698"/>
                      <a:gd name="connsiteY5" fmla="*/ 542440 h 846080"/>
                      <a:gd name="connsiteX0" fmla="*/ 35431 w 906698"/>
                      <a:gd name="connsiteY0" fmla="*/ 542440 h 846080"/>
                      <a:gd name="connsiteX1" fmla="*/ 903336 w 906698"/>
                      <a:gd name="connsiteY1" fmla="*/ 0 h 846080"/>
                      <a:gd name="connsiteX2" fmla="*/ 906698 w 906698"/>
                      <a:gd name="connsiteY2" fmla="*/ 295109 h 846080"/>
                      <a:gd name="connsiteX3" fmla="*/ 35951 w 906698"/>
                      <a:gd name="connsiteY3" fmla="*/ 846080 h 846080"/>
                      <a:gd name="connsiteX4" fmla="*/ 0 w 906698"/>
                      <a:gd name="connsiteY4" fmla="*/ 703351 h 846080"/>
                      <a:gd name="connsiteX5" fmla="*/ 35431 w 906698"/>
                      <a:gd name="connsiteY5" fmla="*/ 542440 h 846080"/>
                      <a:gd name="connsiteX0" fmla="*/ 35817 w 907084"/>
                      <a:gd name="connsiteY0" fmla="*/ 542440 h 846080"/>
                      <a:gd name="connsiteX1" fmla="*/ 903722 w 907084"/>
                      <a:gd name="connsiteY1" fmla="*/ 0 h 846080"/>
                      <a:gd name="connsiteX2" fmla="*/ 907084 w 907084"/>
                      <a:gd name="connsiteY2" fmla="*/ 295109 h 846080"/>
                      <a:gd name="connsiteX3" fmla="*/ 36337 w 907084"/>
                      <a:gd name="connsiteY3" fmla="*/ 846080 h 846080"/>
                      <a:gd name="connsiteX4" fmla="*/ 386 w 907084"/>
                      <a:gd name="connsiteY4" fmla="*/ 703351 h 846080"/>
                      <a:gd name="connsiteX5" fmla="*/ 35817 w 907084"/>
                      <a:gd name="connsiteY5" fmla="*/ 542440 h 846080"/>
                      <a:gd name="connsiteX0" fmla="*/ 35847 w 907114"/>
                      <a:gd name="connsiteY0" fmla="*/ 542440 h 846080"/>
                      <a:gd name="connsiteX1" fmla="*/ 903752 w 907114"/>
                      <a:gd name="connsiteY1" fmla="*/ 0 h 846080"/>
                      <a:gd name="connsiteX2" fmla="*/ 907114 w 907114"/>
                      <a:gd name="connsiteY2" fmla="*/ 295109 h 846080"/>
                      <a:gd name="connsiteX3" fmla="*/ 36367 w 907114"/>
                      <a:gd name="connsiteY3" fmla="*/ 846080 h 846080"/>
                      <a:gd name="connsiteX4" fmla="*/ 416 w 907114"/>
                      <a:gd name="connsiteY4" fmla="*/ 703351 h 846080"/>
                      <a:gd name="connsiteX5" fmla="*/ 35847 w 907114"/>
                      <a:gd name="connsiteY5" fmla="*/ 542440 h 846080"/>
                      <a:gd name="connsiteX0" fmla="*/ 76693 w 947960"/>
                      <a:gd name="connsiteY0" fmla="*/ 542440 h 862650"/>
                      <a:gd name="connsiteX1" fmla="*/ 944598 w 947960"/>
                      <a:gd name="connsiteY1" fmla="*/ 0 h 862650"/>
                      <a:gd name="connsiteX2" fmla="*/ 947960 w 947960"/>
                      <a:gd name="connsiteY2" fmla="*/ 295109 h 862650"/>
                      <a:gd name="connsiteX3" fmla="*/ 77213 w 947960"/>
                      <a:gd name="connsiteY3" fmla="*/ 846080 h 862650"/>
                      <a:gd name="connsiteX4" fmla="*/ 41262 w 947960"/>
                      <a:gd name="connsiteY4" fmla="*/ 703351 h 862650"/>
                      <a:gd name="connsiteX5" fmla="*/ 76693 w 947960"/>
                      <a:gd name="connsiteY5" fmla="*/ 542440 h 862650"/>
                      <a:gd name="connsiteX0" fmla="*/ 76655 w 947922"/>
                      <a:gd name="connsiteY0" fmla="*/ 542440 h 862846"/>
                      <a:gd name="connsiteX1" fmla="*/ 944560 w 947922"/>
                      <a:gd name="connsiteY1" fmla="*/ 0 h 862846"/>
                      <a:gd name="connsiteX2" fmla="*/ 947922 w 947922"/>
                      <a:gd name="connsiteY2" fmla="*/ 295109 h 862846"/>
                      <a:gd name="connsiteX3" fmla="*/ 77175 w 947922"/>
                      <a:gd name="connsiteY3" fmla="*/ 846080 h 862846"/>
                      <a:gd name="connsiteX4" fmla="*/ 41224 w 947922"/>
                      <a:gd name="connsiteY4" fmla="*/ 703351 h 862846"/>
                      <a:gd name="connsiteX5" fmla="*/ 76655 w 947922"/>
                      <a:gd name="connsiteY5" fmla="*/ 542440 h 862846"/>
                      <a:gd name="connsiteX0" fmla="*/ 35818 w 907085"/>
                      <a:gd name="connsiteY0" fmla="*/ 542440 h 846080"/>
                      <a:gd name="connsiteX1" fmla="*/ 903723 w 907085"/>
                      <a:gd name="connsiteY1" fmla="*/ 0 h 846080"/>
                      <a:gd name="connsiteX2" fmla="*/ 907085 w 907085"/>
                      <a:gd name="connsiteY2" fmla="*/ 295109 h 846080"/>
                      <a:gd name="connsiteX3" fmla="*/ 36338 w 907085"/>
                      <a:gd name="connsiteY3" fmla="*/ 846080 h 846080"/>
                      <a:gd name="connsiteX4" fmla="*/ 387 w 907085"/>
                      <a:gd name="connsiteY4" fmla="*/ 703351 h 846080"/>
                      <a:gd name="connsiteX5" fmla="*/ 35818 w 907085"/>
                      <a:gd name="connsiteY5" fmla="*/ 542440 h 846080"/>
                      <a:gd name="connsiteX0" fmla="*/ 35923 w 907190"/>
                      <a:gd name="connsiteY0" fmla="*/ 542440 h 838195"/>
                      <a:gd name="connsiteX1" fmla="*/ 903828 w 907190"/>
                      <a:gd name="connsiteY1" fmla="*/ 0 h 838195"/>
                      <a:gd name="connsiteX2" fmla="*/ 907190 w 907190"/>
                      <a:gd name="connsiteY2" fmla="*/ 295109 h 838195"/>
                      <a:gd name="connsiteX3" fmla="*/ 54839 w 907190"/>
                      <a:gd name="connsiteY3" fmla="*/ 838195 h 838195"/>
                      <a:gd name="connsiteX4" fmla="*/ 492 w 907190"/>
                      <a:gd name="connsiteY4" fmla="*/ 703351 h 838195"/>
                      <a:gd name="connsiteX5" fmla="*/ 35923 w 907190"/>
                      <a:gd name="connsiteY5" fmla="*/ 542440 h 838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07190" h="838195">
                        <a:moveTo>
                          <a:pt x="35923" y="542440"/>
                        </a:moveTo>
                        <a:lnTo>
                          <a:pt x="903828" y="0"/>
                        </a:lnTo>
                        <a:cubicBezTo>
                          <a:pt x="904949" y="98370"/>
                          <a:pt x="906069" y="196739"/>
                          <a:pt x="907190" y="295109"/>
                        </a:cubicBezTo>
                        <a:lnTo>
                          <a:pt x="54839" y="838195"/>
                        </a:lnTo>
                        <a:cubicBezTo>
                          <a:pt x="24620" y="830017"/>
                          <a:pt x="3645" y="752643"/>
                          <a:pt x="492" y="703351"/>
                        </a:cubicBezTo>
                        <a:cubicBezTo>
                          <a:pt x="-2661" y="654059"/>
                          <a:pt x="9330" y="583011"/>
                          <a:pt x="35923" y="54244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45" name="グループ化 44">
                    <a:extLst>
                      <a:ext uri="{FF2B5EF4-FFF2-40B4-BE49-F238E27FC236}">
                        <a16:creationId xmlns:a16="http://schemas.microsoft.com/office/drawing/2014/main" id="{F2A41646-D2F4-4FA3-89C6-B928C3AD9EB2}"/>
                      </a:ext>
                    </a:extLst>
                  </p:cNvPr>
                  <p:cNvGrpSpPr/>
                  <p:nvPr/>
                </p:nvGrpSpPr>
                <p:grpSpPr>
                  <a:xfrm>
                    <a:off x="7115258" y="3557785"/>
                    <a:ext cx="1306271" cy="781967"/>
                    <a:chOff x="7115258" y="3557785"/>
                    <a:chExt cx="1306271" cy="781967"/>
                  </a:xfrm>
                </p:grpSpPr>
                <p:sp>
                  <p:nvSpPr>
                    <p:cNvPr id="46" name="フリーフォーム 86">
                      <a:extLst>
                        <a:ext uri="{FF2B5EF4-FFF2-40B4-BE49-F238E27FC236}">
                          <a16:creationId xmlns:a16="http://schemas.microsoft.com/office/drawing/2014/main" id="{41E019D4-9B44-4BFC-942C-18DDAC5475B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115579" y="3834671"/>
                      <a:ext cx="1305950" cy="505081"/>
                    </a:xfrm>
                    <a:custGeom>
                      <a:avLst/>
                      <a:gdLst>
                        <a:gd name="connsiteX0" fmla="*/ 0 w 1477505"/>
                        <a:gd name="connsiteY0" fmla="*/ 542440 h 547606"/>
                        <a:gd name="connsiteX1" fmla="*/ 599268 w 1477505"/>
                        <a:gd name="connsiteY1" fmla="*/ 547606 h 547606"/>
                        <a:gd name="connsiteX2" fmla="*/ 1477505 w 1477505"/>
                        <a:gd name="connsiteY2" fmla="*/ 5166 h 547606"/>
                        <a:gd name="connsiteX3" fmla="*/ 893735 w 1477505"/>
                        <a:gd name="connsiteY3" fmla="*/ 0 h 547606"/>
                        <a:gd name="connsiteX4" fmla="*/ 0 w 1477505"/>
                        <a:gd name="connsiteY4" fmla="*/ 542440 h 547606"/>
                        <a:gd name="connsiteX0" fmla="*/ 0 w 1431010"/>
                        <a:gd name="connsiteY0" fmla="*/ 413288 h 547606"/>
                        <a:gd name="connsiteX1" fmla="*/ 552773 w 1431010"/>
                        <a:gd name="connsiteY1" fmla="*/ 547606 h 547606"/>
                        <a:gd name="connsiteX2" fmla="*/ 1431010 w 1431010"/>
                        <a:gd name="connsiteY2" fmla="*/ 5166 h 547606"/>
                        <a:gd name="connsiteX3" fmla="*/ 847240 w 1431010"/>
                        <a:gd name="connsiteY3" fmla="*/ 0 h 547606"/>
                        <a:gd name="connsiteX4" fmla="*/ 0 w 1431010"/>
                        <a:gd name="connsiteY4" fmla="*/ 413288 h 547606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5166 h 547607"/>
                        <a:gd name="connsiteX3" fmla="*/ 883402 w 1467172"/>
                        <a:gd name="connsiteY3" fmla="*/ 0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73070 w 1467172"/>
                        <a:gd name="connsiteY3" fmla="*/ 87824 h 542441"/>
                        <a:gd name="connsiteX4" fmla="*/ 0 w 1467172"/>
                        <a:gd name="connsiteY4" fmla="*/ 542441 h 542441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57572 w 1467172"/>
                        <a:gd name="connsiteY3" fmla="*/ 5167 h 542441"/>
                        <a:gd name="connsiteX4" fmla="*/ 0 w 1467172"/>
                        <a:gd name="connsiteY4" fmla="*/ 542441 h 542441"/>
                        <a:gd name="connsiteX0" fmla="*/ 0 w 1431009"/>
                        <a:gd name="connsiteY0" fmla="*/ 537274 h 537274"/>
                        <a:gd name="connsiteX1" fmla="*/ 588935 w 1431009"/>
                        <a:gd name="connsiteY1" fmla="*/ 537273 h 537274"/>
                        <a:gd name="connsiteX2" fmla="*/ 1431009 w 1431009"/>
                        <a:gd name="connsiteY2" fmla="*/ 82656 h 537274"/>
                        <a:gd name="connsiteX3" fmla="*/ 857572 w 1431009"/>
                        <a:gd name="connsiteY3" fmla="*/ 0 h 537274"/>
                        <a:gd name="connsiteX4" fmla="*/ 0 w 1431009"/>
                        <a:gd name="connsiteY4" fmla="*/ 537274 h 537274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0333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52773 h 552773"/>
                        <a:gd name="connsiteX1" fmla="*/ 588935 w 1467172"/>
                        <a:gd name="connsiteY1" fmla="*/ 552772 h 552773"/>
                        <a:gd name="connsiteX2" fmla="*/ 1467172 w 1467172"/>
                        <a:gd name="connsiteY2" fmla="*/ 5166 h 552773"/>
                        <a:gd name="connsiteX3" fmla="*/ 857572 w 1467172"/>
                        <a:gd name="connsiteY3" fmla="*/ 0 h 552773"/>
                        <a:gd name="connsiteX4" fmla="*/ 0 w 1467172"/>
                        <a:gd name="connsiteY4" fmla="*/ 552773 h 552773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5499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604434 w 1467172"/>
                        <a:gd name="connsiteY1" fmla="*/ 542440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41342"/>
                        <a:gd name="connsiteY0" fmla="*/ 547607 h 547607"/>
                        <a:gd name="connsiteX1" fmla="*/ 578604 w 1441342"/>
                        <a:gd name="connsiteY1" fmla="*/ 542440 h 547607"/>
                        <a:gd name="connsiteX2" fmla="*/ 1441342 w 1441342"/>
                        <a:gd name="connsiteY2" fmla="*/ 0 h 547607"/>
                        <a:gd name="connsiteX3" fmla="*/ 842074 w 1441342"/>
                        <a:gd name="connsiteY3" fmla="*/ 1 h 547607"/>
                        <a:gd name="connsiteX4" fmla="*/ 0 w 1441342"/>
                        <a:gd name="connsiteY4" fmla="*/ 547607 h 547607"/>
                        <a:gd name="connsiteX0" fmla="*/ 0 w 1291525"/>
                        <a:gd name="connsiteY0" fmla="*/ 547607 h 547607"/>
                        <a:gd name="connsiteX1" fmla="*/ 578604 w 1291525"/>
                        <a:gd name="connsiteY1" fmla="*/ 542440 h 547607"/>
                        <a:gd name="connsiteX2" fmla="*/ 1291525 w 1291525"/>
                        <a:gd name="connsiteY2" fmla="*/ 0 h 547607"/>
                        <a:gd name="connsiteX3" fmla="*/ 842074 w 1291525"/>
                        <a:gd name="connsiteY3" fmla="*/ 1 h 547607"/>
                        <a:gd name="connsiteX4" fmla="*/ 0 w 1291525"/>
                        <a:gd name="connsiteY4" fmla="*/ 547607 h 547607"/>
                        <a:gd name="connsiteX0" fmla="*/ 0 w 1451674"/>
                        <a:gd name="connsiteY0" fmla="*/ 547606 h 547606"/>
                        <a:gd name="connsiteX1" fmla="*/ 578604 w 1451674"/>
                        <a:gd name="connsiteY1" fmla="*/ 542439 h 547606"/>
                        <a:gd name="connsiteX2" fmla="*/ 1451674 w 1451674"/>
                        <a:gd name="connsiteY2" fmla="*/ 10331 h 547606"/>
                        <a:gd name="connsiteX3" fmla="*/ 842074 w 1451674"/>
                        <a:gd name="connsiteY3" fmla="*/ 0 h 547606"/>
                        <a:gd name="connsiteX4" fmla="*/ 0 w 1451674"/>
                        <a:gd name="connsiteY4" fmla="*/ 547606 h 547606"/>
                        <a:gd name="connsiteX0" fmla="*/ 0 w 1451674"/>
                        <a:gd name="connsiteY0" fmla="*/ 568184 h 568184"/>
                        <a:gd name="connsiteX1" fmla="*/ 578604 w 1451674"/>
                        <a:gd name="connsiteY1" fmla="*/ 563017 h 568184"/>
                        <a:gd name="connsiteX2" fmla="*/ 1451674 w 1451674"/>
                        <a:gd name="connsiteY2" fmla="*/ 0 h 568184"/>
                        <a:gd name="connsiteX3" fmla="*/ 842074 w 1451674"/>
                        <a:gd name="connsiteY3" fmla="*/ 20578 h 568184"/>
                        <a:gd name="connsiteX4" fmla="*/ 0 w 1451674"/>
                        <a:gd name="connsiteY4" fmla="*/ 568184 h 568184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4207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622303 h 622303"/>
                        <a:gd name="connsiteX1" fmla="*/ 578604 w 1454250"/>
                        <a:gd name="connsiteY1" fmla="*/ 617136 h 622303"/>
                        <a:gd name="connsiteX2" fmla="*/ 1454250 w 1454250"/>
                        <a:gd name="connsiteY2" fmla="*/ 77301 h 622303"/>
                        <a:gd name="connsiteX3" fmla="*/ 849801 w 1454250"/>
                        <a:gd name="connsiteY3" fmla="*/ 0 h 622303"/>
                        <a:gd name="connsiteX4" fmla="*/ 0 w 1454250"/>
                        <a:gd name="connsiteY4" fmla="*/ 622303 h 622303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49801 w 1454250"/>
                        <a:gd name="connsiteY3" fmla="*/ 103003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75559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3286 w 1454250"/>
                        <a:gd name="connsiteY3" fmla="*/ 133912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67831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8437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9616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98740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55290"/>
                        <a:gd name="connsiteX1" fmla="*/ 578604 w 1454250"/>
                        <a:gd name="connsiteY1" fmla="*/ 555290 h 555290"/>
                        <a:gd name="connsiteX2" fmla="*/ 1454250 w 1454250"/>
                        <a:gd name="connsiteY2" fmla="*/ 0 h 555290"/>
                        <a:gd name="connsiteX3" fmla="*/ 898740 w 1454250"/>
                        <a:gd name="connsiteY3" fmla="*/ 2548 h 555290"/>
                        <a:gd name="connsiteX4" fmla="*/ 0 w 1454250"/>
                        <a:gd name="connsiteY4" fmla="*/ 545002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88437 w 1443947"/>
                        <a:gd name="connsiteY3" fmla="*/ 2548 h 555290"/>
                        <a:gd name="connsiteX4" fmla="*/ 0 w 1443947"/>
                        <a:gd name="connsiteY4" fmla="*/ 552730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36922 w 1443947"/>
                        <a:gd name="connsiteY3" fmla="*/ 108155 h 555290"/>
                        <a:gd name="connsiteX4" fmla="*/ 0 w 1443947"/>
                        <a:gd name="connsiteY4" fmla="*/ 552730 h 555290"/>
                        <a:gd name="connsiteX0" fmla="*/ 0 w 1356371"/>
                        <a:gd name="connsiteY0" fmla="*/ 488335 h 490895"/>
                        <a:gd name="connsiteX1" fmla="*/ 568301 w 1356371"/>
                        <a:gd name="connsiteY1" fmla="*/ 490895 h 490895"/>
                        <a:gd name="connsiteX2" fmla="*/ 1356371 w 1356371"/>
                        <a:gd name="connsiteY2" fmla="*/ 0 h 490895"/>
                        <a:gd name="connsiteX3" fmla="*/ 836922 w 1356371"/>
                        <a:gd name="connsiteY3" fmla="*/ 43760 h 490895"/>
                        <a:gd name="connsiteX4" fmla="*/ 0 w 1356371"/>
                        <a:gd name="connsiteY4" fmla="*/ 488335 h 490895"/>
                        <a:gd name="connsiteX0" fmla="*/ 0 w 1441371"/>
                        <a:gd name="connsiteY0" fmla="*/ 539851 h 542411"/>
                        <a:gd name="connsiteX1" fmla="*/ 568301 w 1441371"/>
                        <a:gd name="connsiteY1" fmla="*/ 542411 h 542411"/>
                        <a:gd name="connsiteX2" fmla="*/ 1441371 w 1441371"/>
                        <a:gd name="connsiteY2" fmla="*/ 0 h 542411"/>
                        <a:gd name="connsiteX3" fmla="*/ 836922 w 1441371"/>
                        <a:gd name="connsiteY3" fmla="*/ 95276 h 542411"/>
                        <a:gd name="connsiteX4" fmla="*/ 0 w 1441371"/>
                        <a:gd name="connsiteY4" fmla="*/ 539851 h 542411"/>
                        <a:gd name="connsiteX0" fmla="*/ 0 w 1441371"/>
                        <a:gd name="connsiteY0" fmla="*/ 539879 h 542439"/>
                        <a:gd name="connsiteX1" fmla="*/ 568301 w 1441371"/>
                        <a:gd name="connsiteY1" fmla="*/ 542439 h 542439"/>
                        <a:gd name="connsiteX2" fmla="*/ 1441371 w 1441371"/>
                        <a:gd name="connsiteY2" fmla="*/ 28 h 542439"/>
                        <a:gd name="connsiteX3" fmla="*/ 865256 w 1441371"/>
                        <a:gd name="connsiteY3" fmla="*/ 0 h 542439"/>
                        <a:gd name="connsiteX4" fmla="*/ 0 w 1441371"/>
                        <a:gd name="connsiteY4" fmla="*/ 539879 h 542439"/>
                        <a:gd name="connsiteX0" fmla="*/ 0 w 1441371"/>
                        <a:gd name="connsiteY0" fmla="*/ 539879 h 557400"/>
                        <a:gd name="connsiteX1" fmla="*/ 271709 w 1441371"/>
                        <a:gd name="connsiteY1" fmla="*/ 557400 h 557400"/>
                        <a:gd name="connsiteX2" fmla="*/ 568301 w 1441371"/>
                        <a:gd name="connsiteY2" fmla="*/ 542439 h 557400"/>
                        <a:gd name="connsiteX3" fmla="*/ 1441371 w 1441371"/>
                        <a:gd name="connsiteY3" fmla="*/ 28 h 557400"/>
                        <a:gd name="connsiteX4" fmla="*/ 865256 w 1441371"/>
                        <a:gd name="connsiteY4" fmla="*/ 0 h 557400"/>
                        <a:gd name="connsiteX5" fmla="*/ 0 w 1441371"/>
                        <a:gd name="connsiteY5" fmla="*/ 539879 h 557400"/>
                        <a:gd name="connsiteX0" fmla="*/ 0 w 1441371"/>
                        <a:gd name="connsiteY0" fmla="*/ 539879 h 557456"/>
                        <a:gd name="connsiteX1" fmla="*/ 271709 w 1441371"/>
                        <a:gd name="connsiteY1" fmla="*/ 557400 h 557456"/>
                        <a:gd name="connsiteX2" fmla="*/ 568301 w 1441371"/>
                        <a:gd name="connsiteY2" fmla="*/ 542439 h 557456"/>
                        <a:gd name="connsiteX3" fmla="*/ 1441371 w 1441371"/>
                        <a:gd name="connsiteY3" fmla="*/ 28 h 557456"/>
                        <a:gd name="connsiteX4" fmla="*/ 865256 w 1441371"/>
                        <a:gd name="connsiteY4" fmla="*/ 0 h 557456"/>
                        <a:gd name="connsiteX5" fmla="*/ 0 w 1441371"/>
                        <a:gd name="connsiteY5" fmla="*/ 539879 h 557456"/>
                        <a:gd name="connsiteX0" fmla="*/ 0 w 1441371"/>
                        <a:gd name="connsiteY0" fmla="*/ 539879 h 557456"/>
                        <a:gd name="connsiteX1" fmla="*/ 271709 w 1441371"/>
                        <a:gd name="connsiteY1" fmla="*/ 557400 h 557456"/>
                        <a:gd name="connsiteX2" fmla="*/ 568301 w 1441371"/>
                        <a:gd name="connsiteY2" fmla="*/ 542439 h 557456"/>
                        <a:gd name="connsiteX3" fmla="*/ 1441371 w 1441371"/>
                        <a:gd name="connsiteY3" fmla="*/ 28 h 557456"/>
                        <a:gd name="connsiteX4" fmla="*/ 865256 w 1441371"/>
                        <a:gd name="connsiteY4" fmla="*/ 0 h 557456"/>
                        <a:gd name="connsiteX5" fmla="*/ 0 w 1441371"/>
                        <a:gd name="connsiteY5" fmla="*/ 539879 h 5574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41371" h="557456">
                          <a:moveTo>
                            <a:pt x="0" y="539879"/>
                          </a:moveTo>
                          <a:cubicBezTo>
                            <a:pt x="41510" y="561488"/>
                            <a:pt x="180263" y="556816"/>
                            <a:pt x="271709" y="557400"/>
                          </a:cubicBezTo>
                          <a:cubicBezTo>
                            <a:pt x="370573" y="552413"/>
                            <a:pt x="508860" y="560566"/>
                            <a:pt x="568301" y="542439"/>
                          </a:cubicBezTo>
                          <a:lnTo>
                            <a:pt x="1441371" y="28"/>
                          </a:lnTo>
                          <a:lnTo>
                            <a:pt x="865256" y="0"/>
                          </a:lnTo>
                          <a:lnTo>
                            <a:pt x="0" y="539879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" name="フリーフォーム 88">
                      <a:extLst>
                        <a:ext uri="{FF2B5EF4-FFF2-40B4-BE49-F238E27FC236}">
                          <a16:creationId xmlns:a16="http://schemas.microsoft.com/office/drawing/2014/main" id="{D327BE31-0017-4455-ACBD-A94EE2AF507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135488" y="3819274"/>
                      <a:ext cx="1122681" cy="503757"/>
                    </a:xfrm>
                    <a:custGeom>
                      <a:avLst/>
                      <a:gdLst>
                        <a:gd name="connsiteX0" fmla="*/ 0 w 1477505"/>
                        <a:gd name="connsiteY0" fmla="*/ 542440 h 547606"/>
                        <a:gd name="connsiteX1" fmla="*/ 599268 w 1477505"/>
                        <a:gd name="connsiteY1" fmla="*/ 547606 h 547606"/>
                        <a:gd name="connsiteX2" fmla="*/ 1477505 w 1477505"/>
                        <a:gd name="connsiteY2" fmla="*/ 5166 h 547606"/>
                        <a:gd name="connsiteX3" fmla="*/ 893735 w 1477505"/>
                        <a:gd name="connsiteY3" fmla="*/ 0 h 547606"/>
                        <a:gd name="connsiteX4" fmla="*/ 0 w 1477505"/>
                        <a:gd name="connsiteY4" fmla="*/ 542440 h 547606"/>
                        <a:gd name="connsiteX0" fmla="*/ 0 w 1431010"/>
                        <a:gd name="connsiteY0" fmla="*/ 413288 h 547606"/>
                        <a:gd name="connsiteX1" fmla="*/ 552773 w 1431010"/>
                        <a:gd name="connsiteY1" fmla="*/ 547606 h 547606"/>
                        <a:gd name="connsiteX2" fmla="*/ 1431010 w 1431010"/>
                        <a:gd name="connsiteY2" fmla="*/ 5166 h 547606"/>
                        <a:gd name="connsiteX3" fmla="*/ 847240 w 1431010"/>
                        <a:gd name="connsiteY3" fmla="*/ 0 h 547606"/>
                        <a:gd name="connsiteX4" fmla="*/ 0 w 1431010"/>
                        <a:gd name="connsiteY4" fmla="*/ 413288 h 547606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5166 h 547607"/>
                        <a:gd name="connsiteX3" fmla="*/ 883402 w 1467172"/>
                        <a:gd name="connsiteY3" fmla="*/ 0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73070 w 1467172"/>
                        <a:gd name="connsiteY3" fmla="*/ 87824 h 542441"/>
                        <a:gd name="connsiteX4" fmla="*/ 0 w 1467172"/>
                        <a:gd name="connsiteY4" fmla="*/ 542441 h 542441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57572 w 1467172"/>
                        <a:gd name="connsiteY3" fmla="*/ 5167 h 542441"/>
                        <a:gd name="connsiteX4" fmla="*/ 0 w 1467172"/>
                        <a:gd name="connsiteY4" fmla="*/ 542441 h 542441"/>
                        <a:gd name="connsiteX0" fmla="*/ 0 w 1431009"/>
                        <a:gd name="connsiteY0" fmla="*/ 537274 h 537274"/>
                        <a:gd name="connsiteX1" fmla="*/ 588935 w 1431009"/>
                        <a:gd name="connsiteY1" fmla="*/ 537273 h 537274"/>
                        <a:gd name="connsiteX2" fmla="*/ 1431009 w 1431009"/>
                        <a:gd name="connsiteY2" fmla="*/ 82656 h 537274"/>
                        <a:gd name="connsiteX3" fmla="*/ 857572 w 1431009"/>
                        <a:gd name="connsiteY3" fmla="*/ 0 h 537274"/>
                        <a:gd name="connsiteX4" fmla="*/ 0 w 1431009"/>
                        <a:gd name="connsiteY4" fmla="*/ 537274 h 537274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0333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52773 h 552773"/>
                        <a:gd name="connsiteX1" fmla="*/ 588935 w 1467172"/>
                        <a:gd name="connsiteY1" fmla="*/ 552772 h 552773"/>
                        <a:gd name="connsiteX2" fmla="*/ 1467172 w 1467172"/>
                        <a:gd name="connsiteY2" fmla="*/ 5166 h 552773"/>
                        <a:gd name="connsiteX3" fmla="*/ 857572 w 1467172"/>
                        <a:gd name="connsiteY3" fmla="*/ 0 h 552773"/>
                        <a:gd name="connsiteX4" fmla="*/ 0 w 1467172"/>
                        <a:gd name="connsiteY4" fmla="*/ 552773 h 552773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5499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604434 w 1467172"/>
                        <a:gd name="connsiteY1" fmla="*/ 542440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41342"/>
                        <a:gd name="connsiteY0" fmla="*/ 547607 h 547607"/>
                        <a:gd name="connsiteX1" fmla="*/ 578604 w 1441342"/>
                        <a:gd name="connsiteY1" fmla="*/ 542440 h 547607"/>
                        <a:gd name="connsiteX2" fmla="*/ 1441342 w 1441342"/>
                        <a:gd name="connsiteY2" fmla="*/ 0 h 547607"/>
                        <a:gd name="connsiteX3" fmla="*/ 842074 w 1441342"/>
                        <a:gd name="connsiteY3" fmla="*/ 1 h 547607"/>
                        <a:gd name="connsiteX4" fmla="*/ 0 w 1441342"/>
                        <a:gd name="connsiteY4" fmla="*/ 547607 h 547607"/>
                        <a:gd name="connsiteX0" fmla="*/ 0 w 1291525"/>
                        <a:gd name="connsiteY0" fmla="*/ 547607 h 547607"/>
                        <a:gd name="connsiteX1" fmla="*/ 578604 w 1291525"/>
                        <a:gd name="connsiteY1" fmla="*/ 542440 h 547607"/>
                        <a:gd name="connsiteX2" fmla="*/ 1291525 w 1291525"/>
                        <a:gd name="connsiteY2" fmla="*/ 0 h 547607"/>
                        <a:gd name="connsiteX3" fmla="*/ 842074 w 1291525"/>
                        <a:gd name="connsiteY3" fmla="*/ 1 h 547607"/>
                        <a:gd name="connsiteX4" fmla="*/ 0 w 1291525"/>
                        <a:gd name="connsiteY4" fmla="*/ 547607 h 547607"/>
                        <a:gd name="connsiteX0" fmla="*/ 0 w 1451674"/>
                        <a:gd name="connsiteY0" fmla="*/ 547606 h 547606"/>
                        <a:gd name="connsiteX1" fmla="*/ 578604 w 1451674"/>
                        <a:gd name="connsiteY1" fmla="*/ 542439 h 547606"/>
                        <a:gd name="connsiteX2" fmla="*/ 1451674 w 1451674"/>
                        <a:gd name="connsiteY2" fmla="*/ 10331 h 547606"/>
                        <a:gd name="connsiteX3" fmla="*/ 842074 w 1451674"/>
                        <a:gd name="connsiteY3" fmla="*/ 0 h 547606"/>
                        <a:gd name="connsiteX4" fmla="*/ 0 w 1451674"/>
                        <a:gd name="connsiteY4" fmla="*/ 547606 h 547606"/>
                        <a:gd name="connsiteX0" fmla="*/ 0 w 1451674"/>
                        <a:gd name="connsiteY0" fmla="*/ 568184 h 568184"/>
                        <a:gd name="connsiteX1" fmla="*/ 578604 w 1451674"/>
                        <a:gd name="connsiteY1" fmla="*/ 563017 h 568184"/>
                        <a:gd name="connsiteX2" fmla="*/ 1451674 w 1451674"/>
                        <a:gd name="connsiteY2" fmla="*/ 0 h 568184"/>
                        <a:gd name="connsiteX3" fmla="*/ 842074 w 1451674"/>
                        <a:gd name="connsiteY3" fmla="*/ 20578 h 568184"/>
                        <a:gd name="connsiteX4" fmla="*/ 0 w 1451674"/>
                        <a:gd name="connsiteY4" fmla="*/ 568184 h 568184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4207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622303 h 622303"/>
                        <a:gd name="connsiteX1" fmla="*/ 578604 w 1454250"/>
                        <a:gd name="connsiteY1" fmla="*/ 617136 h 622303"/>
                        <a:gd name="connsiteX2" fmla="*/ 1454250 w 1454250"/>
                        <a:gd name="connsiteY2" fmla="*/ 77301 h 622303"/>
                        <a:gd name="connsiteX3" fmla="*/ 849801 w 1454250"/>
                        <a:gd name="connsiteY3" fmla="*/ 0 h 622303"/>
                        <a:gd name="connsiteX4" fmla="*/ 0 w 1454250"/>
                        <a:gd name="connsiteY4" fmla="*/ 622303 h 622303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49801 w 1454250"/>
                        <a:gd name="connsiteY3" fmla="*/ 103003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75559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3286 w 1454250"/>
                        <a:gd name="connsiteY3" fmla="*/ 133912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67831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8437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9616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98740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55290"/>
                        <a:gd name="connsiteX1" fmla="*/ 578604 w 1454250"/>
                        <a:gd name="connsiteY1" fmla="*/ 555290 h 555290"/>
                        <a:gd name="connsiteX2" fmla="*/ 1454250 w 1454250"/>
                        <a:gd name="connsiteY2" fmla="*/ 0 h 555290"/>
                        <a:gd name="connsiteX3" fmla="*/ 898740 w 1454250"/>
                        <a:gd name="connsiteY3" fmla="*/ 2548 h 555290"/>
                        <a:gd name="connsiteX4" fmla="*/ 0 w 1454250"/>
                        <a:gd name="connsiteY4" fmla="*/ 545002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88437 w 1443947"/>
                        <a:gd name="connsiteY3" fmla="*/ 2548 h 555290"/>
                        <a:gd name="connsiteX4" fmla="*/ 0 w 1443947"/>
                        <a:gd name="connsiteY4" fmla="*/ 552730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36922 w 1443947"/>
                        <a:gd name="connsiteY3" fmla="*/ 108155 h 555290"/>
                        <a:gd name="connsiteX4" fmla="*/ 0 w 1443947"/>
                        <a:gd name="connsiteY4" fmla="*/ 552730 h 555290"/>
                        <a:gd name="connsiteX0" fmla="*/ 0 w 1356371"/>
                        <a:gd name="connsiteY0" fmla="*/ 488335 h 490895"/>
                        <a:gd name="connsiteX1" fmla="*/ 568301 w 1356371"/>
                        <a:gd name="connsiteY1" fmla="*/ 490895 h 490895"/>
                        <a:gd name="connsiteX2" fmla="*/ 1356371 w 1356371"/>
                        <a:gd name="connsiteY2" fmla="*/ 0 h 490895"/>
                        <a:gd name="connsiteX3" fmla="*/ 836922 w 1356371"/>
                        <a:gd name="connsiteY3" fmla="*/ 43760 h 490895"/>
                        <a:gd name="connsiteX4" fmla="*/ 0 w 1356371"/>
                        <a:gd name="connsiteY4" fmla="*/ 488335 h 490895"/>
                        <a:gd name="connsiteX0" fmla="*/ 0 w 1441371"/>
                        <a:gd name="connsiteY0" fmla="*/ 539851 h 542411"/>
                        <a:gd name="connsiteX1" fmla="*/ 568301 w 1441371"/>
                        <a:gd name="connsiteY1" fmla="*/ 542411 h 542411"/>
                        <a:gd name="connsiteX2" fmla="*/ 1441371 w 1441371"/>
                        <a:gd name="connsiteY2" fmla="*/ 0 h 542411"/>
                        <a:gd name="connsiteX3" fmla="*/ 836922 w 1441371"/>
                        <a:gd name="connsiteY3" fmla="*/ 95276 h 542411"/>
                        <a:gd name="connsiteX4" fmla="*/ 0 w 1441371"/>
                        <a:gd name="connsiteY4" fmla="*/ 539851 h 542411"/>
                        <a:gd name="connsiteX0" fmla="*/ 0 w 1441371"/>
                        <a:gd name="connsiteY0" fmla="*/ 539879 h 542439"/>
                        <a:gd name="connsiteX1" fmla="*/ 568301 w 1441371"/>
                        <a:gd name="connsiteY1" fmla="*/ 542439 h 542439"/>
                        <a:gd name="connsiteX2" fmla="*/ 1441371 w 1441371"/>
                        <a:gd name="connsiteY2" fmla="*/ 28 h 542439"/>
                        <a:gd name="connsiteX3" fmla="*/ 865256 w 1441371"/>
                        <a:gd name="connsiteY3" fmla="*/ 0 h 542439"/>
                        <a:gd name="connsiteX4" fmla="*/ 0 w 1441371"/>
                        <a:gd name="connsiteY4" fmla="*/ 539879 h 542439"/>
                        <a:gd name="connsiteX0" fmla="*/ 0 w 1441371"/>
                        <a:gd name="connsiteY0" fmla="*/ 539879 h 539880"/>
                        <a:gd name="connsiteX1" fmla="*/ 360772 w 1441371"/>
                        <a:gd name="connsiteY1" fmla="*/ 539596 h 539880"/>
                        <a:gd name="connsiteX2" fmla="*/ 1441371 w 1441371"/>
                        <a:gd name="connsiteY2" fmla="*/ 28 h 539880"/>
                        <a:gd name="connsiteX3" fmla="*/ 865256 w 1441371"/>
                        <a:gd name="connsiteY3" fmla="*/ 0 h 539880"/>
                        <a:gd name="connsiteX4" fmla="*/ 0 w 1441371"/>
                        <a:gd name="connsiteY4" fmla="*/ 539879 h 539880"/>
                        <a:gd name="connsiteX0" fmla="*/ 0 w 1233841"/>
                        <a:gd name="connsiteY0" fmla="*/ 539879 h 539879"/>
                        <a:gd name="connsiteX1" fmla="*/ 360772 w 1233841"/>
                        <a:gd name="connsiteY1" fmla="*/ 539596 h 539879"/>
                        <a:gd name="connsiteX2" fmla="*/ 1233841 w 1233841"/>
                        <a:gd name="connsiteY2" fmla="*/ 28 h 539879"/>
                        <a:gd name="connsiteX3" fmla="*/ 865256 w 1233841"/>
                        <a:gd name="connsiteY3" fmla="*/ 0 h 539879"/>
                        <a:gd name="connsiteX4" fmla="*/ 0 w 1233841"/>
                        <a:gd name="connsiteY4" fmla="*/ 539879 h 539879"/>
                        <a:gd name="connsiteX0" fmla="*/ 0 w 1233841"/>
                        <a:gd name="connsiteY0" fmla="*/ 539879 h 555365"/>
                        <a:gd name="connsiteX1" fmla="*/ 360772 w 1233841"/>
                        <a:gd name="connsiteY1" fmla="*/ 555365 h 555365"/>
                        <a:gd name="connsiteX2" fmla="*/ 1233841 w 1233841"/>
                        <a:gd name="connsiteY2" fmla="*/ 28 h 555365"/>
                        <a:gd name="connsiteX3" fmla="*/ 865256 w 1233841"/>
                        <a:gd name="connsiteY3" fmla="*/ 0 h 555365"/>
                        <a:gd name="connsiteX4" fmla="*/ 0 w 1233841"/>
                        <a:gd name="connsiteY4" fmla="*/ 539879 h 555365"/>
                        <a:gd name="connsiteX0" fmla="*/ 0 w 1233841"/>
                        <a:gd name="connsiteY0" fmla="*/ 539879 h 555995"/>
                        <a:gd name="connsiteX1" fmla="*/ 202428 w 1233841"/>
                        <a:gd name="connsiteY1" fmla="*/ 555995 h 555995"/>
                        <a:gd name="connsiteX2" fmla="*/ 360772 w 1233841"/>
                        <a:gd name="connsiteY2" fmla="*/ 555365 h 555995"/>
                        <a:gd name="connsiteX3" fmla="*/ 1233841 w 1233841"/>
                        <a:gd name="connsiteY3" fmla="*/ 28 h 555995"/>
                        <a:gd name="connsiteX4" fmla="*/ 865256 w 1233841"/>
                        <a:gd name="connsiteY4" fmla="*/ 0 h 555995"/>
                        <a:gd name="connsiteX5" fmla="*/ 0 w 1233841"/>
                        <a:gd name="connsiteY5" fmla="*/ 539879 h 555995"/>
                        <a:gd name="connsiteX0" fmla="*/ 0 w 1233841"/>
                        <a:gd name="connsiteY0" fmla="*/ 539879 h 555995"/>
                        <a:gd name="connsiteX1" fmla="*/ 202428 w 1233841"/>
                        <a:gd name="connsiteY1" fmla="*/ 555995 h 555995"/>
                        <a:gd name="connsiteX2" fmla="*/ 360772 w 1233841"/>
                        <a:gd name="connsiteY2" fmla="*/ 555365 h 555995"/>
                        <a:gd name="connsiteX3" fmla="*/ 1233841 w 1233841"/>
                        <a:gd name="connsiteY3" fmla="*/ 28 h 555995"/>
                        <a:gd name="connsiteX4" fmla="*/ 865256 w 1233841"/>
                        <a:gd name="connsiteY4" fmla="*/ 0 h 555995"/>
                        <a:gd name="connsiteX5" fmla="*/ 0 w 1233841"/>
                        <a:gd name="connsiteY5" fmla="*/ 539879 h 555995"/>
                        <a:gd name="connsiteX0" fmla="*/ 0 w 1254866"/>
                        <a:gd name="connsiteY0" fmla="*/ 563532 h 567106"/>
                        <a:gd name="connsiteX1" fmla="*/ 223453 w 1254866"/>
                        <a:gd name="connsiteY1" fmla="*/ 555995 h 567106"/>
                        <a:gd name="connsiteX2" fmla="*/ 381797 w 1254866"/>
                        <a:gd name="connsiteY2" fmla="*/ 555365 h 567106"/>
                        <a:gd name="connsiteX3" fmla="*/ 1254866 w 1254866"/>
                        <a:gd name="connsiteY3" fmla="*/ 28 h 567106"/>
                        <a:gd name="connsiteX4" fmla="*/ 886281 w 1254866"/>
                        <a:gd name="connsiteY4" fmla="*/ 0 h 567106"/>
                        <a:gd name="connsiteX5" fmla="*/ 0 w 1254866"/>
                        <a:gd name="connsiteY5" fmla="*/ 563532 h 567106"/>
                        <a:gd name="connsiteX0" fmla="*/ 0 w 1249610"/>
                        <a:gd name="connsiteY0" fmla="*/ 555647 h 560631"/>
                        <a:gd name="connsiteX1" fmla="*/ 218197 w 1249610"/>
                        <a:gd name="connsiteY1" fmla="*/ 555995 h 560631"/>
                        <a:gd name="connsiteX2" fmla="*/ 376541 w 1249610"/>
                        <a:gd name="connsiteY2" fmla="*/ 555365 h 560631"/>
                        <a:gd name="connsiteX3" fmla="*/ 1249610 w 1249610"/>
                        <a:gd name="connsiteY3" fmla="*/ 28 h 560631"/>
                        <a:gd name="connsiteX4" fmla="*/ 881025 w 1249610"/>
                        <a:gd name="connsiteY4" fmla="*/ 0 h 560631"/>
                        <a:gd name="connsiteX5" fmla="*/ 0 w 1249610"/>
                        <a:gd name="connsiteY5" fmla="*/ 555647 h 560631"/>
                        <a:gd name="connsiteX0" fmla="*/ 0 w 1249610"/>
                        <a:gd name="connsiteY0" fmla="*/ 555647 h 557131"/>
                        <a:gd name="connsiteX1" fmla="*/ 218197 w 1249610"/>
                        <a:gd name="connsiteY1" fmla="*/ 555995 h 557131"/>
                        <a:gd name="connsiteX2" fmla="*/ 376541 w 1249610"/>
                        <a:gd name="connsiteY2" fmla="*/ 555365 h 557131"/>
                        <a:gd name="connsiteX3" fmla="*/ 1249610 w 1249610"/>
                        <a:gd name="connsiteY3" fmla="*/ 28 h 557131"/>
                        <a:gd name="connsiteX4" fmla="*/ 881025 w 1249610"/>
                        <a:gd name="connsiteY4" fmla="*/ 0 h 557131"/>
                        <a:gd name="connsiteX5" fmla="*/ 0 w 1249610"/>
                        <a:gd name="connsiteY5" fmla="*/ 555647 h 557131"/>
                        <a:gd name="connsiteX0" fmla="*/ 0 w 1239097"/>
                        <a:gd name="connsiteY0" fmla="*/ 547762 h 555995"/>
                        <a:gd name="connsiteX1" fmla="*/ 207684 w 1239097"/>
                        <a:gd name="connsiteY1" fmla="*/ 555995 h 555995"/>
                        <a:gd name="connsiteX2" fmla="*/ 366028 w 1239097"/>
                        <a:gd name="connsiteY2" fmla="*/ 555365 h 555995"/>
                        <a:gd name="connsiteX3" fmla="*/ 1239097 w 1239097"/>
                        <a:gd name="connsiteY3" fmla="*/ 28 h 555995"/>
                        <a:gd name="connsiteX4" fmla="*/ 870512 w 1239097"/>
                        <a:gd name="connsiteY4" fmla="*/ 0 h 555995"/>
                        <a:gd name="connsiteX5" fmla="*/ 0 w 1239097"/>
                        <a:gd name="connsiteY5" fmla="*/ 547762 h 555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39097" h="555995">
                          <a:moveTo>
                            <a:pt x="0" y="547762"/>
                          </a:moveTo>
                          <a:cubicBezTo>
                            <a:pt x="46450" y="551381"/>
                            <a:pt x="140208" y="555004"/>
                            <a:pt x="207684" y="555995"/>
                          </a:cubicBezTo>
                          <a:lnTo>
                            <a:pt x="366028" y="555365"/>
                          </a:lnTo>
                          <a:lnTo>
                            <a:pt x="1239097" y="28"/>
                          </a:lnTo>
                          <a:lnTo>
                            <a:pt x="870512" y="0"/>
                          </a:lnTo>
                          <a:lnTo>
                            <a:pt x="0" y="54776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" name="フリーフォーム 79">
                      <a:extLst>
                        <a:ext uri="{FF2B5EF4-FFF2-40B4-BE49-F238E27FC236}">
                          <a16:creationId xmlns:a16="http://schemas.microsoft.com/office/drawing/2014/main" id="{BAAFA6B5-8734-4DD2-A336-D4940EDB08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32121" y="3557785"/>
                      <a:ext cx="789408" cy="766588"/>
                    </a:xfrm>
                    <a:custGeom>
                      <a:avLst/>
                      <a:gdLst>
                        <a:gd name="connsiteX0" fmla="*/ 5166 w 873071"/>
                        <a:gd name="connsiteY0" fmla="*/ 542440 h 1084881"/>
                        <a:gd name="connsiteX1" fmla="*/ 873071 w 873071"/>
                        <a:gd name="connsiteY1" fmla="*/ 0 h 1084881"/>
                        <a:gd name="connsiteX2" fmla="*/ 867905 w 873071"/>
                        <a:gd name="connsiteY2" fmla="*/ 542440 h 1084881"/>
                        <a:gd name="connsiteX3" fmla="*/ 0 w 873071"/>
                        <a:gd name="connsiteY3" fmla="*/ 1084881 h 1084881"/>
                        <a:gd name="connsiteX4" fmla="*/ 5166 w 873071"/>
                        <a:gd name="connsiteY4" fmla="*/ 542440 h 1084881"/>
                        <a:gd name="connsiteX0" fmla="*/ 5166 w 876433"/>
                        <a:gd name="connsiteY0" fmla="*/ 542440 h 1084881"/>
                        <a:gd name="connsiteX1" fmla="*/ 873071 w 876433"/>
                        <a:gd name="connsiteY1" fmla="*/ 0 h 1084881"/>
                        <a:gd name="connsiteX2" fmla="*/ 876433 w 876433"/>
                        <a:gd name="connsiteY2" fmla="*/ 295109 h 1084881"/>
                        <a:gd name="connsiteX3" fmla="*/ 0 w 876433"/>
                        <a:gd name="connsiteY3" fmla="*/ 1084881 h 1084881"/>
                        <a:gd name="connsiteX4" fmla="*/ 5166 w 876433"/>
                        <a:gd name="connsiteY4" fmla="*/ 542440 h 1084881"/>
                        <a:gd name="connsiteX0" fmla="*/ 0 w 871267"/>
                        <a:gd name="connsiteY0" fmla="*/ 542440 h 846080"/>
                        <a:gd name="connsiteX1" fmla="*/ 867905 w 871267"/>
                        <a:gd name="connsiteY1" fmla="*/ 0 h 846080"/>
                        <a:gd name="connsiteX2" fmla="*/ 871267 w 871267"/>
                        <a:gd name="connsiteY2" fmla="*/ 295109 h 846080"/>
                        <a:gd name="connsiteX3" fmla="*/ 520 w 871267"/>
                        <a:gd name="connsiteY3" fmla="*/ 846080 h 846080"/>
                        <a:gd name="connsiteX4" fmla="*/ 0 w 871267"/>
                        <a:gd name="connsiteY4" fmla="*/ 542440 h 8460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1267" h="846080">
                          <a:moveTo>
                            <a:pt x="0" y="542440"/>
                          </a:moveTo>
                          <a:lnTo>
                            <a:pt x="867905" y="0"/>
                          </a:lnTo>
                          <a:cubicBezTo>
                            <a:pt x="869026" y="98370"/>
                            <a:pt x="870146" y="196739"/>
                            <a:pt x="871267" y="295109"/>
                          </a:cubicBezTo>
                          <a:lnTo>
                            <a:pt x="520" y="846080"/>
                          </a:lnTo>
                          <a:cubicBezTo>
                            <a:pt x="347" y="744867"/>
                            <a:pt x="173" y="643653"/>
                            <a:pt x="0" y="542440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" name="フリーフォーム 78">
                      <a:extLst>
                        <a:ext uri="{FF2B5EF4-FFF2-40B4-BE49-F238E27FC236}">
                          <a16:creationId xmlns:a16="http://schemas.microsoft.com/office/drawing/2014/main" id="{CE66A3FA-02E1-44EC-8267-2DD1634EA5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115258" y="3558953"/>
                      <a:ext cx="1305950" cy="491475"/>
                    </a:xfrm>
                    <a:custGeom>
                      <a:avLst/>
                      <a:gdLst>
                        <a:gd name="connsiteX0" fmla="*/ 0 w 1477505"/>
                        <a:gd name="connsiteY0" fmla="*/ 542440 h 547606"/>
                        <a:gd name="connsiteX1" fmla="*/ 599268 w 1477505"/>
                        <a:gd name="connsiteY1" fmla="*/ 547606 h 547606"/>
                        <a:gd name="connsiteX2" fmla="*/ 1477505 w 1477505"/>
                        <a:gd name="connsiteY2" fmla="*/ 5166 h 547606"/>
                        <a:gd name="connsiteX3" fmla="*/ 893735 w 1477505"/>
                        <a:gd name="connsiteY3" fmla="*/ 0 h 547606"/>
                        <a:gd name="connsiteX4" fmla="*/ 0 w 1477505"/>
                        <a:gd name="connsiteY4" fmla="*/ 542440 h 547606"/>
                        <a:gd name="connsiteX0" fmla="*/ 0 w 1431010"/>
                        <a:gd name="connsiteY0" fmla="*/ 413288 h 547606"/>
                        <a:gd name="connsiteX1" fmla="*/ 552773 w 1431010"/>
                        <a:gd name="connsiteY1" fmla="*/ 547606 h 547606"/>
                        <a:gd name="connsiteX2" fmla="*/ 1431010 w 1431010"/>
                        <a:gd name="connsiteY2" fmla="*/ 5166 h 547606"/>
                        <a:gd name="connsiteX3" fmla="*/ 847240 w 1431010"/>
                        <a:gd name="connsiteY3" fmla="*/ 0 h 547606"/>
                        <a:gd name="connsiteX4" fmla="*/ 0 w 1431010"/>
                        <a:gd name="connsiteY4" fmla="*/ 413288 h 547606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5166 h 547607"/>
                        <a:gd name="connsiteX3" fmla="*/ 883402 w 1467172"/>
                        <a:gd name="connsiteY3" fmla="*/ 0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73070 w 1467172"/>
                        <a:gd name="connsiteY3" fmla="*/ 87824 h 542441"/>
                        <a:gd name="connsiteX4" fmla="*/ 0 w 1467172"/>
                        <a:gd name="connsiteY4" fmla="*/ 542441 h 542441"/>
                        <a:gd name="connsiteX0" fmla="*/ 0 w 1467172"/>
                        <a:gd name="connsiteY0" fmla="*/ 542441 h 542441"/>
                        <a:gd name="connsiteX1" fmla="*/ 588935 w 1467172"/>
                        <a:gd name="connsiteY1" fmla="*/ 542440 h 542441"/>
                        <a:gd name="connsiteX2" fmla="*/ 1467172 w 1467172"/>
                        <a:gd name="connsiteY2" fmla="*/ 0 h 542441"/>
                        <a:gd name="connsiteX3" fmla="*/ 857572 w 1467172"/>
                        <a:gd name="connsiteY3" fmla="*/ 5167 h 542441"/>
                        <a:gd name="connsiteX4" fmla="*/ 0 w 1467172"/>
                        <a:gd name="connsiteY4" fmla="*/ 542441 h 542441"/>
                        <a:gd name="connsiteX0" fmla="*/ 0 w 1431009"/>
                        <a:gd name="connsiteY0" fmla="*/ 537274 h 537274"/>
                        <a:gd name="connsiteX1" fmla="*/ 588935 w 1431009"/>
                        <a:gd name="connsiteY1" fmla="*/ 537273 h 537274"/>
                        <a:gd name="connsiteX2" fmla="*/ 1431009 w 1431009"/>
                        <a:gd name="connsiteY2" fmla="*/ 82656 h 537274"/>
                        <a:gd name="connsiteX3" fmla="*/ 857572 w 1431009"/>
                        <a:gd name="connsiteY3" fmla="*/ 0 h 537274"/>
                        <a:gd name="connsiteX4" fmla="*/ 0 w 1431009"/>
                        <a:gd name="connsiteY4" fmla="*/ 537274 h 537274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0333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52773 h 552773"/>
                        <a:gd name="connsiteX1" fmla="*/ 588935 w 1467172"/>
                        <a:gd name="connsiteY1" fmla="*/ 552772 h 552773"/>
                        <a:gd name="connsiteX2" fmla="*/ 1467172 w 1467172"/>
                        <a:gd name="connsiteY2" fmla="*/ 5166 h 552773"/>
                        <a:gd name="connsiteX3" fmla="*/ 857572 w 1467172"/>
                        <a:gd name="connsiteY3" fmla="*/ 0 h 552773"/>
                        <a:gd name="connsiteX4" fmla="*/ 0 w 1467172"/>
                        <a:gd name="connsiteY4" fmla="*/ 552773 h 552773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57572 w 1467172"/>
                        <a:gd name="connsiteY3" fmla="*/ 15499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588935 w 1467172"/>
                        <a:gd name="connsiteY1" fmla="*/ 547606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67172"/>
                        <a:gd name="connsiteY0" fmla="*/ 547607 h 547607"/>
                        <a:gd name="connsiteX1" fmla="*/ 604434 w 1467172"/>
                        <a:gd name="connsiteY1" fmla="*/ 542440 h 547607"/>
                        <a:gd name="connsiteX2" fmla="*/ 1467172 w 1467172"/>
                        <a:gd name="connsiteY2" fmla="*/ 0 h 547607"/>
                        <a:gd name="connsiteX3" fmla="*/ 867904 w 1467172"/>
                        <a:gd name="connsiteY3" fmla="*/ 1 h 547607"/>
                        <a:gd name="connsiteX4" fmla="*/ 0 w 1467172"/>
                        <a:gd name="connsiteY4" fmla="*/ 547607 h 547607"/>
                        <a:gd name="connsiteX0" fmla="*/ 0 w 1441342"/>
                        <a:gd name="connsiteY0" fmla="*/ 547607 h 547607"/>
                        <a:gd name="connsiteX1" fmla="*/ 578604 w 1441342"/>
                        <a:gd name="connsiteY1" fmla="*/ 542440 h 547607"/>
                        <a:gd name="connsiteX2" fmla="*/ 1441342 w 1441342"/>
                        <a:gd name="connsiteY2" fmla="*/ 0 h 547607"/>
                        <a:gd name="connsiteX3" fmla="*/ 842074 w 1441342"/>
                        <a:gd name="connsiteY3" fmla="*/ 1 h 547607"/>
                        <a:gd name="connsiteX4" fmla="*/ 0 w 1441342"/>
                        <a:gd name="connsiteY4" fmla="*/ 547607 h 547607"/>
                        <a:gd name="connsiteX0" fmla="*/ 0 w 1291525"/>
                        <a:gd name="connsiteY0" fmla="*/ 547607 h 547607"/>
                        <a:gd name="connsiteX1" fmla="*/ 578604 w 1291525"/>
                        <a:gd name="connsiteY1" fmla="*/ 542440 h 547607"/>
                        <a:gd name="connsiteX2" fmla="*/ 1291525 w 1291525"/>
                        <a:gd name="connsiteY2" fmla="*/ 0 h 547607"/>
                        <a:gd name="connsiteX3" fmla="*/ 842074 w 1291525"/>
                        <a:gd name="connsiteY3" fmla="*/ 1 h 547607"/>
                        <a:gd name="connsiteX4" fmla="*/ 0 w 1291525"/>
                        <a:gd name="connsiteY4" fmla="*/ 547607 h 547607"/>
                        <a:gd name="connsiteX0" fmla="*/ 0 w 1451674"/>
                        <a:gd name="connsiteY0" fmla="*/ 547606 h 547606"/>
                        <a:gd name="connsiteX1" fmla="*/ 578604 w 1451674"/>
                        <a:gd name="connsiteY1" fmla="*/ 542439 h 547606"/>
                        <a:gd name="connsiteX2" fmla="*/ 1451674 w 1451674"/>
                        <a:gd name="connsiteY2" fmla="*/ 10331 h 547606"/>
                        <a:gd name="connsiteX3" fmla="*/ 842074 w 1451674"/>
                        <a:gd name="connsiteY3" fmla="*/ 0 h 547606"/>
                        <a:gd name="connsiteX4" fmla="*/ 0 w 1451674"/>
                        <a:gd name="connsiteY4" fmla="*/ 547606 h 547606"/>
                        <a:gd name="connsiteX0" fmla="*/ 0 w 1451674"/>
                        <a:gd name="connsiteY0" fmla="*/ 568184 h 568184"/>
                        <a:gd name="connsiteX1" fmla="*/ 578604 w 1451674"/>
                        <a:gd name="connsiteY1" fmla="*/ 563017 h 568184"/>
                        <a:gd name="connsiteX2" fmla="*/ 1451674 w 1451674"/>
                        <a:gd name="connsiteY2" fmla="*/ 0 h 568184"/>
                        <a:gd name="connsiteX3" fmla="*/ 842074 w 1451674"/>
                        <a:gd name="connsiteY3" fmla="*/ 20578 h 568184"/>
                        <a:gd name="connsiteX4" fmla="*/ 0 w 1451674"/>
                        <a:gd name="connsiteY4" fmla="*/ 568184 h 568184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4207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622303 h 622303"/>
                        <a:gd name="connsiteX1" fmla="*/ 578604 w 1454250"/>
                        <a:gd name="connsiteY1" fmla="*/ 617136 h 622303"/>
                        <a:gd name="connsiteX2" fmla="*/ 1454250 w 1454250"/>
                        <a:gd name="connsiteY2" fmla="*/ 77301 h 622303"/>
                        <a:gd name="connsiteX3" fmla="*/ 849801 w 1454250"/>
                        <a:gd name="connsiteY3" fmla="*/ 0 h 622303"/>
                        <a:gd name="connsiteX4" fmla="*/ 0 w 1454250"/>
                        <a:gd name="connsiteY4" fmla="*/ 622303 h 622303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49801 w 1454250"/>
                        <a:gd name="connsiteY3" fmla="*/ 103003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75559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3286 w 1454250"/>
                        <a:gd name="connsiteY3" fmla="*/ 133912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67831 w 1454250"/>
                        <a:gd name="connsiteY3" fmla="*/ 10275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88437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7606 h 547606"/>
                        <a:gd name="connsiteX1" fmla="*/ 578604 w 1454250"/>
                        <a:gd name="connsiteY1" fmla="*/ 542439 h 547606"/>
                        <a:gd name="connsiteX2" fmla="*/ 1454250 w 1454250"/>
                        <a:gd name="connsiteY2" fmla="*/ 2604 h 547606"/>
                        <a:gd name="connsiteX3" fmla="*/ 896164 w 1454250"/>
                        <a:gd name="connsiteY3" fmla="*/ 0 h 547606"/>
                        <a:gd name="connsiteX4" fmla="*/ 0 w 1454250"/>
                        <a:gd name="connsiteY4" fmla="*/ 547606 h 547606"/>
                        <a:gd name="connsiteX0" fmla="*/ 0 w 1454250"/>
                        <a:gd name="connsiteY0" fmla="*/ 545002 h 545002"/>
                        <a:gd name="connsiteX1" fmla="*/ 578604 w 1454250"/>
                        <a:gd name="connsiteY1" fmla="*/ 539835 h 545002"/>
                        <a:gd name="connsiteX2" fmla="*/ 1454250 w 1454250"/>
                        <a:gd name="connsiteY2" fmla="*/ 0 h 545002"/>
                        <a:gd name="connsiteX3" fmla="*/ 898740 w 1454250"/>
                        <a:gd name="connsiteY3" fmla="*/ 2548 h 545002"/>
                        <a:gd name="connsiteX4" fmla="*/ 0 w 1454250"/>
                        <a:gd name="connsiteY4" fmla="*/ 545002 h 545002"/>
                        <a:gd name="connsiteX0" fmla="*/ 0 w 1454250"/>
                        <a:gd name="connsiteY0" fmla="*/ 545002 h 555290"/>
                        <a:gd name="connsiteX1" fmla="*/ 578604 w 1454250"/>
                        <a:gd name="connsiteY1" fmla="*/ 555290 h 555290"/>
                        <a:gd name="connsiteX2" fmla="*/ 1454250 w 1454250"/>
                        <a:gd name="connsiteY2" fmla="*/ 0 h 555290"/>
                        <a:gd name="connsiteX3" fmla="*/ 898740 w 1454250"/>
                        <a:gd name="connsiteY3" fmla="*/ 2548 h 555290"/>
                        <a:gd name="connsiteX4" fmla="*/ 0 w 1454250"/>
                        <a:gd name="connsiteY4" fmla="*/ 545002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88437 w 1443947"/>
                        <a:gd name="connsiteY3" fmla="*/ 2548 h 555290"/>
                        <a:gd name="connsiteX4" fmla="*/ 0 w 1443947"/>
                        <a:gd name="connsiteY4" fmla="*/ 552730 h 555290"/>
                        <a:gd name="connsiteX0" fmla="*/ 0 w 1443947"/>
                        <a:gd name="connsiteY0" fmla="*/ 552730 h 555290"/>
                        <a:gd name="connsiteX1" fmla="*/ 568301 w 1443947"/>
                        <a:gd name="connsiteY1" fmla="*/ 555290 h 555290"/>
                        <a:gd name="connsiteX2" fmla="*/ 1443947 w 1443947"/>
                        <a:gd name="connsiteY2" fmla="*/ 0 h 555290"/>
                        <a:gd name="connsiteX3" fmla="*/ 836922 w 1443947"/>
                        <a:gd name="connsiteY3" fmla="*/ 108155 h 555290"/>
                        <a:gd name="connsiteX4" fmla="*/ 0 w 1443947"/>
                        <a:gd name="connsiteY4" fmla="*/ 552730 h 555290"/>
                        <a:gd name="connsiteX0" fmla="*/ 0 w 1356371"/>
                        <a:gd name="connsiteY0" fmla="*/ 488335 h 490895"/>
                        <a:gd name="connsiteX1" fmla="*/ 568301 w 1356371"/>
                        <a:gd name="connsiteY1" fmla="*/ 490895 h 490895"/>
                        <a:gd name="connsiteX2" fmla="*/ 1356371 w 1356371"/>
                        <a:gd name="connsiteY2" fmla="*/ 0 h 490895"/>
                        <a:gd name="connsiteX3" fmla="*/ 836922 w 1356371"/>
                        <a:gd name="connsiteY3" fmla="*/ 43760 h 490895"/>
                        <a:gd name="connsiteX4" fmla="*/ 0 w 1356371"/>
                        <a:gd name="connsiteY4" fmla="*/ 488335 h 490895"/>
                        <a:gd name="connsiteX0" fmla="*/ 0 w 1441371"/>
                        <a:gd name="connsiteY0" fmla="*/ 539851 h 542411"/>
                        <a:gd name="connsiteX1" fmla="*/ 568301 w 1441371"/>
                        <a:gd name="connsiteY1" fmla="*/ 542411 h 542411"/>
                        <a:gd name="connsiteX2" fmla="*/ 1441371 w 1441371"/>
                        <a:gd name="connsiteY2" fmla="*/ 0 h 542411"/>
                        <a:gd name="connsiteX3" fmla="*/ 836922 w 1441371"/>
                        <a:gd name="connsiteY3" fmla="*/ 95276 h 542411"/>
                        <a:gd name="connsiteX4" fmla="*/ 0 w 1441371"/>
                        <a:gd name="connsiteY4" fmla="*/ 539851 h 542411"/>
                        <a:gd name="connsiteX0" fmla="*/ 0 w 1441371"/>
                        <a:gd name="connsiteY0" fmla="*/ 539879 h 542439"/>
                        <a:gd name="connsiteX1" fmla="*/ 568301 w 1441371"/>
                        <a:gd name="connsiteY1" fmla="*/ 542439 h 542439"/>
                        <a:gd name="connsiteX2" fmla="*/ 1441371 w 1441371"/>
                        <a:gd name="connsiteY2" fmla="*/ 28 h 542439"/>
                        <a:gd name="connsiteX3" fmla="*/ 865256 w 1441371"/>
                        <a:gd name="connsiteY3" fmla="*/ 0 h 542439"/>
                        <a:gd name="connsiteX4" fmla="*/ 0 w 1441371"/>
                        <a:gd name="connsiteY4" fmla="*/ 539879 h 5424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41371" h="542439">
                          <a:moveTo>
                            <a:pt x="0" y="539879"/>
                          </a:moveTo>
                          <a:lnTo>
                            <a:pt x="568301" y="542439"/>
                          </a:lnTo>
                          <a:lnTo>
                            <a:pt x="1441371" y="28"/>
                          </a:lnTo>
                          <a:lnTo>
                            <a:pt x="865256" y="0"/>
                          </a:lnTo>
                          <a:lnTo>
                            <a:pt x="0" y="539879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 w="12700" cap="rnd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kumimoji="1" lang="ja-JP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3" name="グループ化 32">
                  <a:extLst>
                    <a:ext uri="{FF2B5EF4-FFF2-40B4-BE49-F238E27FC236}">
                      <a16:creationId xmlns:a16="http://schemas.microsoft.com/office/drawing/2014/main" id="{0BC52FDF-8B5A-4B11-B7D6-E66D4608071F}"/>
                    </a:ext>
                  </a:extLst>
                </p:cNvPr>
                <p:cNvGrpSpPr/>
                <p:nvPr/>
              </p:nvGrpSpPr>
              <p:grpSpPr>
                <a:xfrm>
                  <a:off x="6937949" y="3327726"/>
                  <a:ext cx="1451860" cy="1141548"/>
                  <a:chOff x="6937949" y="3327726"/>
                  <a:chExt cx="1451860" cy="1141548"/>
                </a:xfrm>
              </p:grpSpPr>
              <p:sp>
                <p:nvSpPr>
                  <p:cNvPr id="42" name="フリーフォーム 38">
                    <a:extLst>
                      <a:ext uri="{FF2B5EF4-FFF2-40B4-BE49-F238E27FC236}">
                        <a16:creationId xmlns:a16="http://schemas.microsoft.com/office/drawing/2014/main" id="{0CB7E27B-422B-458D-B39D-1ABAB1DD8246}"/>
                      </a:ext>
                    </a:extLst>
                  </p:cNvPr>
                  <p:cNvSpPr/>
                  <p:nvPr/>
                </p:nvSpPr>
                <p:spPr>
                  <a:xfrm>
                    <a:off x="7415665" y="3327726"/>
                    <a:ext cx="974144" cy="1141548"/>
                  </a:xfrm>
                  <a:custGeom>
                    <a:avLst/>
                    <a:gdLst>
                      <a:gd name="connsiteX0" fmla="*/ 5166 w 873071"/>
                      <a:gd name="connsiteY0" fmla="*/ 542440 h 1084881"/>
                      <a:gd name="connsiteX1" fmla="*/ 873071 w 873071"/>
                      <a:gd name="connsiteY1" fmla="*/ 0 h 1084881"/>
                      <a:gd name="connsiteX2" fmla="*/ 867905 w 873071"/>
                      <a:gd name="connsiteY2" fmla="*/ 542440 h 1084881"/>
                      <a:gd name="connsiteX3" fmla="*/ 0 w 873071"/>
                      <a:gd name="connsiteY3" fmla="*/ 1084881 h 1084881"/>
                      <a:gd name="connsiteX4" fmla="*/ 5166 w 873071"/>
                      <a:gd name="connsiteY4" fmla="*/ 542440 h 1084881"/>
                      <a:gd name="connsiteX0" fmla="*/ 90182 w 958087"/>
                      <a:gd name="connsiteY0" fmla="*/ 542440 h 1084881"/>
                      <a:gd name="connsiteX1" fmla="*/ 958087 w 958087"/>
                      <a:gd name="connsiteY1" fmla="*/ 0 h 1084881"/>
                      <a:gd name="connsiteX2" fmla="*/ 952921 w 958087"/>
                      <a:gd name="connsiteY2" fmla="*/ 542440 h 1084881"/>
                      <a:gd name="connsiteX3" fmla="*/ 85016 w 958087"/>
                      <a:gd name="connsiteY3" fmla="*/ 1084881 h 1084881"/>
                      <a:gd name="connsiteX4" fmla="*/ 6 w 958087"/>
                      <a:gd name="connsiteY4" fmla="*/ 806393 h 1084881"/>
                      <a:gd name="connsiteX5" fmla="*/ 90182 w 958087"/>
                      <a:gd name="connsiteY5" fmla="*/ 542440 h 1084881"/>
                      <a:gd name="connsiteX0" fmla="*/ 92742 w 960647"/>
                      <a:gd name="connsiteY0" fmla="*/ 542440 h 1141548"/>
                      <a:gd name="connsiteX1" fmla="*/ 960647 w 960647"/>
                      <a:gd name="connsiteY1" fmla="*/ 0 h 1141548"/>
                      <a:gd name="connsiteX2" fmla="*/ 955481 w 960647"/>
                      <a:gd name="connsiteY2" fmla="*/ 542440 h 1141548"/>
                      <a:gd name="connsiteX3" fmla="*/ 0 w 960647"/>
                      <a:gd name="connsiteY3" fmla="*/ 1141548 h 1141548"/>
                      <a:gd name="connsiteX4" fmla="*/ 2566 w 960647"/>
                      <a:gd name="connsiteY4" fmla="*/ 806393 h 1141548"/>
                      <a:gd name="connsiteX5" fmla="*/ 92742 w 960647"/>
                      <a:gd name="connsiteY5" fmla="*/ 542440 h 1141548"/>
                      <a:gd name="connsiteX0" fmla="*/ 92742 w 971764"/>
                      <a:gd name="connsiteY0" fmla="*/ 542440 h 1141548"/>
                      <a:gd name="connsiteX1" fmla="*/ 960647 w 971764"/>
                      <a:gd name="connsiteY1" fmla="*/ 0 h 1141548"/>
                      <a:gd name="connsiteX2" fmla="*/ 971760 w 971764"/>
                      <a:gd name="connsiteY2" fmla="*/ 286360 h 1141548"/>
                      <a:gd name="connsiteX3" fmla="*/ 955481 w 971764"/>
                      <a:gd name="connsiteY3" fmla="*/ 542440 h 1141548"/>
                      <a:gd name="connsiteX4" fmla="*/ 0 w 971764"/>
                      <a:gd name="connsiteY4" fmla="*/ 1141548 h 1141548"/>
                      <a:gd name="connsiteX5" fmla="*/ 2566 w 971764"/>
                      <a:gd name="connsiteY5" fmla="*/ 806393 h 1141548"/>
                      <a:gd name="connsiteX6" fmla="*/ 92742 w 971764"/>
                      <a:gd name="connsiteY6" fmla="*/ 542440 h 1141548"/>
                      <a:gd name="connsiteX0" fmla="*/ 92742 w 986049"/>
                      <a:gd name="connsiteY0" fmla="*/ 542440 h 1141548"/>
                      <a:gd name="connsiteX1" fmla="*/ 960647 w 986049"/>
                      <a:gd name="connsiteY1" fmla="*/ 0 h 1141548"/>
                      <a:gd name="connsiteX2" fmla="*/ 986047 w 986049"/>
                      <a:gd name="connsiteY2" fmla="*/ 253023 h 1141548"/>
                      <a:gd name="connsiteX3" fmla="*/ 955481 w 986049"/>
                      <a:gd name="connsiteY3" fmla="*/ 542440 h 1141548"/>
                      <a:gd name="connsiteX4" fmla="*/ 0 w 986049"/>
                      <a:gd name="connsiteY4" fmla="*/ 1141548 h 1141548"/>
                      <a:gd name="connsiteX5" fmla="*/ 2566 w 986049"/>
                      <a:gd name="connsiteY5" fmla="*/ 806393 h 1141548"/>
                      <a:gd name="connsiteX6" fmla="*/ 92742 w 986049"/>
                      <a:gd name="connsiteY6" fmla="*/ 542440 h 1141548"/>
                      <a:gd name="connsiteX0" fmla="*/ 92742 w 974144"/>
                      <a:gd name="connsiteY0" fmla="*/ 542440 h 1141548"/>
                      <a:gd name="connsiteX1" fmla="*/ 960647 w 974144"/>
                      <a:gd name="connsiteY1" fmla="*/ 0 h 1141548"/>
                      <a:gd name="connsiteX2" fmla="*/ 974141 w 974144"/>
                      <a:gd name="connsiteY2" fmla="*/ 253023 h 1141548"/>
                      <a:gd name="connsiteX3" fmla="*/ 955481 w 974144"/>
                      <a:gd name="connsiteY3" fmla="*/ 542440 h 1141548"/>
                      <a:gd name="connsiteX4" fmla="*/ 0 w 974144"/>
                      <a:gd name="connsiteY4" fmla="*/ 1141548 h 1141548"/>
                      <a:gd name="connsiteX5" fmla="*/ 2566 w 974144"/>
                      <a:gd name="connsiteY5" fmla="*/ 806393 h 1141548"/>
                      <a:gd name="connsiteX6" fmla="*/ 92742 w 974144"/>
                      <a:gd name="connsiteY6" fmla="*/ 542440 h 1141548"/>
                      <a:gd name="connsiteX0" fmla="*/ 92742 w 974212"/>
                      <a:gd name="connsiteY0" fmla="*/ 542440 h 1141548"/>
                      <a:gd name="connsiteX1" fmla="*/ 960647 w 974212"/>
                      <a:gd name="connsiteY1" fmla="*/ 0 h 1141548"/>
                      <a:gd name="connsiteX2" fmla="*/ 974141 w 974212"/>
                      <a:gd name="connsiteY2" fmla="*/ 253023 h 1141548"/>
                      <a:gd name="connsiteX3" fmla="*/ 955481 w 974212"/>
                      <a:gd name="connsiteY3" fmla="*/ 542440 h 1141548"/>
                      <a:gd name="connsiteX4" fmla="*/ 0 w 974212"/>
                      <a:gd name="connsiteY4" fmla="*/ 1141548 h 1141548"/>
                      <a:gd name="connsiteX5" fmla="*/ 2566 w 974212"/>
                      <a:gd name="connsiteY5" fmla="*/ 806393 h 1141548"/>
                      <a:gd name="connsiteX6" fmla="*/ 92742 w 974212"/>
                      <a:gd name="connsiteY6" fmla="*/ 542440 h 1141548"/>
                      <a:gd name="connsiteX0" fmla="*/ 92742 w 974212"/>
                      <a:gd name="connsiteY0" fmla="*/ 542440 h 1141548"/>
                      <a:gd name="connsiteX1" fmla="*/ 960647 w 974212"/>
                      <a:gd name="connsiteY1" fmla="*/ 0 h 1141548"/>
                      <a:gd name="connsiteX2" fmla="*/ 974141 w 974212"/>
                      <a:gd name="connsiteY2" fmla="*/ 253023 h 1141548"/>
                      <a:gd name="connsiteX3" fmla="*/ 955481 w 974212"/>
                      <a:gd name="connsiteY3" fmla="*/ 542440 h 1141548"/>
                      <a:gd name="connsiteX4" fmla="*/ 0 w 974212"/>
                      <a:gd name="connsiteY4" fmla="*/ 1141548 h 1141548"/>
                      <a:gd name="connsiteX5" fmla="*/ 2566 w 974212"/>
                      <a:gd name="connsiteY5" fmla="*/ 806393 h 1141548"/>
                      <a:gd name="connsiteX6" fmla="*/ 92742 w 974212"/>
                      <a:gd name="connsiteY6" fmla="*/ 542440 h 1141548"/>
                      <a:gd name="connsiteX0" fmla="*/ 92742 w 974212"/>
                      <a:gd name="connsiteY0" fmla="*/ 542440 h 1141548"/>
                      <a:gd name="connsiteX1" fmla="*/ 960647 w 974212"/>
                      <a:gd name="connsiteY1" fmla="*/ 0 h 1141548"/>
                      <a:gd name="connsiteX2" fmla="*/ 974141 w 974212"/>
                      <a:gd name="connsiteY2" fmla="*/ 253023 h 1141548"/>
                      <a:gd name="connsiteX3" fmla="*/ 955481 w 974212"/>
                      <a:gd name="connsiteY3" fmla="*/ 542440 h 1141548"/>
                      <a:gd name="connsiteX4" fmla="*/ 0 w 974212"/>
                      <a:gd name="connsiteY4" fmla="*/ 1141548 h 1141548"/>
                      <a:gd name="connsiteX5" fmla="*/ 2566 w 974212"/>
                      <a:gd name="connsiteY5" fmla="*/ 806393 h 1141548"/>
                      <a:gd name="connsiteX6" fmla="*/ 92742 w 974212"/>
                      <a:gd name="connsiteY6" fmla="*/ 542440 h 1141548"/>
                      <a:gd name="connsiteX0" fmla="*/ 92742 w 1028260"/>
                      <a:gd name="connsiteY0" fmla="*/ 549824 h 1148932"/>
                      <a:gd name="connsiteX1" fmla="*/ 960647 w 1028260"/>
                      <a:gd name="connsiteY1" fmla="*/ 7384 h 1148932"/>
                      <a:gd name="connsiteX2" fmla="*/ 974141 w 1028260"/>
                      <a:gd name="connsiteY2" fmla="*/ 260407 h 1148932"/>
                      <a:gd name="connsiteX3" fmla="*/ 955481 w 1028260"/>
                      <a:gd name="connsiteY3" fmla="*/ 549824 h 1148932"/>
                      <a:gd name="connsiteX4" fmla="*/ 0 w 1028260"/>
                      <a:gd name="connsiteY4" fmla="*/ 1148932 h 1148932"/>
                      <a:gd name="connsiteX5" fmla="*/ 2566 w 1028260"/>
                      <a:gd name="connsiteY5" fmla="*/ 813777 h 1148932"/>
                      <a:gd name="connsiteX6" fmla="*/ 92742 w 1028260"/>
                      <a:gd name="connsiteY6" fmla="*/ 549824 h 1148932"/>
                      <a:gd name="connsiteX0" fmla="*/ 92742 w 1028406"/>
                      <a:gd name="connsiteY0" fmla="*/ 549515 h 1148623"/>
                      <a:gd name="connsiteX1" fmla="*/ 960647 w 1028406"/>
                      <a:gd name="connsiteY1" fmla="*/ 7075 h 1148623"/>
                      <a:gd name="connsiteX2" fmla="*/ 974141 w 1028406"/>
                      <a:gd name="connsiteY2" fmla="*/ 260098 h 1148623"/>
                      <a:gd name="connsiteX3" fmla="*/ 955481 w 1028406"/>
                      <a:gd name="connsiteY3" fmla="*/ 549515 h 1148623"/>
                      <a:gd name="connsiteX4" fmla="*/ 0 w 1028406"/>
                      <a:gd name="connsiteY4" fmla="*/ 1148623 h 1148623"/>
                      <a:gd name="connsiteX5" fmla="*/ 2566 w 1028406"/>
                      <a:gd name="connsiteY5" fmla="*/ 813468 h 1148623"/>
                      <a:gd name="connsiteX6" fmla="*/ 92742 w 1028406"/>
                      <a:gd name="connsiteY6" fmla="*/ 549515 h 1148623"/>
                      <a:gd name="connsiteX0" fmla="*/ 92742 w 1028010"/>
                      <a:gd name="connsiteY0" fmla="*/ 550648 h 1149756"/>
                      <a:gd name="connsiteX1" fmla="*/ 960647 w 1028010"/>
                      <a:gd name="connsiteY1" fmla="*/ 8208 h 1149756"/>
                      <a:gd name="connsiteX2" fmla="*/ 974141 w 1028010"/>
                      <a:gd name="connsiteY2" fmla="*/ 261231 h 1149756"/>
                      <a:gd name="connsiteX3" fmla="*/ 955481 w 1028010"/>
                      <a:gd name="connsiteY3" fmla="*/ 550648 h 1149756"/>
                      <a:gd name="connsiteX4" fmla="*/ 0 w 1028010"/>
                      <a:gd name="connsiteY4" fmla="*/ 1149756 h 1149756"/>
                      <a:gd name="connsiteX5" fmla="*/ 2566 w 1028010"/>
                      <a:gd name="connsiteY5" fmla="*/ 814601 h 1149756"/>
                      <a:gd name="connsiteX6" fmla="*/ 92742 w 1028010"/>
                      <a:gd name="connsiteY6" fmla="*/ 550648 h 1149756"/>
                      <a:gd name="connsiteX0" fmla="*/ 92742 w 974141"/>
                      <a:gd name="connsiteY0" fmla="*/ 542440 h 1141548"/>
                      <a:gd name="connsiteX1" fmla="*/ 960647 w 974141"/>
                      <a:gd name="connsiteY1" fmla="*/ 0 h 1141548"/>
                      <a:gd name="connsiteX2" fmla="*/ 974141 w 974141"/>
                      <a:gd name="connsiteY2" fmla="*/ 253023 h 1141548"/>
                      <a:gd name="connsiteX3" fmla="*/ 955481 w 974141"/>
                      <a:gd name="connsiteY3" fmla="*/ 542440 h 1141548"/>
                      <a:gd name="connsiteX4" fmla="*/ 0 w 974141"/>
                      <a:gd name="connsiteY4" fmla="*/ 1141548 h 1141548"/>
                      <a:gd name="connsiteX5" fmla="*/ 2566 w 974141"/>
                      <a:gd name="connsiteY5" fmla="*/ 806393 h 1141548"/>
                      <a:gd name="connsiteX6" fmla="*/ 92742 w 974141"/>
                      <a:gd name="connsiteY6" fmla="*/ 542440 h 1141548"/>
                      <a:gd name="connsiteX0" fmla="*/ 92742 w 974141"/>
                      <a:gd name="connsiteY0" fmla="*/ 542440 h 1141548"/>
                      <a:gd name="connsiteX1" fmla="*/ 960647 w 974141"/>
                      <a:gd name="connsiteY1" fmla="*/ 0 h 1141548"/>
                      <a:gd name="connsiteX2" fmla="*/ 974141 w 974141"/>
                      <a:gd name="connsiteY2" fmla="*/ 253023 h 1141548"/>
                      <a:gd name="connsiteX3" fmla="*/ 955481 w 974141"/>
                      <a:gd name="connsiteY3" fmla="*/ 542440 h 1141548"/>
                      <a:gd name="connsiteX4" fmla="*/ 0 w 974141"/>
                      <a:gd name="connsiteY4" fmla="*/ 1141548 h 1141548"/>
                      <a:gd name="connsiteX5" fmla="*/ 2566 w 974141"/>
                      <a:gd name="connsiteY5" fmla="*/ 806393 h 1141548"/>
                      <a:gd name="connsiteX6" fmla="*/ 92742 w 974141"/>
                      <a:gd name="connsiteY6" fmla="*/ 542440 h 1141548"/>
                      <a:gd name="connsiteX0" fmla="*/ 92742 w 974141"/>
                      <a:gd name="connsiteY0" fmla="*/ 542440 h 1141548"/>
                      <a:gd name="connsiteX1" fmla="*/ 960647 w 974141"/>
                      <a:gd name="connsiteY1" fmla="*/ 0 h 1141548"/>
                      <a:gd name="connsiteX2" fmla="*/ 974141 w 974141"/>
                      <a:gd name="connsiteY2" fmla="*/ 253023 h 1141548"/>
                      <a:gd name="connsiteX3" fmla="*/ 955481 w 974141"/>
                      <a:gd name="connsiteY3" fmla="*/ 542440 h 1141548"/>
                      <a:gd name="connsiteX4" fmla="*/ 0 w 974141"/>
                      <a:gd name="connsiteY4" fmla="*/ 1141548 h 1141548"/>
                      <a:gd name="connsiteX5" fmla="*/ 2566 w 974141"/>
                      <a:gd name="connsiteY5" fmla="*/ 806393 h 1141548"/>
                      <a:gd name="connsiteX6" fmla="*/ 92742 w 974141"/>
                      <a:gd name="connsiteY6" fmla="*/ 542440 h 1141548"/>
                      <a:gd name="connsiteX0" fmla="*/ 92742 w 975675"/>
                      <a:gd name="connsiteY0" fmla="*/ 542440 h 1141548"/>
                      <a:gd name="connsiteX1" fmla="*/ 960647 w 975675"/>
                      <a:gd name="connsiteY1" fmla="*/ 0 h 1141548"/>
                      <a:gd name="connsiteX2" fmla="*/ 974141 w 975675"/>
                      <a:gd name="connsiteY2" fmla="*/ 253023 h 1141548"/>
                      <a:gd name="connsiteX3" fmla="*/ 955481 w 975675"/>
                      <a:gd name="connsiteY3" fmla="*/ 542440 h 1141548"/>
                      <a:gd name="connsiteX4" fmla="*/ 0 w 975675"/>
                      <a:gd name="connsiteY4" fmla="*/ 1141548 h 1141548"/>
                      <a:gd name="connsiteX5" fmla="*/ 2566 w 975675"/>
                      <a:gd name="connsiteY5" fmla="*/ 806393 h 1141548"/>
                      <a:gd name="connsiteX6" fmla="*/ 92742 w 975675"/>
                      <a:gd name="connsiteY6" fmla="*/ 542440 h 1141548"/>
                      <a:gd name="connsiteX0" fmla="*/ 92742 w 975230"/>
                      <a:gd name="connsiteY0" fmla="*/ 542440 h 1141548"/>
                      <a:gd name="connsiteX1" fmla="*/ 960647 w 975230"/>
                      <a:gd name="connsiteY1" fmla="*/ 0 h 1141548"/>
                      <a:gd name="connsiteX2" fmla="*/ 974141 w 975230"/>
                      <a:gd name="connsiteY2" fmla="*/ 253023 h 1141548"/>
                      <a:gd name="connsiteX3" fmla="*/ 955481 w 975230"/>
                      <a:gd name="connsiteY3" fmla="*/ 542440 h 1141548"/>
                      <a:gd name="connsiteX4" fmla="*/ 0 w 975230"/>
                      <a:gd name="connsiteY4" fmla="*/ 1141548 h 1141548"/>
                      <a:gd name="connsiteX5" fmla="*/ 2566 w 975230"/>
                      <a:gd name="connsiteY5" fmla="*/ 806393 h 1141548"/>
                      <a:gd name="connsiteX6" fmla="*/ 92742 w 975230"/>
                      <a:gd name="connsiteY6" fmla="*/ 542440 h 1141548"/>
                      <a:gd name="connsiteX0" fmla="*/ 92742 w 974141"/>
                      <a:gd name="connsiteY0" fmla="*/ 542440 h 1141548"/>
                      <a:gd name="connsiteX1" fmla="*/ 960647 w 974141"/>
                      <a:gd name="connsiteY1" fmla="*/ 0 h 1141548"/>
                      <a:gd name="connsiteX2" fmla="*/ 974141 w 974141"/>
                      <a:gd name="connsiteY2" fmla="*/ 253023 h 1141548"/>
                      <a:gd name="connsiteX3" fmla="*/ 955481 w 974141"/>
                      <a:gd name="connsiteY3" fmla="*/ 542440 h 1141548"/>
                      <a:gd name="connsiteX4" fmla="*/ 0 w 974141"/>
                      <a:gd name="connsiteY4" fmla="*/ 1141548 h 1141548"/>
                      <a:gd name="connsiteX5" fmla="*/ 2566 w 974141"/>
                      <a:gd name="connsiteY5" fmla="*/ 806393 h 1141548"/>
                      <a:gd name="connsiteX6" fmla="*/ 92742 w 974141"/>
                      <a:gd name="connsiteY6" fmla="*/ 542440 h 1141548"/>
                      <a:gd name="connsiteX0" fmla="*/ 92742 w 974144"/>
                      <a:gd name="connsiteY0" fmla="*/ 549584 h 1148692"/>
                      <a:gd name="connsiteX1" fmla="*/ 965409 w 974144"/>
                      <a:gd name="connsiteY1" fmla="*/ 0 h 1148692"/>
                      <a:gd name="connsiteX2" fmla="*/ 974141 w 974144"/>
                      <a:gd name="connsiteY2" fmla="*/ 260167 h 1148692"/>
                      <a:gd name="connsiteX3" fmla="*/ 955481 w 974144"/>
                      <a:gd name="connsiteY3" fmla="*/ 549584 h 1148692"/>
                      <a:gd name="connsiteX4" fmla="*/ 0 w 974144"/>
                      <a:gd name="connsiteY4" fmla="*/ 1148692 h 1148692"/>
                      <a:gd name="connsiteX5" fmla="*/ 2566 w 974144"/>
                      <a:gd name="connsiteY5" fmla="*/ 813537 h 1148692"/>
                      <a:gd name="connsiteX6" fmla="*/ 92742 w 974144"/>
                      <a:gd name="connsiteY6" fmla="*/ 549584 h 1148692"/>
                      <a:gd name="connsiteX0" fmla="*/ 92742 w 976860"/>
                      <a:gd name="connsiteY0" fmla="*/ 523390 h 1122498"/>
                      <a:gd name="connsiteX1" fmla="*/ 970172 w 976860"/>
                      <a:gd name="connsiteY1" fmla="*/ 0 h 1122498"/>
                      <a:gd name="connsiteX2" fmla="*/ 974141 w 976860"/>
                      <a:gd name="connsiteY2" fmla="*/ 233973 h 1122498"/>
                      <a:gd name="connsiteX3" fmla="*/ 955481 w 976860"/>
                      <a:gd name="connsiteY3" fmla="*/ 523390 h 1122498"/>
                      <a:gd name="connsiteX4" fmla="*/ 0 w 976860"/>
                      <a:gd name="connsiteY4" fmla="*/ 1122498 h 1122498"/>
                      <a:gd name="connsiteX5" fmla="*/ 2566 w 976860"/>
                      <a:gd name="connsiteY5" fmla="*/ 787343 h 1122498"/>
                      <a:gd name="connsiteX6" fmla="*/ 92742 w 976860"/>
                      <a:gd name="connsiteY6" fmla="*/ 523390 h 1122498"/>
                      <a:gd name="connsiteX0" fmla="*/ 92742 w 974144"/>
                      <a:gd name="connsiteY0" fmla="*/ 542440 h 1141548"/>
                      <a:gd name="connsiteX1" fmla="*/ 965409 w 974144"/>
                      <a:gd name="connsiteY1" fmla="*/ 0 h 1141548"/>
                      <a:gd name="connsiteX2" fmla="*/ 974141 w 974144"/>
                      <a:gd name="connsiteY2" fmla="*/ 253023 h 1141548"/>
                      <a:gd name="connsiteX3" fmla="*/ 955481 w 974144"/>
                      <a:gd name="connsiteY3" fmla="*/ 542440 h 1141548"/>
                      <a:gd name="connsiteX4" fmla="*/ 0 w 974144"/>
                      <a:gd name="connsiteY4" fmla="*/ 1141548 h 1141548"/>
                      <a:gd name="connsiteX5" fmla="*/ 2566 w 974144"/>
                      <a:gd name="connsiteY5" fmla="*/ 806393 h 1141548"/>
                      <a:gd name="connsiteX6" fmla="*/ 92742 w 974144"/>
                      <a:gd name="connsiteY6" fmla="*/ 542440 h 1141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74144" h="1141548">
                        <a:moveTo>
                          <a:pt x="92742" y="542440"/>
                        </a:moveTo>
                        <a:lnTo>
                          <a:pt x="965409" y="0"/>
                        </a:lnTo>
                        <a:cubicBezTo>
                          <a:pt x="978959" y="63683"/>
                          <a:pt x="972156" y="143180"/>
                          <a:pt x="974141" y="253023"/>
                        </a:cubicBezTo>
                        <a:cubicBezTo>
                          <a:pt x="972683" y="359020"/>
                          <a:pt x="961702" y="476924"/>
                          <a:pt x="955481" y="542440"/>
                        </a:cubicBezTo>
                        <a:lnTo>
                          <a:pt x="0" y="1141548"/>
                        </a:lnTo>
                        <a:cubicBezTo>
                          <a:pt x="855" y="1048719"/>
                          <a:pt x="1711" y="899222"/>
                          <a:pt x="2566" y="806393"/>
                        </a:cubicBezTo>
                        <a:lnTo>
                          <a:pt x="92742" y="542440"/>
                        </a:lnTo>
                        <a:close/>
                      </a:path>
                    </a:pathLst>
                  </a:custGeom>
                  <a:solidFill>
                    <a:srgbClr val="B0CFF2"/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" name="フリーフォーム 39">
                    <a:extLst>
                      <a:ext uri="{FF2B5EF4-FFF2-40B4-BE49-F238E27FC236}">
                        <a16:creationId xmlns:a16="http://schemas.microsoft.com/office/drawing/2014/main" id="{49C906D5-66D8-4EC1-BB1B-294DECB99699}"/>
                      </a:ext>
                    </a:extLst>
                  </p:cNvPr>
                  <p:cNvSpPr/>
                  <p:nvPr/>
                </p:nvSpPr>
                <p:spPr>
                  <a:xfrm>
                    <a:off x="6937949" y="3329015"/>
                    <a:ext cx="1441371" cy="542439"/>
                  </a:xfrm>
                  <a:custGeom>
                    <a:avLst/>
                    <a:gdLst>
                      <a:gd name="connsiteX0" fmla="*/ 0 w 1477505"/>
                      <a:gd name="connsiteY0" fmla="*/ 542440 h 547606"/>
                      <a:gd name="connsiteX1" fmla="*/ 599268 w 1477505"/>
                      <a:gd name="connsiteY1" fmla="*/ 547606 h 547606"/>
                      <a:gd name="connsiteX2" fmla="*/ 1477505 w 1477505"/>
                      <a:gd name="connsiteY2" fmla="*/ 5166 h 547606"/>
                      <a:gd name="connsiteX3" fmla="*/ 893735 w 1477505"/>
                      <a:gd name="connsiteY3" fmla="*/ 0 h 547606"/>
                      <a:gd name="connsiteX4" fmla="*/ 0 w 1477505"/>
                      <a:gd name="connsiteY4" fmla="*/ 542440 h 547606"/>
                      <a:gd name="connsiteX0" fmla="*/ 0 w 1431010"/>
                      <a:gd name="connsiteY0" fmla="*/ 413288 h 547606"/>
                      <a:gd name="connsiteX1" fmla="*/ 552773 w 1431010"/>
                      <a:gd name="connsiteY1" fmla="*/ 547606 h 547606"/>
                      <a:gd name="connsiteX2" fmla="*/ 1431010 w 1431010"/>
                      <a:gd name="connsiteY2" fmla="*/ 5166 h 547606"/>
                      <a:gd name="connsiteX3" fmla="*/ 847240 w 1431010"/>
                      <a:gd name="connsiteY3" fmla="*/ 0 h 547606"/>
                      <a:gd name="connsiteX4" fmla="*/ 0 w 1431010"/>
                      <a:gd name="connsiteY4" fmla="*/ 413288 h 547606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5166 h 547607"/>
                      <a:gd name="connsiteX3" fmla="*/ 883402 w 1467172"/>
                      <a:gd name="connsiteY3" fmla="*/ 0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73070 w 1467172"/>
                      <a:gd name="connsiteY3" fmla="*/ 87824 h 542441"/>
                      <a:gd name="connsiteX4" fmla="*/ 0 w 1467172"/>
                      <a:gd name="connsiteY4" fmla="*/ 542441 h 542441"/>
                      <a:gd name="connsiteX0" fmla="*/ 0 w 1467172"/>
                      <a:gd name="connsiteY0" fmla="*/ 542441 h 542441"/>
                      <a:gd name="connsiteX1" fmla="*/ 588935 w 1467172"/>
                      <a:gd name="connsiteY1" fmla="*/ 542440 h 542441"/>
                      <a:gd name="connsiteX2" fmla="*/ 1467172 w 1467172"/>
                      <a:gd name="connsiteY2" fmla="*/ 0 h 542441"/>
                      <a:gd name="connsiteX3" fmla="*/ 857572 w 1467172"/>
                      <a:gd name="connsiteY3" fmla="*/ 5167 h 542441"/>
                      <a:gd name="connsiteX4" fmla="*/ 0 w 1467172"/>
                      <a:gd name="connsiteY4" fmla="*/ 542441 h 542441"/>
                      <a:gd name="connsiteX0" fmla="*/ 0 w 1431009"/>
                      <a:gd name="connsiteY0" fmla="*/ 537274 h 537274"/>
                      <a:gd name="connsiteX1" fmla="*/ 588935 w 1431009"/>
                      <a:gd name="connsiteY1" fmla="*/ 537273 h 537274"/>
                      <a:gd name="connsiteX2" fmla="*/ 1431009 w 1431009"/>
                      <a:gd name="connsiteY2" fmla="*/ 82656 h 537274"/>
                      <a:gd name="connsiteX3" fmla="*/ 857572 w 1431009"/>
                      <a:gd name="connsiteY3" fmla="*/ 0 h 537274"/>
                      <a:gd name="connsiteX4" fmla="*/ 0 w 1431009"/>
                      <a:gd name="connsiteY4" fmla="*/ 537274 h 537274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0333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52773 h 552773"/>
                      <a:gd name="connsiteX1" fmla="*/ 588935 w 1467172"/>
                      <a:gd name="connsiteY1" fmla="*/ 552772 h 552773"/>
                      <a:gd name="connsiteX2" fmla="*/ 1467172 w 1467172"/>
                      <a:gd name="connsiteY2" fmla="*/ 5166 h 552773"/>
                      <a:gd name="connsiteX3" fmla="*/ 857572 w 1467172"/>
                      <a:gd name="connsiteY3" fmla="*/ 0 h 552773"/>
                      <a:gd name="connsiteX4" fmla="*/ 0 w 1467172"/>
                      <a:gd name="connsiteY4" fmla="*/ 552773 h 552773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57572 w 1467172"/>
                      <a:gd name="connsiteY3" fmla="*/ 15499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588935 w 1467172"/>
                      <a:gd name="connsiteY1" fmla="*/ 547606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67172"/>
                      <a:gd name="connsiteY0" fmla="*/ 547607 h 547607"/>
                      <a:gd name="connsiteX1" fmla="*/ 604434 w 1467172"/>
                      <a:gd name="connsiteY1" fmla="*/ 542440 h 547607"/>
                      <a:gd name="connsiteX2" fmla="*/ 1467172 w 1467172"/>
                      <a:gd name="connsiteY2" fmla="*/ 0 h 547607"/>
                      <a:gd name="connsiteX3" fmla="*/ 867904 w 1467172"/>
                      <a:gd name="connsiteY3" fmla="*/ 1 h 547607"/>
                      <a:gd name="connsiteX4" fmla="*/ 0 w 1467172"/>
                      <a:gd name="connsiteY4" fmla="*/ 547607 h 547607"/>
                      <a:gd name="connsiteX0" fmla="*/ 0 w 1441342"/>
                      <a:gd name="connsiteY0" fmla="*/ 547607 h 547607"/>
                      <a:gd name="connsiteX1" fmla="*/ 578604 w 1441342"/>
                      <a:gd name="connsiteY1" fmla="*/ 542440 h 547607"/>
                      <a:gd name="connsiteX2" fmla="*/ 1441342 w 1441342"/>
                      <a:gd name="connsiteY2" fmla="*/ 0 h 547607"/>
                      <a:gd name="connsiteX3" fmla="*/ 842074 w 1441342"/>
                      <a:gd name="connsiteY3" fmla="*/ 1 h 547607"/>
                      <a:gd name="connsiteX4" fmla="*/ 0 w 1441342"/>
                      <a:gd name="connsiteY4" fmla="*/ 547607 h 547607"/>
                      <a:gd name="connsiteX0" fmla="*/ 0 w 1291525"/>
                      <a:gd name="connsiteY0" fmla="*/ 547607 h 547607"/>
                      <a:gd name="connsiteX1" fmla="*/ 578604 w 1291525"/>
                      <a:gd name="connsiteY1" fmla="*/ 542440 h 547607"/>
                      <a:gd name="connsiteX2" fmla="*/ 1291525 w 1291525"/>
                      <a:gd name="connsiteY2" fmla="*/ 0 h 547607"/>
                      <a:gd name="connsiteX3" fmla="*/ 842074 w 1291525"/>
                      <a:gd name="connsiteY3" fmla="*/ 1 h 547607"/>
                      <a:gd name="connsiteX4" fmla="*/ 0 w 1291525"/>
                      <a:gd name="connsiteY4" fmla="*/ 547607 h 547607"/>
                      <a:gd name="connsiteX0" fmla="*/ 0 w 1451674"/>
                      <a:gd name="connsiteY0" fmla="*/ 547606 h 547606"/>
                      <a:gd name="connsiteX1" fmla="*/ 578604 w 1451674"/>
                      <a:gd name="connsiteY1" fmla="*/ 542439 h 547606"/>
                      <a:gd name="connsiteX2" fmla="*/ 1451674 w 1451674"/>
                      <a:gd name="connsiteY2" fmla="*/ 10331 h 547606"/>
                      <a:gd name="connsiteX3" fmla="*/ 842074 w 1451674"/>
                      <a:gd name="connsiteY3" fmla="*/ 0 h 547606"/>
                      <a:gd name="connsiteX4" fmla="*/ 0 w 1451674"/>
                      <a:gd name="connsiteY4" fmla="*/ 547606 h 547606"/>
                      <a:gd name="connsiteX0" fmla="*/ 0 w 1451674"/>
                      <a:gd name="connsiteY0" fmla="*/ 568184 h 568184"/>
                      <a:gd name="connsiteX1" fmla="*/ 578604 w 1451674"/>
                      <a:gd name="connsiteY1" fmla="*/ 563017 h 568184"/>
                      <a:gd name="connsiteX2" fmla="*/ 1451674 w 1451674"/>
                      <a:gd name="connsiteY2" fmla="*/ 0 h 568184"/>
                      <a:gd name="connsiteX3" fmla="*/ 842074 w 1451674"/>
                      <a:gd name="connsiteY3" fmla="*/ 20578 h 568184"/>
                      <a:gd name="connsiteX4" fmla="*/ 0 w 1451674"/>
                      <a:gd name="connsiteY4" fmla="*/ 568184 h 568184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4207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622303 h 622303"/>
                      <a:gd name="connsiteX1" fmla="*/ 578604 w 1454250"/>
                      <a:gd name="connsiteY1" fmla="*/ 617136 h 622303"/>
                      <a:gd name="connsiteX2" fmla="*/ 1454250 w 1454250"/>
                      <a:gd name="connsiteY2" fmla="*/ 77301 h 622303"/>
                      <a:gd name="connsiteX3" fmla="*/ 849801 w 1454250"/>
                      <a:gd name="connsiteY3" fmla="*/ 0 h 622303"/>
                      <a:gd name="connsiteX4" fmla="*/ 0 w 1454250"/>
                      <a:gd name="connsiteY4" fmla="*/ 622303 h 622303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49801 w 1454250"/>
                      <a:gd name="connsiteY3" fmla="*/ 103003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75559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3286 w 1454250"/>
                      <a:gd name="connsiteY3" fmla="*/ 133912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67831 w 1454250"/>
                      <a:gd name="connsiteY3" fmla="*/ 10275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88437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7606 h 547606"/>
                      <a:gd name="connsiteX1" fmla="*/ 578604 w 1454250"/>
                      <a:gd name="connsiteY1" fmla="*/ 542439 h 547606"/>
                      <a:gd name="connsiteX2" fmla="*/ 1454250 w 1454250"/>
                      <a:gd name="connsiteY2" fmla="*/ 2604 h 547606"/>
                      <a:gd name="connsiteX3" fmla="*/ 896164 w 1454250"/>
                      <a:gd name="connsiteY3" fmla="*/ 0 h 547606"/>
                      <a:gd name="connsiteX4" fmla="*/ 0 w 1454250"/>
                      <a:gd name="connsiteY4" fmla="*/ 547606 h 547606"/>
                      <a:gd name="connsiteX0" fmla="*/ 0 w 1454250"/>
                      <a:gd name="connsiteY0" fmla="*/ 545002 h 545002"/>
                      <a:gd name="connsiteX1" fmla="*/ 578604 w 1454250"/>
                      <a:gd name="connsiteY1" fmla="*/ 539835 h 545002"/>
                      <a:gd name="connsiteX2" fmla="*/ 1454250 w 1454250"/>
                      <a:gd name="connsiteY2" fmla="*/ 0 h 545002"/>
                      <a:gd name="connsiteX3" fmla="*/ 898740 w 1454250"/>
                      <a:gd name="connsiteY3" fmla="*/ 2548 h 545002"/>
                      <a:gd name="connsiteX4" fmla="*/ 0 w 1454250"/>
                      <a:gd name="connsiteY4" fmla="*/ 545002 h 545002"/>
                      <a:gd name="connsiteX0" fmla="*/ 0 w 1454250"/>
                      <a:gd name="connsiteY0" fmla="*/ 545002 h 555290"/>
                      <a:gd name="connsiteX1" fmla="*/ 578604 w 1454250"/>
                      <a:gd name="connsiteY1" fmla="*/ 555290 h 555290"/>
                      <a:gd name="connsiteX2" fmla="*/ 1454250 w 1454250"/>
                      <a:gd name="connsiteY2" fmla="*/ 0 h 555290"/>
                      <a:gd name="connsiteX3" fmla="*/ 898740 w 1454250"/>
                      <a:gd name="connsiteY3" fmla="*/ 2548 h 555290"/>
                      <a:gd name="connsiteX4" fmla="*/ 0 w 1454250"/>
                      <a:gd name="connsiteY4" fmla="*/ 545002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88437 w 1443947"/>
                      <a:gd name="connsiteY3" fmla="*/ 2548 h 555290"/>
                      <a:gd name="connsiteX4" fmla="*/ 0 w 1443947"/>
                      <a:gd name="connsiteY4" fmla="*/ 552730 h 555290"/>
                      <a:gd name="connsiteX0" fmla="*/ 0 w 1443947"/>
                      <a:gd name="connsiteY0" fmla="*/ 552730 h 555290"/>
                      <a:gd name="connsiteX1" fmla="*/ 568301 w 1443947"/>
                      <a:gd name="connsiteY1" fmla="*/ 555290 h 555290"/>
                      <a:gd name="connsiteX2" fmla="*/ 1443947 w 1443947"/>
                      <a:gd name="connsiteY2" fmla="*/ 0 h 555290"/>
                      <a:gd name="connsiteX3" fmla="*/ 836922 w 1443947"/>
                      <a:gd name="connsiteY3" fmla="*/ 108155 h 555290"/>
                      <a:gd name="connsiteX4" fmla="*/ 0 w 1443947"/>
                      <a:gd name="connsiteY4" fmla="*/ 552730 h 555290"/>
                      <a:gd name="connsiteX0" fmla="*/ 0 w 1356371"/>
                      <a:gd name="connsiteY0" fmla="*/ 488335 h 490895"/>
                      <a:gd name="connsiteX1" fmla="*/ 568301 w 1356371"/>
                      <a:gd name="connsiteY1" fmla="*/ 490895 h 490895"/>
                      <a:gd name="connsiteX2" fmla="*/ 1356371 w 1356371"/>
                      <a:gd name="connsiteY2" fmla="*/ 0 h 490895"/>
                      <a:gd name="connsiteX3" fmla="*/ 836922 w 1356371"/>
                      <a:gd name="connsiteY3" fmla="*/ 43760 h 490895"/>
                      <a:gd name="connsiteX4" fmla="*/ 0 w 1356371"/>
                      <a:gd name="connsiteY4" fmla="*/ 488335 h 490895"/>
                      <a:gd name="connsiteX0" fmla="*/ 0 w 1441371"/>
                      <a:gd name="connsiteY0" fmla="*/ 539851 h 542411"/>
                      <a:gd name="connsiteX1" fmla="*/ 568301 w 1441371"/>
                      <a:gd name="connsiteY1" fmla="*/ 542411 h 542411"/>
                      <a:gd name="connsiteX2" fmla="*/ 1441371 w 1441371"/>
                      <a:gd name="connsiteY2" fmla="*/ 0 h 542411"/>
                      <a:gd name="connsiteX3" fmla="*/ 836922 w 1441371"/>
                      <a:gd name="connsiteY3" fmla="*/ 95276 h 542411"/>
                      <a:gd name="connsiteX4" fmla="*/ 0 w 1441371"/>
                      <a:gd name="connsiteY4" fmla="*/ 539851 h 542411"/>
                      <a:gd name="connsiteX0" fmla="*/ 0 w 1441371"/>
                      <a:gd name="connsiteY0" fmla="*/ 539879 h 542439"/>
                      <a:gd name="connsiteX1" fmla="*/ 568301 w 1441371"/>
                      <a:gd name="connsiteY1" fmla="*/ 542439 h 542439"/>
                      <a:gd name="connsiteX2" fmla="*/ 1441371 w 1441371"/>
                      <a:gd name="connsiteY2" fmla="*/ 28 h 542439"/>
                      <a:gd name="connsiteX3" fmla="*/ 865256 w 1441371"/>
                      <a:gd name="connsiteY3" fmla="*/ 0 h 542439"/>
                      <a:gd name="connsiteX4" fmla="*/ 0 w 1441371"/>
                      <a:gd name="connsiteY4" fmla="*/ 539879 h 54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1371" h="542439">
                        <a:moveTo>
                          <a:pt x="0" y="539879"/>
                        </a:moveTo>
                        <a:lnTo>
                          <a:pt x="568301" y="542439"/>
                        </a:lnTo>
                        <a:lnTo>
                          <a:pt x="1441371" y="28"/>
                        </a:lnTo>
                        <a:lnTo>
                          <a:pt x="865256" y="0"/>
                        </a:lnTo>
                        <a:lnTo>
                          <a:pt x="0" y="539879"/>
                        </a:lnTo>
                        <a:close/>
                      </a:path>
                    </a:pathLst>
                  </a:custGeom>
                  <a:solidFill>
                    <a:srgbClr val="DEEBFA"/>
                  </a:solidFill>
                  <a:ln w="12700" cap="rnd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kumimoji="1"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4" name="グループ化 33">
                  <a:extLst>
                    <a:ext uri="{FF2B5EF4-FFF2-40B4-BE49-F238E27FC236}">
                      <a16:creationId xmlns:a16="http://schemas.microsoft.com/office/drawing/2014/main" id="{77AD8A63-25C8-4B0F-A433-54EB723CF227}"/>
                    </a:ext>
                  </a:extLst>
                </p:cNvPr>
                <p:cNvGrpSpPr/>
                <p:nvPr/>
              </p:nvGrpSpPr>
              <p:grpSpPr>
                <a:xfrm>
                  <a:off x="7012210" y="3357019"/>
                  <a:ext cx="1306271" cy="777100"/>
                  <a:chOff x="6994178" y="3367323"/>
                  <a:chExt cx="1306271" cy="777100"/>
                </a:xfrm>
              </p:grpSpPr>
              <p:grpSp>
                <p:nvGrpSpPr>
                  <p:cNvPr id="35" name="グループ化 34">
                    <a:extLst>
                      <a:ext uri="{FF2B5EF4-FFF2-40B4-BE49-F238E27FC236}">
                        <a16:creationId xmlns:a16="http://schemas.microsoft.com/office/drawing/2014/main" id="{A19262AD-FD9A-4183-9835-10DF250AE29E}"/>
                      </a:ext>
                    </a:extLst>
                  </p:cNvPr>
                  <p:cNvGrpSpPr/>
                  <p:nvPr/>
                </p:nvGrpSpPr>
                <p:grpSpPr>
                  <a:xfrm>
                    <a:off x="7400199" y="3367323"/>
                    <a:ext cx="900250" cy="777100"/>
                    <a:chOff x="7369287" y="3385355"/>
                    <a:chExt cx="900250" cy="777100"/>
                  </a:xfrm>
                </p:grpSpPr>
                <p:cxnSp>
                  <p:nvCxnSpPr>
                    <p:cNvPr id="38" name="直線コネクタ 37">
                      <a:extLst>
                        <a:ext uri="{FF2B5EF4-FFF2-40B4-BE49-F238E27FC236}">
                          <a16:creationId xmlns:a16="http://schemas.microsoft.com/office/drawing/2014/main" id="{476A2037-0B75-432D-AE91-11FF1DE99139}"/>
                        </a:ext>
                      </a:extLst>
                    </p:cNvPr>
                    <p:cNvCxnSpPr>
                      <a:stCxn id="48" idx="3"/>
                      <a:endCxn id="48" idx="2"/>
                    </p:cNvCxnSpPr>
                    <p:nvPr/>
                  </p:nvCxnSpPr>
                  <p:spPr>
                    <a:xfrm flipV="1">
                      <a:off x="7480600" y="3651570"/>
                      <a:ext cx="788937" cy="499205"/>
                    </a:xfrm>
                    <a:prstGeom prst="line">
                      <a:avLst/>
                    </a:prstGeom>
                    <a:ln w="9525" cap="rnd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  <a:tailEnd type="non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直線コネクタ 38">
                      <a:extLst>
                        <a:ext uri="{FF2B5EF4-FFF2-40B4-BE49-F238E27FC236}">
                          <a16:creationId xmlns:a16="http://schemas.microsoft.com/office/drawing/2014/main" id="{731D4078-8C7E-4702-80C9-14E533E7BA15}"/>
                        </a:ext>
                      </a:extLst>
                    </p:cNvPr>
                    <p:cNvCxnSpPr>
                      <a:stCxn id="42" idx="5"/>
                      <a:endCxn id="48" idx="3"/>
                    </p:cNvCxnSpPr>
                    <p:nvPr/>
                  </p:nvCxnSpPr>
                  <p:spPr>
                    <a:xfrm flipV="1">
                      <a:off x="7369287" y="4153351"/>
                      <a:ext cx="111313" cy="9104"/>
                    </a:xfrm>
                    <a:prstGeom prst="line">
                      <a:avLst/>
                    </a:prstGeom>
                    <a:ln w="9525" cap="rnd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  <a:tailEnd type="non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線コネクタ 39">
                      <a:extLst>
                        <a:ext uri="{FF2B5EF4-FFF2-40B4-BE49-F238E27FC236}">
                          <a16:creationId xmlns:a16="http://schemas.microsoft.com/office/drawing/2014/main" id="{F16CEAA5-9BA1-4F2B-8A02-0E045EDB1BAA}"/>
                        </a:ext>
                      </a:extLst>
                    </p:cNvPr>
                    <p:cNvCxnSpPr>
                      <a:stCxn id="49" idx="3"/>
                      <a:endCxn id="49" idx="2"/>
                    </p:cNvCxnSpPr>
                    <p:nvPr/>
                  </p:nvCxnSpPr>
                  <p:spPr>
                    <a:xfrm>
                      <a:off x="7747229" y="3385355"/>
                      <a:ext cx="521987" cy="25"/>
                    </a:xfrm>
                    <a:prstGeom prst="line">
                      <a:avLst/>
                    </a:prstGeom>
                    <a:ln w="9525" cap="rnd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  <a:tailEnd type="non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線コネクタ 2061">
                      <a:extLst>
                        <a:ext uri="{FF2B5EF4-FFF2-40B4-BE49-F238E27FC236}">
                          <a16:creationId xmlns:a16="http://schemas.microsoft.com/office/drawing/2014/main" id="{4A1A3C85-1556-4463-A9D8-EF16E53056BC}"/>
                        </a:ext>
                      </a:extLst>
                    </p:cNvPr>
                    <p:cNvCxnSpPr>
                      <a:stCxn id="49" idx="2"/>
                      <a:endCxn id="48" idx="2"/>
                    </p:cNvCxnSpPr>
                    <p:nvPr/>
                  </p:nvCxnSpPr>
                  <p:spPr>
                    <a:xfrm>
                      <a:off x="8269216" y="3387956"/>
                      <a:ext cx="321" cy="266190"/>
                    </a:xfrm>
                    <a:prstGeom prst="curvedConnector3">
                      <a:avLst>
                        <a:gd name="adj1" fmla="val 9001869"/>
                      </a:avLst>
                    </a:prstGeom>
                    <a:ln w="9525" cap="rnd">
                      <a:solidFill>
                        <a:schemeClr val="accent1">
                          <a:lumMod val="75000"/>
                        </a:schemeClr>
                      </a:solidFill>
                      <a:prstDash val="sysDot"/>
                      <a:tailEnd type="non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6" name="直線コネクタ 35">
                    <a:extLst>
                      <a:ext uri="{FF2B5EF4-FFF2-40B4-BE49-F238E27FC236}">
                        <a16:creationId xmlns:a16="http://schemas.microsoft.com/office/drawing/2014/main" id="{A82FC28C-99BC-40B9-AF69-FBDB59B84CCB}"/>
                      </a:ext>
                    </a:extLst>
                  </p:cNvPr>
                  <p:cNvCxnSpPr>
                    <a:stCxn id="49" idx="0"/>
                    <a:endCxn id="49" idx="1"/>
                  </p:cNvCxnSpPr>
                  <p:nvPr/>
                </p:nvCxnSpPr>
                <p:spPr>
                  <a:xfrm>
                    <a:off x="6994178" y="3856479"/>
                    <a:ext cx="514907" cy="2319"/>
                  </a:xfrm>
                  <a:prstGeom prst="line">
                    <a:avLst/>
                  </a:prstGeom>
                  <a:ln w="9525" cap="rnd">
                    <a:solidFill>
                      <a:schemeClr val="accent1">
                        <a:lumMod val="75000"/>
                      </a:schemeClr>
                    </a:solidFill>
                    <a:prstDash val="sysDot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コネクタ 2066">
                    <a:extLst>
                      <a:ext uri="{FF2B5EF4-FFF2-40B4-BE49-F238E27FC236}">
                        <a16:creationId xmlns:a16="http://schemas.microsoft.com/office/drawing/2014/main" id="{240758DA-642C-42CC-BFD0-345EBF3C619B}"/>
                      </a:ext>
                    </a:extLst>
                  </p:cNvPr>
                  <p:cNvCxnSpPr>
                    <a:stCxn id="48" idx="3"/>
                    <a:endCxn id="49" idx="1"/>
                  </p:cNvCxnSpPr>
                  <p:nvPr/>
                </p:nvCxnSpPr>
                <p:spPr>
                  <a:xfrm flipH="1" flipV="1">
                    <a:off x="7509085" y="3861374"/>
                    <a:ext cx="2427" cy="273945"/>
                  </a:xfrm>
                  <a:prstGeom prst="curvedConnector3">
                    <a:avLst>
                      <a:gd name="adj1" fmla="val -815534"/>
                    </a:avLst>
                  </a:prstGeom>
                  <a:ln w="9525" cap="rnd">
                    <a:solidFill>
                      <a:schemeClr val="accent1">
                        <a:lumMod val="75000"/>
                      </a:schemeClr>
                    </a:solidFill>
                    <a:prstDash val="sysDot"/>
                    <a:tailEnd type="non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ED663C9B-019B-413F-8651-14CF51E03F84}"/>
                  </a:ext>
                </a:extLst>
              </p:cNvPr>
              <p:cNvGrpSpPr/>
              <p:nvPr/>
            </p:nvGrpSpPr>
            <p:grpSpPr>
              <a:xfrm>
                <a:off x="7021939" y="3915763"/>
                <a:ext cx="1912843" cy="859693"/>
                <a:chOff x="2928937" y="3838512"/>
                <a:chExt cx="1912843" cy="859693"/>
              </a:xfrm>
            </p:grpSpPr>
            <p:sp>
              <p:nvSpPr>
                <p:cNvPr id="29" name="フリーフォーム: 図形 28">
                  <a:extLst>
                    <a:ext uri="{FF2B5EF4-FFF2-40B4-BE49-F238E27FC236}">
                      <a16:creationId xmlns:a16="http://schemas.microsoft.com/office/drawing/2014/main" id="{D7E0018C-45F4-4B6E-ADE3-A485F4EA7352}"/>
                    </a:ext>
                  </a:extLst>
                </p:cNvPr>
                <p:cNvSpPr/>
                <p:nvPr/>
              </p:nvSpPr>
              <p:spPr>
                <a:xfrm>
                  <a:off x="2928937" y="4542523"/>
                  <a:ext cx="942975" cy="155682"/>
                </a:xfrm>
                <a:custGeom>
                  <a:avLst/>
                  <a:gdLst>
                    <a:gd name="connsiteX0" fmla="*/ 185737 w 759619"/>
                    <a:gd name="connsiteY0" fmla="*/ 519113 h 526256"/>
                    <a:gd name="connsiteX1" fmla="*/ 759619 w 759619"/>
                    <a:gd name="connsiteY1" fmla="*/ 526256 h 526256"/>
                    <a:gd name="connsiteX2" fmla="*/ 683419 w 759619"/>
                    <a:gd name="connsiteY2" fmla="*/ 242888 h 526256"/>
                    <a:gd name="connsiteX3" fmla="*/ 507206 w 759619"/>
                    <a:gd name="connsiteY3" fmla="*/ 4763 h 526256"/>
                    <a:gd name="connsiteX4" fmla="*/ 0 w 759619"/>
                    <a:gd name="connsiteY4" fmla="*/ 0 h 526256"/>
                    <a:gd name="connsiteX5" fmla="*/ 42862 w 759619"/>
                    <a:gd name="connsiteY5" fmla="*/ 257175 h 526256"/>
                    <a:gd name="connsiteX6" fmla="*/ 185737 w 759619"/>
                    <a:gd name="connsiteY6" fmla="*/ 519113 h 526256"/>
                    <a:gd name="connsiteX0" fmla="*/ 185737 w 759619"/>
                    <a:gd name="connsiteY0" fmla="*/ 522204 h 529347"/>
                    <a:gd name="connsiteX1" fmla="*/ 759619 w 759619"/>
                    <a:gd name="connsiteY1" fmla="*/ 529347 h 529347"/>
                    <a:gd name="connsiteX2" fmla="*/ 683419 w 759619"/>
                    <a:gd name="connsiteY2" fmla="*/ 245979 h 529347"/>
                    <a:gd name="connsiteX3" fmla="*/ 395288 w 759619"/>
                    <a:gd name="connsiteY3" fmla="*/ 0 h 529347"/>
                    <a:gd name="connsiteX4" fmla="*/ 0 w 759619"/>
                    <a:gd name="connsiteY4" fmla="*/ 3091 h 529347"/>
                    <a:gd name="connsiteX5" fmla="*/ 42862 w 759619"/>
                    <a:gd name="connsiteY5" fmla="*/ 260266 h 529347"/>
                    <a:gd name="connsiteX6" fmla="*/ 185737 w 759619"/>
                    <a:gd name="connsiteY6" fmla="*/ 522204 h 529347"/>
                    <a:gd name="connsiteX0" fmla="*/ 364331 w 938213"/>
                    <a:gd name="connsiteY0" fmla="*/ 522204 h 529347"/>
                    <a:gd name="connsiteX1" fmla="*/ 938213 w 938213"/>
                    <a:gd name="connsiteY1" fmla="*/ 529347 h 529347"/>
                    <a:gd name="connsiteX2" fmla="*/ 862013 w 938213"/>
                    <a:gd name="connsiteY2" fmla="*/ 245979 h 529347"/>
                    <a:gd name="connsiteX3" fmla="*/ 573882 w 938213"/>
                    <a:gd name="connsiteY3" fmla="*/ 0 h 529347"/>
                    <a:gd name="connsiteX4" fmla="*/ 0 w 938213"/>
                    <a:gd name="connsiteY4" fmla="*/ 3091 h 529347"/>
                    <a:gd name="connsiteX5" fmla="*/ 221456 w 938213"/>
                    <a:gd name="connsiteY5" fmla="*/ 260266 h 529347"/>
                    <a:gd name="connsiteX6" fmla="*/ 364331 w 938213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64394 w 940594"/>
                    <a:gd name="connsiteY2" fmla="*/ 245979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223837 w 940594"/>
                    <a:gd name="connsiteY5" fmla="*/ 260266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64394 w 940594"/>
                    <a:gd name="connsiteY2" fmla="*/ 245979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185737 w 940594"/>
                    <a:gd name="connsiteY5" fmla="*/ 299550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00100 w 940594"/>
                    <a:gd name="connsiteY2" fmla="*/ 245980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185737 w 940594"/>
                    <a:gd name="connsiteY5" fmla="*/ 299550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00100 w 940594"/>
                    <a:gd name="connsiteY2" fmla="*/ 245980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202406 w 940594"/>
                    <a:gd name="connsiteY5" fmla="*/ 330975 h 529347"/>
                    <a:gd name="connsiteX6" fmla="*/ 366712 w 940594"/>
                    <a:gd name="connsiteY6" fmla="*/ 522204 h 529347"/>
                    <a:gd name="connsiteX0" fmla="*/ 369093 w 942975"/>
                    <a:gd name="connsiteY0" fmla="*/ 522204 h 529347"/>
                    <a:gd name="connsiteX1" fmla="*/ 942975 w 942975"/>
                    <a:gd name="connsiteY1" fmla="*/ 529347 h 529347"/>
                    <a:gd name="connsiteX2" fmla="*/ 802481 w 942975"/>
                    <a:gd name="connsiteY2" fmla="*/ 245980 h 529347"/>
                    <a:gd name="connsiteX3" fmla="*/ 578644 w 942975"/>
                    <a:gd name="connsiteY3" fmla="*/ 0 h 529347"/>
                    <a:gd name="connsiteX4" fmla="*/ 0 w 942975"/>
                    <a:gd name="connsiteY4" fmla="*/ 18803 h 529347"/>
                    <a:gd name="connsiteX5" fmla="*/ 204787 w 942975"/>
                    <a:gd name="connsiteY5" fmla="*/ 330975 h 529347"/>
                    <a:gd name="connsiteX6" fmla="*/ 369093 w 942975"/>
                    <a:gd name="connsiteY6" fmla="*/ 522204 h 529347"/>
                    <a:gd name="connsiteX0" fmla="*/ 369093 w 942975"/>
                    <a:gd name="connsiteY0" fmla="*/ 522204 h 529347"/>
                    <a:gd name="connsiteX1" fmla="*/ 942975 w 942975"/>
                    <a:gd name="connsiteY1" fmla="*/ 529347 h 529347"/>
                    <a:gd name="connsiteX2" fmla="*/ 802481 w 942975"/>
                    <a:gd name="connsiteY2" fmla="*/ 245980 h 529347"/>
                    <a:gd name="connsiteX3" fmla="*/ 592932 w 942975"/>
                    <a:gd name="connsiteY3" fmla="*/ 0 h 529347"/>
                    <a:gd name="connsiteX4" fmla="*/ 0 w 942975"/>
                    <a:gd name="connsiteY4" fmla="*/ 18803 h 529347"/>
                    <a:gd name="connsiteX5" fmla="*/ 204787 w 942975"/>
                    <a:gd name="connsiteY5" fmla="*/ 330975 h 529347"/>
                    <a:gd name="connsiteX6" fmla="*/ 369093 w 942975"/>
                    <a:gd name="connsiteY6" fmla="*/ 522204 h 529347"/>
                    <a:gd name="connsiteX0" fmla="*/ 369093 w 942975"/>
                    <a:gd name="connsiteY0" fmla="*/ 506493 h 513636"/>
                    <a:gd name="connsiteX1" fmla="*/ 942975 w 942975"/>
                    <a:gd name="connsiteY1" fmla="*/ 513636 h 513636"/>
                    <a:gd name="connsiteX2" fmla="*/ 802481 w 942975"/>
                    <a:gd name="connsiteY2" fmla="*/ 230269 h 513636"/>
                    <a:gd name="connsiteX3" fmla="*/ 602457 w 942975"/>
                    <a:gd name="connsiteY3" fmla="*/ 0 h 513636"/>
                    <a:gd name="connsiteX4" fmla="*/ 0 w 942975"/>
                    <a:gd name="connsiteY4" fmla="*/ 3092 h 513636"/>
                    <a:gd name="connsiteX5" fmla="*/ 204787 w 942975"/>
                    <a:gd name="connsiteY5" fmla="*/ 315264 h 513636"/>
                    <a:gd name="connsiteX6" fmla="*/ 369093 w 942975"/>
                    <a:gd name="connsiteY6" fmla="*/ 506493 h 51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2975" h="513636">
                      <a:moveTo>
                        <a:pt x="369093" y="506493"/>
                      </a:moveTo>
                      <a:lnTo>
                        <a:pt x="942975" y="513636"/>
                      </a:lnTo>
                      <a:lnTo>
                        <a:pt x="802481" y="230269"/>
                      </a:lnTo>
                      <a:lnTo>
                        <a:pt x="602457" y="0"/>
                      </a:lnTo>
                      <a:lnTo>
                        <a:pt x="0" y="3092"/>
                      </a:lnTo>
                      <a:lnTo>
                        <a:pt x="204787" y="315264"/>
                      </a:lnTo>
                      <a:lnTo>
                        <a:pt x="369093" y="506493"/>
                      </a:lnTo>
                      <a:close/>
                    </a:path>
                  </a:pathLst>
                </a:custGeom>
                <a:solidFill>
                  <a:srgbClr val="B0CFF2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フリーフォーム: 図形 29">
                  <a:extLst>
                    <a:ext uri="{FF2B5EF4-FFF2-40B4-BE49-F238E27FC236}">
                      <a16:creationId xmlns:a16="http://schemas.microsoft.com/office/drawing/2014/main" id="{7B4E5DD0-2C29-4813-B23F-48F714C05DD2}"/>
                    </a:ext>
                  </a:extLst>
                </p:cNvPr>
                <p:cNvSpPr/>
                <p:nvPr/>
              </p:nvSpPr>
              <p:spPr>
                <a:xfrm flipH="1">
                  <a:off x="4166331" y="3838512"/>
                  <a:ext cx="675449" cy="317552"/>
                </a:xfrm>
                <a:custGeom>
                  <a:avLst/>
                  <a:gdLst>
                    <a:gd name="connsiteX0" fmla="*/ 185737 w 759619"/>
                    <a:gd name="connsiteY0" fmla="*/ 519113 h 526256"/>
                    <a:gd name="connsiteX1" fmla="*/ 759619 w 759619"/>
                    <a:gd name="connsiteY1" fmla="*/ 526256 h 526256"/>
                    <a:gd name="connsiteX2" fmla="*/ 683419 w 759619"/>
                    <a:gd name="connsiteY2" fmla="*/ 242888 h 526256"/>
                    <a:gd name="connsiteX3" fmla="*/ 507206 w 759619"/>
                    <a:gd name="connsiteY3" fmla="*/ 4763 h 526256"/>
                    <a:gd name="connsiteX4" fmla="*/ 0 w 759619"/>
                    <a:gd name="connsiteY4" fmla="*/ 0 h 526256"/>
                    <a:gd name="connsiteX5" fmla="*/ 42862 w 759619"/>
                    <a:gd name="connsiteY5" fmla="*/ 257175 h 526256"/>
                    <a:gd name="connsiteX6" fmla="*/ 185737 w 759619"/>
                    <a:gd name="connsiteY6" fmla="*/ 519113 h 526256"/>
                    <a:gd name="connsiteX0" fmla="*/ 185737 w 759619"/>
                    <a:gd name="connsiteY0" fmla="*/ 522204 h 529347"/>
                    <a:gd name="connsiteX1" fmla="*/ 759619 w 759619"/>
                    <a:gd name="connsiteY1" fmla="*/ 529347 h 529347"/>
                    <a:gd name="connsiteX2" fmla="*/ 683419 w 759619"/>
                    <a:gd name="connsiteY2" fmla="*/ 245979 h 529347"/>
                    <a:gd name="connsiteX3" fmla="*/ 395288 w 759619"/>
                    <a:gd name="connsiteY3" fmla="*/ 0 h 529347"/>
                    <a:gd name="connsiteX4" fmla="*/ 0 w 759619"/>
                    <a:gd name="connsiteY4" fmla="*/ 3091 h 529347"/>
                    <a:gd name="connsiteX5" fmla="*/ 42862 w 759619"/>
                    <a:gd name="connsiteY5" fmla="*/ 260266 h 529347"/>
                    <a:gd name="connsiteX6" fmla="*/ 185737 w 759619"/>
                    <a:gd name="connsiteY6" fmla="*/ 522204 h 529347"/>
                    <a:gd name="connsiteX0" fmla="*/ 364331 w 938213"/>
                    <a:gd name="connsiteY0" fmla="*/ 522204 h 529347"/>
                    <a:gd name="connsiteX1" fmla="*/ 938213 w 938213"/>
                    <a:gd name="connsiteY1" fmla="*/ 529347 h 529347"/>
                    <a:gd name="connsiteX2" fmla="*/ 862013 w 938213"/>
                    <a:gd name="connsiteY2" fmla="*/ 245979 h 529347"/>
                    <a:gd name="connsiteX3" fmla="*/ 573882 w 938213"/>
                    <a:gd name="connsiteY3" fmla="*/ 0 h 529347"/>
                    <a:gd name="connsiteX4" fmla="*/ 0 w 938213"/>
                    <a:gd name="connsiteY4" fmla="*/ 3091 h 529347"/>
                    <a:gd name="connsiteX5" fmla="*/ 221456 w 938213"/>
                    <a:gd name="connsiteY5" fmla="*/ 260266 h 529347"/>
                    <a:gd name="connsiteX6" fmla="*/ 364331 w 938213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64394 w 940594"/>
                    <a:gd name="connsiteY2" fmla="*/ 245979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223837 w 940594"/>
                    <a:gd name="connsiteY5" fmla="*/ 260266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64394 w 940594"/>
                    <a:gd name="connsiteY2" fmla="*/ 245979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185737 w 940594"/>
                    <a:gd name="connsiteY5" fmla="*/ 299550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00100 w 940594"/>
                    <a:gd name="connsiteY2" fmla="*/ 245980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185737 w 940594"/>
                    <a:gd name="connsiteY5" fmla="*/ 299550 h 529347"/>
                    <a:gd name="connsiteX6" fmla="*/ 366712 w 940594"/>
                    <a:gd name="connsiteY6" fmla="*/ 522204 h 529347"/>
                    <a:gd name="connsiteX0" fmla="*/ 366712 w 940594"/>
                    <a:gd name="connsiteY0" fmla="*/ 522204 h 529347"/>
                    <a:gd name="connsiteX1" fmla="*/ 940594 w 940594"/>
                    <a:gd name="connsiteY1" fmla="*/ 529347 h 529347"/>
                    <a:gd name="connsiteX2" fmla="*/ 800100 w 940594"/>
                    <a:gd name="connsiteY2" fmla="*/ 245980 h 529347"/>
                    <a:gd name="connsiteX3" fmla="*/ 576263 w 940594"/>
                    <a:gd name="connsiteY3" fmla="*/ 0 h 529347"/>
                    <a:gd name="connsiteX4" fmla="*/ 0 w 940594"/>
                    <a:gd name="connsiteY4" fmla="*/ 10947 h 529347"/>
                    <a:gd name="connsiteX5" fmla="*/ 202406 w 940594"/>
                    <a:gd name="connsiteY5" fmla="*/ 330975 h 529347"/>
                    <a:gd name="connsiteX6" fmla="*/ 366712 w 940594"/>
                    <a:gd name="connsiteY6" fmla="*/ 522204 h 529347"/>
                    <a:gd name="connsiteX0" fmla="*/ 369093 w 942975"/>
                    <a:gd name="connsiteY0" fmla="*/ 522204 h 529347"/>
                    <a:gd name="connsiteX1" fmla="*/ 942975 w 942975"/>
                    <a:gd name="connsiteY1" fmla="*/ 529347 h 529347"/>
                    <a:gd name="connsiteX2" fmla="*/ 802481 w 942975"/>
                    <a:gd name="connsiteY2" fmla="*/ 245980 h 529347"/>
                    <a:gd name="connsiteX3" fmla="*/ 578644 w 942975"/>
                    <a:gd name="connsiteY3" fmla="*/ 0 h 529347"/>
                    <a:gd name="connsiteX4" fmla="*/ 0 w 942975"/>
                    <a:gd name="connsiteY4" fmla="*/ 18803 h 529347"/>
                    <a:gd name="connsiteX5" fmla="*/ 204787 w 942975"/>
                    <a:gd name="connsiteY5" fmla="*/ 330975 h 529347"/>
                    <a:gd name="connsiteX6" fmla="*/ 369093 w 942975"/>
                    <a:gd name="connsiteY6" fmla="*/ 522204 h 529347"/>
                    <a:gd name="connsiteX0" fmla="*/ 369093 w 942975"/>
                    <a:gd name="connsiteY0" fmla="*/ 522204 h 529347"/>
                    <a:gd name="connsiteX1" fmla="*/ 942975 w 942975"/>
                    <a:gd name="connsiteY1" fmla="*/ 529347 h 529347"/>
                    <a:gd name="connsiteX2" fmla="*/ 802481 w 942975"/>
                    <a:gd name="connsiteY2" fmla="*/ 245980 h 529347"/>
                    <a:gd name="connsiteX3" fmla="*/ 592932 w 942975"/>
                    <a:gd name="connsiteY3" fmla="*/ 0 h 529347"/>
                    <a:gd name="connsiteX4" fmla="*/ 0 w 942975"/>
                    <a:gd name="connsiteY4" fmla="*/ 18803 h 529347"/>
                    <a:gd name="connsiteX5" fmla="*/ 204787 w 942975"/>
                    <a:gd name="connsiteY5" fmla="*/ 330975 h 529347"/>
                    <a:gd name="connsiteX6" fmla="*/ 369093 w 942975"/>
                    <a:gd name="connsiteY6" fmla="*/ 522204 h 529347"/>
                    <a:gd name="connsiteX0" fmla="*/ 369093 w 942975"/>
                    <a:gd name="connsiteY0" fmla="*/ 506493 h 513636"/>
                    <a:gd name="connsiteX1" fmla="*/ 942975 w 942975"/>
                    <a:gd name="connsiteY1" fmla="*/ 513636 h 513636"/>
                    <a:gd name="connsiteX2" fmla="*/ 802481 w 942975"/>
                    <a:gd name="connsiteY2" fmla="*/ 230269 h 513636"/>
                    <a:gd name="connsiteX3" fmla="*/ 602457 w 942975"/>
                    <a:gd name="connsiteY3" fmla="*/ 0 h 513636"/>
                    <a:gd name="connsiteX4" fmla="*/ 0 w 942975"/>
                    <a:gd name="connsiteY4" fmla="*/ 3092 h 513636"/>
                    <a:gd name="connsiteX5" fmla="*/ 204787 w 942975"/>
                    <a:gd name="connsiteY5" fmla="*/ 315264 h 513636"/>
                    <a:gd name="connsiteX6" fmla="*/ 369093 w 942975"/>
                    <a:gd name="connsiteY6" fmla="*/ 506493 h 513636"/>
                    <a:gd name="connsiteX0" fmla="*/ 369093 w 942975"/>
                    <a:gd name="connsiteY0" fmla="*/ 514352 h 521495"/>
                    <a:gd name="connsiteX1" fmla="*/ 942975 w 942975"/>
                    <a:gd name="connsiteY1" fmla="*/ 521495 h 521495"/>
                    <a:gd name="connsiteX2" fmla="*/ 802481 w 942975"/>
                    <a:gd name="connsiteY2" fmla="*/ 238128 h 521495"/>
                    <a:gd name="connsiteX3" fmla="*/ 691671 w 942975"/>
                    <a:gd name="connsiteY3" fmla="*/ 0 h 521495"/>
                    <a:gd name="connsiteX4" fmla="*/ 0 w 942975"/>
                    <a:gd name="connsiteY4" fmla="*/ 10951 h 521495"/>
                    <a:gd name="connsiteX5" fmla="*/ 204787 w 942975"/>
                    <a:gd name="connsiteY5" fmla="*/ 323123 h 521495"/>
                    <a:gd name="connsiteX6" fmla="*/ 369093 w 942975"/>
                    <a:gd name="connsiteY6" fmla="*/ 514352 h 521495"/>
                    <a:gd name="connsiteX0" fmla="*/ 164306 w 738188"/>
                    <a:gd name="connsiteY0" fmla="*/ 514352 h 521495"/>
                    <a:gd name="connsiteX1" fmla="*/ 738188 w 738188"/>
                    <a:gd name="connsiteY1" fmla="*/ 521495 h 521495"/>
                    <a:gd name="connsiteX2" fmla="*/ 597694 w 738188"/>
                    <a:gd name="connsiteY2" fmla="*/ 238128 h 521495"/>
                    <a:gd name="connsiteX3" fmla="*/ 486884 w 738188"/>
                    <a:gd name="connsiteY3" fmla="*/ 0 h 521495"/>
                    <a:gd name="connsiteX4" fmla="*/ 22943 w 738188"/>
                    <a:gd name="connsiteY4" fmla="*/ 3095 h 521495"/>
                    <a:gd name="connsiteX5" fmla="*/ 0 w 738188"/>
                    <a:gd name="connsiteY5" fmla="*/ 323123 h 521495"/>
                    <a:gd name="connsiteX6" fmla="*/ 164306 w 738188"/>
                    <a:gd name="connsiteY6" fmla="*/ 514352 h 521495"/>
                    <a:gd name="connsiteX0" fmla="*/ 141363 w 715245"/>
                    <a:gd name="connsiteY0" fmla="*/ 514352 h 521495"/>
                    <a:gd name="connsiteX1" fmla="*/ 715245 w 715245"/>
                    <a:gd name="connsiteY1" fmla="*/ 521495 h 521495"/>
                    <a:gd name="connsiteX2" fmla="*/ 574751 w 715245"/>
                    <a:gd name="connsiteY2" fmla="*/ 238128 h 521495"/>
                    <a:gd name="connsiteX3" fmla="*/ 463941 w 715245"/>
                    <a:gd name="connsiteY3" fmla="*/ 0 h 521495"/>
                    <a:gd name="connsiteX4" fmla="*/ 0 w 715245"/>
                    <a:gd name="connsiteY4" fmla="*/ 3095 h 521495"/>
                    <a:gd name="connsiteX5" fmla="*/ 40445 w 715245"/>
                    <a:gd name="connsiteY5" fmla="*/ 268128 h 521495"/>
                    <a:gd name="connsiteX6" fmla="*/ 141363 w 715245"/>
                    <a:gd name="connsiteY6" fmla="*/ 514352 h 521495"/>
                    <a:gd name="connsiteX0" fmla="*/ 141363 w 715245"/>
                    <a:gd name="connsiteY0" fmla="*/ 514352 h 521495"/>
                    <a:gd name="connsiteX1" fmla="*/ 715245 w 715245"/>
                    <a:gd name="connsiteY1" fmla="*/ 521495 h 521495"/>
                    <a:gd name="connsiteX2" fmla="*/ 631097 w 715245"/>
                    <a:gd name="connsiteY2" fmla="*/ 206702 h 521495"/>
                    <a:gd name="connsiteX3" fmla="*/ 463941 w 715245"/>
                    <a:gd name="connsiteY3" fmla="*/ 0 h 521495"/>
                    <a:gd name="connsiteX4" fmla="*/ 0 w 715245"/>
                    <a:gd name="connsiteY4" fmla="*/ 3095 h 521495"/>
                    <a:gd name="connsiteX5" fmla="*/ 40445 w 715245"/>
                    <a:gd name="connsiteY5" fmla="*/ 268128 h 521495"/>
                    <a:gd name="connsiteX6" fmla="*/ 141363 w 715245"/>
                    <a:gd name="connsiteY6" fmla="*/ 514352 h 521495"/>
                    <a:gd name="connsiteX0" fmla="*/ 141363 w 715245"/>
                    <a:gd name="connsiteY0" fmla="*/ 530066 h 537209"/>
                    <a:gd name="connsiteX1" fmla="*/ 715245 w 715245"/>
                    <a:gd name="connsiteY1" fmla="*/ 537209 h 537209"/>
                    <a:gd name="connsiteX2" fmla="*/ 631097 w 715245"/>
                    <a:gd name="connsiteY2" fmla="*/ 222416 h 537209"/>
                    <a:gd name="connsiteX3" fmla="*/ 574284 w 715245"/>
                    <a:gd name="connsiteY3" fmla="*/ 0 h 537209"/>
                    <a:gd name="connsiteX4" fmla="*/ 0 w 715245"/>
                    <a:gd name="connsiteY4" fmla="*/ 18809 h 537209"/>
                    <a:gd name="connsiteX5" fmla="*/ 40445 w 715245"/>
                    <a:gd name="connsiteY5" fmla="*/ 283842 h 537209"/>
                    <a:gd name="connsiteX6" fmla="*/ 141363 w 715245"/>
                    <a:gd name="connsiteY6" fmla="*/ 530066 h 537209"/>
                    <a:gd name="connsiteX0" fmla="*/ 141363 w 715245"/>
                    <a:gd name="connsiteY0" fmla="*/ 537922 h 545065"/>
                    <a:gd name="connsiteX1" fmla="*/ 715245 w 715245"/>
                    <a:gd name="connsiteY1" fmla="*/ 545065 h 545065"/>
                    <a:gd name="connsiteX2" fmla="*/ 631097 w 715245"/>
                    <a:gd name="connsiteY2" fmla="*/ 230272 h 545065"/>
                    <a:gd name="connsiteX3" fmla="*/ 548460 w 715245"/>
                    <a:gd name="connsiteY3" fmla="*/ 0 h 545065"/>
                    <a:gd name="connsiteX4" fmla="*/ 0 w 715245"/>
                    <a:gd name="connsiteY4" fmla="*/ 26665 h 545065"/>
                    <a:gd name="connsiteX5" fmla="*/ 40445 w 715245"/>
                    <a:gd name="connsiteY5" fmla="*/ 291698 h 545065"/>
                    <a:gd name="connsiteX6" fmla="*/ 141363 w 715245"/>
                    <a:gd name="connsiteY6" fmla="*/ 537922 h 545065"/>
                    <a:gd name="connsiteX0" fmla="*/ 141363 w 715245"/>
                    <a:gd name="connsiteY0" fmla="*/ 537922 h 545065"/>
                    <a:gd name="connsiteX1" fmla="*/ 715245 w 715245"/>
                    <a:gd name="connsiteY1" fmla="*/ 545065 h 545065"/>
                    <a:gd name="connsiteX2" fmla="*/ 666313 w 715245"/>
                    <a:gd name="connsiteY2" fmla="*/ 222413 h 545065"/>
                    <a:gd name="connsiteX3" fmla="*/ 548460 w 715245"/>
                    <a:gd name="connsiteY3" fmla="*/ 0 h 545065"/>
                    <a:gd name="connsiteX4" fmla="*/ 0 w 715245"/>
                    <a:gd name="connsiteY4" fmla="*/ 26665 h 545065"/>
                    <a:gd name="connsiteX5" fmla="*/ 40445 w 715245"/>
                    <a:gd name="connsiteY5" fmla="*/ 291698 h 545065"/>
                    <a:gd name="connsiteX6" fmla="*/ 141363 w 715245"/>
                    <a:gd name="connsiteY6" fmla="*/ 537922 h 545065"/>
                    <a:gd name="connsiteX0" fmla="*/ 141363 w 715245"/>
                    <a:gd name="connsiteY0" fmla="*/ 537922 h 545065"/>
                    <a:gd name="connsiteX1" fmla="*/ 715245 w 715245"/>
                    <a:gd name="connsiteY1" fmla="*/ 545065 h 545065"/>
                    <a:gd name="connsiteX2" fmla="*/ 666313 w 715245"/>
                    <a:gd name="connsiteY2" fmla="*/ 222413 h 545065"/>
                    <a:gd name="connsiteX3" fmla="*/ 583675 w 715245"/>
                    <a:gd name="connsiteY3" fmla="*/ 0 h 545065"/>
                    <a:gd name="connsiteX4" fmla="*/ 0 w 715245"/>
                    <a:gd name="connsiteY4" fmla="*/ 26665 h 545065"/>
                    <a:gd name="connsiteX5" fmla="*/ 40445 w 715245"/>
                    <a:gd name="connsiteY5" fmla="*/ 291698 h 545065"/>
                    <a:gd name="connsiteX6" fmla="*/ 141363 w 715245"/>
                    <a:gd name="connsiteY6" fmla="*/ 537922 h 545065"/>
                    <a:gd name="connsiteX0" fmla="*/ 141363 w 715245"/>
                    <a:gd name="connsiteY0" fmla="*/ 537922 h 545065"/>
                    <a:gd name="connsiteX1" fmla="*/ 715245 w 715245"/>
                    <a:gd name="connsiteY1" fmla="*/ 545065 h 545065"/>
                    <a:gd name="connsiteX2" fmla="*/ 666313 w 715245"/>
                    <a:gd name="connsiteY2" fmla="*/ 222413 h 545065"/>
                    <a:gd name="connsiteX3" fmla="*/ 583675 w 715245"/>
                    <a:gd name="connsiteY3" fmla="*/ 0 h 545065"/>
                    <a:gd name="connsiteX4" fmla="*/ 0 w 715245"/>
                    <a:gd name="connsiteY4" fmla="*/ 26665 h 545065"/>
                    <a:gd name="connsiteX5" fmla="*/ 59227 w 715245"/>
                    <a:gd name="connsiteY5" fmla="*/ 291698 h 545065"/>
                    <a:gd name="connsiteX6" fmla="*/ 141363 w 715245"/>
                    <a:gd name="connsiteY6" fmla="*/ 537922 h 545065"/>
                    <a:gd name="connsiteX0" fmla="*/ 120233 w 694115"/>
                    <a:gd name="connsiteY0" fmla="*/ 537922 h 545065"/>
                    <a:gd name="connsiteX1" fmla="*/ 694115 w 694115"/>
                    <a:gd name="connsiteY1" fmla="*/ 545065 h 545065"/>
                    <a:gd name="connsiteX2" fmla="*/ 645183 w 694115"/>
                    <a:gd name="connsiteY2" fmla="*/ 222413 h 545065"/>
                    <a:gd name="connsiteX3" fmla="*/ 562545 w 694115"/>
                    <a:gd name="connsiteY3" fmla="*/ 0 h 545065"/>
                    <a:gd name="connsiteX4" fmla="*/ 0 w 694115"/>
                    <a:gd name="connsiteY4" fmla="*/ 26665 h 545065"/>
                    <a:gd name="connsiteX5" fmla="*/ 38097 w 694115"/>
                    <a:gd name="connsiteY5" fmla="*/ 291698 h 545065"/>
                    <a:gd name="connsiteX6" fmla="*/ 120233 w 694115"/>
                    <a:gd name="connsiteY6" fmla="*/ 537922 h 545065"/>
                    <a:gd name="connsiteX0" fmla="*/ 136667 w 710549"/>
                    <a:gd name="connsiteY0" fmla="*/ 537922 h 545065"/>
                    <a:gd name="connsiteX1" fmla="*/ 710549 w 710549"/>
                    <a:gd name="connsiteY1" fmla="*/ 545065 h 545065"/>
                    <a:gd name="connsiteX2" fmla="*/ 661617 w 710549"/>
                    <a:gd name="connsiteY2" fmla="*/ 222413 h 545065"/>
                    <a:gd name="connsiteX3" fmla="*/ 578979 w 710549"/>
                    <a:gd name="connsiteY3" fmla="*/ 0 h 545065"/>
                    <a:gd name="connsiteX4" fmla="*/ 0 w 710549"/>
                    <a:gd name="connsiteY4" fmla="*/ 26665 h 545065"/>
                    <a:gd name="connsiteX5" fmla="*/ 54531 w 710549"/>
                    <a:gd name="connsiteY5" fmla="*/ 291698 h 545065"/>
                    <a:gd name="connsiteX6" fmla="*/ 136667 w 710549"/>
                    <a:gd name="connsiteY6" fmla="*/ 537922 h 545065"/>
                    <a:gd name="connsiteX0" fmla="*/ 143710 w 717592"/>
                    <a:gd name="connsiteY0" fmla="*/ 699810 h 706953"/>
                    <a:gd name="connsiteX1" fmla="*/ 717592 w 717592"/>
                    <a:gd name="connsiteY1" fmla="*/ 706953 h 706953"/>
                    <a:gd name="connsiteX2" fmla="*/ 668660 w 717592"/>
                    <a:gd name="connsiteY2" fmla="*/ 384301 h 706953"/>
                    <a:gd name="connsiteX3" fmla="*/ 586022 w 717592"/>
                    <a:gd name="connsiteY3" fmla="*/ 161888 h 706953"/>
                    <a:gd name="connsiteX4" fmla="*/ 0 w 717592"/>
                    <a:gd name="connsiteY4" fmla="*/ 0 h 706953"/>
                    <a:gd name="connsiteX5" fmla="*/ 61574 w 717592"/>
                    <a:gd name="connsiteY5" fmla="*/ 453586 h 706953"/>
                    <a:gd name="connsiteX6" fmla="*/ 143710 w 717592"/>
                    <a:gd name="connsiteY6" fmla="*/ 699810 h 706953"/>
                    <a:gd name="connsiteX0" fmla="*/ 143710 w 717592"/>
                    <a:gd name="connsiteY0" fmla="*/ 702908 h 710051"/>
                    <a:gd name="connsiteX1" fmla="*/ 717592 w 717592"/>
                    <a:gd name="connsiteY1" fmla="*/ 710051 h 710051"/>
                    <a:gd name="connsiteX2" fmla="*/ 668660 w 717592"/>
                    <a:gd name="connsiteY2" fmla="*/ 387399 h 710051"/>
                    <a:gd name="connsiteX3" fmla="*/ 586022 w 717592"/>
                    <a:gd name="connsiteY3" fmla="*/ 0 h 710051"/>
                    <a:gd name="connsiteX4" fmla="*/ 0 w 717592"/>
                    <a:gd name="connsiteY4" fmla="*/ 3098 h 710051"/>
                    <a:gd name="connsiteX5" fmla="*/ 61574 w 717592"/>
                    <a:gd name="connsiteY5" fmla="*/ 456684 h 710051"/>
                    <a:gd name="connsiteX6" fmla="*/ 143710 w 717592"/>
                    <a:gd name="connsiteY6" fmla="*/ 702908 h 710051"/>
                    <a:gd name="connsiteX0" fmla="*/ 143710 w 717592"/>
                    <a:gd name="connsiteY0" fmla="*/ 702908 h 710051"/>
                    <a:gd name="connsiteX1" fmla="*/ 717592 w 717592"/>
                    <a:gd name="connsiteY1" fmla="*/ 710051 h 710051"/>
                    <a:gd name="connsiteX2" fmla="*/ 668660 w 717592"/>
                    <a:gd name="connsiteY2" fmla="*/ 387399 h 710051"/>
                    <a:gd name="connsiteX3" fmla="*/ 586022 w 717592"/>
                    <a:gd name="connsiteY3" fmla="*/ 0 h 710051"/>
                    <a:gd name="connsiteX4" fmla="*/ 0 w 717592"/>
                    <a:gd name="connsiteY4" fmla="*/ 3098 h 710051"/>
                    <a:gd name="connsiteX5" fmla="*/ 61574 w 717592"/>
                    <a:gd name="connsiteY5" fmla="*/ 456684 h 710051"/>
                    <a:gd name="connsiteX6" fmla="*/ 143710 w 717592"/>
                    <a:gd name="connsiteY6" fmla="*/ 702908 h 710051"/>
                    <a:gd name="connsiteX0" fmla="*/ 143710 w 717592"/>
                    <a:gd name="connsiteY0" fmla="*/ 702908 h 710051"/>
                    <a:gd name="connsiteX1" fmla="*/ 717592 w 717592"/>
                    <a:gd name="connsiteY1" fmla="*/ 710051 h 710051"/>
                    <a:gd name="connsiteX2" fmla="*/ 673355 w 717592"/>
                    <a:gd name="connsiteY2" fmla="*/ 340263 h 710051"/>
                    <a:gd name="connsiteX3" fmla="*/ 586022 w 717592"/>
                    <a:gd name="connsiteY3" fmla="*/ 0 h 710051"/>
                    <a:gd name="connsiteX4" fmla="*/ 0 w 717592"/>
                    <a:gd name="connsiteY4" fmla="*/ 3098 h 710051"/>
                    <a:gd name="connsiteX5" fmla="*/ 61574 w 717592"/>
                    <a:gd name="connsiteY5" fmla="*/ 456684 h 710051"/>
                    <a:gd name="connsiteX6" fmla="*/ 143710 w 717592"/>
                    <a:gd name="connsiteY6" fmla="*/ 702908 h 710051"/>
                    <a:gd name="connsiteX0" fmla="*/ 143710 w 717592"/>
                    <a:gd name="connsiteY0" fmla="*/ 718622 h 725765"/>
                    <a:gd name="connsiteX1" fmla="*/ 717592 w 717592"/>
                    <a:gd name="connsiteY1" fmla="*/ 725765 h 725765"/>
                    <a:gd name="connsiteX2" fmla="*/ 673355 w 717592"/>
                    <a:gd name="connsiteY2" fmla="*/ 355977 h 725765"/>
                    <a:gd name="connsiteX3" fmla="*/ 616543 w 717592"/>
                    <a:gd name="connsiteY3" fmla="*/ 0 h 725765"/>
                    <a:gd name="connsiteX4" fmla="*/ 0 w 717592"/>
                    <a:gd name="connsiteY4" fmla="*/ 18812 h 725765"/>
                    <a:gd name="connsiteX5" fmla="*/ 61574 w 717592"/>
                    <a:gd name="connsiteY5" fmla="*/ 472398 h 725765"/>
                    <a:gd name="connsiteX6" fmla="*/ 143710 w 717592"/>
                    <a:gd name="connsiteY6" fmla="*/ 718622 h 725765"/>
                    <a:gd name="connsiteX0" fmla="*/ 143710 w 717592"/>
                    <a:gd name="connsiteY0" fmla="*/ 718622 h 725765"/>
                    <a:gd name="connsiteX1" fmla="*/ 717592 w 717592"/>
                    <a:gd name="connsiteY1" fmla="*/ 725765 h 725765"/>
                    <a:gd name="connsiteX2" fmla="*/ 673355 w 717592"/>
                    <a:gd name="connsiteY2" fmla="*/ 355977 h 725765"/>
                    <a:gd name="connsiteX3" fmla="*/ 616543 w 717592"/>
                    <a:gd name="connsiteY3" fmla="*/ 0 h 725765"/>
                    <a:gd name="connsiteX4" fmla="*/ 0 w 717592"/>
                    <a:gd name="connsiteY4" fmla="*/ 18812 h 725765"/>
                    <a:gd name="connsiteX5" fmla="*/ 82703 w 717592"/>
                    <a:gd name="connsiteY5" fmla="*/ 440973 h 725765"/>
                    <a:gd name="connsiteX6" fmla="*/ 143710 w 717592"/>
                    <a:gd name="connsiteY6" fmla="*/ 718622 h 725765"/>
                    <a:gd name="connsiteX0" fmla="*/ 92060 w 665942"/>
                    <a:gd name="connsiteY0" fmla="*/ 723380 h 730523"/>
                    <a:gd name="connsiteX1" fmla="*/ 665942 w 665942"/>
                    <a:gd name="connsiteY1" fmla="*/ 730523 h 730523"/>
                    <a:gd name="connsiteX2" fmla="*/ 621705 w 665942"/>
                    <a:gd name="connsiteY2" fmla="*/ 360735 h 730523"/>
                    <a:gd name="connsiteX3" fmla="*/ 564893 w 665942"/>
                    <a:gd name="connsiteY3" fmla="*/ 4758 h 730523"/>
                    <a:gd name="connsiteX4" fmla="*/ 0 w 665942"/>
                    <a:gd name="connsiteY4" fmla="*/ 0 h 730523"/>
                    <a:gd name="connsiteX5" fmla="*/ 31053 w 665942"/>
                    <a:gd name="connsiteY5" fmla="*/ 445731 h 730523"/>
                    <a:gd name="connsiteX6" fmla="*/ 92060 w 665942"/>
                    <a:gd name="connsiteY6" fmla="*/ 723380 h 730523"/>
                    <a:gd name="connsiteX0" fmla="*/ 92060 w 665942"/>
                    <a:gd name="connsiteY0" fmla="*/ 734337 h 741480"/>
                    <a:gd name="connsiteX1" fmla="*/ 665942 w 665942"/>
                    <a:gd name="connsiteY1" fmla="*/ 741480 h 741480"/>
                    <a:gd name="connsiteX2" fmla="*/ 621705 w 665942"/>
                    <a:gd name="connsiteY2" fmla="*/ 371692 h 741480"/>
                    <a:gd name="connsiteX3" fmla="*/ 581326 w 665942"/>
                    <a:gd name="connsiteY3" fmla="*/ 0 h 741480"/>
                    <a:gd name="connsiteX4" fmla="*/ 0 w 665942"/>
                    <a:gd name="connsiteY4" fmla="*/ 10957 h 741480"/>
                    <a:gd name="connsiteX5" fmla="*/ 31053 w 665942"/>
                    <a:gd name="connsiteY5" fmla="*/ 456688 h 741480"/>
                    <a:gd name="connsiteX6" fmla="*/ 92060 w 665942"/>
                    <a:gd name="connsiteY6" fmla="*/ 734337 h 741480"/>
                    <a:gd name="connsiteX0" fmla="*/ 92060 w 665942"/>
                    <a:gd name="connsiteY0" fmla="*/ 734337 h 741480"/>
                    <a:gd name="connsiteX1" fmla="*/ 665942 w 665942"/>
                    <a:gd name="connsiteY1" fmla="*/ 741480 h 741480"/>
                    <a:gd name="connsiteX2" fmla="*/ 659269 w 665942"/>
                    <a:gd name="connsiteY2" fmla="*/ 363836 h 741480"/>
                    <a:gd name="connsiteX3" fmla="*/ 581326 w 665942"/>
                    <a:gd name="connsiteY3" fmla="*/ 0 h 741480"/>
                    <a:gd name="connsiteX4" fmla="*/ 0 w 665942"/>
                    <a:gd name="connsiteY4" fmla="*/ 10957 h 741480"/>
                    <a:gd name="connsiteX5" fmla="*/ 31053 w 665942"/>
                    <a:gd name="connsiteY5" fmla="*/ 456688 h 741480"/>
                    <a:gd name="connsiteX6" fmla="*/ 92060 w 665942"/>
                    <a:gd name="connsiteY6" fmla="*/ 734337 h 741480"/>
                    <a:gd name="connsiteX0" fmla="*/ 92060 w 665942"/>
                    <a:gd name="connsiteY0" fmla="*/ 751273 h 751273"/>
                    <a:gd name="connsiteX1" fmla="*/ 665942 w 665942"/>
                    <a:gd name="connsiteY1" fmla="*/ 741480 h 751273"/>
                    <a:gd name="connsiteX2" fmla="*/ 659269 w 665942"/>
                    <a:gd name="connsiteY2" fmla="*/ 363836 h 751273"/>
                    <a:gd name="connsiteX3" fmla="*/ 581326 w 665942"/>
                    <a:gd name="connsiteY3" fmla="*/ 0 h 751273"/>
                    <a:gd name="connsiteX4" fmla="*/ 0 w 665942"/>
                    <a:gd name="connsiteY4" fmla="*/ 10957 h 751273"/>
                    <a:gd name="connsiteX5" fmla="*/ 31053 w 665942"/>
                    <a:gd name="connsiteY5" fmla="*/ 456688 h 751273"/>
                    <a:gd name="connsiteX6" fmla="*/ 92060 w 665942"/>
                    <a:gd name="connsiteY6" fmla="*/ 751273 h 751273"/>
                    <a:gd name="connsiteX0" fmla="*/ 92060 w 665942"/>
                    <a:gd name="connsiteY0" fmla="*/ 751273 h 751273"/>
                    <a:gd name="connsiteX1" fmla="*/ 665942 w 665942"/>
                    <a:gd name="connsiteY1" fmla="*/ 741480 h 751273"/>
                    <a:gd name="connsiteX2" fmla="*/ 659269 w 665942"/>
                    <a:gd name="connsiteY2" fmla="*/ 363836 h 751273"/>
                    <a:gd name="connsiteX3" fmla="*/ 581326 w 665942"/>
                    <a:gd name="connsiteY3" fmla="*/ 0 h 751273"/>
                    <a:gd name="connsiteX4" fmla="*/ 0 w 665942"/>
                    <a:gd name="connsiteY4" fmla="*/ 10957 h 751273"/>
                    <a:gd name="connsiteX5" fmla="*/ 33400 w 665942"/>
                    <a:gd name="connsiteY5" fmla="*/ 411529 h 751273"/>
                    <a:gd name="connsiteX6" fmla="*/ 92060 w 665942"/>
                    <a:gd name="connsiteY6" fmla="*/ 751273 h 751273"/>
                    <a:gd name="connsiteX0" fmla="*/ 92060 w 665942"/>
                    <a:gd name="connsiteY0" fmla="*/ 751273 h 751273"/>
                    <a:gd name="connsiteX1" fmla="*/ 665942 w 665942"/>
                    <a:gd name="connsiteY1" fmla="*/ 741480 h 751273"/>
                    <a:gd name="connsiteX2" fmla="*/ 659269 w 665942"/>
                    <a:gd name="connsiteY2" fmla="*/ 363836 h 751273"/>
                    <a:gd name="connsiteX3" fmla="*/ 581326 w 665942"/>
                    <a:gd name="connsiteY3" fmla="*/ 0 h 751273"/>
                    <a:gd name="connsiteX4" fmla="*/ 0 w 665942"/>
                    <a:gd name="connsiteY4" fmla="*/ 10957 h 751273"/>
                    <a:gd name="connsiteX5" fmla="*/ 33400 w 665942"/>
                    <a:gd name="connsiteY5" fmla="*/ 394594 h 751273"/>
                    <a:gd name="connsiteX6" fmla="*/ 92060 w 665942"/>
                    <a:gd name="connsiteY6" fmla="*/ 751273 h 751273"/>
                    <a:gd name="connsiteX0" fmla="*/ 92060 w 665942"/>
                    <a:gd name="connsiteY0" fmla="*/ 751273 h 751273"/>
                    <a:gd name="connsiteX1" fmla="*/ 665942 w 665942"/>
                    <a:gd name="connsiteY1" fmla="*/ 741480 h 751273"/>
                    <a:gd name="connsiteX2" fmla="*/ 645182 w 665942"/>
                    <a:gd name="connsiteY2" fmla="*/ 363836 h 751273"/>
                    <a:gd name="connsiteX3" fmla="*/ 581326 w 665942"/>
                    <a:gd name="connsiteY3" fmla="*/ 0 h 751273"/>
                    <a:gd name="connsiteX4" fmla="*/ 0 w 665942"/>
                    <a:gd name="connsiteY4" fmla="*/ 10957 h 751273"/>
                    <a:gd name="connsiteX5" fmla="*/ 33400 w 665942"/>
                    <a:gd name="connsiteY5" fmla="*/ 394594 h 751273"/>
                    <a:gd name="connsiteX6" fmla="*/ 92060 w 665942"/>
                    <a:gd name="connsiteY6" fmla="*/ 751273 h 751273"/>
                    <a:gd name="connsiteX0" fmla="*/ 92060 w 665942"/>
                    <a:gd name="connsiteY0" fmla="*/ 751273 h 752771"/>
                    <a:gd name="connsiteX1" fmla="*/ 665942 w 665942"/>
                    <a:gd name="connsiteY1" fmla="*/ 752771 h 752771"/>
                    <a:gd name="connsiteX2" fmla="*/ 645182 w 665942"/>
                    <a:gd name="connsiteY2" fmla="*/ 363836 h 752771"/>
                    <a:gd name="connsiteX3" fmla="*/ 581326 w 665942"/>
                    <a:gd name="connsiteY3" fmla="*/ 0 h 752771"/>
                    <a:gd name="connsiteX4" fmla="*/ 0 w 665942"/>
                    <a:gd name="connsiteY4" fmla="*/ 10957 h 752771"/>
                    <a:gd name="connsiteX5" fmla="*/ 33400 w 665942"/>
                    <a:gd name="connsiteY5" fmla="*/ 394594 h 752771"/>
                    <a:gd name="connsiteX6" fmla="*/ 92060 w 665942"/>
                    <a:gd name="connsiteY6" fmla="*/ 751273 h 75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5942" h="752771">
                      <a:moveTo>
                        <a:pt x="92060" y="751273"/>
                      </a:moveTo>
                      <a:lnTo>
                        <a:pt x="665942" y="752771"/>
                      </a:lnTo>
                      <a:lnTo>
                        <a:pt x="645182" y="363836"/>
                      </a:lnTo>
                      <a:lnTo>
                        <a:pt x="581326" y="0"/>
                      </a:lnTo>
                      <a:lnTo>
                        <a:pt x="0" y="10957"/>
                      </a:lnTo>
                      <a:lnTo>
                        <a:pt x="33400" y="394594"/>
                      </a:lnTo>
                      <a:lnTo>
                        <a:pt x="92060" y="751273"/>
                      </a:lnTo>
                      <a:close/>
                    </a:path>
                  </a:pathLst>
                </a:custGeom>
                <a:solidFill>
                  <a:srgbClr val="DEEBFA"/>
                </a:solidFill>
                <a:ln w="12700" cap="rnd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ja-JP" alt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05E78B43-56A0-4A56-90DE-79E983C0A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54285">
              <a:off x="3243003" y="5795338"/>
              <a:ext cx="394325" cy="669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02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0CFF2"/>
        </a:solidFill>
        <a:ln w="12700" cap="rnd">
          <a:solidFill>
            <a:schemeClr val="accent1">
              <a:lumMod val="75000"/>
            </a:schemeClr>
          </a:solidFill>
        </a:ln>
      </a:spPr>
      <a:bodyPr rtlCol="0" anchor="ctr"/>
      <a:lstStyle>
        <a:defPPr algn="ctr">
          <a:defRPr kumimoji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accent1">
              <a:lumMod val="75000"/>
            </a:schemeClr>
          </a:solidFill>
          <a:prstDash val="sysDot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asaki_c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9483E"/>
        </a:solidFill>
        <a:ln w="50800">
          <a:solidFill>
            <a:schemeClr val="tx1">
              <a:lumMod val="75000"/>
              <a:lumOff val="25000"/>
            </a:schemeClr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2"/>
          </a:solidFill>
          <a:prstDash val="dash"/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asaki_cool" id="{0FC735A0-C523-42DB-8082-E8487A3F61C0}" vid="{23B1B6DF-C693-413A-A857-3D96C90AC416}"/>
    </a:ext>
  </a:extLst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582</Words>
  <Application>Microsoft Office PowerPoint</Application>
  <PresentationFormat>画面に合わせる (4:3)</PresentationFormat>
  <Paragraphs>163</Paragraphs>
  <Slides>14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14</vt:i4>
      </vt:variant>
    </vt:vector>
  </HeadingPairs>
  <TitlesOfParts>
    <vt:vector size="24" baseType="lpstr">
      <vt:lpstr>Calibri</vt:lpstr>
      <vt:lpstr>ＭＳ Ｐゴシック</vt:lpstr>
      <vt:lpstr>游ゴシック</vt:lpstr>
      <vt:lpstr>Comic Sans MS</vt:lpstr>
      <vt:lpstr>HGS教科書体</vt:lpstr>
      <vt:lpstr>游ゴシック Light</vt:lpstr>
      <vt:lpstr>Arial</vt:lpstr>
      <vt:lpstr>Office テーマ</vt:lpstr>
      <vt:lpstr>デザインの設定</vt:lpstr>
      <vt:lpstr>Sasaki_cool</vt:lpstr>
      <vt:lpstr>PowerPoint プレゼンテーション</vt:lpstr>
      <vt:lpstr>PowerPoint プレゼンテーション</vt:lpstr>
      <vt:lpstr>幼稚園バスの作り方</vt:lpstr>
      <vt:lpstr>幼稚園バスの作り方</vt:lpstr>
      <vt:lpstr>幼稚園バスの作り方</vt:lpstr>
      <vt:lpstr>幼稚園バスの作り方</vt:lpstr>
      <vt:lpstr>幼稚園バスの作り方</vt:lpstr>
      <vt:lpstr>幼稚園バスの作り方</vt:lpstr>
      <vt:lpstr>幼稚園バスの作り方</vt:lpstr>
      <vt:lpstr>幼稚園バスの作り方</vt:lpstr>
      <vt:lpstr>幼稚園バスの作り方</vt:lpstr>
      <vt:lpstr>作画</vt:lpstr>
      <vt:lpstr>作画</vt:lpstr>
      <vt:lpstr>作画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ふみこ</dc:creator>
  <cp:lastModifiedBy>文子 小野寺</cp:lastModifiedBy>
  <cp:revision>262</cp:revision>
  <cp:lastPrinted>2017-07-22T06:57:56Z</cp:lastPrinted>
  <dcterms:created xsi:type="dcterms:W3CDTF">2016-03-07T04:57:37Z</dcterms:created>
  <dcterms:modified xsi:type="dcterms:W3CDTF">2020-04-10T08:13:59Z</dcterms:modified>
</cp:coreProperties>
</file>