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72" r:id="rId1"/>
  </p:sldMasterIdLst>
  <p:notesMasterIdLst>
    <p:notesMasterId r:id="rId102"/>
  </p:notesMasterIdLst>
  <p:sldIdLst>
    <p:sldId id="256" r:id="rId2"/>
    <p:sldId id="286" r:id="rId3"/>
    <p:sldId id="355" r:id="rId4"/>
    <p:sldId id="288" r:id="rId5"/>
    <p:sldId id="290" r:id="rId6"/>
    <p:sldId id="289" r:id="rId7"/>
    <p:sldId id="291" r:id="rId8"/>
    <p:sldId id="299" r:id="rId9"/>
    <p:sldId id="292" r:id="rId10"/>
    <p:sldId id="293" r:id="rId11"/>
    <p:sldId id="294" r:id="rId12"/>
    <p:sldId id="295" r:id="rId13"/>
    <p:sldId id="296" r:id="rId14"/>
    <p:sldId id="297" r:id="rId15"/>
    <p:sldId id="356" r:id="rId16"/>
    <p:sldId id="298" r:id="rId17"/>
    <p:sldId id="303" r:id="rId18"/>
    <p:sldId id="345" r:id="rId19"/>
    <p:sldId id="304" r:id="rId20"/>
    <p:sldId id="346" r:id="rId21"/>
    <p:sldId id="455" r:id="rId22"/>
    <p:sldId id="359" r:id="rId23"/>
    <p:sldId id="347" r:id="rId24"/>
    <p:sldId id="457" r:id="rId25"/>
    <p:sldId id="459" r:id="rId26"/>
    <p:sldId id="458" r:id="rId27"/>
    <p:sldId id="378" r:id="rId28"/>
    <p:sldId id="379" r:id="rId29"/>
    <p:sldId id="380" r:id="rId30"/>
    <p:sldId id="382" r:id="rId31"/>
    <p:sldId id="383" r:id="rId32"/>
    <p:sldId id="366" r:id="rId33"/>
    <p:sldId id="365" r:id="rId34"/>
    <p:sldId id="308" r:id="rId35"/>
    <p:sldId id="357" r:id="rId36"/>
    <p:sldId id="461" r:id="rId37"/>
    <p:sldId id="460" r:id="rId38"/>
    <p:sldId id="370" r:id="rId39"/>
    <p:sldId id="371" r:id="rId40"/>
    <p:sldId id="391" r:id="rId41"/>
    <p:sldId id="393" r:id="rId42"/>
    <p:sldId id="405" r:id="rId43"/>
    <p:sldId id="392" r:id="rId44"/>
    <p:sldId id="404" r:id="rId45"/>
    <p:sldId id="372" r:id="rId46"/>
    <p:sldId id="397" r:id="rId47"/>
    <p:sldId id="394" r:id="rId48"/>
    <p:sldId id="395" r:id="rId49"/>
    <p:sldId id="399" r:id="rId50"/>
    <p:sldId id="398" r:id="rId51"/>
    <p:sldId id="401" r:id="rId52"/>
    <p:sldId id="375" r:id="rId53"/>
    <p:sldId id="463" r:id="rId54"/>
    <p:sldId id="406" r:id="rId55"/>
    <p:sldId id="407" r:id="rId56"/>
    <p:sldId id="472" r:id="rId57"/>
    <p:sldId id="473" r:id="rId58"/>
    <p:sldId id="474" r:id="rId59"/>
    <p:sldId id="476" r:id="rId60"/>
    <p:sldId id="477" r:id="rId61"/>
    <p:sldId id="412" r:id="rId62"/>
    <p:sldId id="479" r:id="rId63"/>
    <p:sldId id="340" r:id="rId64"/>
    <p:sldId id="415" r:id="rId65"/>
    <p:sldId id="417" r:id="rId66"/>
    <p:sldId id="416" r:id="rId67"/>
    <p:sldId id="418" r:id="rId68"/>
    <p:sldId id="331" r:id="rId69"/>
    <p:sldId id="327" r:id="rId70"/>
    <p:sldId id="332" r:id="rId71"/>
    <p:sldId id="333" r:id="rId72"/>
    <p:sldId id="334" r:id="rId73"/>
    <p:sldId id="336" r:id="rId74"/>
    <p:sldId id="419" r:id="rId75"/>
    <p:sldId id="410" r:id="rId76"/>
    <p:sldId id="420" r:id="rId77"/>
    <p:sldId id="462" r:id="rId78"/>
    <p:sldId id="438" r:id="rId79"/>
    <p:sldId id="442" r:id="rId80"/>
    <p:sldId id="443" r:id="rId81"/>
    <p:sldId id="444" r:id="rId82"/>
    <p:sldId id="465" r:id="rId83"/>
    <p:sldId id="471" r:id="rId84"/>
    <p:sldId id="425" r:id="rId85"/>
    <p:sldId id="447" r:id="rId86"/>
    <p:sldId id="449" r:id="rId87"/>
    <p:sldId id="445" r:id="rId88"/>
    <p:sldId id="446" r:id="rId89"/>
    <p:sldId id="433" r:id="rId90"/>
    <p:sldId id="432" r:id="rId91"/>
    <p:sldId id="450" r:id="rId92"/>
    <p:sldId id="437" r:id="rId93"/>
    <p:sldId id="451" r:id="rId94"/>
    <p:sldId id="439" r:id="rId95"/>
    <p:sldId id="440" r:id="rId96"/>
    <p:sldId id="441" r:id="rId97"/>
    <p:sldId id="452" r:id="rId98"/>
    <p:sldId id="453" r:id="rId99"/>
    <p:sldId id="470" r:id="rId100"/>
    <p:sldId id="467" r:id="rId101"/>
  </p:sldIdLst>
  <p:sldSz cx="9144000" cy="6858000" type="screen4x3"/>
  <p:notesSz cx="6884988" cy="10018713"/>
  <p:embeddedFontLst>
    <p:embeddedFont>
      <p:font typeface="Calibri" panose="020F0502020204030204" pitchFamily="34" charset="0"/>
      <p:regular r:id="rId103"/>
      <p:bold r:id="rId104"/>
      <p:italic r:id="rId105"/>
      <p:boldItalic r:id="rId106"/>
    </p:embeddedFont>
    <p:embeddedFont>
      <p:font typeface="Cambria Math" panose="02040503050406030204" pitchFamily="18" charset="0"/>
      <p:regular r:id="rId107"/>
    </p:embeddedFont>
    <p:embeddedFont>
      <p:font typeface="HGS創英角ﾎﾟｯﾌﾟ体" panose="040B0A00000000000000" pitchFamily="50" charset="-128"/>
      <p:regular r:id="rId108"/>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動機" id="{B1B60358-F15B-47D6-BD12-88500CD777B1}">
          <p14:sldIdLst>
            <p14:sldId id="256"/>
            <p14:sldId id="286"/>
          </p14:sldIdLst>
        </p14:section>
        <p14:section name="実験" id="{B4A9E73B-4630-429F-8144-0498FA0124B5}">
          <p14:sldIdLst>
            <p14:sldId id="355"/>
            <p14:sldId id="288"/>
            <p14:sldId id="290"/>
            <p14:sldId id="289"/>
            <p14:sldId id="291"/>
            <p14:sldId id="299"/>
            <p14:sldId id="292"/>
            <p14:sldId id="293"/>
            <p14:sldId id="294"/>
            <p14:sldId id="295"/>
            <p14:sldId id="296"/>
            <p14:sldId id="297"/>
          </p14:sldIdLst>
        </p14:section>
        <p14:section name="結果" id="{B92A2038-E06D-4DC4-9D11-25245C6CB800}">
          <p14:sldIdLst>
            <p14:sldId id="356"/>
            <p14:sldId id="298"/>
            <p14:sldId id="303"/>
            <p14:sldId id="345"/>
            <p14:sldId id="304"/>
            <p14:sldId id="346"/>
            <p14:sldId id="455"/>
            <p14:sldId id="359"/>
            <p14:sldId id="347"/>
            <p14:sldId id="457"/>
            <p14:sldId id="459"/>
            <p14:sldId id="458"/>
            <p14:sldId id="378"/>
            <p14:sldId id="379"/>
            <p14:sldId id="380"/>
            <p14:sldId id="382"/>
            <p14:sldId id="383"/>
            <p14:sldId id="366"/>
            <p14:sldId id="365"/>
            <p14:sldId id="308"/>
          </p14:sldIdLst>
        </p14:section>
        <p14:section name="時計の考察" id="{F25C5EEB-CA8B-4BF4-B5CE-EF576BD80A93}">
          <p14:sldIdLst>
            <p14:sldId id="357"/>
            <p14:sldId id="461"/>
            <p14:sldId id="460"/>
            <p14:sldId id="370"/>
            <p14:sldId id="371"/>
            <p14:sldId id="391"/>
            <p14:sldId id="393"/>
            <p14:sldId id="405"/>
            <p14:sldId id="392"/>
            <p14:sldId id="404"/>
            <p14:sldId id="372"/>
            <p14:sldId id="397"/>
            <p14:sldId id="394"/>
            <p14:sldId id="395"/>
            <p14:sldId id="399"/>
            <p14:sldId id="398"/>
            <p14:sldId id="401"/>
            <p14:sldId id="375"/>
            <p14:sldId id="463"/>
            <p14:sldId id="406"/>
            <p14:sldId id="407"/>
            <p14:sldId id="472"/>
            <p14:sldId id="473"/>
            <p14:sldId id="474"/>
            <p14:sldId id="476"/>
            <p14:sldId id="477"/>
            <p14:sldId id="412"/>
            <p14:sldId id="479"/>
          </p14:sldIdLst>
        </p14:section>
        <p14:section name="人形の考察" id="{2FA1735D-1C42-4C5B-94C7-AF93C1625D54}">
          <p14:sldIdLst>
            <p14:sldId id="340"/>
            <p14:sldId id="415"/>
            <p14:sldId id="417"/>
            <p14:sldId id="416"/>
            <p14:sldId id="418"/>
            <p14:sldId id="331"/>
            <p14:sldId id="327"/>
            <p14:sldId id="332"/>
            <p14:sldId id="333"/>
            <p14:sldId id="334"/>
            <p14:sldId id="336"/>
            <p14:sldId id="419"/>
            <p14:sldId id="410"/>
            <p14:sldId id="420"/>
            <p14:sldId id="462"/>
            <p14:sldId id="438"/>
            <p14:sldId id="442"/>
            <p14:sldId id="443"/>
            <p14:sldId id="444"/>
            <p14:sldId id="465"/>
            <p14:sldId id="471"/>
            <p14:sldId id="425"/>
            <p14:sldId id="447"/>
            <p14:sldId id="449"/>
            <p14:sldId id="445"/>
            <p14:sldId id="446"/>
            <p14:sldId id="433"/>
            <p14:sldId id="432"/>
            <p14:sldId id="450"/>
            <p14:sldId id="437"/>
            <p14:sldId id="451"/>
          </p14:sldIdLst>
        </p14:section>
        <p14:section name="まとめ" id="{6A0DFB9C-387F-4E70-AA40-6B531A631704}">
          <p14:sldIdLst>
            <p14:sldId id="439"/>
            <p14:sldId id="440"/>
            <p14:sldId id="441"/>
            <p14:sldId id="452"/>
            <p14:sldId id="453"/>
            <p14:sldId id="470"/>
            <p14:sldId id="467"/>
          </p14:sldIdLst>
        </p14:section>
      </p14:sectionLst>
    </p:ext>
    <p:ext uri="{EFAFB233-063F-42B5-8137-9DF3F51BA10A}">
      <p15:sldGuideLst xmlns:p15="http://schemas.microsoft.com/office/powerpoint/2012/main">
        <p15:guide id="2" pos="2925" userDrawn="1">
          <p15:clr>
            <a:srgbClr val="A4A3A4"/>
          </p15:clr>
        </p15:guide>
        <p15:guide id="3" orient="horz" pos="18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DE3CD"/>
    <a:srgbClr val="FFFFCC"/>
    <a:srgbClr val="E2ECF8"/>
    <a:srgbClr val="FFFF99"/>
    <a:srgbClr val="61BFFF"/>
    <a:srgbClr val="CF942C"/>
    <a:srgbClr val="D6A755"/>
    <a:srgbClr val="FF99CC"/>
    <a:srgbClr val="FD5F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74" autoAdjust="0"/>
    <p:restoredTop sz="96071" autoAdjust="0"/>
  </p:normalViewPr>
  <p:slideViewPr>
    <p:cSldViewPr showGuides="1">
      <p:cViewPr varScale="1">
        <p:scale>
          <a:sx n="100" d="100"/>
          <a:sy n="100" d="100"/>
        </p:scale>
        <p:origin x="72" y="138"/>
      </p:cViewPr>
      <p:guideLst>
        <p:guide pos="2925"/>
        <p:guide orient="horz" pos="1888"/>
      </p:guideLst>
    </p:cSldViewPr>
  </p:slideViewPr>
  <p:outlineViewPr>
    <p:cViewPr>
      <p:scale>
        <a:sx n="33" d="100"/>
        <a:sy n="33" d="100"/>
      </p:scale>
      <p:origin x="0" y="3840"/>
    </p:cViewPr>
    <p:sldLst>
      <p:sld r:id="rId1" collapse="1"/>
    </p:sldLst>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font" Target="fonts/font5.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1.fntdata"/><Relationship Id="rId108" Type="http://schemas.openxmlformats.org/officeDocument/2006/relationships/font" Target="fonts/font6.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3495" cy="500936"/>
          </a:xfrm>
          <a:prstGeom prst="rect">
            <a:avLst/>
          </a:prstGeom>
        </p:spPr>
        <p:txBody>
          <a:bodyPr vert="horz" lIns="96588" tIns="48294" rIns="96588" bIns="48294" rtlCol="0"/>
          <a:lstStyle>
            <a:lvl1pPr algn="l">
              <a:defRPr sz="1300"/>
            </a:lvl1pPr>
          </a:lstStyle>
          <a:p>
            <a:endParaRPr kumimoji="1" lang="ja-JP" altLang="en-US"/>
          </a:p>
        </p:txBody>
      </p:sp>
      <p:sp>
        <p:nvSpPr>
          <p:cNvPr id="3" name="日付プレースホルダー 2"/>
          <p:cNvSpPr>
            <a:spLocks noGrp="1"/>
          </p:cNvSpPr>
          <p:nvPr>
            <p:ph type="dt" idx="1"/>
          </p:nvPr>
        </p:nvSpPr>
        <p:spPr>
          <a:xfrm>
            <a:off x="3899900" y="0"/>
            <a:ext cx="2983495" cy="500936"/>
          </a:xfrm>
          <a:prstGeom prst="rect">
            <a:avLst/>
          </a:prstGeom>
        </p:spPr>
        <p:txBody>
          <a:bodyPr vert="horz" lIns="96588" tIns="48294" rIns="96588" bIns="48294" rtlCol="0"/>
          <a:lstStyle>
            <a:lvl1pPr algn="r">
              <a:defRPr sz="1300"/>
            </a:lvl1pPr>
          </a:lstStyle>
          <a:p>
            <a:fld id="{1761CFA4-AD6A-4690-95F8-CAA613032258}" type="datetimeFigureOut">
              <a:rPr kumimoji="1" lang="ja-JP" altLang="en-US" smtClean="0"/>
              <a:t>2020/4/30</a:t>
            </a:fld>
            <a:endParaRPr kumimoji="1" lang="ja-JP" altLang="en-US"/>
          </a:p>
        </p:txBody>
      </p:sp>
      <p:sp>
        <p:nvSpPr>
          <p:cNvPr id="4" name="スライド イメージ プレースホルダー 3"/>
          <p:cNvSpPr>
            <a:spLocks noGrp="1" noRot="1" noChangeAspect="1"/>
          </p:cNvSpPr>
          <p:nvPr>
            <p:ph type="sldImg" idx="2"/>
          </p:nvPr>
        </p:nvSpPr>
        <p:spPr>
          <a:xfrm>
            <a:off x="938213" y="750888"/>
            <a:ext cx="5008562" cy="3757612"/>
          </a:xfrm>
          <a:prstGeom prst="rect">
            <a:avLst/>
          </a:prstGeom>
          <a:noFill/>
          <a:ln w="12700">
            <a:solidFill>
              <a:prstClr val="black"/>
            </a:solidFill>
          </a:ln>
        </p:spPr>
        <p:txBody>
          <a:bodyPr vert="horz" lIns="96588" tIns="48294" rIns="96588" bIns="48294" rtlCol="0" anchor="ctr"/>
          <a:lstStyle/>
          <a:p>
            <a:endParaRPr lang="ja-JP" altLang="en-US"/>
          </a:p>
        </p:txBody>
      </p:sp>
      <p:sp>
        <p:nvSpPr>
          <p:cNvPr id="5" name="ノート プレースホルダー 4"/>
          <p:cNvSpPr>
            <a:spLocks noGrp="1"/>
          </p:cNvSpPr>
          <p:nvPr>
            <p:ph type="body" sz="quarter" idx="3"/>
          </p:nvPr>
        </p:nvSpPr>
        <p:spPr>
          <a:xfrm>
            <a:off x="688499" y="4758889"/>
            <a:ext cx="5507990" cy="4508421"/>
          </a:xfrm>
          <a:prstGeom prst="rect">
            <a:avLst/>
          </a:prstGeom>
        </p:spPr>
        <p:txBody>
          <a:bodyPr vert="horz" lIns="96588" tIns="48294" rIns="96588" bIns="4829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16038"/>
            <a:ext cx="2983495" cy="500936"/>
          </a:xfrm>
          <a:prstGeom prst="rect">
            <a:avLst/>
          </a:prstGeom>
        </p:spPr>
        <p:txBody>
          <a:bodyPr vert="horz" lIns="96588" tIns="48294" rIns="96588" bIns="48294"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899900" y="9516038"/>
            <a:ext cx="2983495" cy="500936"/>
          </a:xfrm>
          <a:prstGeom prst="rect">
            <a:avLst/>
          </a:prstGeom>
        </p:spPr>
        <p:txBody>
          <a:bodyPr vert="horz" lIns="96588" tIns="48294" rIns="96588" bIns="48294" rtlCol="0" anchor="b"/>
          <a:lstStyle>
            <a:lvl1pPr algn="r">
              <a:defRPr sz="1300"/>
            </a:lvl1pPr>
          </a:lstStyle>
          <a:p>
            <a:fld id="{0424C065-EEDC-4312-B275-C2771936EA0C}" type="slidenum">
              <a:rPr kumimoji="1" lang="ja-JP" altLang="en-US" smtClean="0"/>
              <a:t>‹#›</a:t>
            </a:fld>
            <a:endParaRPr kumimoji="1" lang="ja-JP" altLang="en-US"/>
          </a:p>
        </p:txBody>
      </p:sp>
    </p:spTree>
    <p:extLst>
      <p:ext uri="{BB962C8B-B14F-4D97-AF65-F5344CB8AC3E}">
        <p14:creationId xmlns:p14="http://schemas.microsoft.com/office/powerpoint/2010/main" val="196505669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キャラクター：魔女早咲（まじょささき）</a:t>
            </a:r>
          </a:p>
        </p:txBody>
      </p:sp>
      <p:sp>
        <p:nvSpPr>
          <p:cNvPr id="4" name="スライド番号プレースホルダー 3"/>
          <p:cNvSpPr>
            <a:spLocks noGrp="1"/>
          </p:cNvSpPr>
          <p:nvPr>
            <p:ph type="sldNum" sz="quarter" idx="5"/>
          </p:nvPr>
        </p:nvSpPr>
        <p:spPr/>
        <p:txBody>
          <a:bodyPr/>
          <a:lstStyle/>
          <a:p>
            <a:fld id="{0424C065-EEDC-4312-B275-C2771936EA0C}" type="slidenum">
              <a:rPr kumimoji="1" lang="ja-JP" altLang="en-US" smtClean="0"/>
              <a:t>4</a:t>
            </a:fld>
            <a:endParaRPr kumimoji="1" lang="ja-JP" altLang="en-US"/>
          </a:p>
        </p:txBody>
      </p:sp>
    </p:spTree>
    <p:extLst>
      <p:ext uri="{BB962C8B-B14F-4D97-AF65-F5344CB8AC3E}">
        <p14:creationId xmlns:p14="http://schemas.microsoft.com/office/powerpoint/2010/main" val="2018321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424C065-EEDC-4312-B275-C2771936EA0C}" type="slidenum">
              <a:rPr kumimoji="1" lang="ja-JP" altLang="en-US" smtClean="0"/>
              <a:t>29</a:t>
            </a:fld>
            <a:endParaRPr kumimoji="1" lang="ja-JP" altLang="en-US"/>
          </a:p>
        </p:txBody>
      </p:sp>
    </p:spTree>
    <p:extLst>
      <p:ext uri="{BB962C8B-B14F-4D97-AF65-F5344CB8AC3E}">
        <p14:creationId xmlns:p14="http://schemas.microsoft.com/office/powerpoint/2010/main" val="3046263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424C065-EEDC-4312-B275-C2771936EA0C}" type="slidenum">
              <a:rPr kumimoji="1" lang="ja-JP" altLang="en-US" smtClean="0"/>
              <a:t>30</a:t>
            </a:fld>
            <a:endParaRPr kumimoji="1" lang="ja-JP" altLang="en-US"/>
          </a:p>
        </p:txBody>
      </p:sp>
    </p:spTree>
    <p:extLst>
      <p:ext uri="{BB962C8B-B14F-4D97-AF65-F5344CB8AC3E}">
        <p14:creationId xmlns:p14="http://schemas.microsoft.com/office/powerpoint/2010/main" val="2248516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424C065-EEDC-4312-B275-C2771936EA0C}" type="slidenum">
              <a:rPr kumimoji="1" lang="ja-JP" altLang="en-US" smtClean="0"/>
              <a:t>31</a:t>
            </a:fld>
            <a:endParaRPr kumimoji="1" lang="ja-JP" altLang="en-US"/>
          </a:p>
        </p:txBody>
      </p:sp>
    </p:spTree>
    <p:extLst>
      <p:ext uri="{BB962C8B-B14F-4D97-AF65-F5344CB8AC3E}">
        <p14:creationId xmlns:p14="http://schemas.microsoft.com/office/powerpoint/2010/main" val="294739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424C065-EEDC-4312-B275-C2771936EA0C}" type="slidenum">
              <a:rPr kumimoji="1" lang="ja-JP" altLang="en-US" smtClean="0"/>
              <a:t>32</a:t>
            </a:fld>
            <a:endParaRPr kumimoji="1" lang="ja-JP" altLang="en-US"/>
          </a:p>
        </p:txBody>
      </p:sp>
    </p:spTree>
    <p:extLst>
      <p:ext uri="{BB962C8B-B14F-4D97-AF65-F5344CB8AC3E}">
        <p14:creationId xmlns:p14="http://schemas.microsoft.com/office/powerpoint/2010/main" val="3113106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424C065-EEDC-4312-B275-C2771936EA0C}" type="slidenum">
              <a:rPr kumimoji="1" lang="ja-JP" altLang="en-US" smtClean="0"/>
              <a:t>33</a:t>
            </a:fld>
            <a:endParaRPr kumimoji="1" lang="ja-JP" altLang="en-US"/>
          </a:p>
        </p:txBody>
      </p:sp>
    </p:spTree>
    <p:extLst>
      <p:ext uri="{BB962C8B-B14F-4D97-AF65-F5344CB8AC3E}">
        <p14:creationId xmlns:p14="http://schemas.microsoft.com/office/powerpoint/2010/main" val="1982459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424C065-EEDC-4312-B275-C2771936EA0C}" type="slidenum">
              <a:rPr kumimoji="1" lang="ja-JP" altLang="en-US" smtClean="0"/>
              <a:t>34</a:t>
            </a:fld>
            <a:endParaRPr kumimoji="1" lang="ja-JP" altLang="en-US"/>
          </a:p>
        </p:txBody>
      </p:sp>
    </p:spTree>
    <p:extLst>
      <p:ext uri="{BB962C8B-B14F-4D97-AF65-F5344CB8AC3E}">
        <p14:creationId xmlns:p14="http://schemas.microsoft.com/office/powerpoint/2010/main" val="1716799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424C065-EEDC-4312-B275-C2771936EA0C}" type="slidenum">
              <a:rPr kumimoji="1" lang="ja-JP" altLang="en-US" smtClean="0"/>
              <a:t>36</a:t>
            </a:fld>
            <a:endParaRPr kumimoji="1" lang="ja-JP" altLang="en-US"/>
          </a:p>
        </p:txBody>
      </p:sp>
    </p:spTree>
    <p:extLst>
      <p:ext uri="{BB962C8B-B14F-4D97-AF65-F5344CB8AC3E}">
        <p14:creationId xmlns:p14="http://schemas.microsoft.com/office/powerpoint/2010/main" val="1135590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424C065-EEDC-4312-B275-C2771936EA0C}" type="slidenum">
              <a:rPr kumimoji="1" lang="ja-JP" altLang="en-US" smtClean="0"/>
              <a:t>37</a:t>
            </a:fld>
            <a:endParaRPr kumimoji="1" lang="ja-JP" altLang="en-US"/>
          </a:p>
        </p:txBody>
      </p:sp>
    </p:spTree>
    <p:extLst>
      <p:ext uri="{BB962C8B-B14F-4D97-AF65-F5344CB8AC3E}">
        <p14:creationId xmlns:p14="http://schemas.microsoft.com/office/powerpoint/2010/main" val="1332098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424C065-EEDC-4312-B275-C2771936EA0C}" type="slidenum">
              <a:rPr kumimoji="1" lang="ja-JP" altLang="en-US" smtClean="0"/>
              <a:t>38</a:t>
            </a:fld>
            <a:endParaRPr kumimoji="1" lang="ja-JP" altLang="en-US"/>
          </a:p>
        </p:txBody>
      </p:sp>
    </p:spTree>
    <p:extLst>
      <p:ext uri="{BB962C8B-B14F-4D97-AF65-F5344CB8AC3E}">
        <p14:creationId xmlns:p14="http://schemas.microsoft.com/office/powerpoint/2010/main" val="2362588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424C065-EEDC-4312-B275-C2771936EA0C}" type="slidenum">
              <a:rPr kumimoji="1" lang="ja-JP" altLang="en-US" smtClean="0"/>
              <a:t>39</a:t>
            </a:fld>
            <a:endParaRPr kumimoji="1" lang="ja-JP" altLang="en-US"/>
          </a:p>
        </p:txBody>
      </p:sp>
    </p:spTree>
    <p:extLst>
      <p:ext uri="{BB962C8B-B14F-4D97-AF65-F5344CB8AC3E}">
        <p14:creationId xmlns:p14="http://schemas.microsoft.com/office/powerpoint/2010/main" val="3726043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424C065-EEDC-4312-B275-C2771936EA0C}" type="slidenum">
              <a:rPr kumimoji="1" lang="ja-JP" altLang="en-US" smtClean="0"/>
              <a:t>19</a:t>
            </a:fld>
            <a:endParaRPr kumimoji="1" lang="ja-JP" altLang="en-US"/>
          </a:p>
        </p:txBody>
      </p:sp>
    </p:spTree>
    <p:extLst>
      <p:ext uri="{BB962C8B-B14F-4D97-AF65-F5344CB8AC3E}">
        <p14:creationId xmlns:p14="http://schemas.microsoft.com/office/powerpoint/2010/main" val="24184633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424C065-EEDC-4312-B275-C2771936EA0C}" type="slidenum">
              <a:rPr kumimoji="1" lang="ja-JP" altLang="en-US" smtClean="0"/>
              <a:t>40</a:t>
            </a:fld>
            <a:endParaRPr kumimoji="1" lang="ja-JP" altLang="en-US"/>
          </a:p>
        </p:txBody>
      </p:sp>
    </p:spTree>
    <p:extLst>
      <p:ext uri="{BB962C8B-B14F-4D97-AF65-F5344CB8AC3E}">
        <p14:creationId xmlns:p14="http://schemas.microsoft.com/office/powerpoint/2010/main" val="10421067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424C065-EEDC-4312-B275-C2771936EA0C}" type="slidenum">
              <a:rPr kumimoji="1" lang="ja-JP" altLang="en-US" smtClean="0"/>
              <a:t>41</a:t>
            </a:fld>
            <a:endParaRPr kumimoji="1" lang="ja-JP" altLang="en-US"/>
          </a:p>
        </p:txBody>
      </p:sp>
    </p:spTree>
    <p:extLst>
      <p:ext uri="{BB962C8B-B14F-4D97-AF65-F5344CB8AC3E}">
        <p14:creationId xmlns:p14="http://schemas.microsoft.com/office/powerpoint/2010/main" val="10003455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424C065-EEDC-4312-B275-C2771936EA0C}" type="slidenum">
              <a:rPr kumimoji="1" lang="ja-JP" altLang="en-US" smtClean="0"/>
              <a:t>42</a:t>
            </a:fld>
            <a:endParaRPr kumimoji="1" lang="ja-JP" altLang="en-US"/>
          </a:p>
        </p:txBody>
      </p:sp>
    </p:spTree>
    <p:extLst>
      <p:ext uri="{BB962C8B-B14F-4D97-AF65-F5344CB8AC3E}">
        <p14:creationId xmlns:p14="http://schemas.microsoft.com/office/powerpoint/2010/main" val="26425729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424C065-EEDC-4312-B275-C2771936EA0C}" type="slidenum">
              <a:rPr kumimoji="1" lang="ja-JP" altLang="en-US" smtClean="0"/>
              <a:t>43</a:t>
            </a:fld>
            <a:endParaRPr kumimoji="1" lang="ja-JP" altLang="en-US"/>
          </a:p>
        </p:txBody>
      </p:sp>
    </p:spTree>
    <p:extLst>
      <p:ext uri="{BB962C8B-B14F-4D97-AF65-F5344CB8AC3E}">
        <p14:creationId xmlns:p14="http://schemas.microsoft.com/office/powerpoint/2010/main" val="42398751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424C065-EEDC-4312-B275-C2771936EA0C}" type="slidenum">
              <a:rPr kumimoji="1" lang="ja-JP" altLang="en-US" smtClean="0"/>
              <a:t>44</a:t>
            </a:fld>
            <a:endParaRPr kumimoji="1" lang="ja-JP" altLang="en-US"/>
          </a:p>
        </p:txBody>
      </p:sp>
    </p:spTree>
    <p:extLst>
      <p:ext uri="{BB962C8B-B14F-4D97-AF65-F5344CB8AC3E}">
        <p14:creationId xmlns:p14="http://schemas.microsoft.com/office/powerpoint/2010/main" val="39273409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424C065-EEDC-4312-B275-C2771936EA0C}" type="slidenum">
              <a:rPr kumimoji="1" lang="ja-JP" altLang="en-US" smtClean="0"/>
              <a:t>45</a:t>
            </a:fld>
            <a:endParaRPr kumimoji="1" lang="ja-JP" altLang="en-US"/>
          </a:p>
        </p:txBody>
      </p:sp>
    </p:spTree>
    <p:extLst>
      <p:ext uri="{BB962C8B-B14F-4D97-AF65-F5344CB8AC3E}">
        <p14:creationId xmlns:p14="http://schemas.microsoft.com/office/powerpoint/2010/main" val="3773803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424C065-EEDC-4312-B275-C2771936EA0C}" type="slidenum">
              <a:rPr kumimoji="1" lang="ja-JP" altLang="en-US" smtClean="0"/>
              <a:t>46</a:t>
            </a:fld>
            <a:endParaRPr kumimoji="1" lang="ja-JP" altLang="en-US"/>
          </a:p>
        </p:txBody>
      </p:sp>
    </p:spTree>
    <p:extLst>
      <p:ext uri="{BB962C8B-B14F-4D97-AF65-F5344CB8AC3E}">
        <p14:creationId xmlns:p14="http://schemas.microsoft.com/office/powerpoint/2010/main" val="1559981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424C065-EEDC-4312-B275-C2771936EA0C}" type="slidenum">
              <a:rPr kumimoji="1" lang="ja-JP" altLang="en-US" smtClean="0"/>
              <a:t>47</a:t>
            </a:fld>
            <a:endParaRPr kumimoji="1" lang="ja-JP" altLang="en-US"/>
          </a:p>
        </p:txBody>
      </p:sp>
    </p:spTree>
    <p:extLst>
      <p:ext uri="{BB962C8B-B14F-4D97-AF65-F5344CB8AC3E}">
        <p14:creationId xmlns:p14="http://schemas.microsoft.com/office/powerpoint/2010/main" val="22974996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424C065-EEDC-4312-B275-C2771936EA0C}" type="slidenum">
              <a:rPr kumimoji="1" lang="ja-JP" altLang="en-US" smtClean="0"/>
              <a:t>48</a:t>
            </a:fld>
            <a:endParaRPr kumimoji="1" lang="ja-JP" altLang="en-US"/>
          </a:p>
        </p:txBody>
      </p:sp>
    </p:spTree>
    <p:extLst>
      <p:ext uri="{BB962C8B-B14F-4D97-AF65-F5344CB8AC3E}">
        <p14:creationId xmlns:p14="http://schemas.microsoft.com/office/powerpoint/2010/main" val="1747807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424C065-EEDC-4312-B275-C2771936EA0C}" type="slidenum">
              <a:rPr kumimoji="1" lang="ja-JP" altLang="en-US" smtClean="0"/>
              <a:t>49</a:t>
            </a:fld>
            <a:endParaRPr kumimoji="1" lang="ja-JP" altLang="en-US"/>
          </a:p>
        </p:txBody>
      </p:sp>
    </p:spTree>
    <p:extLst>
      <p:ext uri="{BB962C8B-B14F-4D97-AF65-F5344CB8AC3E}">
        <p14:creationId xmlns:p14="http://schemas.microsoft.com/office/powerpoint/2010/main" val="3679966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424C065-EEDC-4312-B275-C2771936EA0C}" type="slidenum">
              <a:rPr kumimoji="1" lang="ja-JP" altLang="en-US" smtClean="0"/>
              <a:t>20</a:t>
            </a:fld>
            <a:endParaRPr kumimoji="1" lang="ja-JP" altLang="en-US"/>
          </a:p>
        </p:txBody>
      </p:sp>
    </p:spTree>
    <p:extLst>
      <p:ext uri="{BB962C8B-B14F-4D97-AF65-F5344CB8AC3E}">
        <p14:creationId xmlns:p14="http://schemas.microsoft.com/office/powerpoint/2010/main" val="21353307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424C065-EEDC-4312-B275-C2771936EA0C}" type="slidenum">
              <a:rPr kumimoji="1" lang="ja-JP" altLang="en-US" smtClean="0"/>
              <a:t>50</a:t>
            </a:fld>
            <a:endParaRPr kumimoji="1" lang="ja-JP" altLang="en-US"/>
          </a:p>
        </p:txBody>
      </p:sp>
    </p:spTree>
    <p:extLst>
      <p:ext uri="{BB962C8B-B14F-4D97-AF65-F5344CB8AC3E}">
        <p14:creationId xmlns:p14="http://schemas.microsoft.com/office/powerpoint/2010/main" val="27289527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424C065-EEDC-4312-B275-C2771936EA0C}" type="slidenum">
              <a:rPr kumimoji="1" lang="ja-JP" altLang="en-US" smtClean="0"/>
              <a:t>51</a:t>
            </a:fld>
            <a:endParaRPr kumimoji="1" lang="ja-JP" altLang="en-US"/>
          </a:p>
        </p:txBody>
      </p:sp>
    </p:spTree>
    <p:extLst>
      <p:ext uri="{BB962C8B-B14F-4D97-AF65-F5344CB8AC3E}">
        <p14:creationId xmlns:p14="http://schemas.microsoft.com/office/powerpoint/2010/main" val="15901705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424C065-EEDC-4312-B275-C2771936EA0C}" type="slidenum">
              <a:rPr kumimoji="1" lang="ja-JP" altLang="en-US" smtClean="0"/>
              <a:t>52</a:t>
            </a:fld>
            <a:endParaRPr kumimoji="1" lang="ja-JP" altLang="en-US"/>
          </a:p>
        </p:txBody>
      </p:sp>
    </p:spTree>
    <p:extLst>
      <p:ext uri="{BB962C8B-B14F-4D97-AF65-F5344CB8AC3E}">
        <p14:creationId xmlns:p14="http://schemas.microsoft.com/office/powerpoint/2010/main" val="35174137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424C065-EEDC-4312-B275-C2771936EA0C}" type="slidenum">
              <a:rPr kumimoji="1" lang="ja-JP" altLang="en-US" smtClean="0"/>
              <a:t>53</a:t>
            </a:fld>
            <a:endParaRPr kumimoji="1" lang="ja-JP" altLang="en-US"/>
          </a:p>
        </p:txBody>
      </p:sp>
    </p:spTree>
    <p:extLst>
      <p:ext uri="{BB962C8B-B14F-4D97-AF65-F5344CB8AC3E}">
        <p14:creationId xmlns:p14="http://schemas.microsoft.com/office/powerpoint/2010/main" val="14642924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424C065-EEDC-4312-B275-C2771936EA0C}" type="slidenum">
              <a:rPr kumimoji="1" lang="ja-JP" altLang="en-US" smtClean="0"/>
              <a:t>54</a:t>
            </a:fld>
            <a:endParaRPr kumimoji="1" lang="ja-JP" altLang="en-US"/>
          </a:p>
        </p:txBody>
      </p:sp>
    </p:spTree>
    <p:extLst>
      <p:ext uri="{BB962C8B-B14F-4D97-AF65-F5344CB8AC3E}">
        <p14:creationId xmlns:p14="http://schemas.microsoft.com/office/powerpoint/2010/main" val="27510277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424C065-EEDC-4312-B275-C2771936EA0C}" type="slidenum">
              <a:rPr kumimoji="1" lang="ja-JP" altLang="en-US" smtClean="0"/>
              <a:t>55</a:t>
            </a:fld>
            <a:endParaRPr kumimoji="1" lang="ja-JP" altLang="en-US"/>
          </a:p>
        </p:txBody>
      </p:sp>
    </p:spTree>
    <p:extLst>
      <p:ext uri="{BB962C8B-B14F-4D97-AF65-F5344CB8AC3E}">
        <p14:creationId xmlns:p14="http://schemas.microsoft.com/office/powerpoint/2010/main" val="39847650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7346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9863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57970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0864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424C065-EEDC-4312-B275-C2771936EA0C}" type="slidenum">
              <a:rPr kumimoji="1" lang="ja-JP" altLang="en-US" smtClean="0"/>
              <a:t>22</a:t>
            </a:fld>
            <a:endParaRPr kumimoji="1" lang="ja-JP" altLang="en-US"/>
          </a:p>
        </p:txBody>
      </p:sp>
    </p:spTree>
    <p:extLst>
      <p:ext uri="{BB962C8B-B14F-4D97-AF65-F5344CB8AC3E}">
        <p14:creationId xmlns:p14="http://schemas.microsoft.com/office/powerpoint/2010/main" val="10941869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143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5019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837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5AA97FD3-94ED-4BCA-93A9-4389DD0051E0}"/>
              </a:ext>
            </a:extLst>
          </p:cNvPr>
          <p:cNvSpPr>
            <a:spLocks noGrp="1"/>
          </p:cNvSpPr>
          <p:nvPr>
            <p:ph type="body" idx="1"/>
          </p:nvPr>
        </p:nvSpPr>
        <p:spPr/>
        <p:txBody>
          <a:bodyPr/>
          <a:lstStyle/>
          <a:p>
            <a:r>
              <a:rPr kumimoji="1" lang="ja-JP" altLang="en-US" dirty="0"/>
              <a:t>賛助出演：ダスラックさん（黄緑）、ざっしーさん（青）</a:t>
            </a:r>
          </a:p>
        </p:txBody>
      </p:sp>
    </p:spTree>
    <p:extLst>
      <p:ext uri="{BB962C8B-B14F-4D97-AF65-F5344CB8AC3E}">
        <p14:creationId xmlns:p14="http://schemas.microsoft.com/office/powerpoint/2010/main" val="36700688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5AA97FD3-94ED-4BCA-93A9-4389DD0051E0}"/>
              </a:ext>
            </a:extLst>
          </p:cNvPr>
          <p:cNvSpPr>
            <a:spLocks noGrp="1"/>
          </p:cNvSpPr>
          <p:nvPr>
            <p:ph type="body" idx="1"/>
          </p:nvPr>
        </p:nvSpPr>
        <p:spPr/>
        <p:txBody>
          <a:bodyPr/>
          <a:lstStyle/>
          <a:p>
            <a:r>
              <a:rPr kumimoji="1" lang="ja-JP" altLang="en-US" dirty="0"/>
              <a:t>賛助出演：ダスラックさん（黄緑）、ざっしーさん（青）</a:t>
            </a:r>
          </a:p>
        </p:txBody>
      </p:sp>
    </p:spTree>
    <p:extLst>
      <p:ext uri="{BB962C8B-B14F-4D97-AF65-F5344CB8AC3E}">
        <p14:creationId xmlns:p14="http://schemas.microsoft.com/office/powerpoint/2010/main" val="5729871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5AA97FD3-94ED-4BCA-93A9-4389DD0051E0}"/>
              </a:ext>
            </a:extLst>
          </p:cNvPr>
          <p:cNvSpPr>
            <a:spLocks noGrp="1"/>
          </p:cNvSpPr>
          <p:nvPr>
            <p:ph type="body" idx="1"/>
          </p:nvPr>
        </p:nvSpPr>
        <p:spPr/>
        <p:txBody>
          <a:bodyPr/>
          <a:lstStyle/>
          <a:p>
            <a:r>
              <a:rPr kumimoji="1" lang="ja-JP" altLang="en-US" dirty="0"/>
              <a:t>賛助出演：ダスラックさん（黄緑）、ざっしーさん</a:t>
            </a:r>
          </a:p>
        </p:txBody>
      </p:sp>
    </p:spTree>
    <p:extLst>
      <p:ext uri="{BB962C8B-B14F-4D97-AF65-F5344CB8AC3E}">
        <p14:creationId xmlns:p14="http://schemas.microsoft.com/office/powerpoint/2010/main" val="9571462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5AA97FD3-94ED-4BCA-93A9-4389DD0051E0}"/>
              </a:ext>
            </a:extLst>
          </p:cNvPr>
          <p:cNvSpPr>
            <a:spLocks noGrp="1"/>
          </p:cNvSpPr>
          <p:nvPr>
            <p:ph type="body" idx="1"/>
          </p:nvPr>
        </p:nvSpPr>
        <p:spPr/>
        <p:txBody>
          <a:bodyPr/>
          <a:lstStyle/>
          <a:p>
            <a:r>
              <a:rPr kumimoji="1" lang="ja-JP" altLang="en-US" dirty="0"/>
              <a:t>賛助出演：ダスラックさん（黄緑）、ざっしーさん（青）</a:t>
            </a:r>
          </a:p>
        </p:txBody>
      </p:sp>
    </p:spTree>
    <p:extLst>
      <p:ext uri="{BB962C8B-B14F-4D97-AF65-F5344CB8AC3E}">
        <p14:creationId xmlns:p14="http://schemas.microsoft.com/office/powerpoint/2010/main" val="33429129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5AA97FD3-94ED-4BCA-93A9-4389DD0051E0}"/>
              </a:ext>
            </a:extLst>
          </p:cNvPr>
          <p:cNvSpPr>
            <a:spLocks noGrp="1"/>
          </p:cNvSpPr>
          <p:nvPr>
            <p:ph type="body" idx="1"/>
          </p:nvPr>
        </p:nvSpPr>
        <p:spPr/>
        <p:txBody>
          <a:bodyPr/>
          <a:lstStyle/>
          <a:p>
            <a:r>
              <a:rPr kumimoji="1" lang="ja-JP" altLang="en-US" dirty="0"/>
              <a:t>賛助出演：ダスラックさん（黄緑）、ざっしーさん（青）</a:t>
            </a:r>
          </a:p>
        </p:txBody>
      </p:sp>
    </p:spTree>
    <p:extLst>
      <p:ext uri="{BB962C8B-B14F-4D97-AF65-F5344CB8AC3E}">
        <p14:creationId xmlns:p14="http://schemas.microsoft.com/office/powerpoint/2010/main" val="1981575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5AA97FD3-94ED-4BCA-93A9-4389DD0051E0}"/>
              </a:ext>
            </a:extLst>
          </p:cNvPr>
          <p:cNvSpPr>
            <a:spLocks noGrp="1"/>
          </p:cNvSpPr>
          <p:nvPr>
            <p:ph type="body" idx="1"/>
          </p:nvPr>
        </p:nvSpPr>
        <p:spPr/>
        <p:txBody>
          <a:bodyPr/>
          <a:lstStyle/>
          <a:p>
            <a:r>
              <a:rPr kumimoji="1" lang="ja-JP" altLang="en-US" dirty="0"/>
              <a:t>賛助出演：ダスラックさん（黄緑）、ざっしーさん（青）</a:t>
            </a:r>
          </a:p>
        </p:txBody>
      </p:sp>
    </p:spTree>
    <p:extLst>
      <p:ext uri="{BB962C8B-B14F-4D97-AF65-F5344CB8AC3E}">
        <p14:creationId xmlns:p14="http://schemas.microsoft.com/office/powerpoint/2010/main" val="34851379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5AA97FD3-94ED-4BCA-93A9-4389DD0051E0}"/>
              </a:ext>
            </a:extLst>
          </p:cNvPr>
          <p:cNvSpPr>
            <a:spLocks noGrp="1"/>
          </p:cNvSpPr>
          <p:nvPr>
            <p:ph type="body" idx="1"/>
          </p:nvPr>
        </p:nvSpPr>
        <p:spPr/>
        <p:txBody>
          <a:bodyPr/>
          <a:lstStyle/>
          <a:p>
            <a:r>
              <a:rPr kumimoji="1" lang="ja-JP" altLang="en-US" dirty="0"/>
              <a:t>賛助出演：ダスラックさん</a:t>
            </a:r>
          </a:p>
        </p:txBody>
      </p:sp>
    </p:spTree>
    <p:extLst>
      <p:ext uri="{BB962C8B-B14F-4D97-AF65-F5344CB8AC3E}">
        <p14:creationId xmlns:p14="http://schemas.microsoft.com/office/powerpoint/2010/main" val="748313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424C065-EEDC-4312-B275-C2771936EA0C}" type="slidenum">
              <a:rPr kumimoji="1" lang="ja-JP" altLang="en-US" smtClean="0"/>
              <a:t>23</a:t>
            </a:fld>
            <a:endParaRPr kumimoji="1" lang="ja-JP" altLang="en-US"/>
          </a:p>
        </p:txBody>
      </p:sp>
    </p:spTree>
    <p:extLst>
      <p:ext uri="{BB962C8B-B14F-4D97-AF65-F5344CB8AC3E}">
        <p14:creationId xmlns:p14="http://schemas.microsoft.com/office/powerpoint/2010/main" val="18330783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5AA97FD3-94ED-4BCA-93A9-4389DD0051E0}"/>
              </a:ext>
            </a:extLst>
          </p:cNvPr>
          <p:cNvSpPr>
            <a:spLocks noGrp="1"/>
          </p:cNvSpPr>
          <p:nvPr>
            <p:ph type="body" idx="1"/>
          </p:nvPr>
        </p:nvSpPr>
        <p:spPr/>
        <p:txBody>
          <a:bodyPr/>
          <a:lstStyle/>
          <a:p>
            <a:r>
              <a:rPr kumimoji="1" lang="ja-JP" altLang="en-US" dirty="0"/>
              <a:t>賛助出演：ざっしーさん</a:t>
            </a:r>
          </a:p>
        </p:txBody>
      </p:sp>
    </p:spTree>
    <p:extLst>
      <p:ext uri="{BB962C8B-B14F-4D97-AF65-F5344CB8AC3E}">
        <p14:creationId xmlns:p14="http://schemas.microsoft.com/office/powerpoint/2010/main" val="41955491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5AA97FD3-94ED-4BCA-93A9-4389DD0051E0}"/>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0842987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5AA97FD3-94ED-4BCA-93A9-4389DD0051E0}"/>
              </a:ext>
            </a:extLst>
          </p:cNvPr>
          <p:cNvSpPr>
            <a:spLocks noGrp="1"/>
          </p:cNvSpPr>
          <p:nvPr>
            <p:ph type="body" idx="1"/>
          </p:nvPr>
        </p:nvSpPr>
        <p:spPr/>
        <p:txBody>
          <a:bodyPr/>
          <a:lstStyle/>
          <a:p>
            <a:r>
              <a:rPr kumimoji="1" lang="ja-JP" altLang="en-US" dirty="0"/>
              <a:t>賛助出演：ダスラックさん（黄緑）、ざっしーさん（青）</a:t>
            </a:r>
          </a:p>
        </p:txBody>
      </p:sp>
    </p:spTree>
    <p:extLst>
      <p:ext uri="{BB962C8B-B14F-4D97-AF65-F5344CB8AC3E}">
        <p14:creationId xmlns:p14="http://schemas.microsoft.com/office/powerpoint/2010/main" val="30215287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5AA97FD3-94ED-4BCA-93A9-4389DD0051E0}"/>
              </a:ext>
            </a:extLst>
          </p:cNvPr>
          <p:cNvSpPr>
            <a:spLocks noGrp="1"/>
          </p:cNvSpPr>
          <p:nvPr>
            <p:ph type="body" idx="1"/>
          </p:nvPr>
        </p:nvSpPr>
        <p:spPr/>
        <p:txBody>
          <a:bodyPr/>
          <a:lstStyle/>
          <a:p>
            <a:r>
              <a:rPr kumimoji="1" lang="ja-JP" altLang="en-US" dirty="0"/>
              <a:t>賛助出演：ダスラックさん（黄緑）、ざっしーさん（青）</a:t>
            </a:r>
          </a:p>
        </p:txBody>
      </p:sp>
    </p:spTree>
    <p:extLst>
      <p:ext uri="{BB962C8B-B14F-4D97-AF65-F5344CB8AC3E}">
        <p14:creationId xmlns:p14="http://schemas.microsoft.com/office/powerpoint/2010/main" val="14864835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5AA97FD3-94ED-4BCA-93A9-4389DD0051E0}"/>
              </a:ext>
            </a:extLst>
          </p:cNvPr>
          <p:cNvSpPr>
            <a:spLocks noGrp="1"/>
          </p:cNvSpPr>
          <p:nvPr>
            <p:ph type="body" idx="1"/>
          </p:nvPr>
        </p:nvSpPr>
        <p:spPr/>
        <p:txBody>
          <a:bodyPr/>
          <a:lstStyle/>
          <a:p>
            <a:r>
              <a:rPr kumimoji="1" lang="ja-JP" altLang="en-US" dirty="0"/>
              <a:t>賛助出演：ダスラックさん（黄緑）、ざっしーさん（青）</a:t>
            </a:r>
          </a:p>
        </p:txBody>
      </p:sp>
    </p:spTree>
    <p:extLst>
      <p:ext uri="{BB962C8B-B14F-4D97-AF65-F5344CB8AC3E}">
        <p14:creationId xmlns:p14="http://schemas.microsoft.com/office/powerpoint/2010/main" val="24542617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5AA97FD3-94ED-4BCA-93A9-4389DD0051E0}"/>
              </a:ext>
            </a:extLst>
          </p:cNvPr>
          <p:cNvSpPr>
            <a:spLocks noGrp="1"/>
          </p:cNvSpPr>
          <p:nvPr>
            <p:ph type="body" idx="1"/>
          </p:nvPr>
        </p:nvSpPr>
        <p:spPr/>
        <p:txBody>
          <a:bodyPr/>
          <a:lstStyle/>
          <a:p>
            <a:r>
              <a:rPr kumimoji="1" lang="ja-JP" altLang="en-US" dirty="0"/>
              <a:t>賛助出演：ダスラックさん（黄緑）、ざっしーさん（青）</a:t>
            </a:r>
          </a:p>
        </p:txBody>
      </p:sp>
    </p:spTree>
    <p:extLst>
      <p:ext uri="{BB962C8B-B14F-4D97-AF65-F5344CB8AC3E}">
        <p14:creationId xmlns:p14="http://schemas.microsoft.com/office/powerpoint/2010/main" val="40983299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5AA97FD3-94ED-4BCA-93A9-4389DD0051E0}"/>
              </a:ext>
            </a:extLst>
          </p:cNvPr>
          <p:cNvSpPr>
            <a:spLocks noGrp="1"/>
          </p:cNvSpPr>
          <p:nvPr>
            <p:ph type="body" idx="1"/>
          </p:nvPr>
        </p:nvSpPr>
        <p:spPr/>
        <p:txBody>
          <a:bodyPr/>
          <a:lstStyle/>
          <a:p>
            <a:r>
              <a:rPr kumimoji="1" lang="ja-JP" altLang="en-US" dirty="0"/>
              <a:t>賛助出演：ダスラックさん（黄緑）、ざっしーさん（青）</a:t>
            </a:r>
          </a:p>
        </p:txBody>
      </p:sp>
    </p:spTree>
    <p:extLst>
      <p:ext uri="{BB962C8B-B14F-4D97-AF65-F5344CB8AC3E}">
        <p14:creationId xmlns:p14="http://schemas.microsoft.com/office/powerpoint/2010/main" val="36934903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5AA97FD3-94ED-4BCA-93A9-4389DD0051E0}"/>
              </a:ext>
            </a:extLst>
          </p:cNvPr>
          <p:cNvSpPr>
            <a:spLocks noGrp="1"/>
          </p:cNvSpPr>
          <p:nvPr>
            <p:ph type="body" idx="1"/>
          </p:nvPr>
        </p:nvSpPr>
        <p:spPr/>
        <p:txBody>
          <a:bodyPr/>
          <a:lstStyle/>
          <a:p>
            <a:r>
              <a:rPr kumimoji="1" lang="ja-JP" altLang="en-US" dirty="0"/>
              <a:t>賛助出演：ダスラックさん</a:t>
            </a:r>
          </a:p>
        </p:txBody>
      </p:sp>
    </p:spTree>
    <p:extLst>
      <p:ext uri="{BB962C8B-B14F-4D97-AF65-F5344CB8AC3E}">
        <p14:creationId xmlns:p14="http://schemas.microsoft.com/office/powerpoint/2010/main" val="3011764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賛助出演：ダスラックさん</a:t>
            </a:r>
          </a:p>
        </p:txBody>
      </p:sp>
      <p:sp>
        <p:nvSpPr>
          <p:cNvPr id="4" name="スライド番号プレースホルダー 3"/>
          <p:cNvSpPr>
            <a:spLocks noGrp="1"/>
          </p:cNvSpPr>
          <p:nvPr>
            <p:ph type="sldNum" sz="quarter" idx="5"/>
          </p:nvPr>
        </p:nvSpPr>
        <p:spPr/>
        <p:txBody>
          <a:bodyPr/>
          <a:lstStyle/>
          <a:p>
            <a:fld id="{0424C065-EEDC-4312-B275-C2771936EA0C}" type="slidenum">
              <a:rPr kumimoji="1" lang="ja-JP" altLang="en-US" smtClean="0"/>
              <a:t>79</a:t>
            </a:fld>
            <a:endParaRPr kumimoji="1" lang="ja-JP" altLang="en-US"/>
          </a:p>
        </p:txBody>
      </p:sp>
    </p:spTree>
    <p:extLst>
      <p:ext uri="{BB962C8B-B14F-4D97-AF65-F5344CB8AC3E}">
        <p14:creationId xmlns:p14="http://schemas.microsoft.com/office/powerpoint/2010/main" val="19250060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7850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424C065-EEDC-4312-B275-C2771936EA0C}" type="slidenum">
              <a:rPr kumimoji="1" lang="ja-JP" altLang="en-US" smtClean="0"/>
              <a:t>24</a:t>
            </a:fld>
            <a:endParaRPr kumimoji="1" lang="ja-JP" altLang="en-US"/>
          </a:p>
        </p:txBody>
      </p:sp>
    </p:spTree>
    <p:extLst>
      <p:ext uri="{BB962C8B-B14F-4D97-AF65-F5344CB8AC3E}">
        <p14:creationId xmlns:p14="http://schemas.microsoft.com/office/powerpoint/2010/main" val="38239259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71032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2605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63893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8324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94111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43584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6920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33732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D007D46F-C0E2-4B59-A78A-7E75E8D47DF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賛助出演：ダスラックさん</a:t>
            </a:r>
          </a:p>
        </p:txBody>
      </p:sp>
    </p:spTree>
    <p:extLst>
      <p:ext uri="{BB962C8B-B14F-4D97-AF65-F5344CB8AC3E}">
        <p14:creationId xmlns:p14="http://schemas.microsoft.com/office/powerpoint/2010/main" val="12618802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6186F51E-D69C-4DD6-83DC-0DFAE4DC345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賛助出演：ダスラックさん</a:t>
            </a:r>
          </a:p>
        </p:txBody>
      </p:sp>
    </p:spTree>
    <p:extLst>
      <p:ext uri="{BB962C8B-B14F-4D97-AF65-F5344CB8AC3E}">
        <p14:creationId xmlns:p14="http://schemas.microsoft.com/office/powerpoint/2010/main" val="3017980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424C065-EEDC-4312-B275-C2771936EA0C}" type="slidenum">
              <a:rPr kumimoji="1" lang="ja-JP" altLang="en-US" smtClean="0"/>
              <a:t>25</a:t>
            </a:fld>
            <a:endParaRPr kumimoji="1" lang="ja-JP" altLang="en-US"/>
          </a:p>
        </p:txBody>
      </p:sp>
    </p:spTree>
    <p:extLst>
      <p:ext uri="{BB962C8B-B14F-4D97-AF65-F5344CB8AC3E}">
        <p14:creationId xmlns:p14="http://schemas.microsoft.com/office/powerpoint/2010/main" val="10954728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賛助出演：ダスラックさん（黄緑）、ざっしーさん（青）</a:t>
            </a:r>
          </a:p>
        </p:txBody>
      </p:sp>
      <p:sp>
        <p:nvSpPr>
          <p:cNvPr id="4" name="スライド番号プレースホルダー 3"/>
          <p:cNvSpPr>
            <a:spLocks noGrp="1"/>
          </p:cNvSpPr>
          <p:nvPr>
            <p:ph type="sldNum" sz="quarter" idx="5"/>
          </p:nvPr>
        </p:nvSpPr>
        <p:spPr/>
        <p:txBody>
          <a:bodyPr/>
          <a:lstStyle/>
          <a:p>
            <a:fld id="{0424C065-EEDC-4312-B275-C2771936EA0C}" type="slidenum">
              <a:rPr kumimoji="1" lang="ja-JP" altLang="en-US" smtClean="0"/>
              <a:t>95</a:t>
            </a:fld>
            <a:endParaRPr kumimoji="1" lang="ja-JP" altLang="en-US"/>
          </a:p>
        </p:txBody>
      </p:sp>
    </p:spTree>
    <p:extLst>
      <p:ext uri="{BB962C8B-B14F-4D97-AF65-F5344CB8AC3E}">
        <p14:creationId xmlns:p14="http://schemas.microsoft.com/office/powerpoint/2010/main" val="22053560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113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424C065-EEDC-4312-B275-C2771936EA0C}" type="slidenum">
              <a:rPr kumimoji="1" lang="ja-JP" altLang="en-US" smtClean="0"/>
              <a:t>27</a:t>
            </a:fld>
            <a:endParaRPr kumimoji="1" lang="ja-JP" altLang="en-US"/>
          </a:p>
        </p:txBody>
      </p:sp>
    </p:spTree>
    <p:extLst>
      <p:ext uri="{BB962C8B-B14F-4D97-AF65-F5344CB8AC3E}">
        <p14:creationId xmlns:p14="http://schemas.microsoft.com/office/powerpoint/2010/main" val="840284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424C065-EEDC-4312-B275-C2771936EA0C}" type="slidenum">
              <a:rPr kumimoji="1" lang="ja-JP" altLang="en-US" smtClean="0"/>
              <a:t>28</a:t>
            </a:fld>
            <a:endParaRPr kumimoji="1" lang="ja-JP" altLang="en-US"/>
          </a:p>
        </p:txBody>
      </p:sp>
    </p:spTree>
    <p:extLst>
      <p:ext uri="{BB962C8B-B14F-4D97-AF65-F5344CB8AC3E}">
        <p14:creationId xmlns:p14="http://schemas.microsoft.com/office/powerpoint/2010/main" val="40677791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852936"/>
            <a:ext cx="7772400" cy="1470025"/>
          </a:xfrm>
          <a:solidFill>
            <a:schemeClr val="bg1">
              <a:alpha val="80000"/>
            </a:schemeClr>
          </a:solidFill>
        </p:spPr>
        <p:txBody>
          <a:bodyPr/>
          <a:lstStyle>
            <a:lvl1pPr algn="ctr">
              <a:defRPr sz="4000">
                <a:solidFill>
                  <a:schemeClr val="tx2">
                    <a:lumMod val="50000"/>
                  </a:schemeClr>
                </a:solidFill>
              </a:defRPr>
            </a:lvl1pPr>
          </a:lstStyle>
          <a:p>
            <a:r>
              <a:rPr kumimoji="1" lang="ja-JP" altLang="en-US" dirty="0"/>
              <a:t>マスター タイトルの書式設定</a:t>
            </a:r>
          </a:p>
        </p:txBody>
      </p:sp>
      <p:sp>
        <p:nvSpPr>
          <p:cNvPr id="3" name="サブタイトル 2"/>
          <p:cNvSpPr>
            <a:spLocks noGrp="1"/>
          </p:cNvSpPr>
          <p:nvPr>
            <p:ph type="subTitle" idx="1"/>
          </p:nvPr>
        </p:nvSpPr>
        <p:spPr>
          <a:xfrm>
            <a:off x="1371600" y="620688"/>
            <a:ext cx="6400800" cy="1752600"/>
          </a:xfrm>
          <a:solidFill>
            <a:schemeClr val="bg1">
              <a:alpha val="80000"/>
            </a:schemeClr>
          </a:solidFill>
        </p:spPr>
        <p:txBody>
          <a:bodyPr anchor="b"/>
          <a:lstStyle>
            <a:lvl1pPr marL="0" indent="0" algn="ctr">
              <a:buNone/>
              <a:defRPr>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dirty="0"/>
              <a:t>マスター サブタイトルの書式設定</a:t>
            </a:r>
          </a:p>
        </p:txBody>
      </p:sp>
      <p:sp>
        <p:nvSpPr>
          <p:cNvPr id="4" name="日付プレースホルダー 3"/>
          <p:cNvSpPr>
            <a:spLocks noGrp="1"/>
          </p:cNvSpPr>
          <p:nvPr>
            <p:ph type="dt" sz="half" idx="10"/>
          </p:nvPr>
        </p:nvSpPr>
        <p:spPr/>
        <p:txBody>
          <a:bodyPr/>
          <a:lstStyle/>
          <a:p>
            <a:fld id="{4EA87734-3621-4266-99E1-7443B30AAEF5}" type="datetimeFigureOut">
              <a:rPr kumimoji="1" lang="ja-JP" altLang="en-US" smtClean="0"/>
              <a:t>2020/4/30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913186E-8310-4EBB-9363-C737A1CCDFB4}" type="slidenum">
              <a:rPr kumimoji="1" lang="ja-JP" altLang="en-US" smtClean="0"/>
              <a:t>‹#›</a:t>
            </a:fld>
            <a:endParaRPr kumimoji="1" lang="ja-JP" altLang="en-US"/>
          </a:p>
        </p:txBody>
      </p:sp>
    </p:spTree>
    <p:extLst>
      <p:ext uri="{BB962C8B-B14F-4D97-AF65-F5344CB8AC3E}">
        <p14:creationId xmlns:p14="http://schemas.microsoft.com/office/powerpoint/2010/main" val="2703961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4EA87734-3621-4266-99E1-7443B30AAEF5}" type="datetimeFigureOut">
              <a:rPr kumimoji="1" lang="ja-JP" altLang="en-US" smtClean="0"/>
              <a:t>2020/4/30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913186E-8310-4EBB-9363-C737A1CCDFB4}" type="slidenum">
              <a:rPr kumimoji="1" lang="ja-JP" altLang="en-US" smtClean="0"/>
              <a:t>‹#›</a:t>
            </a:fld>
            <a:endParaRPr kumimoji="1" lang="ja-JP" altLang="en-US"/>
          </a:p>
        </p:txBody>
      </p:sp>
    </p:spTree>
    <p:extLst>
      <p:ext uri="{BB962C8B-B14F-4D97-AF65-F5344CB8AC3E}">
        <p14:creationId xmlns:p14="http://schemas.microsoft.com/office/powerpoint/2010/main" val="3684847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
    <p:spTree>
      <p:nvGrpSpPr>
        <p:cNvPr id="1" name=""/>
        <p:cNvGrpSpPr/>
        <p:nvPr/>
      </p:nvGrpSpPr>
      <p:grpSpPr>
        <a:xfrm>
          <a:off x="0" y="0"/>
          <a:ext cx="0" cy="0"/>
          <a:chOff x="0" y="0"/>
          <a:chExt cx="0" cy="0"/>
        </a:xfrm>
      </p:grpSpPr>
      <p:sp>
        <p:nvSpPr>
          <p:cNvPr id="10" name="フリーフォーム: 図形 9">
            <a:extLst>
              <a:ext uri="{FF2B5EF4-FFF2-40B4-BE49-F238E27FC236}">
                <a16:creationId xmlns:a16="http://schemas.microsoft.com/office/drawing/2014/main" id="{940F78EC-542C-4697-9349-B4E0CD0267DA}"/>
              </a:ext>
            </a:extLst>
          </p:cNvPr>
          <p:cNvSpPr/>
          <p:nvPr userDrawn="1"/>
        </p:nvSpPr>
        <p:spPr>
          <a:xfrm>
            <a:off x="0" y="0"/>
            <a:ext cx="9144000" cy="6858000"/>
          </a:xfrm>
          <a:custGeom>
            <a:avLst/>
            <a:gdLst>
              <a:gd name="connsiteX0" fmla="*/ 3491880 w 9144000"/>
              <a:gd name="connsiteY0" fmla="*/ 620688 h 6858000"/>
              <a:gd name="connsiteX1" fmla="*/ 3491880 w 9144000"/>
              <a:gd name="connsiteY1" fmla="*/ 1412776 h 6858000"/>
              <a:gd name="connsiteX2" fmla="*/ 272400 w 9144000"/>
              <a:gd name="connsiteY2" fmla="*/ 1412776 h 6858000"/>
              <a:gd name="connsiteX3" fmla="*/ 272400 w 9144000"/>
              <a:gd name="connsiteY3" fmla="*/ 6585600 h 6858000"/>
              <a:gd name="connsiteX4" fmla="*/ 8871600 w 9144000"/>
              <a:gd name="connsiteY4" fmla="*/ 6585600 h 6858000"/>
              <a:gd name="connsiteX5" fmla="*/ 8871600 w 9144000"/>
              <a:gd name="connsiteY5" fmla="*/ 620688 h 6858000"/>
              <a:gd name="connsiteX6" fmla="*/ 0 w 9144000"/>
              <a:gd name="connsiteY6" fmla="*/ 0 h 6858000"/>
              <a:gd name="connsiteX7" fmla="*/ 3491880 w 9144000"/>
              <a:gd name="connsiteY7" fmla="*/ 0 h 6858000"/>
              <a:gd name="connsiteX8" fmla="*/ 9144000 w 9144000"/>
              <a:gd name="connsiteY8" fmla="*/ 0 h 6858000"/>
              <a:gd name="connsiteX9" fmla="*/ 9144000 w 9144000"/>
              <a:gd name="connsiteY9" fmla="*/ 620688 h 6858000"/>
              <a:gd name="connsiteX10" fmla="*/ 9144000 w 9144000"/>
              <a:gd name="connsiteY10" fmla="*/ 6858000 h 6858000"/>
              <a:gd name="connsiteX11" fmla="*/ 0 w 9144000"/>
              <a:gd name="connsiteY11" fmla="*/ 6858000 h 6858000"/>
              <a:gd name="connsiteX12" fmla="*/ 0 w 9144000"/>
              <a:gd name="connsiteY12" fmla="*/ 1412776 h 6858000"/>
              <a:gd name="connsiteX13" fmla="*/ 0 w 9144000"/>
              <a:gd name="connsiteY13" fmla="*/ 62068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0" h="6858000">
                <a:moveTo>
                  <a:pt x="3491880" y="620688"/>
                </a:moveTo>
                <a:lnTo>
                  <a:pt x="3491880" y="1412776"/>
                </a:lnTo>
                <a:lnTo>
                  <a:pt x="272400" y="1412776"/>
                </a:lnTo>
                <a:lnTo>
                  <a:pt x="272400" y="6585600"/>
                </a:lnTo>
                <a:lnTo>
                  <a:pt x="8871600" y="6585600"/>
                </a:lnTo>
                <a:lnTo>
                  <a:pt x="8871600" y="620688"/>
                </a:lnTo>
                <a:close/>
                <a:moveTo>
                  <a:pt x="0" y="0"/>
                </a:moveTo>
                <a:lnTo>
                  <a:pt x="3491880" y="0"/>
                </a:lnTo>
                <a:lnTo>
                  <a:pt x="9144000" y="0"/>
                </a:lnTo>
                <a:lnTo>
                  <a:pt x="9144000" y="620688"/>
                </a:lnTo>
                <a:lnTo>
                  <a:pt x="9144000" y="6858000"/>
                </a:lnTo>
                <a:lnTo>
                  <a:pt x="0" y="6858000"/>
                </a:lnTo>
                <a:lnTo>
                  <a:pt x="0" y="1412776"/>
                </a:lnTo>
                <a:lnTo>
                  <a:pt x="0" y="620688"/>
                </a:ln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1"/>
              </a:solidFill>
            </a:endParaRPr>
          </a:p>
        </p:txBody>
      </p:sp>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dirty="0"/>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dirty="0"/>
              <a:t>マスター テキストの書式設定</a:t>
            </a:r>
          </a:p>
        </p:txBody>
      </p:sp>
      <p:sp>
        <p:nvSpPr>
          <p:cNvPr id="5" name="日付プレースホルダー 4"/>
          <p:cNvSpPr>
            <a:spLocks noGrp="1"/>
          </p:cNvSpPr>
          <p:nvPr>
            <p:ph type="dt" sz="half" idx="10"/>
          </p:nvPr>
        </p:nvSpPr>
        <p:spPr/>
        <p:txBody>
          <a:bodyPr/>
          <a:lstStyle/>
          <a:p>
            <a:fld id="{4EA87734-3621-4266-99E1-7443B30AAEF5}" type="datetimeFigureOut">
              <a:rPr kumimoji="1" lang="ja-JP" altLang="en-US" smtClean="0"/>
              <a:t>2020/4/30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913186E-8310-4EBB-9363-C737A1CCDFB4}" type="slidenum">
              <a:rPr kumimoji="1" lang="ja-JP" altLang="en-US" smtClean="0"/>
              <a:t>‹#›</a:t>
            </a:fld>
            <a:endParaRPr kumimoji="1" lang="ja-JP" altLang="en-US"/>
          </a:p>
        </p:txBody>
      </p:sp>
    </p:spTree>
    <p:extLst>
      <p:ext uri="{BB962C8B-B14F-4D97-AF65-F5344CB8AC3E}">
        <p14:creationId xmlns:p14="http://schemas.microsoft.com/office/powerpoint/2010/main" val="4259919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10" name="フリーフォーム: 図形 9">
            <a:extLst>
              <a:ext uri="{FF2B5EF4-FFF2-40B4-BE49-F238E27FC236}">
                <a16:creationId xmlns:a16="http://schemas.microsoft.com/office/drawing/2014/main" id="{AA842FAE-1DFC-4CFF-B400-154358652E36}"/>
              </a:ext>
            </a:extLst>
          </p:cNvPr>
          <p:cNvSpPr/>
          <p:nvPr userDrawn="1"/>
        </p:nvSpPr>
        <p:spPr>
          <a:xfrm>
            <a:off x="0" y="0"/>
            <a:ext cx="9144000" cy="6858000"/>
          </a:xfrm>
          <a:custGeom>
            <a:avLst/>
            <a:gdLst>
              <a:gd name="connsiteX0" fmla="*/ 272400 w 9144000"/>
              <a:gd name="connsiteY0" fmla="*/ 5373216 h 6858000"/>
              <a:gd name="connsiteX1" fmla="*/ 272400 w 9144000"/>
              <a:gd name="connsiteY1" fmla="*/ 6585600 h 6858000"/>
              <a:gd name="connsiteX2" fmla="*/ 8871600 w 9144000"/>
              <a:gd name="connsiteY2" fmla="*/ 6585600 h 6858000"/>
              <a:gd name="connsiteX3" fmla="*/ 8871600 w 9144000"/>
              <a:gd name="connsiteY3" fmla="*/ 5373216 h 6858000"/>
              <a:gd name="connsiteX4" fmla="*/ 272400 w 9144000"/>
              <a:gd name="connsiteY4" fmla="*/ 620688 h 6858000"/>
              <a:gd name="connsiteX5" fmla="*/ 272400 w 9144000"/>
              <a:gd name="connsiteY5" fmla="*/ 4797152 h 6858000"/>
              <a:gd name="connsiteX6" fmla="*/ 8871600 w 9144000"/>
              <a:gd name="connsiteY6" fmla="*/ 4797152 h 6858000"/>
              <a:gd name="connsiteX7" fmla="*/ 8871600 w 9144000"/>
              <a:gd name="connsiteY7" fmla="*/ 620688 h 6858000"/>
              <a:gd name="connsiteX8" fmla="*/ 0 w 9144000"/>
              <a:gd name="connsiteY8" fmla="*/ 0 h 6858000"/>
              <a:gd name="connsiteX9" fmla="*/ 9144000 w 9144000"/>
              <a:gd name="connsiteY9" fmla="*/ 0 h 6858000"/>
              <a:gd name="connsiteX10" fmla="*/ 9144000 w 9144000"/>
              <a:gd name="connsiteY10" fmla="*/ 620688 h 6858000"/>
              <a:gd name="connsiteX11" fmla="*/ 9144000 w 9144000"/>
              <a:gd name="connsiteY11" fmla="*/ 4797152 h 6858000"/>
              <a:gd name="connsiteX12" fmla="*/ 9144000 w 9144000"/>
              <a:gd name="connsiteY12" fmla="*/ 5373216 h 6858000"/>
              <a:gd name="connsiteX13" fmla="*/ 9144000 w 9144000"/>
              <a:gd name="connsiteY13" fmla="*/ 6858000 h 6858000"/>
              <a:gd name="connsiteX14" fmla="*/ 0 w 9144000"/>
              <a:gd name="connsiteY14" fmla="*/ 6858000 h 6858000"/>
              <a:gd name="connsiteX15" fmla="*/ 0 w 9144000"/>
              <a:gd name="connsiteY15" fmla="*/ 5373216 h 6858000"/>
              <a:gd name="connsiteX16" fmla="*/ 0 w 9144000"/>
              <a:gd name="connsiteY16" fmla="*/ 4797152 h 6858000"/>
              <a:gd name="connsiteX17" fmla="*/ 0 w 9144000"/>
              <a:gd name="connsiteY17" fmla="*/ 62068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44000" h="6858000">
                <a:moveTo>
                  <a:pt x="272400" y="5373216"/>
                </a:moveTo>
                <a:lnTo>
                  <a:pt x="272400" y="6585600"/>
                </a:lnTo>
                <a:lnTo>
                  <a:pt x="8871600" y="6585600"/>
                </a:lnTo>
                <a:lnTo>
                  <a:pt x="8871600" y="5373216"/>
                </a:lnTo>
                <a:close/>
                <a:moveTo>
                  <a:pt x="272400" y="620688"/>
                </a:moveTo>
                <a:lnTo>
                  <a:pt x="272400" y="4797152"/>
                </a:lnTo>
                <a:lnTo>
                  <a:pt x="8871600" y="4797152"/>
                </a:lnTo>
                <a:lnTo>
                  <a:pt x="8871600" y="620688"/>
                </a:lnTo>
                <a:close/>
                <a:moveTo>
                  <a:pt x="0" y="0"/>
                </a:moveTo>
                <a:lnTo>
                  <a:pt x="9144000" y="0"/>
                </a:lnTo>
                <a:lnTo>
                  <a:pt x="9144000" y="620688"/>
                </a:lnTo>
                <a:lnTo>
                  <a:pt x="9144000" y="4797152"/>
                </a:lnTo>
                <a:lnTo>
                  <a:pt x="9144000" y="5373216"/>
                </a:lnTo>
                <a:lnTo>
                  <a:pt x="9144000" y="6858000"/>
                </a:lnTo>
                <a:lnTo>
                  <a:pt x="0" y="6858000"/>
                </a:lnTo>
                <a:lnTo>
                  <a:pt x="0" y="5373216"/>
                </a:lnTo>
                <a:lnTo>
                  <a:pt x="0" y="4797152"/>
                </a:lnTo>
                <a:lnTo>
                  <a:pt x="0" y="620688"/>
                </a:ln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1"/>
              </a:solidFill>
            </a:endParaRPr>
          </a:p>
        </p:txBody>
      </p:sp>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EA87734-3621-4266-99E1-7443B30AAEF5}" type="datetimeFigureOut">
              <a:rPr kumimoji="1" lang="ja-JP" altLang="en-US" smtClean="0"/>
              <a:t>2020/4/30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913186E-8310-4EBB-9363-C737A1CCDFB4}" type="slidenum">
              <a:rPr kumimoji="1" lang="ja-JP" altLang="en-US" smtClean="0"/>
              <a:t>‹#›</a:t>
            </a:fld>
            <a:endParaRPr kumimoji="1" lang="ja-JP" altLang="en-US"/>
          </a:p>
        </p:txBody>
      </p:sp>
    </p:spTree>
    <p:extLst>
      <p:ext uri="{BB962C8B-B14F-4D97-AF65-F5344CB8AC3E}">
        <p14:creationId xmlns:p14="http://schemas.microsoft.com/office/powerpoint/2010/main" val="2214924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タイトルと">
    <p:spTree>
      <p:nvGrpSpPr>
        <p:cNvPr id="1" name=""/>
        <p:cNvGrpSpPr/>
        <p:nvPr/>
      </p:nvGrpSpPr>
      <p:grpSpPr>
        <a:xfrm>
          <a:off x="0" y="0"/>
          <a:ext cx="0" cy="0"/>
          <a:chOff x="0" y="0"/>
          <a:chExt cx="0" cy="0"/>
        </a:xfrm>
      </p:grpSpPr>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EA87734-3621-4266-99E1-7443B30AAEF5}" type="datetimeFigureOut">
              <a:rPr kumimoji="1" lang="ja-JP" altLang="en-US" smtClean="0"/>
              <a:t>2020/4/30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913186E-8310-4EBB-9363-C737A1CCDFB4}" type="slidenum">
              <a:rPr kumimoji="1" lang="ja-JP" altLang="en-US" smtClean="0"/>
              <a:t>‹#›</a:t>
            </a:fld>
            <a:endParaRPr kumimoji="1" lang="ja-JP" altLang="en-US"/>
          </a:p>
        </p:txBody>
      </p:sp>
      <p:sp>
        <p:nvSpPr>
          <p:cNvPr id="8" name="タイトル 1"/>
          <p:cNvSpPr>
            <a:spLocks noGrp="1"/>
          </p:cNvSpPr>
          <p:nvPr>
            <p:ph type="title"/>
          </p:nvPr>
        </p:nvSpPr>
        <p:spPr>
          <a:xfrm>
            <a:off x="287524" y="0"/>
            <a:ext cx="8568952" cy="595900"/>
          </a:xfrm>
        </p:spPr>
        <p:txBody>
          <a:bodyPr>
            <a:noAutofit/>
          </a:bodyPr>
          <a:lstStyle>
            <a:lvl1pPr algn="l">
              <a:defRPr sz="3200">
                <a:solidFill>
                  <a:schemeClr val="tx2">
                    <a:lumMod val="50000"/>
                  </a:schemeClr>
                </a:solidFill>
              </a:defRPr>
            </a:lvl1pPr>
          </a:lstStyle>
          <a:p>
            <a:r>
              <a:rPr kumimoji="1" lang="ja-JP" altLang="en-US" dirty="0"/>
              <a:t>マスター タイトルの書式設定</a:t>
            </a:r>
          </a:p>
        </p:txBody>
      </p:sp>
      <p:sp>
        <p:nvSpPr>
          <p:cNvPr id="10" name="テキスト プレースホルダー 8"/>
          <p:cNvSpPr>
            <a:spLocks noGrp="1"/>
          </p:cNvSpPr>
          <p:nvPr>
            <p:ph type="body" sz="quarter" idx="13"/>
          </p:nvPr>
        </p:nvSpPr>
        <p:spPr>
          <a:xfrm>
            <a:off x="4572000" y="1"/>
            <a:ext cx="4572000" cy="597600"/>
          </a:xfrm>
        </p:spPr>
        <p:txBody>
          <a:bodyPr anchor="ctr"/>
          <a:lstStyle>
            <a:lvl1pPr marL="0" indent="0" algn="r">
              <a:buFontTx/>
              <a:buNone/>
              <a:defRPr sz="2400">
                <a:solidFill>
                  <a:schemeClr val="tx2">
                    <a:lumMod val="60000"/>
                    <a:lumOff val="40000"/>
                  </a:schemeClr>
                </a:solidFill>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39353467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
    <p:spTree>
      <p:nvGrpSpPr>
        <p:cNvPr id="1" name=""/>
        <p:cNvGrpSpPr/>
        <p:nvPr/>
      </p:nvGrpSpPr>
      <p:grpSpPr>
        <a:xfrm>
          <a:off x="0" y="0"/>
          <a:ext cx="0" cy="0"/>
          <a:chOff x="0" y="0"/>
          <a:chExt cx="0" cy="0"/>
        </a:xfrm>
      </p:grpSpPr>
      <p:sp>
        <p:nvSpPr>
          <p:cNvPr id="10" name="フリーフォーム: 図形 9">
            <a:extLst>
              <a:ext uri="{FF2B5EF4-FFF2-40B4-BE49-F238E27FC236}">
                <a16:creationId xmlns:a16="http://schemas.microsoft.com/office/drawing/2014/main" id="{53A00658-22EA-43F3-9060-A5249F5160A9}"/>
              </a:ext>
            </a:extLst>
          </p:cNvPr>
          <p:cNvSpPr/>
          <p:nvPr userDrawn="1"/>
        </p:nvSpPr>
        <p:spPr>
          <a:xfrm>
            <a:off x="0" y="0"/>
            <a:ext cx="9144000" cy="6858000"/>
          </a:xfrm>
          <a:custGeom>
            <a:avLst/>
            <a:gdLst>
              <a:gd name="connsiteX0" fmla="*/ 272400 w 9144000"/>
              <a:gd name="connsiteY0" fmla="*/ 620688 h 6858000"/>
              <a:gd name="connsiteX1" fmla="*/ 272400 w 9144000"/>
              <a:gd name="connsiteY1" fmla="*/ 6585600 h 6858000"/>
              <a:gd name="connsiteX2" fmla="*/ 7092280 w 9144000"/>
              <a:gd name="connsiteY2" fmla="*/ 6585600 h 6858000"/>
              <a:gd name="connsiteX3" fmla="*/ 7092280 w 9144000"/>
              <a:gd name="connsiteY3" fmla="*/ 620688 h 6858000"/>
              <a:gd name="connsiteX4" fmla="*/ 0 w 9144000"/>
              <a:gd name="connsiteY4" fmla="*/ 0 h 6858000"/>
              <a:gd name="connsiteX5" fmla="*/ 7092280 w 9144000"/>
              <a:gd name="connsiteY5" fmla="*/ 0 h 6858000"/>
              <a:gd name="connsiteX6" fmla="*/ 9144000 w 9144000"/>
              <a:gd name="connsiteY6" fmla="*/ 0 h 6858000"/>
              <a:gd name="connsiteX7" fmla="*/ 9144000 w 9144000"/>
              <a:gd name="connsiteY7" fmla="*/ 620688 h 6858000"/>
              <a:gd name="connsiteX8" fmla="*/ 9144000 w 9144000"/>
              <a:gd name="connsiteY8" fmla="*/ 6858000 h 6858000"/>
              <a:gd name="connsiteX9" fmla="*/ 7092280 w 9144000"/>
              <a:gd name="connsiteY9" fmla="*/ 6858000 h 6858000"/>
              <a:gd name="connsiteX10" fmla="*/ 0 w 9144000"/>
              <a:gd name="connsiteY10" fmla="*/ 6858000 h 6858000"/>
              <a:gd name="connsiteX11" fmla="*/ 0 w 9144000"/>
              <a:gd name="connsiteY11" fmla="*/ 62068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6858000">
                <a:moveTo>
                  <a:pt x="272400" y="620688"/>
                </a:moveTo>
                <a:lnTo>
                  <a:pt x="272400" y="6585600"/>
                </a:lnTo>
                <a:lnTo>
                  <a:pt x="7092280" y="6585600"/>
                </a:lnTo>
                <a:lnTo>
                  <a:pt x="7092280" y="620688"/>
                </a:lnTo>
                <a:close/>
                <a:moveTo>
                  <a:pt x="0" y="0"/>
                </a:moveTo>
                <a:lnTo>
                  <a:pt x="7092280" y="0"/>
                </a:lnTo>
                <a:lnTo>
                  <a:pt x="9144000" y="0"/>
                </a:lnTo>
                <a:lnTo>
                  <a:pt x="9144000" y="620688"/>
                </a:lnTo>
                <a:lnTo>
                  <a:pt x="9144000" y="6858000"/>
                </a:lnTo>
                <a:lnTo>
                  <a:pt x="7092280" y="6858000"/>
                </a:lnTo>
                <a:lnTo>
                  <a:pt x="0" y="6858000"/>
                </a:lnTo>
                <a:lnTo>
                  <a:pt x="0" y="620688"/>
                </a:ln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1"/>
              </a:solidFill>
            </a:endParaRPr>
          </a:p>
        </p:txBody>
      </p:sp>
      <p:sp>
        <p:nvSpPr>
          <p:cNvPr id="2" name="縦書きタイトル 1"/>
          <p:cNvSpPr>
            <a:spLocks noGrp="1"/>
          </p:cNvSpPr>
          <p:nvPr>
            <p:ph type="title" orient="vert"/>
          </p:nvPr>
        </p:nvSpPr>
        <p:spPr>
          <a:xfrm>
            <a:off x="7086600" y="260648"/>
            <a:ext cx="2057400" cy="5851525"/>
          </a:xfrm>
        </p:spPr>
        <p:txBody>
          <a:bodyPr vert="eaVert">
            <a:normAutofit/>
          </a:bodyPr>
          <a:lstStyle>
            <a:lvl1pPr>
              <a:defRPr sz="3200"/>
            </a:lvl1p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251520" y="274638"/>
            <a:ext cx="6840760" cy="5851525"/>
          </a:xfrm>
        </p:spPr>
        <p:txBody>
          <a:bodyPr vert="eaVert">
            <a:normAutofit/>
          </a:bodyPr>
          <a:lstStyle>
            <a:lvl1pPr>
              <a:defRPr sz="2800"/>
            </a:lvl1pPr>
            <a:lvl2pPr>
              <a:defRPr sz="2400"/>
            </a:lvl2pPr>
            <a:lvl3pPr>
              <a:defRPr sz="2000"/>
            </a:lvl3pPr>
            <a:lvl4pPr>
              <a:defRPr sz="1800"/>
            </a:lvl4pPr>
            <a:lvl5pPr>
              <a:defRPr sz="1800"/>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10"/>
          </p:nvPr>
        </p:nvSpPr>
        <p:spPr/>
        <p:txBody>
          <a:bodyPr/>
          <a:lstStyle/>
          <a:p>
            <a:fld id="{4EA87734-3621-4266-99E1-7443B30AAEF5}" type="datetimeFigureOut">
              <a:rPr kumimoji="1" lang="ja-JP" altLang="en-US" smtClean="0"/>
              <a:t>2020/4/30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913186E-8310-4EBB-9363-C737A1CCDFB4}" type="slidenum">
              <a:rPr kumimoji="1" lang="ja-JP" altLang="en-US" smtClean="0"/>
              <a:t>‹#›</a:t>
            </a:fld>
            <a:endParaRPr kumimoji="1" lang="ja-JP" altLang="en-US"/>
          </a:p>
        </p:txBody>
      </p:sp>
    </p:spTree>
    <p:extLst>
      <p:ext uri="{BB962C8B-B14F-4D97-AF65-F5344CB8AC3E}">
        <p14:creationId xmlns:p14="http://schemas.microsoft.com/office/powerpoint/2010/main" val="2126429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836712"/>
            <a:ext cx="8229600" cy="5760640"/>
          </a:xfrm>
        </p:spPr>
        <p:txBody>
          <a:bodyPr>
            <a:normAutofit/>
          </a:bodyPr>
          <a:lstStyle>
            <a:lvl1pPr>
              <a:defRPr sz="2800"/>
            </a:lvl1pPr>
            <a:lvl2pPr>
              <a:defRPr sz="2400"/>
            </a:lvl2pPr>
            <a:lvl3pPr>
              <a:defRPr sz="2000"/>
            </a:lvl3pPr>
            <a:lvl4pPr>
              <a:defRPr sz="1800"/>
            </a:lvl4pPr>
            <a:lvl5pPr>
              <a:defRPr sz="18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4" name="日付プレースホルダー 3"/>
          <p:cNvSpPr>
            <a:spLocks noGrp="1"/>
          </p:cNvSpPr>
          <p:nvPr>
            <p:ph type="dt" sz="half" idx="10"/>
          </p:nvPr>
        </p:nvSpPr>
        <p:spPr/>
        <p:txBody>
          <a:bodyPr/>
          <a:lstStyle/>
          <a:p>
            <a:fld id="{B74FD2C4-DF43-464C-A43B-535D0B8E39E2}" type="datetimeFigureOut">
              <a:rPr kumimoji="1" lang="ja-JP" altLang="en-US" smtClean="0"/>
              <a:t>2020/4/30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EA9D866-9B5E-46E8-8657-DFADCB7D1B87}" type="slidenum">
              <a:rPr kumimoji="1" lang="ja-JP" altLang="en-US" smtClean="0"/>
              <a:t>‹#›</a:t>
            </a:fld>
            <a:endParaRPr kumimoji="1" lang="ja-JP" altLang="en-US"/>
          </a:p>
        </p:txBody>
      </p:sp>
      <p:sp>
        <p:nvSpPr>
          <p:cNvPr id="2" name="タイトル 1"/>
          <p:cNvSpPr>
            <a:spLocks noGrp="1"/>
          </p:cNvSpPr>
          <p:nvPr>
            <p:ph type="title"/>
          </p:nvPr>
        </p:nvSpPr>
        <p:spPr>
          <a:xfrm>
            <a:off x="287524" y="0"/>
            <a:ext cx="8568952" cy="595900"/>
          </a:xfrm>
        </p:spPr>
        <p:txBody>
          <a:bodyPr>
            <a:noAutofit/>
          </a:bodyPr>
          <a:lstStyle>
            <a:lvl1pPr algn="l">
              <a:defRPr sz="3200">
                <a:solidFill>
                  <a:schemeClr val="tx2">
                    <a:lumMod val="50000"/>
                  </a:schemeClr>
                </a:solidFill>
              </a:defRPr>
            </a:lvl1pPr>
          </a:lstStyle>
          <a:p>
            <a:r>
              <a:rPr kumimoji="1" lang="ja-JP" altLang="en-US" dirty="0"/>
              <a:t>マスター タイトルの書式設定</a:t>
            </a:r>
          </a:p>
        </p:txBody>
      </p:sp>
      <p:sp>
        <p:nvSpPr>
          <p:cNvPr id="9" name="テキスト プレースホルダー 8"/>
          <p:cNvSpPr>
            <a:spLocks noGrp="1"/>
          </p:cNvSpPr>
          <p:nvPr>
            <p:ph type="body" sz="quarter" idx="13"/>
          </p:nvPr>
        </p:nvSpPr>
        <p:spPr>
          <a:xfrm>
            <a:off x="4572000" y="1"/>
            <a:ext cx="4572000" cy="597600"/>
          </a:xfrm>
        </p:spPr>
        <p:txBody>
          <a:bodyPr anchor="ctr"/>
          <a:lstStyle>
            <a:lvl1pPr marL="0" indent="0" algn="r">
              <a:buFontTx/>
              <a:buNone/>
              <a:defRPr sz="2400">
                <a:solidFill>
                  <a:schemeClr val="tx2">
                    <a:lumMod val="60000"/>
                    <a:lumOff val="40000"/>
                  </a:schemeClr>
                </a:solidFill>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1534706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3414598"/>
            <a:ext cx="7772400" cy="1362075"/>
          </a:xfrm>
          <a:solidFill>
            <a:schemeClr val="bg1">
              <a:alpha val="80000"/>
            </a:schemeClr>
          </a:solidFill>
        </p:spPr>
        <p:txBody>
          <a:bodyPr anchor="t"/>
          <a:lstStyle>
            <a:lvl1pPr algn="l">
              <a:defRPr sz="4000" b="0" cap="all">
                <a:solidFill>
                  <a:schemeClr val="tx2">
                    <a:lumMod val="50000"/>
                  </a:schemeClr>
                </a:solidFill>
              </a:defRPr>
            </a:lvl1p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685800" y="1928813"/>
            <a:ext cx="7772400" cy="1500187"/>
          </a:xfrm>
          <a:solidFill>
            <a:schemeClr val="bg1">
              <a:alpha val="80000"/>
            </a:schemeClr>
          </a:solidFill>
        </p:spPr>
        <p:txBody>
          <a:bodyPr anchor="b"/>
          <a:lstStyle>
            <a:lvl1pPr marL="0" indent="0">
              <a:buNone/>
              <a:defRPr sz="2000">
                <a:solidFill>
                  <a:schemeClr val="tx2">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dirty="0"/>
              <a:t>マスター テキストの書式設定</a:t>
            </a:r>
          </a:p>
        </p:txBody>
      </p:sp>
      <p:sp>
        <p:nvSpPr>
          <p:cNvPr id="4" name="日付プレースホルダー 3"/>
          <p:cNvSpPr>
            <a:spLocks noGrp="1"/>
          </p:cNvSpPr>
          <p:nvPr>
            <p:ph type="dt" sz="half" idx="10"/>
          </p:nvPr>
        </p:nvSpPr>
        <p:spPr/>
        <p:txBody>
          <a:bodyPr/>
          <a:lstStyle/>
          <a:p>
            <a:fld id="{4EA87734-3621-4266-99E1-7443B30AAEF5}" type="datetimeFigureOut">
              <a:rPr kumimoji="1" lang="ja-JP" altLang="en-US" smtClean="0"/>
              <a:t>2020/4/30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913186E-8310-4EBB-9363-C737A1CCDFB4}" type="slidenum">
              <a:rPr kumimoji="1" lang="ja-JP" altLang="en-US" smtClean="0"/>
              <a:t>‹#›</a:t>
            </a:fld>
            <a:endParaRPr kumimoji="1" lang="ja-JP" altLang="en-US"/>
          </a:p>
        </p:txBody>
      </p:sp>
    </p:spTree>
    <p:extLst>
      <p:ext uri="{BB962C8B-B14F-4D97-AF65-F5344CB8AC3E}">
        <p14:creationId xmlns:p14="http://schemas.microsoft.com/office/powerpoint/2010/main" val="800569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一行タイトル">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マスター タイトルの書式設定</a:t>
            </a:r>
          </a:p>
        </p:txBody>
      </p:sp>
      <p:sp>
        <p:nvSpPr>
          <p:cNvPr id="3" name="日付プレースホルダー 2"/>
          <p:cNvSpPr>
            <a:spLocks noGrp="1"/>
          </p:cNvSpPr>
          <p:nvPr>
            <p:ph type="dt" sz="half" idx="10"/>
          </p:nvPr>
        </p:nvSpPr>
        <p:spPr/>
        <p:txBody>
          <a:bodyPr/>
          <a:lstStyle/>
          <a:p>
            <a:fld id="{4EA87734-3621-4266-99E1-7443B30AAEF5}" type="datetimeFigureOut">
              <a:rPr kumimoji="1" lang="ja-JP" altLang="en-US" smtClean="0"/>
              <a:t>2020/4/30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913186E-8310-4EBB-9363-C737A1CCDFB4}" type="slidenum">
              <a:rPr kumimoji="1" lang="ja-JP" altLang="en-US" smtClean="0"/>
              <a:t>‹#›</a:t>
            </a:fld>
            <a:endParaRPr kumimoji="1" lang="ja-JP" altLang="en-US"/>
          </a:p>
        </p:txBody>
      </p:sp>
      <p:sp>
        <p:nvSpPr>
          <p:cNvPr id="11" name="テキスト プレースホルダー 10"/>
          <p:cNvSpPr>
            <a:spLocks noGrp="1"/>
          </p:cNvSpPr>
          <p:nvPr>
            <p:ph type="body" sz="quarter" idx="13"/>
          </p:nvPr>
        </p:nvSpPr>
        <p:spPr>
          <a:xfrm>
            <a:off x="468313" y="836613"/>
            <a:ext cx="8207375" cy="576262"/>
          </a:xfrm>
        </p:spPr>
        <p:txBody>
          <a:bodyPr anchor="ctr">
            <a:normAutofit/>
          </a:bodyPr>
          <a:lstStyle>
            <a:lvl1pPr marL="0" indent="0">
              <a:buNone/>
              <a:defRPr sz="2400"/>
            </a:lvl1pPr>
          </a:lstStyle>
          <a:p>
            <a:pPr lvl="0"/>
            <a:r>
              <a:rPr kumimoji="1" lang="ja-JP" altLang="en-US" dirty="0"/>
              <a:t>マスター テキストの書式設定</a:t>
            </a:r>
          </a:p>
        </p:txBody>
      </p:sp>
      <p:sp>
        <p:nvSpPr>
          <p:cNvPr id="8" name="テキスト プレースホルダー 8"/>
          <p:cNvSpPr>
            <a:spLocks noGrp="1"/>
          </p:cNvSpPr>
          <p:nvPr>
            <p:ph type="body" sz="quarter" idx="14"/>
          </p:nvPr>
        </p:nvSpPr>
        <p:spPr>
          <a:xfrm>
            <a:off x="4572000" y="1"/>
            <a:ext cx="4572000" cy="597600"/>
          </a:xfrm>
        </p:spPr>
        <p:txBody>
          <a:bodyPr anchor="ctr"/>
          <a:lstStyle>
            <a:lvl1pPr marL="0" indent="0" algn="r">
              <a:buFontTx/>
              <a:buNone/>
              <a:defRPr sz="2400">
                <a:solidFill>
                  <a:schemeClr val="tx2">
                    <a:lumMod val="60000"/>
                    <a:lumOff val="40000"/>
                  </a:schemeClr>
                </a:solidFill>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2995017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列タイトル1">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マスター タイトルの書式設定</a:t>
            </a:r>
          </a:p>
        </p:txBody>
      </p:sp>
      <p:sp>
        <p:nvSpPr>
          <p:cNvPr id="3" name="日付プレースホルダー 2"/>
          <p:cNvSpPr>
            <a:spLocks noGrp="1"/>
          </p:cNvSpPr>
          <p:nvPr>
            <p:ph type="dt" sz="half" idx="10"/>
          </p:nvPr>
        </p:nvSpPr>
        <p:spPr/>
        <p:txBody>
          <a:bodyPr/>
          <a:lstStyle/>
          <a:p>
            <a:fld id="{4EA87734-3621-4266-99E1-7443B30AAEF5}" type="datetimeFigureOut">
              <a:rPr kumimoji="1" lang="ja-JP" altLang="en-US" smtClean="0"/>
              <a:t>2020/4/30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913186E-8310-4EBB-9363-C737A1CCDFB4}" type="slidenum">
              <a:rPr kumimoji="1" lang="ja-JP" altLang="en-US" smtClean="0"/>
              <a:t>‹#›</a:t>
            </a:fld>
            <a:endParaRPr kumimoji="1" lang="ja-JP" altLang="en-US"/>
          </a:p>
        </p:txBody>
      </p:sp>
      <p:sp>
        <p:nvSpPr>
          <p:cNvPr id="9" name="テキスト プレースホルダー 10"/>
          <p:cNvSpPr>
            <a:spLocks noGrp="1"/>
          </p:cNvSpPr>
          <p:nvPr>
            <p:ph type="body" sz="quarter" idx="13"/>
          </p:nvPr>
        </p:nvSpPr>
        <p:spPr>
          <a:xfrm>
            <a:off x="468313" y="836613"/>
            <a:ext cx="4103687" cy="576262"/>
          </a:xfrm>
        </p:spPr>
        <p:txBody>
          <a:bodyPr anchor="ctr">
            <a:normAutofit/>
          </a:bodyPr>
          <a:lstStyle>
            <a:lvl1pPr marL="0" indent="0">
              <a:buNone/>
              <a:defRPr sz="2400"/>
            </a:lvl1pPr>
          </a:lstStyle>
          <a:p>
            <a:pPr lvl="0"/>
            <a:r>
              <a:rPr kumimoji="1" lang="ja-JP" altLang="en-US" dirty="0"/>
              <a:t>マスター テキストの書式設定</a:t>
            </a:r>
          </a:p>
        </p:txBody>
      </p:sp>
      <p:sp>
        <p:nvSpPr>
          <p:cNvPr id="10" name="テキスト プレースホルダー 10"/>
          <p:cNvSpPr>
            <a:spLocks noGrp="1"/>
          </p:cNvSpPr>
          <p:nvPr>
            <p:ph type="body" sz="quarter" idx="14"/>
          </p:nvPr>
        </p:nvSpPr>
        <p:spPr>
          <a:xfrm>
            <a:off x="4572000" y="836712"/>
            <a:ext cx="4103687" cy="576262"/>
          </a:xfrm>
        </p:spPr>
        <p:txBody>
          <a:bodyPr anchor="ctr">
            <a:normAutofit/>
          </a:bodyPr>
          <a:lstStyle>
            <a:lvl1pPr marL="0" indent="0">
              <a:buNone/>
              <a:defRPr sz="2400"/>
            </a:lvl1pPr>
          </a:lstStyle>
          <a:p>
            <a:pPr lvl="0"/>
            <a:r>
              <a:rPr kumimoji="1" lang="ja-JP" altLang="en-US" dirty="0"/>
              <a:t>マスター テキストの書式設定</a:t>
            </a:r>
          </a:p>
        </p:txBody>
      </p:sp>
      <p:sp>
        <p:nvSpPr>
          <p:cNvPr id="11" name="テキスト プレースホルダー 8"/>
          <p:cNvSpPr>
            <a:spLocks noGrp="1"/>
          </p:cNvSpPr>
          <p:nvPr>
            <p:ph type="body" sz="quarter" idx="15"/>
          </p:nvPr>
        </p:nvSpPr>
        <p:spPr>
          <a:xfrm>
            <a:off x="4572000" y="1"/>
            <a:ext cx="4572000" cy="597600"/>
          </a:xfrm>
        </p:spPr>
        <p:txBody>
          <a:bodyPr anchor="ctr"/>
          <a:lstStyle>
            <a:lvl1pPr marL="0" indent="0" algn="r">
              <a:buFontTx/>
              <a:buNone/>
              <a:defRPr sz="2400">
                <a:solidFill>
                  <a:schemeClr val="tx2">
                    <a:lumMod val="60000"/>
                    <a:lumOff val="40000"/>
                  </a:schemeClr>
                </a:solidFill>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752718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行2列タイトル">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マスター タイトルの書式設定</a:t>
            </a:r>
          </a:p>
        </p:txBody>
      </p:sp>
      <p:sp>
        <p:nvSpPr>
          <p:cNvPr id="3" name="日付プレースホルダー 2"/>
          <p:cNvSpPr>
            <a:spLocks noGrp="1"/>
          </p:cNvSpPr>
          <p:nvPr>
            <p:ph type="dt" sz="half" idx="10"/>
          </p:nvPr>
        </p:nvSpPr>
        <p:spPr/>
        <p:txBody>
          <a:bodyPr/>
          <a:lstStyle/>
          <a:p>
            <a:fld id="{4EA87734-3621-4266-99E1-7443B30AAEF5}" type="datetimeFigureOut">
              <a:rPr kumimoji="1" lang="ja-JP" altLang="en-US" smtClean="0"/>
              <a:t>2020/4/30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913186E-8310-4EBB-9363-C737A1CCDFB4}" type="slidenum">
              <a:rPr kumimoji="1" lang="ja-JP" altLang="en-US" smtClean="0"/>
              <a:t>‹#›</a:t>
            </a:fld>
            <a:endParaRPr kumimoji="1" lang="ja-JP" altLang="en-US"/>
          </a:p>
        </p:txBody>
      </p:sp>
      <p:sp>
        <p:nvSpPr>
          <p:cNvPr id="11" name="テキスト プレースホルダー 10"/>
          <p:cNvSpPr>
            <a:spLocks noGrp="1"/>
          </p:cNvSpPr>
          <p:nvPr>
            <p:ph type="body" sz="quarter" idx="13"/>
          </p:nvPr>
        </p:nvSpPr>
        <p:spPr>
          <a:xfrm>
            <a:off x="468313" y="836613"/>
            <a:ext cx="4103687" cy="576262"/>
          </a:xfrm>
        </p:spPr>
        <p:txBody>
          <a:bodyPr anchor="ctr">
            <a:normAutofit/>
          </a:bodyPr>
          <a:lstStyle>
            <a:lvl1pPr marL="0" indent="0">
              <a:buNone/>
              <a:defRPr sz="2400"/>
            </a:lvl1pPr>
          </a:lstStyle>
          <a:p>
            <a:pPr lvl="0"/>
            <a:r>
              <a:rPr kumimoji="1" lang="ja-JP" altLang="en-US" dirty="0"/>
              <a:t>マスター テキストの書式設定</a:t>
            </a:r>
          </a:p>
        </p:txBody>
      </p:sp>
      <p:sp>
        <p:nvSpPr>
          <p:cNvPr id="12" name="テキスト プレースホルダー 10"/>
          <p:cNvSpPr>
            <a:spLocks noGrp="1"/>
          </p:cNvSpPr>
          <p:nvPr>
            <p:ph type="body" sz="quarter" idx="14"/>
          </p:nvPr>
        </p:nvSpPr>
        <p:spPr>
          <a:xfrm>
            <a:off x="4572000" y="836712"/>
            <a:ext cx="4103687" cy="576262"/>
          </a:xfrm>
        </p:spPr>
        <p:txBody>
          <a:bodyPr anchor="ctr">
            <a:normAutofit/>
          </a:bodyPr>
          <a:lstStyle>
            <a:lvl1pPr marL="0" indent="0">
              <a:buNone/>
              <a:defRPr sz="2400"/>
            </a:lvl1pPr>
          </a:lstStyle>
          <a:p>
            <a:pPr lvl="0"/>
            <a:r>
              <a:rPr kumimoji="1" lang="ja-JP" altLang="en-US" dirty="0"/>
              <a:t>マスター テキストの書式設定</a:t>
            </a:r>
          </a:p>
        </p:txBody>
      </p:sp>
      <p:sp>
        <p:nvSpPr>
          <p:cNvPr id="13" name="テキスト プレースホルダー 10"/>
          <p:cNvSpPr>
            <a:spLocks noGrp="1"/>
          </p:cNvSpPr>
          <p:nvPr>
            <p:ph type="body" sz="quarter" idx="15"/>
          </p:nvPr>
        </p:nvSpPr>
        <p:spPr>
          <a:xfrm>
            <a:off x="468313" y="3716735"/>
            <a:ext cx="4103687" cy="576262"/>
          </a:xfrm>
        </p:spPr>
        <p:txBody>
          <a:bodyPr anchor="ctr">
            <a:normAutofit/>
          </a:bodyPr>
          <a:lstStyle>
            <a:lvl1pPr marL="0" indent="0">
              <a:buNone/>
              <a:defRPr sz="2400"/>
            </a:lvl1pPr>
          </a:lstStyle>
          <a:p>
            <a:pPr lvl="0"/>
            <a:r>
              <a:rPr kumimoji="1" lang="ja-JP" altLang="en-US" dirty="0"/>
              <a:t>マスター テキストの書式設定</a:t>
            </a:r>
          </a:p>
        </p:txBody>
      </p:sp>
      <p:sp>
        <p:nvSpPr>
          <p:cNvPr id="14" name="テキスト プレースホルダー 10"/>
          <p:cNvSpPr>
            <a:spLocks noGrp="1"/>
          </p:cNvSpPr>
          <p:nvPr>
            <p:ph type="body" sz="quarter" idx="16"/>
          </p:nvPr>
        </p:nvSpPr>
        <p:spPr>
          <a:xfrm>
            <a:off x="4572000" y="3716834"/>
            <a:ext cx="4103687" cy="576262"/>
          </a:xfrm>
        </p:spPr>
        <p:txBody>
          <a:bodyPr anchor="ctr">
            <a:normAutofit/>
          </a:bodyPr>
          <a:lstStyle>
            <a:lvl1pPr marL="0" indent="0">
              <a:buNone/>
              <a:defRPr sz="2400"/>
            </a:lvl1pPr>
          </a:lstStyle>
          <a:p>
            <a:pPr lvl="0"/>
            <a:r>
              <a:rPr kumimoji="1" lang="ja-JP" altLang="en-US" dirty="0"/>
              <a:t>マスター テキストの書式設定</a:t>
            </a:r>
          </a:p>
        </p:txBody>
      </p:sp>
      <p:sp>
        <p:nvSpPr>
          <p:cNvPr id="15" name="テキスト プレースホルダー 8"/>
          <p:cNvSpPr>
            <a:spLocks noGrp="1"/>
          </p:cNvSpPr>
          <p:nvPr>
            <p:ph type="body" sz="quarter" idx="17"/>
          </p:nvPr>
        </p:nvSpPr>
        <p:spPr>
          <a:xfrm>
            <a:off x="4572000" y="1"/>
            <a:ext cx="4572000" cy="597600"/>
          </a:xfrm>
        </p:spPr>
        <p:txBody>
          <a:bodyPr anchor="ctr"/>
          <a:lstStyle>
            <a:lvl1pPr marL="0" indent="0" algn="r">
              <a:buFontTx/>
              <a:buNone/>
              <a:defRPr sz="2400">
                <a:solidFill>
                  <a:schemeClr val="tx2">
                    <a:lumMod val="60000"/>
                    <a:lumOff val="40000"/>
                  </a:schemeClr>
                </a:solidFill>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617074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457200" y="836712"/>
            <a:ext cx="4038600" cy="576064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コンテンツ プレースホルダー 3"/>
          <p:cNvSpPr>
            <a:spLocks noGrp="1"/>
          </p:cNvSpPr>
          <p:nvPr>
            <p:ph sz="half" idx="2"/>
          </p:nvPr>
        </p:nvSpPr>
        <p:spPr>
          <a:xfrm>
            <a:off x="4648200" y="836712"/>
            <a:ext cx="4038600" cy="576064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EA87734-3621-4266-99E1-7443B30AAEF5}" type="datetimeFigureOut">
              <a:rPr kumimoji="1" lang="ja-JP" altLang="en-US" smtClean="0"/>
              <a:t>2020/4/30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913186E-8310-4EBB-9363-C737A1CCDFB4}" type="slidenum">
              <a:rPr kumimoji="1" lang="ja-JP" altLang="en-US" smtClean="0"/>
              <a:t>‹#›</a:t>
            </a:fld>
            <a:endParaRPr kumimoji="1" lang="ja-JP" altLang="en-US"/>
          </a:p>
        </p:txBody>
      </p:sp>
      <p:sp>
        <p:nvSpPr>
          <p:cNvPr id="11" name="タイトル 1"/>
          <p:cNvSpPr>
            <a:spLocks noGrp="1"/>
          </p:cNvSpPr>
          <p:nvPr>
            <p:ph type="title"/>
          </p:nvPr>
        </p:nvSpPr>
        <p:spPr>
          <a:xfrm>
            <a:off x="287524" y="0"/>
            <a:ext cx="8568952" cy="601830"/>
          </a:xfrm>
        </p:spPr>
        <p:txBody>
          <a:bodyPr/>
          <a:lstStyle/>
          <a:p>
            <a:r>
              <a:rPr kumimoji="1" lang="ja-JP" altLang="en-US" dirty="0"/>
              <a:t>マスター タイトルの書式設定</a:t>
            </a:r>
          </a:p>
        </p:txBody>
      </p:sp>
      <p:sp>
        <p:nvSpPr>
          <p:cNvPr id="9" name="テキスト プレースホルダー 8"/>
          <p:cNvSpPr>
            <a:spLocks noGrp="1"/>
          </p:cNvSpPr>
          <p:nvPr>
            <p:ph type="body" sz="quarter" idx="13"/>
          </p:nvPr>
        </p:nvSpPr>
        <p:spPr>
          <a:xfrm>
            <a:off x="4572000" y="1"/>
            <a:ext cx="4572000" cy="597600"/>
          </a:xfrm>
        </p:spPr>
        <p:txBody>
          <a:bodyPr anchor="ctr"/>
          <a:lstStyle>
            <a:lvl1pPr marL="0" indent="0" algn="r">
              <a:buFontTx/>
              <a:buNone/>
              <a:defRPr sz="2400">
                <a:solidFill>
                  <a:schemeClr val="tx2">
                    <a:lumMod val="60000"/>
                    <a:lumOff val="40000"/>
                  </a:schemeClr>
                </a:solidFill>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431023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323528" y="836712"/>
            <a:ext cx="4172843"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dirty="0"/>
              <a:t>マスター テキストの書式設定</a:t>
            </a:r>
          </a:p>
        </p:txBody>
      </p:sp>
      <p:sp>
        <p:nvSpPr>
          <p:cNvPr id="4" name="コンテンツ プレースホルダー 3"/>
          <p:cNvSpPr>
            <a:spLocks noGrp="1"/>
          </p:cNvSpPr>
          <p:nvPr>
            <p:ph sz="half" idx="2"/>
          </p:nvPr>
        </p:nvSpPr>
        <p:spPr>
          <a:xfrm>
            <a:off x="324545" y="1484784"/>
            <a:ext cx="4172843" cy="51125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テキスト プレースホルダー 4"/>
          <p:cNvSpPr>
            <a:spLocks noGrp="1"/>
          </p:cNvSpPr>
          <p:nvPr>
            <p:ph type="body" sz="quarter" idx="3"/>
          </p:nvPr>
        </p:nvSpPr>
        <p:spPr>
          <a:xfrm>
            <a:off x="4644008" y="836712"/>
            <a:ext cx="4176464"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dirty="0"/>
              <a:t>マスター テキストの書式設定</a:t>
            </a:r>
          </a:p>
        </p:txBody>
      </p:sp>
      <p:sp>
        <p:nvSpPr>
          <p:cNvPr id="6" name="コンテンツ プレースホルダー 5"/>
          <p:cNvSpPr>
            <a:spLocks noGrp="1"/>
          </p:cNvSpPr>
          <p:nvPr>
            <p:ph sz="quarter" idx="4"/>
          </p:nvPr>
        </p:nvSpPr>
        <p:spPr>
          <a:xfrm>
            <a:off x="4645025" y="1484784"/>
            <a:ext cx="4176464" cy="51125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4EA87734-3621-4266-99E1-7443B30AAEF5}" type="datetimeFigureOut">
              <a:rPr kumimoji="1" lang="ja-JP" altLang="en-US" smtClean="0"/>
              <a:t>2020/4/30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913186E-8310-4EBB-9363-C737A1CCDFB4}" type="slidenum">
              <a:rPr kumimoji="1" lang="ja-JP" altLang="en-US" smtClean="0"/>
              <a:t>‹#›</a:t>
            </a:fld>
            <a:endParaRPr kumimoji="1" lang="ja-JP" altLang="en-US"/>
          </a:p>
        </p:txBody>
      </p:sp>
      <p:sp>
        <p:nvSpPr>
          <p:cNvPr id="13" name="タイトル 1"/>
          <p:cNvSpPr>
            <a:spLocks noGrp="1"/>
          </p:cNvSpPr>
          <p:nvPr>
            <p:ph type="title"/>
          </p:nvPr>
        </p:nvSpPr>
        <p:spPr>
          <a:xfrm>
            <a:off x="287524" y="0"/>
            <a:ext cx="8568952" cy="601830"/>
          </a:xfrm>
        </p:spPr>
        <p:txBody>
          <a:bodyPr/>
          <a:lstStyle/>
          <a:p>
            <a:r>
              <a:rPr kumimoji="1" lang="ja-JP" altLang="en-US" dirty="0"/>
              <a:t>マスター タイトルの書式設定</a:t>
            </a:r>
          </a:p>
        </p:txBody>
      </p:sp>
      <p:sp>
        <p:nvSpPr>
          <p:cNvPr id="11" name="テキスト プレースホルダー 8"/>
          <p:cNvSpPr>
            <a:spLocks noGrp="1"/>
          </p:cNvSpPr>
          <p:nvPr>
            <p:ph type="body" sz="quarter" idx="13"/>
          </p:nvPr>
        </p:nvSpPr>
        <p:spPr>
          <a:xfrm>
            <a:off x="4572000" y="1"/>
            <a:ext cx="4572000" cy="597600"/>
          </a:xfrm>
        </p:spPr>
        <p:txBody>
          <a:bodyPr anchor="ctr"/>
          <a:lstStyle>
            <a:lvl1pPr marL="0" indent="0" algn="r">
              <a:buFontTx/>
              <a:buNone/>
              <a:defRPr sz="2400">
                <a:solidFill>
                  <a:schemeClr val="tx2">
                    <a:lumMod val="60000"/>
                    <a:lumOff val="40000"/>
                  </a:schemeClr>
                </a:solidFill>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578905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p:txBody>
          <a:bodyPr/>
          <a:lstStyle/>
          <a:p>
            <a:fld id="{4EA87734-3621-4266-99E1-7443B30AAEF5}" type="datetimeFigureOut">
              <a:rPr kumimoji="1" lang="ja-JP" altLang="en-US" smtClean="0"/>
              <a:t>2020/4/30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913186E-8310-4EBB-9363-C737A1CCDFB4}" type="slidenum">
              <a:rPr kumimoji="1" lang="ja-JP" altLang="en-US" smtClean="0"/>
              <a:t>‹#›</a:t>
            </a:fld>
            <a:endParaRPr kumimoji="1" lang="ja-JP" altLang="en-US"/>
          </a:p>
        </p:txBody>
      </p:sp>
      <p:sp>
        <p:nvSpPr>
          <p:cNvPr id="9" name="タイトル 1"/>
          <p:cNvSpPr>
            <a:spLocks noGrp="1"/>
          </p:cNvSpPr>
          <p:nvPr>
            <p:ph type="title"/>
          </p:nvPr>
        </p:nvSpPr>
        <p:spPr>
          <a:xfrm>
            <a:off x="287524" y="0"/>
            <a:ext cx="8568952" cy="601830"/>
          </a:xfrm>
        </p:spPr>
        <p:txBody>
          <a:bodyPr/>
          <a:lstStyle/>
          <a:p>
            <a:r>
              <a:rPr kumimoji="1" lang="ja-JP" altLang="en-US" dirty="0"/>
              <a:t>マスター タイトルの書式設定</a:t>
            </a:r>
          </a:p>
        </p:txBody>
      </p:sp>
      <p:sp>
        <p:nvSpPr>
          <p:cNvPr id="7" name="テキスト プレースホルダー 8"/>
          <p:cNvSpPr>
            <a:spLocks noGrp="1"/>
          </p:cNvSpPr>
          <p:nvPr>
            <p:ph type="body" sz="quarter" idx="13"/>
          </p:nvPr>
        </p:nvSpPr>
        <p:spPr>
          <a:xfrm>
            <a:off x="4572000" y="1"/>
            <a:ext cx="4572000" cy="597600"/>
          </a:xfrm>
        </p:spPr>
        <p:txBody>
          <a:bodyPr anchor="ctr"/>
          <a:lstStyle>
            <a:lvl1pPr marL="0" indent="0" algn="r">
              <a:buFontTx/>
              <a:buNone/>
              <a:defRPr sz="2400">
                <a:solidFill>
                  <a:schemeClr val="tx2">
                    <a:lumMod val="60000"/>
                    <a:lumOff val="40000"/>
                  </a:schemeClr>
                </a:solidFill>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3981938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フリーフォーム: 図形 8">
            <a:extLst>
              <a:ext uri="{FF2B5EF4-FFF2-40B4-BE49-F238E27FC236}">
                <a16:creationId xmlns:a16="http://schemas.microsoft.com/office/drawing/2014/main" id="{1AF3E82C-FEEB-46ED-AFB5-547D9E15A1DE}"/>
              </a:ext>
            </a:extLst>
          </p:cNvPr>
          <p:cNvSpPr/>
          <p:nvPr/>
        </p:nvSpPr>
        <p:spPr>
          <a:xfrm>
            <a:off x="0" y="0"/>
            <a:ext cx="9144000" cy="6858000"/>
          </a:xfrm>
          <a:custGeom>
            <a:avLst/>
            <a:gdLst>
              <a:gd name="connsiteX0" fmla="*/ 272400 w 9144000"/>
              <a:gd name="connsiteY0" fmla="*/ 620688 h 6858000"/>
              <a:gd name="connsiteX1" fmla="*/ 272400 w 9144000"/>
              <a:gd name="connsiteY1" fmla="*/ 6585600 h 6858000"/>
              <a:gd name="connsiteX2" fmla="*/ 8871600 w 9144000"/>
              <a:gd name="connsiteY2" fmla="*/ 6585600 h 6858000"/>
              <a:gd name="connsiteX3" fmla="*/ 8871600 w 9144000"/>
              <a:gd name="connsiteY3" fmla="*/ 620688 h 6858000"/>
              <a:gd name="connsiteX4" fmla="*/ 0 w 9144000"/>
              <a:gd name="connsiteY4" fmla="*/ 0 h 6858000"/>
              <a:gd name="connsiteX5" fmla="*/ 9144000 w 9144000"/>
              <a:gd name="connsiteY5" fmla="*/ 0 h 6858000"/>
              <a:gd name="connsiteX6" fmla="*/ 9144000 w 9144000"/>
              <a:gd name="connsiteY6" fmla="*/ 620688 h 6858000"/>
              <a:gd name="connsiteX7" fmla="*/ 9144000 w 9144000"/>
              <a:gd name="connsiteY7" fmla="*/ 6858000 h 6858000"/>
              <a:gd name="connsiteX8" fmla="*/ 0 w 9144000"/>
              <a:gd name="connsiteY8" fmla="*/ 6858000 h 6858000"/>
              <a:gd name="connsiteX9" fmla="*/ 0 w 9144000"/>
              <a:gd name="connsiteY9" fmla="*/ 62068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6858000">
                <a:moveTo>
                  <a:pt x="272400" y="620688"/>
                </a:moveTo>
                <a:lnTo>
                  <a:pt x="272400" y="6585600"/>
                </a:lnTo>
                <a:lnTo>
                  <a:pt x="8871600" y="6585600"/>
                </a:lnTo>
                <a:lnTo>
                  <a:pt x="8871600" y="620688"/>
                </a:lnTo>
                <a:close/>
                <a:moveTo>
                  <a:pt x="0" y="0"/>
                </a:moveTo>
                <a:lnTo>
                  <a:pt x="9144000" y="0"/>
                </a:lnTo>
                <a:lnTo>
                  <a:pt x="9144000" y="620688"/>
                </a:lnTo>
                <a:lnTo>
                  <a:pt x="9144000" y="6858000"/>
                </a:lnTo>
                <a:lnTo>
                  <a:pt x="0" y="6858000"/>
                </a:lnTo>
                <a:lnTo>
                  <a:pt x="0" y="620688"/>
                </a:lnTo>
                <a:close/>
              </a:path>
            </a:pathLst>
          </a:custGeom>
          <a:blipFill>
            <a:blip r:embed="rId1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1"/>
              </a:solidFill>
            </a:endParaRPr>
          </a:p>
        </p:txBody>
      </p:sp>
      <p:sp>
        <p:nvSpPr>
          <p:cNvPr id="2" name="タイトル プレースホルダー 1"/>
          <p:cNvSpPr>
            <a:spLocks noGrp="1"/>
          </p:cNvSpPr>
          <p:nvPr>
            <p:ph type="title"/>
          </p:nvPr>
        </p:nvSpPr>
        <p:spPr>
          <a:xfrm>
            <a:off x="287524" y="0"/>
            <a:ext cx="8568952" cy="601830"/>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08720"/>
            <a:ext cx="8229600" cy="5688632"/>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D2C4-DF43-464C-A43B-535D0B8E39E2}" type="datetimeFigureOut">
              <a:rPr kumimoji="1" lang="ja-JP" altLang="en-US" smtClean="0"/>
              <a:t>2020/4/30</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A9D866-9B5E-46E8-8657-DFADCB7D1B87}" type="slidenum">
              <a:rPr kumimoji="1" lang="ja-JP" altLang="en-US" smtClean="0"/>
              <a:t>‹#›</a:t>
            </a:fld>
            <a:endParaRPr kumimoji="1" lang="ja-JP" altLang="en-US"/>
          </a:p>
        </p:txBody>
      </p:sp>
    </p:spTree>
    <p:extLst>
      <p:ext uri="{BB962C8B-B14F-4D97-AF65-F5344CB8AC3E}">
        <p14:creationId xmlns:p14="http://schemas.microsoft.com/office/powerpoint/2010/main" val="1348824993"/>
      </p:ext>
    </p:extLst>
  </p:cSld>
  <p:clrMap bg1="lt1" tx1="dk1" bg2="lt2" tx2="dk2" accent1="accent1" accent2="accent2" accent3="accent3" accent4="accent4" accent5="accent5" accent6="accent6" hlink="hlink" folHlink="folHlink"/>
  <p:sldLayoutIdLst>
    <p:sldLayoutId id="2147483684" r:id="rId1"/>
    <p:sldLayoutId id="214748367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Lst>
  <p:txStyles>
    <p:titleStyle>
      <a:lvl1pPr algn="l" defTabSz="914400" rtl="0" eaLnBrk="1" latinLnBrk="0" hangingPunct="1">
        <a:spcBef>
          <a:spcPct val="0"/>
        </a:spcBef>
        <a:buNone/>
        <a:defRPr kumimoji="1"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12481;&#12467;&#12385;&#12419;&#12435;&#12395;&#21489;&#12425;&#12428;&#12427;.com/3012.html" TargetMode="External"/><Relationship Id="rId2" Type="http://schemas.openxmlformats.org/officeDocument/2006/relationships/hyperlink" Target="http://&#12481;&#12467;&#12385;&#12419;&#12435;&#12395;&#21489;&#12425;&#12428;&#12427;.com/" TargetMode="Externa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hyperlink" Target="http://atami-trickart.com/" TargetMode="External"/><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hyperlink" Target="http://&#12481;&#12467;&#12385;&#12419;&#12435;&#12395;&#21489;&#12425;&#12428;&#12427;.com/3012.htm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8.png"/><Relationship Id="rId3" Type="http://schemas.openxmlformats.org/officeDocument/2006/relationships/image" Target="../media/image35.jpeg"/><Relationship Id="rId7" Type="http://schemas.openxmlformats.org/officeDocument/2006/relationships/image" Target="../media/image25.png"/><Relationship Id="rId12"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37.jpeg"/><Relationship Id="rId5" Type="http://schemas.openxmlformats.org/officeDocument/2006/relationships/image" Target="../media/image23.png"/><Relationship Id="rId10" Type="http://schemas.openxmlformats.org/officeDocument/2006/relationships/image" Target="../media/image34.png"/><Relationship Id="rId4" Type="http://schemas.openxmlformats.org/officeDocument/2006/relationships/image" Target="../media/image36.jpeg"/><Relationship Id="rId9"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8.png"/><Relationship Id="rId3" Type="http://schemas.openxmlformats.org/officeDocument/2006/relationships/image" Target="../media/image35.jpeg"/><Relationship Id="rId7" Type="http://schemas.openxmlformats.org/officeDocument/2006/relationships/image" Target="../media/image25.png"/><Relationship Id="rId12"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37.jpeg"/><Relationship Id="rId5" Type="http://schemas.openxmlformats.org/officeDocument/2006/relationships/image" Target="../media/image23.png"/><Relationship Id="rId10" Type="http://schemas.openxmlformats.org/officeDocument/2006/relationships/image" Target="../media/image34.png"/><Relationship Id="rId4" Type="http://schemas.openxmlformats.org/officeDocument/2006/relationships/image" Target="../media/image36.jpeg"/><Relationship Id="rId9" Type="http://schemas.openxmlformats.org/officeDocument/2006/relationships/image" Target="../media/image12.png"/></Relationships>
</file>

<file path=ppt/slides/_rels/slide2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4.png"/><Relationship Id="rId3" Type="http://schemas.openxmlformats.org/officeDocument/2006/relationships/image" Target="../media/image35.jpeg"/><Relationship Id="rId7" Type="http://schemas.openxmlformats.org/officeDocument/2006/relationships/image" Target="../media/image27.png"/><Relationship Id="rId12"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36.jpeg"/><Relationship Id="rId5" Type="http://schemas.openxmlformats.org/officeDocument/2006/relationships/image" Target="../media/image26.png"/><Relationship Id="rId10" Type="http://schemas.openxmlformats.org/officeDocument/2006/relationships/image" Target="../media/image34.png"/><Relationship Id="rId4" Type="http://schemas.openxmlformats.org/officeDocument/2006/relationships/image" Target="../media/image25.png"/><Relationship Id="rId9" Type="http://schemas.openxmlformats.org/officeDocument/2006/relationships/image" Target="../media/image12.png"/></Relationships>
</file>

<file path=ppt/slides/_rels/slide2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4.png"/><Relationship Id="rId3" Type="http://schemas.openxmlformats.org/officeDocument/2006/relationships/image" Target="../media/image37.jpeg"/><Relationship Id="rId7" Type="http://schemas.openxmlformats.org/officeDocument/2006/relationships/image" Target="../media/image35.jpeg"/><Relationship Id="rId12"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24.png"/><Relationship Id="rId5" Type="http://schemas.openxmlformats.org/officeDocument/2006/relationships/image" Target="../media/image27.png"/><Relationship Id="rId10" Type="http://schemas.openxmlformats.org/officeDocument/2006/relationships/image" Target="../media/image23.png"/><Relationship Id="rId4" Type="http://schemas.openxmlformats.org/officeDocument/2006/relationships/image" Target="../media/image26.png"/><Relationship Id="rId9" Type="http://schemas.openxmlformats.org/officeDocument/2006/relationships/image" Target="../media/image3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4.png"/><Relationship Id="rId3" Type="http://schemas.openxmlformats.org/officeDocument/2006/relationships/image" Target="../media/image35.jpeg"/><Relationship Id="rId7" Type="http://schemas.openxmlformats.org/officeDocument/2006/relationships/image" Target="../media/image27.png"/><Relationship Id="rId12"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24.png"/><Relationship Id="rId5" Type="http://schemas.openxmlformats.org/officeDocument/2006/relationships/image" Target="../media/image37.jpeg"/><Relationship Id="rId10" Type="http://schemas.openxmlformats.org/officeDocument/2006/relationships/image" Target="../media/image23.png"/><Relationship Id="rId4" Type="http://schemas.openxmlformats.org/officeDocument/2006/relationships/image" Target="../media/image25.png"/><Relationship Id="rId9" Type="http://schemas.openxmlformats.org/officeDocument/2006/relationships/image" Target="../media/image36.jpeg"/></Relationships>
</file>

<file path=ppt/slides/_rels/slide3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5.png"/><Relationship Id="rId3" Type="http://schemas.openxmlformats.org/officeDocument/2006/relationships/image" Target="../media/image37.jpeg"/><Relationship Id="rId7" Type="http://schemas.openxmlformats.org/officeDocument/2006/relationships/image" Target="../media/image26.png"/><Relationship Id="rId12"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34.png"/><Relationship Id="rId5" Type="http://schemas.openxmlformats.org/officeDocument/2006/relationships/image" Target="../media/image23.png"/><Relationship Id="rId10" Type="http://schemas.openxmlformats.org/officeDocument/2006/relationships/image" Target="../media/image12.png"/><Relationship Id="rId4" Type="http://schemas.openxmlformats.org/officeDocument/2006/relationships/image" Target="../media/image36.jpeg"/><Relationship Id="rId9"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7.png"/><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8.png"/><Relationship Id="rId9" Type="http://schemas.openxmlformats.org/officeDocument/2006/relationships/image" Target="../media/image12.png"/></Relationships>
</file>

<file path=ppt/slides/_rels/slide3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7.png"/><Relationship Id="rId7"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8.png"/><Relationship Id="rId9" Type="http://schemas.openxmlformats.org/officeDocument/2006/relationships/image" Target="../media/image12.png"/></Relationships>
</file>

<file path=ppt/slides/_rels/slide3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7.png"/><Relationship Id="rId7"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8.png"/><Relationship Id="rId9" Type="http://schemas.openxmlformats.org/officeDocument/2006/relationships/image" Target="../media/image12.png"/></Relationships>
</file>

<file path=ppt/slides/_rels/slide39.xml.rels><?xml version="1.0" encoding="UTF-8" standalone="yes"?>
<Relationships xmlns="http://schemas.openxmlformats.org/package/2006/relationships"><Relationship Id="rId8" Type="http://schemas.openxmlformats.org/officeDocument/2006/relationships/image" Target="../media/image370.png"/><Relationship Id="rId3" Type="http://schemas.openxmlformats.org/officeDocument/2006/relationships/image" Target="../media/image26.png"/><Relationship Id="rId7" Type="http://schemas.openxmlformats.org/officeDocument/2006/relationships/image" Target="../media/image36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71.png"/><Relationship Id="rId5" Type="http://schemas.openxmlformats.org/officeDocument/2006/relationships/image" Target="../media/image12.png"/><Relationship Id="rId4" Type="http://schemas.openxmlformats.org/officeDocument/2006/relationships/image" Target="../media/image41.pn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380.png"/><Relationship Id="rId3" Type="http://schemas.openxmlformats.org/officeDocument/2006/relationships/image" Target="../media/image24.png"/><Relationship Id="rId7" Type="http://schemas.openxmlformats.org/officeDocument/2006/relationships/image" Target="../media/image37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2.png"/><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8" Type="http://schemas.openxmlformats.org/officeDocument/2006/relationships/image" Target="../media/image380.png"/><Relationship Id="rId3" Type="http://schemas.openxmlformats.org/officeDocument/2006/relationships/image" Target="../media/image24.png"/><Relationship Id="rId7" Type="http://schemas.openxmlformats.org/officeDocument/2006/relationships/image" Target="../media/image37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2.png"/><Relationship Id="rId4" Type="http://schemas.openxmlformats.org/officeDocument/2006/relationships/image" Target="../media/image26.png"/><Relationship Id="rId9" Type="http://schemas.openxmlformats.org/officeDocument/2006/relationships/image" Target="../media/image43.png"/></Relationships>
</file>

<file path=ppt/slides/_rels/slide42.xml.rels><?xml version="1.0" encoding="UTF-8" standalone="yes"?>
<Relationships xmlns="http://schemas.openxmlformats.org/package/2006/relationships"><Relationship Id="rId8" Type="http://schemas.openxmlformats.org/officeDocument/2006/relationships/image" Target="../media/image380.png"/><Relationship Id="rId3" Type="http://schemas.openxmlformats.org/officeDocument/2006/relationships/image" Target="../media/image24.png"/><Relationship Id="rId7" Type="http://schemas.openxmlformats.org/officeDocument/2006/relationships/image" Target="../media/image37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2.png"/><Relationship Id="rId4" Type="http://schemas.openxmlformats.org/officeDocument/2006/relationships/image" Target="../media/image26.png"/><Relationship Id="rId9"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3.png"/><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8" Type="http://schemas.openxmlformats.org/officeDocument/2006/relationships/image" Target="../media/image380.png"/><Relationship Id="rId3" Type="http://schemas.openxmlformats.org/officeDocument/2006/relationships/image" Target="../media/image26.png"/><Relationship Id="rId7" Type="http://schemas.openxmlformats.org/officeDocument/2006/relationships/image" Target="../media/image37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5.png"/><Relationship Id="rId10" Type="http://schemas.openxmlformats.org/officeDocument/2006/relationships/image" Target="../media/image47.png"/><Relationship Id="rId4" Type="http://schemas.openxmlformats.org/officeDocument/2006/relationships/image" Target="../media/image24.png"/><Relationship Id="rId9" Type="http://schemas.openxmlformats.org/officeDocument/2006/relationships/image" Target="../media/image46.png"/></Relationships>
</file>

<file path=ppt/slides/_rels/slide4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8.png"/><Relationship Id="rId7"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5.png"/><Relationship Id="rId9" Type="http://schemas.openxmlformats.org/officeDocument/2006/relationships/image" Target="../media/image12.png"/></Relationships>
</file>

<file path=ppt/slides/_rels/slide4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47.xml.rels><?xml version="1.0" encoding="UTF-8" standalone="yes"?>
<Relationships xmlns="http://schemas.openxmlformats.org/package/2006/relationships"><Relationship Id="rId8" Type="http://schemas.openxmlformats.org/officeDocument/2006/relationships/image" Target="../media/image470.png"/><Relationship Id="rId3" Type="http://schemas.openxmlformats.org/officeDocument/2006/relationships/image" Target="../media/image46.png"/><Relationship Id="rId7"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6.png"/><Relationship Id="rId4" Type="http://schemas.openxmlformats.org/officeDocument/2006/relationships/image" Target="../media/image48.png"/><Relationship Id="rId9"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4.png"/><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6.png"/><Relationship Id="rId11" Type="http://schemas.microsoft.com/office/2007/relationships/hdphoto" Target="../media/hdphoto1.wdp"/><Relationship Id="rId5" Type="http://schemas.openxmlformats.org/officeDocument/2006/relationships/image" Target="../media/image55.png"/><Relationship Id="rId10" Type="http://schemas.openxmlformats.org/officeDocument/2006/relationships/image" Target="../media/image58.png"/><Relationship Id="rId4" Type="http://schemas.openxmlformats.org/officeDocument/2006/relationships/image" Target="../media/image54.png"/><Relationship Id="rId9" Type="http://schemas.openxmlformats.org/officeDocument/2006/relationships/image" Target="../media/image470.png"/></Relationships>
</file>

<file path=ppt/slides/_rels/slide5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3.png"/><Relationship Id="rId7"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12.png"/></Relationships>
</file>

<file path=ppt/slides/_rels/slide5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12.png"/></Relationships>
</file>

<file path=ppt/slides/_rels/slide5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12.png"/></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1.png"/></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1.png"/><Relationship Id="rId3" Type="http://schemas.openxmlformats.org/officeDocument/2006/relationships/image" Target="../media/image34.png"/><Relationship Id="rId7" Type="http://schemas.openxmlformats.org/officeDocument/2006/relationships/image" Target="../media/image67.png"/><Relationship Id="rId12" Type="http://schemas.openxmlformats.org/officeDocument/2006/relationships/image" Target="../media/image70.png"/><Relationship Id="rId2" Type="http://schemas.openxmlformats.org/officeDocument/2006/relationships/notesSlide" Target="../notesSlides/notesSlide43.xml"/><Relationship Id="rId16" Type="http://schemas.openxmlformats.org/officeDocument/2006/relationships/image" Target="../media/image73.png"/><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66.png"/><Relationship Id="rId15" Type="http://schemas.microsoft.com/office/2007/relationships/hdphoto" Target="../media/hdphoto5.wdp"/><Relationship Id="rId10" Type="http://schemas.openxmlformats.org/officeDocument/2006/relationships/image" Target="../media/image69.png"/><Relationship Id="rId4" Type="http://schemas.openxmlformats.org/officeDocument/2006/relationships/image" Target="../media/image35.jpeg"/><Relationship Id="rId9" Type="http://schemas.microsoft.com/office/2007/relationships/hdphoto" Target="../media/hdphoto3.wdp"/><Relationship Id="rId14" Type="http://schemas.openxmlformats.org/officeDocument/2006/relationships/image" Target="../media/image72.png"/></Relationships>
</file>

<file path=ppt/slides/_rels/slide65.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6.png"/><Relationship Id="rId3" Type="http://schemas.openxmlformats.org/officeDocument/2006/relationships/image" Target="../media/image74.png"/><Relationship Id="rId7" Type="http://schemas.openxmlformats.org/officeDocument/2006/relationships/image" Target="../media/image70.png"/><Relationship Id="rId12"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microsoft.com/office/2007/relationships/hdphoto" Target="../media/hdphoto4.wdp"/><Relationship Id="rId11" Type="http://schemas.microsoft.com/office/2007/relationships/hdphoto" Target="../media/hdphoto5.wdp"/><Relationship Id="rId5" Type="http://schemas.openxmlformats.org/officeDocument/2006/relationships/image" Target="../media/image69.png"/><Relationship Id="rId10" Type="http://schemas.openxmlformats.org/officeDocument/2006/relationships/image" Target="../media/image72.png"/><Relationship Id="rId4" Type="http://schemas.openxmlformats.org/officeDocument/2006/relationships/image" Target="../media/image75.png"/><Relationship Id="rId9" Type="http://schemas.microsoft.com/office/2007/relationships/hdphoto" Target="../media/hdphoto2.wdp"/><Relationship Id="rId14" Type="http://schemas.microsoft.com/office/2007/relationships/hdphoto" Target="../media/hdphoto6.wdp"/></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79.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75.png"/><Relationship Id="rId5" Type="http://schemas.microsoft.com/office/2007/relationships/hdphoto" Target="../media/hdphoto7.wdp"/><Relationship Id="rId4" Type="http://schemas.openxmlformats.org/officeDocument/2006/relationships/image" Target="../media/image78.png"/></Relationships>
</file>

<file path=ppt/slides/_rels/slide67.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1.png"/><Relationship Id="rId3" Type="http://schemas.openxmlformats.org/officeDocument/2006/relationships/image" Target="../media/image34.png"/><Relationship Id="rId7" Type="http://schemas.openxmlformats.org/officeDocument/2006/relationships/image" Target="../media/image67.png"/><Relationship Id="rId12" Type="http://schemas.openxmlformats.org/officeDocument/2006/relationships/image" Target="../media/image70.png"/><Relationship Id="rId2" Type="http://schemas.openxmlformats.org/officeDocument/2006/relationships/notesSlide" Target="../notesSlides/notesSlide46.xml"/><Relationship Id="rId16" Type="http://schemas.openxmlformats.org/officeDocument/2006/relationships/image" Target="../media/image73.png"/><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66.png"/><Relationship Id="rId15" Type="http://schemas.microsoft.com/office/2007/relationships/hdphoto" Target="../media/hdphoto5.wdp"/><Relationship Id="rId10" Type="http://schemas.openxmlformats.org/officeDocument/2006/relationships/image" Target="../media/image69.png"/><Relationship Id="rId4" Type="http://schemas.openxmlformats.org/officeDocument/2006/relationships/image" Target="../media/image35.jpeg"/><Relationship Id="rId9" Type="http://schemas.microsoft.com/office/2007/relationships/hdphoto" Target="../media/hdphoto3.wdp"/><Relationship Id="rId14" Type="http://schemas.openxmlformats.org/officeDocument/2006/relationships/image" Target="../media/image72.png"/></Relationships>
</file>

<file path=ppt/slides/_rels/slide68.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5.png"/><Relationship Id="rId3" Type="http://schemas.openxmlformats.org/officeDocument/2006/relationships/image" Target="../media/image34.png"/><Relationship Id="rId7" Type="http://schemas.microsoft.com/office/2007/relationships/hdphoto" Target="../media/hdphoto9.wdp"/><Relationship Id="rId12" Type="http://schemas.microsoft.com/office/2007/relationships/hdphoto" Target="../media/hdphoto11.wdp"/><Relationship Id="rId17" Type="http://schemas.openxmlformats.org/officeDocument/2006/relationships/image" Target="../media/image35.jpeg"/><Relationship Id="rId2" Type="http://schemas.openxmlformats.org/officeDocument/2006/relationships/notesSlide" Target="../notesSlides/notesSlide47.xml"/><Relationship Id="rId16"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4.png"/><Relationship Id="rId5" Type="http://schemas.microsoft.com/office/2007/relationships/hdphoto" Target="../media/hdphoto8.wdp"/><Relationship Id="rId15" Type="http://schemas.openxmlformats.org/officeDocument/2006/relationships/image" Target="../media/image86.png"/><Relationship Id="rId10" Type="http://schemas.microsoft.com/office/2007/relationships/hdphoto" Target="../media/hdphoto10.wdp"/><Relationship Id="rId4" Type="http://schemas.openxmlformats.org/officeDocument/2006/relationships/image" Target="../media/image80.png"/><Relationship Id="rId9" Type="http://schemas.openxmlformats.org/officeDocument/2006/relationships/image" Target="../media/image83.png"/><Relationship Id="rId14" Type="http://schemas.microsoft.com/office/2007/relationships/hdphoto" Target="../media/hdphoto12.wdp"/></Relationships>
</file>

<file path=ppt/slides/_rels/slide6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microsoft.com/office/2007/relationships/hdphoto" Target="../media/hdphoto13.wd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94.png"/><Relationship Id="rId7" Type="http://schemas.openxmlformats.org/officeDocument/2006/relationships/image" Target="../media/image91.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96.png"/><Relationship Id="rId5" Type="http://schemas.microsoft.com/office/2007/relationships/hdphoto" Target="../media/hdphoto14.wdp"/><Relationship Id="rId10" Type="http://schemas.microsoft.com/office/2007/relationships/hdphoto" Target="../media/hdphoto15.wdp"/><Relationship Id="rId4" Type="http://schemas.openxmlformats.org/officeDocument/2006/relationships/image" Target="../media/image95.png"/><Relationship Id="rId9" Type="http://schemas.openxmlformats.org/officeDocument/2006/relationships/image" Target="../media/image97.png"/></Relationships>
</file>

<file path=ppt/slides/_rels/slide71.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hyperlink" Target="https://ja.wikipedia.org/wiki/%E5%B7%A6%E5%88%A9%E3%81%8D"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0.png"/><Relationship Id="rId4" Type="http://schemas.openxmlformats.org/officeDocument/2006/relationships/image" Target="../media/image89.png"/></Relationships>
</file>

<file path=ppt/slides/_rels/slide7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4.png"/><Relationship Id="rId7" Type="http://schemas.openxmlformats.org/officeDocument/2006/relationships/image" Target="../media/image90.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96.png"/><Relationship Id="rId5" Type="http://schemas.microsoft.com/office/2007/relationships/hdphoto" Target="../media/hdphoto16.wdp"/><Relationship Id="rId4" Type="http://schemas.openxmlformats.org/officeDocument/2006/relationships/image" Target="../media/image99.png"/><Relationship Id="rId9" Type="http://schemas.openxmlformats.org/officeDocument/2006/relationships/hyperlink" Target="https://ja.wikipedia.org/wiki/%E5%B7%A6%E5%88%A9%E3%81%8D" TargetMode="External"/></Relationships>
</file>

<file path=ppt/slides/_rels/slide73.xml.rels><?xml version="1.0" encoding="UTF-8" standalone="yes"?>
<Relationships xmlns="http://schemas.openxmlformats.org/package/2006/relationships"><Relationship Id="rId8" Type="http://schemas.microsoft.com/office/2007/relationships/hdphoto" Target="../media/hdphoto17.wdp"/><Relationship Id="rId13" Type="http://schemas.microsoft.com/office/2007/relationships/hdphoto" Target="../media/hdphoto11.wdp"/><Relationship Id="rId18" Type="http://schemas.openxmlformats.org/officeDocument/2006/relationships/image" Target="../media/image102.png"/><Relationship Id="rId3" Type="http://schemas.openxmlformats.org/officeDocument/2006/relationships/image" Target="../media/image35.jpeg"/><Relationship Id="rId7" Type="http://schemas.openxmlformats.org/officeDocument/2006/relationships/image" Target="../media/image100.png"/><Relationship Id="rId12" Type="http://schemas.openxmlformats.org/officeDocument/2006/relationships/image" Target="../media/image84.png"/><Relationship Id="rId17" Type="http://schemas.openxmlformats.org/officeDocument/2006/relationships/image" Target="../media/image87.png"/><Relationship Id="rId2" Type="http://schemas.openxmlformats.org/officeDocument/2006/relationships/notesSlide" Target="../notesSlides/notesSlide52.xml"/><Relationship Id="rId16" Type="http://schemas.openxmlformats.org/officeDocument/2006/relationships/image" Target="../media/image86.png"/><Relationship Id="rId1" Type="http://schemas.openxmlformats.org/officeDocument/2006/relationships/slideLayout" Target="../slideLayouts/slideLayout2.xml"/><Relationship Id="rId6" Type="http://schemas.microsoft.com/office/2007/relationships/hdphoto" Target="../media/hdphoto8.wdp"/><Relationship Id="rId11" Type="http://schemas.microsoft.com/office/2007/relationships/hdphoto" Target="../media/hdphoto10.wdp"/><Relationship Id="rId5" Type="http://schemas.openxmlformats.org/officeDocument/2006/relationships/image" Target="../media/image80.png"/><Relationship Id="rId15" Type="http://schemas.microsoft.com/office/2007/relationships/hdphoto" Target="../media/hdphoto18.wdp"/><Relationship Id="rId10" Type="http://schemas.openxmlformats.org/officeDocument/2006/relationships/image" Target="../media/image83.png"/><Relationship Id="rId19" Type="http://schemas.openxmlformats.org/officeDocument/2006/relationships/hyperlink" Target="https://ja.wikipedia.org/wiki/%E5%B7%A6%E5%88%A9%E3%81%8D" TargetMode="External"/><Relationship Id="rId4" Type="http://schemas.openxmlformats.org/officeDocument/2006/relationships/image" Target="../media/image34.png"/><Relationship Id="rId9" Type="http://schemas.openxmlformats.org/officeDocument/2006/relationships/image" Target="../media/image82.png"/><Relationship Id="rId14" Type="http://schemas.openxmlformats.org/officeDocument/2006/relationships/image" Target="../media/image101.png"/></Relationships>
</file>

<file path=ppt/slides/_rels/slide74.xml.rels><?xml version="1.0" encoding="UTF-8" standalone="yes"?>
<Relationships xmlns="http://schemas.openxmlformats.org/package/2006/relationships"><Relationship Id="rId8" Type="http://schemas.openxmlformats.org/officeDocument/2006/relationships/image" Target="../media/image83.png"/><Relationship Id="rId13" Type="http://schemas.microsoft.com/office/2007/relationships/hdphoto" Target="../media/hdphoto18.wdp"/><Relationship Id="rId18" Type="http://schemas.openxmlformats.org/officeDocument/2006/relationships/image" Target="../media/image34.png"/><Relationship Id="rId3" Type="http://schemas.openxmlformats.org/officeDocument/2006/relationships/image" Target="../media/image80.png"/><Relationship Id="rId7" Type="http://schemas.openxmlformats.org/officeDocument/2006/relationships/image" Target="../media/image82.png"/><Relationship Id="rId12" Type="http://schemas.openxmlformats.org/officeDocument/2006/relationships/image" Target="../media/image101.png"/><Relationship Id="rId17" Type="http://schemas.openxmlformats.org/officeDocument/2006/relationships/image" Target="../media/image35.jpeg"/><Relationship Id="rId2" Type="http://schemas.openxmlformats.org/officeDocument/2006/relationships/notesSlide" Target="../notesSlides/notesSlide53.xml"/><Relationship Id="rId16" Type="http://schemas.openxmlformats.org/officeDocument/2006/relationships/image" Target="../media/image102.png"/><Relationship Id="rId1" Type="http://schemas.openxmlformats.org/officeDocument/2006/relationships/slideLayout" Target="../slideLayouts/slideLayout2.xml"/><Relationship Id="rId6" Type="http://schemas.microsoft.com/office/2007/relationships/hdphoto" Target="../media/hdphoto17.wdp"/><Relationship Id="rId11" Type="http://schemas.microsoft.com/office/2007/relationships/hdphoto" Target="../media/hdphoto11.wdp"/><Relationship Id="rId5" Type="http://schemas.openxmlformats.org/officeDocument/2006/relationships/image" Target="../media/image100.png"/><Relationship Id="rId15" Type="http://schemas.openxmlformats.org/officeDocument/2006/relationships/image" Target="../media/image87.png"/><Relationship Id="rId10" Type="http://schemas.openxmlformats.org/officeDocument/2006/relationships/image" Target="../media/image84.png"/><Relationship Id="rId19" Type="http://schemas.openxmlformats.org/officeDocument/2006/relationships/hyperlink" Target="https://ja.wikipedia.org/wiki/%E5%B7%A6%E5%88%A9%E3%81%8D" TargetMode="External"/><Relationship Id="rId4" Type="http://schemas.microsoft.com/office/2007/relationships/hdphoto" Target="../media/hdphoto8.wdp"/><Relationship Id="rId9" Type="http://schemas.microsoft.com/office/2007/relationships/hdphoto" Target="../media/hdphoto10.wdp"/><Relationship Id="rId14" Type="http://schemas.openxmlformats.org/officeDocument/2006/relationships/image" Target="../media/image86.png"/></Relationships>
</file>

<file path=ppt/slides/_rels/slide7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10" Type="http://schemas.openxmlformats.org/officeDocument/2006/relationships/image" Target="../media/image109.png"/><Relationship Id="rId4" Type="http://schemas.openxmlformats.org/officeDocument/2006/relationships/image" Target="../media/image104.png"/><Relationship Id="rId9" Type="http://schemas.openxmlformats.org/officeDocument/2006/relationships/image" Target="../media/image108.png"/></Relationships>
</file>

<file path=ppt/slides/_rels/slide7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10.png"/><Relationship Id="rId7" Type="http://schemas.openxmlformats.org/officeDocument/2006/relationships/image" Target="../media/image112.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hyperlink" Target="https://ja.wikipedia.org/wiki/%E3%83%95%E3%83%AC%E3%83%9F%E3%83%B3%E3%82%B0%E3%81%AE%E5%B7%A6%E6%89%8B%E3%81%AE%E6%B3%95%E5%89%87" TargetMode="External"/><Relationship Id="rId5" Type="http://schemas.openxmlformats.org/officeDocument/2006/relationships/image" Target="../media/image108.png"/><Relationship Id="rId10" Type="http://schemas.openxmlformats.org/officeDocument/2006/relationships/image" Target="../media/image114.png"/><Relationship Id="rId4" Type="http://schemas.openxmlformats.org/officeDocument/2006/relationships/image" Target="../media/image111.png"/><Relationship Id="rId9" Type="http://schemas.openxmlformats.org/officeDocument/2006/relationships/image" Target="../media/image113.png"/></Relationships>
</file>

<file path=ppt/slides/_rels/slide7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10.png"/><Relationship Id="rId7" Type="http://schemas.openxmlformats.org/officeDocument/2006/relationships/image" Target="../media/image112.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hyperlink" Target="https://ja.wikipedia.org/wiki/%E3%83%95%E3%83%AC%E3%83%9F%E3%83%B3%E3%82%B0%E3%81%AE%E5%B7%A6%E6%89%8B%E3%81%AE%E6%B3%95%E5%89%87" TargetMode="External"/><Relationship Id="rId5" Type="http://schemas.openxmlformats.org/officeDocument/2006/relationships/image" Target="../media/image108.png"/><Relationship Id="rId10" Type="http://schemas.openxmlformats.org/officeDocument/2006/relationships/image" Target="../media/image114.png"/><Relationship Id="rId4" Type="http://schemas.openxmlformats.org/officeDocument/2006/relationships/image" Target="../media/image111.png"/><Relationship Id="rId9" Type="http://schemas.openxmlformats.org/officeDocument/2006/relationships/image" Target="../media/image113.png"/></Relationships>
</file>

<file path=ppt/slides/_rels/slide7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34.png"/></Relationships>
</file>

<file path=ppt/slides/_rels/slide7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118.png"/><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png"/></Relationships>
</file>

<file path=ppt/slides/_rels/slide8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4.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8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8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8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8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9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9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9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hyperlink" Target="https://ja.wikipedia.org/wiki/%E3%83%95%E3%83%AC%E3%83%9F%E3%83%B3%E3%82%B0%E3%81%AE%E5%B7%A6%E6%89%8B%E3%81%AE%E6%B3%95%E5%89%87" TargetMode="External"/><Relationship Id="rId2" Type="http://schemas.openxmlformats.org/officeDocument/2006/relationships/notesSlide" Target="../notesSlides/notesSlide70.xml"/><Relationship Id="rId1" Type="http://schemas.openxmlformats.org/officeDocument/2006/relationships/slideLayout" Target="../slideLayouts/slideLayout4.xml"/><Relationship Id="rId4" Type="http://schemas.openxmlformats.org/officeDocument/2006/relationships/image" Target="../media/image127.png"/></Relationships>
</file>

<file path=ppt/slides/_rels/slide9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25.png"/><Relationship Id="rId2" Type="http://schemas.openxmlformats.org/officeDocument/2006/relationships/image" Target="../media/image128.png"/><Relationship Id="rId1" Type="http://schemas.openxmlformats.org/officeDocument/2006/relationships/slideLayout" Target="../slideLayouts/slideLayout4.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9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65.png"/><Relationship Id="rId7" Type="http://schemas.openxmlformats.org/officeDocument/2006/relationships/image" Target="../media/image93.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129.png"/><Relationship Id="rId4" Type="http://schemas.openxmlformats.org/officeDocument/2006/relationships/image" Target="../media/image24.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鏡の反転</a:t>
            </a:r>
          </a:p>
        </p:txBody>
      </p:sp>
      <p:sp>
        <p:nvSpPr>
          <p:cNvPr id="3" name="サブタイトル 2"/>
          <p:cNvSpPr>
            <a:spLocks noGrp="1"/>
          </p:cNvSpPr>
          <p:nvPr>
            <p:ph type="subTitle" idx="1"/>
          </p:nvPr>
        </p:nvSpPr>
        <p:spPr/>
        <p:txBody>
          <a:bodyPr/>
          <a:lstStyle/>
          <a:p>
            <a:endParaRPr lang="en-US" altLang="ja-JP" dirty="0"/>
          </a:p>
          <a:p>
            <a:r>
              <a:rPr lang="ja-JP" altLang="en-US" dirty="0"/>
              <a:t>鏡はどうして左右反転して映るのか</a:t>
            </a:r>
          </a:p>
        </p:txBody>
      </p:sp>
    </p:spTree>
    <p:extLst>
      <p:ext uri="{BB962C8B-B14F-4D97-AF65-F5344CB8AC3E}">
        <p14:creationId xmlns:p14="http://schemas.microsoft.com/office/powerpoint/2010/main" val="2242220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7EE400A4-E0A9-4AE6-954E-B2B6BDC5DF01}"/>
              </a:ext>
            </a:extLst>
          </p:cNvPr>
          <p:cNvSpPr/>
          <p:nvPr/>
        </p:nvSpPr>
        <p:spPr>
          <a:xfrm>
            <a:off x="457201" y="836712"/>
            <a:ext cx="802432" cy="369332"/>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正方形/長方形 11">
            <a:extLst>
              <a:ext uri="{FF2B5EF4-FFF2-40B4-BE49-F238E27FC236}">
                <a16:creationId xmlns:a16="http://schemas.microsoft.com/office/drawing/2014/main" id="{807701F5-8541-456D-B4F7-894D409F3991}"/>
              </a:ext>
            </a:extLst>
          </p:cNvPr>
          <p:cNvSpPr/>
          <p:nvPr/>
        </p:nvSpPr>
        <p:spPr>
          <a:xfrm>
            <a:off x="1729633" y="1159180"/>
            <a:ext cx="5157063" cy="551018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 name="図 8">
            <a:extLst>
              <a:ext uri="{FF2B5EF4-FFF2-40B4-BE49-F238E27FC236}">
                <a16:creationId xmlns:a16="http://schemas.microsoft.com/office/drawing/2014/main" id="{EB87E0BC-8196-45F9-820F-C7575D31BE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3738" y="1206044"/>
            <a:ext cx="3686615" cy="5223600"/>
          </a:xfrm>
          <a:prstGeom prst="rect">
            <a:avLst/>
          </a:prstGeom>
        </p:spPr>
      </p:pic>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kumimoji="1" lang="ja-JP" altLang="en-US" dirty="0"/>
              <a:t>時計を映す⑤</a:t>
            </a:r>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kumimoji="1" lang="ja-JP" altLang="en-US" dirty="0"/>
              <a:t>実験</a:t>
            </a:r>
          </a:p>
        </p:txBody>
      </p:sp>
      <p:sp>
        <p:nvSpPr>
          <p:cNvPr id="5" name="コンテンツ プレースホルダー 95">
            <a:extLst>
              <a:ext uri="{FF2B5EF4-FFF2-40B4-BE49-F238E27FC236}">
                <a16:creationId xmlns:a16="http://schemas.microsoft.com/office/drawing/2014/main" id="{95E7AF22-C811-4998-A4F3-A3A4734A1625}"/>
              </a:ext>
            </a:extLst>
          </p:cNvPr>
          <p:cNvSpPr>
            <a:spLocks noGrp="1"/>
          </p:cNvSpPr>
          <p:nvPr>
            <p:ph idx="1"/>
          </p:nvPr>
        </p:nvSpPr>
        <p:spPr>
          <a:xfrm>
            <a:off x="457200" y="836712"/>
            <a:ext cx="3779088" cy="369332"/>
          </a:xfrm>
        </p:spPr>
        <p:txBody>
          <a:bodyPr wrap="square">
            <a:spAutoFit/>
          </a:bodyPr>
          <a:lstStyle/>
          <a:p>
            <a:pPr marL="0" lvl="0" indent="0">
              <a:spcBef>
                <a:spcPts val="0"/>
              </a:spcBef>
              <a:buNone/>
            </a:pPr>
            <a:r>
              <a:rPr lang="ja-JP" altLang="en-US" sz="1800" dirty="0">
                <a:solidFill>
                  <a:prstClr val="black"/>
                </a:solidFill>
              </a:rPr>
              <a:t>床の鏡に立って時計を映す</a:t>
            </a:r>
          </a:p>
        </p:txBody>
      </p:sp>
      <p:pic>
        <p:nvPicPr>
          <p:cNvPr id="38" name="図 37">
            <a:extLst>
              <a:ext uri="{FF2B5EF4-FFF2-40B4-BE49-F238E27FC236}">
                <a16:creationId xmlns:a16="http://schemas.microsoft.com/office/drawing/2014/main" id="{26E9F0F9-3960-4624-8017-821B21F4AFA0}"/>
              </a:ext>
            </a:extLst>
          </p:cNvPr>
          <p:cNvPicPr>
            <a:picLocks noChangeAspect="1"/>
          </p:cNvPicPr>
          <p:nvPr/>
        </p:nvPicPr>
        <p:blipFill>
          <a:blip r:embed="rId3"/>
          <a:stretch>
            <a:fillRect/>
          </a:stretch>
        </p:blipFill>
        <p:spPr>
          <a:xfrm>
            <a:off x="611560" y="1293939"/>
            <a:ext cx="1067278" cy="1106373"/>
          </a:xfrm>
          <a:prstGeom prst="rect">
            <a:avLst/>
          </a:prstGeom>
        </p:spPr>
      </p:pic>
      <p:grpSp>
        <p:nvGrpSpPr>
          <p:cNvPr id="8" name="グループ化 7">
            <a:extLst>
              <a:ext uri="{FF2B5EF4-FFF2-40B4-BE49-F238E27FC236}">
                <a16:creationId xmlns:a16="http://schemas.microsoft.com/office/drawing/2014/main" id="{2554AF1C-3033-43D1-A5E7-2F7612E76D6B}"/>
              </a:ext>
            </a:extLst>
          </p:cNvPr>
          <p:cNvGrpSpPr/>
          <p:nvPr/>
        </p:nvGrpSpPr>
        <p:grpSpPr>
          <a:xfrm>
            <a:off x="4736774" y="4262576"/>
            <a:ext cx="3255174" cy="1235401"/>
            <a:chOff x="3707260" y="1788923"/>
            <a:chExt cx="3255174" cy="1235401"/>
          </a:xfrm>
          <a:effectLst/>
        </p:grpSpPr>
        <p:sp>
          <p:nvSpPr>
            <p:cNvPr id="10" name="円形吹き出し 47">
              <a:extLst>
                <a:ext uri="{FF2B5EF4-FFF2-40B4-BE49-F238E27FC236}">
                  <a16:creationId xmlns:a16="http://schemas.microsoft.com/office/drawing/2014/main" id="{583D2B59-2B3C-4651-9EC4-BF392F47FE01}"/>
                </a:ext>
              </a:extLst>
            </p:cNvPr>
            <p:cNvSpPr/>
            <p:nvPr/>
          </p:nvSpPr>
          <p:spPr>
            <a:xfrm>
              <a:off x="5211634" y="1788923"/>
              <a:ext cx="1750800" cy="1110640"/>
            </a:xfrm>
            <a:prstGeom prst="wedgeEllipseCallout">
              <a:avLst>
                <a:gd name="adj1" fmla="val -87922"/>
                <a:gd name="adj2" fmla="val 5695"/>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dirty="0">
                  <a:solidFill>
                    <a:prstClr val="black"/>
                  </a:solidFill>
                  <a:effectLst>
                    <a:glow rad="177800">
                      <a:prstClr val="white"/>
                    </a:glow>
                  </a:effectLst>
                </a:rPr>
                <a:t>12</a:t>
              </a:r>
              <a:r>
                <a:rPr lang="ja-JP" altLang="en-US" sz="1600" dirty="0">
                  <a:solidFill>
                    <a:prstClr val="black"/>
                  </a:solidFill>
                  <a:effectLst>
                    <a:glow rad="177800">
                      <a:prstClr val="white"/>
                    </a:glow>
                  </a:effectLst>
                </a:rPr>
                <a:t>と</a:t>
              </a:r>
              <a:r>
                <a:rPr lang="en-US" altLang="ja-JP" sz="1600" dirty="0">
                  <a:solidFill>
                    <a:prstClr val="black"/>
                  </a:solidFill>
                  <a:effectLst>
                    <a:glow rad="177800">
                      <a:prstClr val="white"/>
                    </a:glow>
                  </a:effectLst>
                </a:rPr>
                <a:t>6</a:t>
              </a:r>
              <a:r>
                <a:rPr lang="ja-JP" altLang="en-US" sz="1600" dirty="0">
                  <a:solidFill>
                    <a:prstClr val="black"/>
                  </a:solidFill>
                  <a:effectLst>
                    <a:glow rad="177800">
                      <a:prstClr val="white"/>
                    </a:glow>
                  </a:effectLst>
                </a:rPr>
                <a:t>の位置が逆</a:t>
              </a:r>
              <a:endParaRPr lang="en-US" altLang="ja-JP" sz="1600" dirty="0">
                <a:solidFill>
                  <a:prstClr val="black"/>
                </a:solidFill>
                <a:effectLst>
                  <a:glow rad="177800">
                    <a:prstClr val="white"/>
                  </a:glow>
                </a:effectLst>
              </a:endParaRPr>
            </a:p>
            <a:p>
              <a:pPr algn="ctr"/>
              <a:r>
                <a:rPr lang="ja-JP" altLang="en-US" sz="1600" dirty="0">
                  <a:solidFill>
                    <a:prstClr val="black"/>
                  </a:solidFill>
                  <a:effectLst>
                    <a:glow rad="177800">
                      <a:prstClr val="white"/>
                    </a:glow>
                  </a:effectLst>
                </a:rPr>
                <a:t>上下反転</a:t>
              </a:r>
              <a:endParaRPr lang="en-US" altLang="ja-JP" sz="1600" dirty="0">
                <a:solidFill>
                  <a:prstClr val="black"/>
                </a:solidFill>
                <a:effectLst>
                  <a:glow rad="177800">
                    <a:prstClr val="white"/>
                  </a:glow>
                </a:effectLst>
              </a:endParaRPr>
            </a:p>
          </p:txBody>
        </p:sp>
        <p:sp>
          <p:nvSpPr>
            <p:cNvPr id="11" name="フリーフォーム 33">
              <a:extLst>
                <a:ext uri="{FF2B5EF4-FFF2-40B4-BE49-F238E27FC236}">
                  <a16:creationId xmlns:a16="http://schemas.microsoft.com/office/drawing/2014/main" id="{4D7CF6AE-2E46-48A3-90F8-D6E6B3C29F32}"/>
                </a:ext>
              </a:extLst>
            </p:cNvPr>
            <p:cNvSpPr/>
            <p:nvPr/>
          </p:nvSpPr>
          <p:spPr>
            <a:xfrm rot="6301796">
              <a:off x="3325725" y="2362688"/>
              <a:ext cx="1043171" cy="280101"/>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508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ja-JP" altLang="en-US" dirty="0"/>
            </a:p>
          </p:txBody>
        </p:sp>
      </p:grpSp>
      <p:sp>
        <p:nvSpPr>
          <p:cNvPr id="14" name="円形吹き出し 53">
            <a:extLst>
              <a:ext uri="{FF2B5EF4-FFF2-40B4-BE49-F238E27FC236}">
                <a16:creationId xmlns:a16="http://schemas.microsoft.com/office/drawing/2014/main" id="{8EC8E146-A7AD-4A35-B115-F991DBF41447}"/>
              </a:ext>
            </a:extLst>
          </p:cNvPr>
          <p:cNvSpPr/>
          <p:nvPr/>
        </p:nvSpPr>
        <p:spPr>
          <a:xfrm>
            <a:off x="457200" y="3914270"/>
            <a:ext cx="1423966" cy="1008353"/>
          </a:xfrm>
          <a:prstGeom prst="wedgeEllipseCallout">
            <a:avLst>
              <a:gd name="adj1" fmla="val 72401"/>
              <a:gd name="adj2" fmla="val 10722"/>
            </a:avLst>
          </a:prstGeom>
          <a:solidFill>
            <a:schemeClr val="accent1">
              <a:lumMod val="60000"/>
              <a:lumOff val="40000"/>
              <a:alpha val="45000"/>
            </a:schemeClr>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600" dirty="0">
                <a:solidFill>
                  <a:prstClr val="black"/>
                </a:solidFill>
                <a:effectLst>
                  <a:glow rad="177800">
                    <a:prstClr val="white"/>
                  </a:glow>
                </a:effectLst>
              </a:rPr>
              <a:t>鏡の置き方を</a:t>
            </a:r>
            <a:endParaRPr lang="en-US" altLang="ja-JP" sz="1600" dirty="0">
              <a:solidFill>
                <a:prstClr val="black"/>
              </a:solidFill>
              <a:effectLst>
                <a:glow rad="177800">
                  <a:prstClr val="white"/>
                </a:glow>
              </a:effectLst>
            </a:endParaRPr>
          </a:p>
          <a:p>
            <a:pPr lvl="0" algn="ctr"/>
            <a:r>
              <a:rPr lang="ja-JP" altLang="en-US" sz="1600" dirty="0">
                <a:solidFill>
                  <a:prstClr val="black"/>
                </a:solidFill>
                <a:effectLst>
                  <a:glow rad="177800">
                    <a:prstClr val="white"/>
                  </a:glow>
                </a:effectLst>
              </a:rPr>
              <a:t>変えた</a:t>
            </a:r>
            <a:endParaRPr lang="en-US" altLang="ja-JP" sz="1600" dirty="0">
              <a:solidFill>
                <a:prstClr val="black"/>
              </a:solidFill>
              <a:effectLst>
                <a:glow rad="177800">
                  <a:prstClr val="white"/>
                </a:glow>
              </a:effectLst>
            </a:endParaRPr>
          </a:p>
        </p:txBody>
      </p:sp>
    </p:spTree>
    <p:extLst>
      <p:ext uri="{BB962C8B-B14F-4D97-AF65-F5344CB8AC3E}">
        <p14:creationId xmlns:p14="http://schemas.microsoft.com/office/powerpoint/2010/main" val="293964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89140739-2066-418A-AE26-8C39D87BADE5}"/>
              </a:ext>
            </a:extLst>
          </p:cNvPr>
          <p:cNvSpPr txBox="1"/>
          <p:nvPr/>
        </p:nvSpPr>
        <p:spPr>
          <a:xfrm>
            <a:off x="287524" y="597601"/>
            <a:ext cx="8568952" cy="5999751"/>
          </a:xfrm>
          <a:prstGeom prst="rect">
            <a:avLst/>
          </a:prstGeom>
          <a:noFill/>
        </p:spPr>
        <p:txBody>
          <a:bodyPr wrap="square" rtlCol="0">
            <a:noAutofit/>
          </a:bodyPr>
          <a:lstStyle/>
          <a:p>
            <a:r>
              <a:rPr lang="ja-JP" altLang="en-US" sz="1200" dirty="0"/>
              <a:t>　テレビで知識バラエティーものを見ていたら、</a:t>
            </a:r>
            <a:endParaRPr lang="en-US" altLang="ja-JP" sz="1200" dirty="0"/>
          </a:p>
          <a:p>
            <a:r>
              <a:rPr lang="ja-JP" altLang="en-US" sz="1200" dirty="0"/>
              <a:t>「鏡はどうして左右反転して映るのか」</a:t>
            </a:r>
            <a:endParaRPr lang="en-US" altLang="ja-JP" sz="1200" dirty="0"/>
          </a:p>
          <a:p>
            <a:r>
              <a:rPr lang="ja-JP" altLang="en-US" sz="1200" dirty="0"/>
              <a:t>という問いが出てきました。私は咄嗟に「物理の問題だ！」と考えました。ところが、回答は、</a:t>
            </a:r>
            <a:endParaRPr lang="en-US" altLang="ja-JP" sz="1200" dirty="0"/>
          </a:p>
          <a:p>
            <a:r>
              <a:rPr lang="ja-JP" altLang="en-US" sz="1200" dirty="0"/>
              <a:t>「わからない」</a:t>
            </a:r>
            <a:endParaRPr lang="en-US" altLang="ja-JP" sz="1200" dirty="0"/>
          </a:p>
          <a:p>
            <a:r>
              <a:rPr lang="ja-JP" altLang="en-US" sz="1200" dirty="0"/>
              <a:t>でした。物理の問題なら、わからないという回答はありえなくて、よく考えればわかるはずです。</a:t>
            </a:r>
            <a:endParaRPr lang="en-US" altLang="ja-JP" sz="1200" dirty="0"/>
          </a:p>
          <a:p>
            <a:r>
              <a:rPr lang="ja-JP" altLang="en-US" sz="1200" dirty="0"/>
              <a:t>　まあ簡単そうだから、パワーポイントでパラパラ漫画を作る練習をしてみようと書き始めましたが、物理の問題ではないことがわかりました。さらに、表現したい絵を写真で撮ったところ、写真では暗くていまいち。人物（？）はポーズが鍵なので、ボールペンで描いてみたところ、素人には描くのが大変であると判明。説明ばかりにこんな枚数があっては、全部読む前に飽きてしまいます</a:t>
            </a:r>
            <a:r>
              <a:rPr lang="en-US" altLang="ja-JP" sz="1200" dirty="0"/>
              <a:t>(^^; </a:t>
            </a:r>
            <a:r>
              <a:rPr lang="ja-JP" altLang="en-US" sz="1200" dirty="0"/>
              <a:t>簡単ではありませんでした！</a:t>
            </a:r>
            <a:endParaRPr lang="en-US" altLang="ja-JP" sz="1200" dirty="0"/>
          </a:p>
          <a:p>
            <a:endParaRPr lang="en-US" altLang="ja-JP" sz="1200" dirty="0"/>
          </a:p>
          <a:p>
            <a:r>
              <a:rPr lang="ja-JP" altLang="en-US" sz="1200" dirty="0"/>
              <a:t>　学生の頃、物理の先生（どなただったか思い出せません）が、</a:t>
            </a:r>
            <a:endParaRPr lang="en-US" altLang="ja-JP" sz="1200" dirty="0"/>
          </a:p>
          <a:p>
            <a:r>
              <a:rPr lang="ja-JP" altLang="en-US" sz="1200" dirty="0"/>
              <a:t>「人間の感覚も測定器だ」</a:t>
            </a:r>
            <a:endParaRPr lang="en-US" altLang="ja-JP" sz="1200" dirty="0"/>
          </a:p>
          <a:p>
            <a:r>
              <a:rPr lang="ja-JP" altLang="en-US" sz="1200" dirty="0"/>
              <a:t>というようなことを言っていました。当時、そんな測定器があってたまるものかと思いました。まあ、目で見てストップウォッチを押すような実験もあるので、物理の実験としても正しいです。ところが、鏡の左右反転に関しては、人間測定器では結果が</a:t>
            </a:r>
            <a:r>
              <a:rPr lang="en-US" altLang="ja-JP" sz="1200" dirty="0"/>
              <a:t>3</a:t>
            </a:r>
            <a:r>
              <a:rPr lang="ja-JP" altLang="en-US" sz="1200" dirty="0"/>
              <a:t>割も変わることになります。人間測定器という考え方も、おもしろそうだと思いました。</a:t>
            </a:r>
            <a:endParaRPr lang="en-US" altLang="ja-JP" sz="1200" dirty="0"/>
          </a:p>
          <a:p>
            <a:endParaRPr lang="en-US" altLang="ja-JP" sz="1200" dirty="0"/>
          </a:p>
          <a:p>
            <a:r>
              <a:rPr lang="ja-JP" altLang="en-US" sz="1200" dirty="0"/>
              <a:t>　また、私が悩んでいた時に、コロイド理論の大沢先生に、</a:t>
            </a:r>
            <a:endParaRPr lang="en-US" altLang="ja-JP" sz="1200" dirty="0"/>
          </a:p>
          <a:p>
            <a:r>
              <a:rPr lang="ja-JP" altLang="en-US" sz="1200" dirty="0"/>
              <a:t>「個性とは、その人の歴史だ」</a:t>
            </a:r>
            <a:endParaRPr lang="en-US" altLang="ja-JP" sz="1200" dirty="0"/>
          </a:p>
          <a:p>
            <a:r>
              <a:rPr lang="ja-JP" altLang="en-US" sz="1200" dirty="0"/>
              <a:t>と言われたことがありました。経験だけで鏡の見え方が真逆に変わるとしたら、経験は大きいです。</a:t>
            </a:r>
            <a:endParaRPr lang="en-US" altLang="ja-JP" sz="1200" dirty="0"/>
          </a:p>
          <a:p>
            <a:r>
              <a:rPr lang="ja-JP" altLang="en-US" sz="1200" dirty="0"/>
              <a:t>　高校まで一緒だった友人の</a:t>
            </a:r>
            <a:r>
              <a:rPr lang="en-US" altLang="ja-JP" sz="1200" dirty="0"/>
              <a:t>SNS</a:t>
            </a:r>
            <a:r>
              <a:rPr lang="ja-JP" altLang="en-US" sz="1200" dirty="0"/>
              <a:t>を見たら、見ている景色が全く違うことに気づきました。大学でちょっと専攻が違っただけなのに、視点が違います。経験、つまり個人の歴史は人間測定器に解析系統を付加して、出力を全く違うものにします。</a:t>
            </a:r>
            <a:endParaRPr lang="en-US" altLang="ja-JP" sz="1200" dirty="0"/>
          </a:p>
          <a:p>
            <a:endParaRPr lang="en-US" altLang="ja-JP" sz="1200" dirty="0"/>
          </a:p>
          <a:p>
            <a:r>
              <a:rPr lang="ja-JP" altLang="en-US" sz="1200" dirty="0"/>
              <a:t>　「鏡はどうして反転して見えるのか」</a:t>
            </a:r>
            <a:endParaRPr lang="en-US" altLang="ja-JP" sz="1200" dirty="0"/>
          </a:p>
          <a:p>
            <a:r>
              <a:rPr lang="ja-JP" altLang="en-US" sz="1200" dirty="0"/>
              <a:t>私の答えは、</a:t>
            </a:r>
            <a:endParaRPr lang="en-US" altLang="ja-JP" sz="1200" dirty="0"/>
          </a:p>
          <a:p>
            <a:r>
              <a:rPr lang="ja-JP" altLang="en-US" sz="1200" dirty="0"/>
              <a:t>「反転して見える経験をしているから」</a:t>
            </a:r>
            <a:endParaRPr lang="en-US" altLang="ja-JP" sz="1200" dirty="0"/>
          </a:p>
          <a:p>
            <a:r>
              <a:rPr lang="ja-JP" altLang="en-US" sz="1200" dirty="0"/>
              <a:t>です。これは、私個人の認識で、「測定数１」です。ファンタジーです。科学としての回答は、アンケート調査をして、どんな認識の仕方があるのか調べなくてはいけません。鏡が左右反転して見えることに、本当に科学的な理由など無いかもしれません。調べるのは、各個人の認識方法と思考回路かもしれません。</a:t>
            </a:r>
            <a:endParaRPr lang="en-US" altLang="ja-JP" sz="1200" dirty="0"/>
          </a:p>
          <a:p>
            <a:endParaRPr lang="en-US" altLang="ja-JP" sz="1200" dirty="0"/>
          </a:p>
        </p:txBody>
      </p:sp>
      <p:sp>
        <p:nvSpPr>
          <p:cNvPr id="7" name="タイトル 6">
            <a:extLst>
              <a:ext uri="{FF2B5EF4-FFF2-40B4-BE49-F238E27FC236}">
                <a16:creationId xmlns:a16="http://schemas.microsoft.com/office/drawing/2014/main" id="{DA0E32E9-B5DB-4D4F-96E5-89F06FD5DF77}"/>
              </a:ext>
            </a:extLst>
          </p:cNvPr>
          <p:cNvSpPr>
            <a:spLocks noGrp="1"/>
          </p:cNvSpPr>
          <p:nvPr>
            <p:ph type="title"/>
          </p:nvPr>
        </p:nvSpPr>
        <p:spPr/>
        <p:txBody>
          <a:bodyPr/>
          <a:lstStyle/>
          <a:p>
            <a:r>
              <a:rPr kumimoji="1" lang="ja-JP" altLang="en-US" dirty="0"/>
              <a:t>感想</a:t>
            </a:r>
          </a:p>
        </p:txBody>
      </p:sp>
      <p:sp>
        <p:nvSpPr>
          <p:cNvPr id="8" name="テキスト プレースホルダー 7">
            <a:extLst>
              <a:ext uri="{FF2B5EF4-FFF2-40B4-BE49-F238E27FC236}">
                <a16:creationId xmlns:a16="http://schemas.microsoft.com/office/drawing/2014/main" id="{103906B7-A357-49DA-98D7-9C66A2ADABD5}"/>
              </a:ext>
            </a:extLst>
          </p:cNvPr>
          <p:cNvSpPr>
            <a:spLocks noGrp="1"/>
          </p:cNvSpPr>
          <p:nvPr>
            <p:ph type="body" sz="quarter" idx="13"/>
          </p:nvPr>
        </p:nvSpPr>
        <p:spPr/>
        <p:txBody>
          <a:bodyPr/>
          <a:lstStyle/>
          <a:p>
            <a:r>
              <a:rPr kumimoji="1" lang="ja-JP" altLang="en-US" dirty="0"/>
              <a:t>あとがき</a:t>
            </a:r>
          </a:p>
        </p:txBody>
      </p:sp>
      <p:sp>
        <p:nvSpPr>
          <p:cNvPr id="6" name="Rectangle 1">
            <a:extLst>
              <a:ext uri="{FF2B5EF4-FFF2-40B4-BE49-F238E27FC236}">
                <a16:creationId xmlns:a16="http://schemas.microsoft.com/office/drawing/2014/main" id="{BE59211E-529F-4175-A75A-4F7180935BB2}"/>
              </a:ext>
            </a:extLst>
          </p:cNvPr>
          <p:cNvSpPr>
            <a:spLocks noChangeArrowheads="1"/>
          </p:cNvSpPr>
          <p:nvPr/>
        </p:nvSpPr>
        <p:spPr bwMode="auto">
          <a:xfrm>
            <a:off x="251520" y="6272446"/>
            <a:ext cx="8064896" cy="507831"/>
          </a:xfrm>
          <a:prstGeom prst="rect">
            <a:avLst/>
          </a:prstGeom>
          <a:noFill/>
          <a:ln>
            <a:noFill/>
          </a:ln>
          <a:effectLst/>
        </p:spPr>
        <p:txBody>
          <a:bodyPr vert="horz" wrap="square" lIns="91440" tIns="45720" rIns="91440" bIns="45720" numCol="1" anchor="b"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kumimoji="1" lang="ja-JP" altLang="ja-JP" sz="900" b="0" i="0" u="none" strike="noStrike" cap="none" normalizeH="0" baseline="0" dirty="0">
                <a:ln>
                  <a:noFill/>
                </a:ln>
                <a:solidFill>
                  <a:srgbClr val="333333"/>
                </a:solidFill>
                <a:effectLst/>
                <a:latin typeface="+mn-ea"/>
                <a:ea typeface="+mn-ea"/>
                <a:cs typeface="メイリオ" pitchFamily="50" charset="-128"/>
              </a:rPr>
              <a:t>参考：</a:t>
            </a:r>
            <a:r>
              <a:rPr kumimoji="1" lang="ja-JP" altLang="ja-JP" sz="900" b="0" i="0" u="none" strike="noStrike" cap="none" normalizeH="0" baseline="0" dirty="0">
                <a:ln>
                  <a:noFill/>
                </a:ln>
                <a:solidFill>
                  <a:schemeClr val="bg1">
                    <a:lumMod val="50000"/>
                  </a:schemeClr>
                </a:solidFill>
                <a:effectLst/>
                <a:latin typeface="+mn-ea"/>
                <a:ea typeface="+mn-ea"/>
                <a:cs typeface="メイリオ" pitchFamily="50" charset="-128"/>
              </a:rPr>
              <a:t> </a:t>
            </a:r>
            <a:r>
              <a:rPr lang="en-US" altLang="ja-JP" sz="800" dirty="0">
                <a:solidFill>
                  <a:schemeClr val="bg1">
                    <a:lumMod val="50000"/>
                  </a:schemeClr>
                </a:solidFill>
                <a:latin typeface="+mn-ea"/>
                <a:cs typeface="メイリオ" pitchFamily="50" charset="-128"/>
              </a:rPr>
              <a:t>(</a:t>
            </a:r>
            <a:r>
              <a:rPr lang="ja-JP" altLang="en-US" sz="800" dirty="0">
                <a:solidFill>
                  <a:schemeClr val="bg1">
                    <a:lumMod val="50000"/>
                  </a:schemeClr>
                </a:solidFill>
                <a:latin typeface="+mn-ea"/>
                <a:cs typeface="メイリオ" pitchFamily="50" charset="-128"/>
              </a:rPr>
              <a:t>参照日</a:t>
            </a:r>
            <a:r>
              <a:rPr lang="en-US" altLang="ja-JP" sz="800" dirty="0">
                <a:solidFill>
                  <a:schemeClr val="bg1">
                    <a:lumMod val="50000"/>
                  </a:schemeClr>
                </a:solidFill>
                <a:latin typeface="+mn-ea"/>
              </a:rPr>
              <a:t>2020</a:t>
            </a:r>
            <a:r>
              <a:rPr lang="ja-JP" altLang="en-US" sz="800" dirty="0">
                <a:solidFill>
                  <a:schemeClr val="bg1">
                    <a:lumMod val="50000"/>
                  </a:schemeClr>
                </a:solidFill>
                <a:latin typeface="+mn-ea"/>
              </a:rPr>
              <a:t>年</a:t>
            </a:r>
            <a:r>
              <a:rPr lang="en-US" altLang="ja-JP" sz="800" dirty="0">
                <a:solidFill>
                  <a:schemeClr val="bg1">
                    <a:lumMod val="50000"/>
                  </a:schemeClr>
                </a:solidFill>
                <a:latin typeface="+mn-ea"/>
              </a:rPr>
              <a:t>04</a:t>
            </a:r>
            <a:r>
              <a:rPr lang="ja-JP" altLang="en-US" sz="800" dirty="0">
                <a:solidFill>
                  <a:schemeClr val="bg1">
                    <a:lumMod val="50000"/>
                  </a:schemeClr>
                </a:solidFill>
                <a:latin typeface="+mn-ea"/>
              </a:rPr>
              <a:t>月</a:t>
            </a:r>
            <a:r>
              <a:rPr lang="en-US" altLang="ja-JP" sz="800" dirty="0">
                <a:solidFill>
                  <a:schemeClr val="bg1">
                    <a:lumMod val="50000"/>
                  </a:schemeClr>
                </a:solidFill>
                <a:latin typeface="+mn-ea"/>
              </a:rPr>
              <a:t>22</a:t>
            </a:r>
            <a:r>
              <a:rPr lang="ja-JP" altLang="en-US" sz="800" dirty="0">
                <a:solidFill>
                  <a:schemeClr val="bg1">
                    <a:lumMod val="50000"/>
                  </a:schemeClr>
                </a:solidFill>
                <a:latin typeface="+mn-ea"/>
              </a:rPr>
              <a:t>日</a:t>
            </a:r>
            <a:r>
              <a:rPr lang="en-US" altLang="ja-JP" sz="800" dirty="0">
                <a:solidFill>
                  <a:schemeClr val="bg1">
                    <a:lumMod val="50000"/>
                  </a:schemeClr>
                </a:solidFill>
                <a:latin typeface="+mn-ea"/>
              </a:rPr>
              <a:t>)</a:t>
            </a:r>
            <a:endParaRPr kumimoji="1" lang="en-US" altLang="ja-JP" sz="900" b="0" i="0" u="none" strike="noStrike" cap="none" normalizeH="0" baseline="0" dirty="0">
              <a:ln>
                <a:noFill/>
              </a:ln>
              <a:solidFill>
                <a:schemeClr val="bg1">
                  <a:lumMod val="50000"/>
                </a:schemeClr>
              </a:solidFill>
              <a:effectLst/>
              <a:latin typeface="+mn-ea"/>
              <a:ea typeface="+mn-ea"/>
              <a:cs typeface="メイリオ" pitchFamily="50" charset="-128"/>
            </a:endParaRPr>
          </a:p>
          <a:p>
            <a:br>
              <a:rPr kumimoji="1" lang="ja-JP" altLang="ja-JP" sz="900" b="0" i="0" u="none" strike="noStrike" cap="none" normalizeH="0" baseline="0" dirty="0">
                <a:ln>
                  <a:noFill/>
                </a:ln>
                <a:solidFill>
                  <a:schemeClr val="tx1"/>
                </a:solidFill>
                <a:effectLst/>
                <a:latin typeface="+mn-ea"/>
                <a:ea typeface="+mn-ea"/>
              </a:rPr>
            </a:br>
            <a:r>
              <a:rPr kumimoji="1" lang="ja-JP" altLang="en-US" sz="900" b="0" i="0" u="none" strike="noStrike" cap="none" normalizeH="0" baseline="0" dirty="0">
                <a:ln>
                  <a:noFill/>
                </a:ln>
                <a:solidFill>
                  <a:srgbClr val="333333"/>
                </a:solidFill>
                <a:effectLst/>
                <a:latin typeface="+mn-ea"/>
                <a:ea typeface="+mn-ea"/>
              </a:rPr>
              <a:t>鏡の左右反転</a:t>
            </a:r>
            <a:r>
              <a:rPr lang="ja-JP" altLang="en-US" sz="900" dirty="0">
                <a:solidFill>
                  <a:srgbClr val="333333"/>
                </a:solidFill>
                <a:latin typeface="+mn-ea"/>
                <a:cs typeface="メイリオ" pitchFamily="50" charset="-128"/>
              </a:rPr>
              <a:t>　</a:t>
            </a:r>
            <a:r>
              <a:rPr lang="ja-JP" altLang="en-US" sz="900" dirty="0">
                <a:solidFill>
                  <a:srgbClr val="333333"/>
                </a:solidFill>
                <a:latin typeface="+mn-ea"/>
                <a:cs typeface="メイリオ" pitchFamily="50" charset="-128"/>
                <a:hlinkClick r:id="rId2"/>
              </a:rPr>
              <a:t>チコちゃんに叱られる！</a:t>
            </a:r>
            <a:r>
              <a:rPr lang="ja-JP" altLang="en-US" sz="900" dirty="0">
                <a:solidFill>
                  <a:srgbClr val="333333"/>
                </a:solidFill>
                <a:latin typeface="+mn-ea"/>
                <a:cs typeface="メイリオ" pitchFamily="50" charset="-128"/>
              </a:rPr>
              <a:t>　</a:t>
            </a:r>
            <a:r>
              <a:rPr lang="en-US" altLang="ja-JP" sz="900" dirty="0">
                <a:solidFill>
                  <a:srgbClr val="333333"/>
                </a:solidFill>
                <a:latin typeface="+mn-ea"/>
                <a:cs typeface="メイリオ" pitchFamily="50" charset="-128"/>
              </a:rPr>
              <a:t>/</a:t>
            </a:r>
            <a:r>
              <a:rPr lang="ja-JP" altLang="en-US" sz="900" dirty="0">
                <a:solidFill>
                  <a:srgbClr val="333333"/>
                </a:solidFill>
                <a:latin typeface="+mn-ea"/>
                <a:cs typeface="メイリオ" pitchFamily="50" charset="-128"/>
              </a:rPr>
              <a:t>　</a:t>
            </a:r>
            <a:r>
              <a:rPr lang="ja-JP" altLang="en-US" sz="900" dirty="0">
                <a:solidFill>
                  <a:srgbClr val="333333"/>
                </a:solidFill>
                <a:latin typeface="+mn-ea"/>
                <a:cs typeface="メイリオ" pitchFamily="50" charset="-128"/>
                <a:hlinkClick r:id="rId3"/>
              </a:rPr>
              <a:t>なぜ鏡は、左右逆に見える？</a:t>
            </a:r>
            <a:endParaRPr lang="en-US" altLang="ja-JP" sz="900" dirty="0">
              <a:solidFill>
                <a:srgbClr val="333333"/>
              </a:solidFill>
              <a:latin typeface="+mn-ea"/>
              <a:cs typeface="メイリオ" pitchFamily="50" charset="-128"/>
            </a:endParaRPr>
          </a:p>
        </p:txBody>
      </p:sp>
    </p:spTree>
    <p:extLst>
      <p:ext uri="{BB962C8B-B14F-4D97-AF65-F5344CB8AC3E}">
        <p14:creationId xmlns:p14="http://schemas.microsoft.com/office/powerpoint/2010/main" val="3807032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8D747901-AD4F-4135-839B-B71C3ECC1CE3}"/>
              </a:ext>
            </a:extLst>
          </p:cNvPr>
          <p:cNvSpPr/>
          <p:nvPr/>
        </p:nvSpPr>
        <p:spPr>
          <a:xfrm>
            <a:off x="457201" y="836712"/>
            <a:ext cx="802432" cy="369332"/>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a:extLst>
              <a:ext uri="{FF2B5EF4-FFF2-40B4-BE49-F238E27FC236}">
                <a16:creationId xmlns:a16="http://schemas.microsoft.com/office/drawing/2014/main" id="{70510220-C99E-4497-BCA3-E511FF350C32}"/>
              </a:ext>
            </a:extLst>
          </p:cNvPr>
          <p:cNvSpPr/>
          <p:nvPr/>
        </p:nvSpPr>
        <p:spPr>
          <a:xfrm>
            <a:off x="1729633" y="1159180"/>
            <a:ext cx="5157063" cy="551018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 name="図 5">
            <a:extLst>
              <a:ext uri="{FF2B5EF4-FFF2-40B4-BE49-F238E27FC236}">
                <a16:creationId xmlns:a16="http://schemas.microsoft.com/office/drawing/2014/main" id="{19474C02-D7FB-410C-B5D0-83F63CEE6C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3738" y="1204343"/>
            <a:ext cx="3686615" cy="5223600"/>
          </a:xfrm>
          <a:prstGeom prst="rect">
            <a:avLst/>
          </a:prstGeom>
        </p:spPr>
      </p:pic>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kumimoji="1" lang="ja-JP" altLang="en-US" dirty="0"/>
              <a:t>時計を映す</a:t>
            </a:r>
            <a:r>
              <a:rPr lang="ja-JP" altLang="en-US" dirty="0"/>
              <a:t>⑥</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kumimoji="1" lang="ja-JP" altLang="en-US" dirty="0"/>
              <a:t>実験</a:t>
            </a:r>
          </a:p>
        </p:txBody>
      </p:sp>
      <p:sp>
        <p:nvSpPr>
          <p:cNvPr id="5" name="コンテンツ プレースホルダー 95">
            <a:extLst>
              <a:ext uri="{FF2B5EF4-FFF2-40B4-BE49-F238E27FC236}">
                <a16:creationId xmlns:a16="http://schemas.microsoft.com/office/drawing/2014/main" id="{95E7AF22-C811-4998-A4F3-A3A4734A1625}"/>
              </a:ext>
            </a:extLst>
          </p:cNvPr>
          <p:cNvSpPr>
            <a:spLocks noGrp="1"/>
          </p:cNvSpPr>
          <p:nvPr>
            <p:ph idx="1"/>
          </p:nvPr>
        </p:nvSpPr>
        <p:spPr>
          <a:xfrm>
            <a:off x="457200" y="836712"/>
            <a:ext cx="3779088" cy="369332"/>
          </a:xfrm>
        </p:spPr>
        <p:txBody>
          <a:bodyPr wrap="square">
            <a:spAutoFit/>
          </a:bodyPr>
          <a:lstStyle/>
          <a:p>
            <a:pPr marL="0" lvl="0" indent="0">
              <a:spcBef>
                <a:spcPts val="0"/>
              </a:spcBef>
              <a:buNone/>
            </a:pPr>
            <a:r>
              <a:rPr lang="ja-JP" altLang="en-US" sz="1800" dirty="0">
                <a:solidFill>
                  <a:prstClr val="black"/>
                </a:solidFill>
              </a:rPr>
              <a:t>床の鏡に寝転んで時計を映す</a:t>
            </a:r>
          </a:p>
        </p:txBody>
      </p:sp>
      <p:pic>
        <p:nvPicPr>
          <p:cNvPr id="12" name="図 11">
            <a:extLst>
              <a:ext uri="{FF2B5EF4-FFF2-40B4-BE49-F238E27FC236}">
                <a16:creationId xmlns:a16="http://schemas.microsoft.com/office/drawing/2014/main" id="{2C1C53D9-3090-4098-A958-942A9AE8F3FB}"/>
              </a:ext>
            </a:extLst>
          </p:cNvPr>
          <p:cNvPicPr>
            <a:picLocks noChangeAspect="1"/>
          </p:cNvPicPr>
          <p:nvPr/>
        </p:nvPicPr>
        <p:blipFill>
          <a:blip r:embed="rId3"/>
          <a:stretch>
            <a:fillRect/>
          </a:stretch>
        </p:blipFill>
        <p:spPr>
          <a:xfrm>
            <a:off x="611560" y="1293939"/>
            <a:ext cx="1067278" cy="1106373"/>
          </a:xfrm>
          <a:prstGeom prst="rect">
            <a:avLst/>
          </a:prstGeom>
        </p:spPr>
      </p:pic>
      <p:grpSp>
        <p:nvGrpSpPr>
          <p:cNvPr id="8" name="グループ化 7">
            <a:extLst>
              <a:ext uri="{FF2B5EF4-FFF2-40B4-BE49-F238E27FC236}">
                <a16:creationId xmlns:a16="http://schemas.microsoft.com/office/drawing/2014/main" id="{32E05AD3-FA3A-49B7-9335-151B49A96B9E}"/>
              </a:ext>
            </a:extLst>
          </p:cNvPr>
          <p:cNvGrpSpPr/>
          <p:nvPr/>
        </p:nvGrpSpPr>
        <p:grpSpPr>
          <a:xfrm>
            <a:off x="3398265" y="3758520"/>
            <a:ext cx="4593683" cy="1316382"/>
            <a:chOff x="2368751" y="1284867"/>
            <a:chExt cx="4593683" cy="1316382"/>
          </a:xfrm>
          <a:effectLst/>
        </p:grpSpPr>
        <p:sp>
          <p:nvSpPr>
            <p:cNvPr id="9" name="円形吹き出し 47">
              <a:extLst>
                <a:ext uri="{FF2B5EF4-FFF2-40B4-BE49-F238E27FC236}">
                  <a16:creationId xmlns:a16="http://schemas.microsoft.com/office/drawing/2014/main" id="{6EC809B5-5F08-4A8C-917D-78DB5105D83F}"/>
                </a:ext>
              </a:extLst>
            </p:cNvPr>
            <p:cNvSpPr/>
            <p:nvPr/>
          </p:nvSpPr>
          <p:spPr>
            <a:xfrm>
              <a:off x="5211634" y="1284867"/>
              <a:ext cx="1750800" cy="1110640"/>
            </a:xfrm>
            <a:prstGeom prst="wedgeEllipseCallout">
              <a:avLst>
                <a:gd name="adj1" fmla="val -87922"/>
                <a:gd name="adj2" fmla="val 5695"/>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dirty="0">
                  <a:solidFill>
                    <a:prstClr val="black"/>
                  </a:solidFill>
                  <a:effectLst>
                    <a:glow rad="177800">
                      <a:prstClr val="white"/>
                    </a:glow>
                  </a:effectLst>
                </a:rPr>
                <a:t>3</a:t>
              </a:r>
              <a:r>
                <a:rPr lang="ja-JP" altLang="en-US" sz="1600" dirty="0">
                  <a:solidFill>
                    <a:prstClr val="black"/>
                  </a:solidFill>
                  <a:effectLst>
                    <a:glow rad="177800">
                      <a:prstClr val="white"/>
                    </a:glow>
                  </a:effectLst>
                </a:rPr>
                <a:t>と</a:t>
              </a:r>
              <a:r>
                <a:rPr lang="en-US" altLang="ja-JP" sz="1600" dirty="0">
                  <a:solidFill>
                    <a:prstClr val="black"/>
                  </a:solidFill>
                  <a:effectLst>
                    <a:glow rad="177800">
                      <a:prstClr val="white"/>
                    </a:glow>
                  </a:effectLst>
                </a:rPr>
                <a:t>9</a:t>
              </a:r>
              <a:r>
                <a:rPr lang="ja-JP" altLang="en-US" sz="1600" dirty="0">
                  <a:solidFill>
                    <a:prstClr val="black"/>
                  </a:solidFill>
                  <a:effectLst>
                    <a:glow rad="177800">
                      <a:prstClr val="white"/>
                    </a:glow>
                  </a:effectLst>
                </a:rPr>
                <a:t>の位置が逆</a:t>
              </a:r>
              <a:endParaRPr lang="en-US" altLang="ja-JP" sz="1600" dirty="0">
                <a:solidFill>
                  <a:prstClr val="black"/>
                </a:solidFill>
                <a:effectLst>
                  <a:glow rad="177800">
                    <a:prstClr val="white"/>
                  </a:glow>
                </a:effectLst>
              </a:endParaRPr>
            </a:p>
            <a:p>
              <a:pPr algn="ctr"/>
              <a:r>
                <a:rPr lang="ja-JP" altLang="en-US" sz="1600" dirty="0">
                  <a:solidFill>
                    <a:prstClr val="black"/>
                  </a:solidFill>
                  <a:effectLst>
                    <a:glow rad="177800">
                      <a:prstClr val="white"/>
                    </a:glow>
                  </a:effectLst>
                </a:rPr>
                <a:t>上下反転</a:t>
              </a:r>
              <a:endParaRPr lang="en-US" altLang="ja-JP" sz="1600" dirty="0">
                <a:solidFill>
                  <a:prstClr val="black"/>
                </a:solidFill>
                <a:effectLst>
                  <a:glow rad="177800">
                    <a:prstClr val="white"/>
                  </a:glow>
                </a:effectLst>
              </a:endParaRPr>
            </a:p>
          </p:txBody>
        </p:sp>
        <p:sp>
          <p:nvSpPr>
            <p:cNvPr id="10" name="フリーフォーム 33">
              <a:extLst>
                <a:ext uri="{FF2B5EF4-FFF2-40B4-BE49-F238E27FC236}">
                  <a16:creationId xmlns:a16="http://schemas.microsoft.com/office/drawing/2014/main" id="{C78565F4-B70F-4D88-A827-B9799EC9EF6D}"/>
                </a:ext>
              </a:extLst>
            </p:cNvPr>
            <p:cNvSpPr/>
            <p:nvPr/>
          </p:nvSpPr>
          <p:spPr>
            <a:xfrm rot="5826261">
              <a:off x="1912410" y="1907238"/>
              <a:ext cx="1150352" cy="237670"/>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508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ja-JP" altLang="en-US" dirty="0"/>
            </a:p>
          </p:txBody>
        </p:sp>
      </p:grpSp>
    </p:spTree>
    <p:extLst>
      <p:ext uri="{BB962C8B-B14F-4D97-AF65-F5344CB8AC3E}">
        <p14:creationId xmlns:p14="http://schemas.microsoft.com/office/powerpoint/2010/main" val="416298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37FBD4FF-8F70-4256-B775-A258E2A018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49022" y="1124744"/>
            <a:ext cx="1458682" cy="2059511"/>
          </a:xfrm>
          <a:prstGeom prst="rect">
            <a:avLst/>
          </a:prstGeom>
        </p:spPr>
      </p:pic>
      <p:pic>
        <p:nvPicPr>
          <p:cNvPr id="7" name="図 6">
            <a:extLst>
              <a:ext uri="{FF2B5EF4-FFF2-40B4-BE49-F238E27FC236}">
                <a16:creationId xmlns:a16="http://schemas.microsoft.com/office/drawing/2014/main" id="{3D174E2E-AC97-49C4-AD98-AB3A6B5B7F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738" y="1202642"/>
            <a:ext cx="3683733" cy="5223600"/>
          </a:xfrm>
          <a:prstGeom prst="rect">
            <a:avLst/>
          </a:prstGeom>
        </p:spPr>
      </p:pic>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踊ってみる⑦</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kumimoji="1" lang="ja-JP" altLang="en-US" dirty="0"/>
              <a:t>実験</a:t>
            </a:r>
          </a:p>
        </p:txBody>
      </p:sp>
      <p:sp>
        <p:nvSpPr>
          <p:cNvPr id="5" name="コンテンツ プレースホルダー 95">
            <a:extLst>
              <a:ext uri="{FF2B5EF4-FFF2-40B4-BE49-F238E27FC236}">
                <a16:creationId xmlns:a16="http://schemas.microsoft.com/office/drawing/2014/main" id="{95E7AF22-C811-4998-A4F3-A3A4734A1625}"/>
              </a:ext>
            </a:extLst>
          </p:cNvPr>
          <p:cNvSpPr>
            <a:spLocks noGrp="1"/>
          </p:cNvSpPr>
          <p:nvPr>
            <p:ph idx="1"/>
          </p:nvPr>
        </p:nvSpPr>
        <p:spPr>
          <a:xfrm>
            <a:off x="457200" y="836712"/>
            <a:ext cx="3779088" cy="369332"/>
          </a:xfrm>
        </p:spPr>
        <p:txBody>
          <a:bodyPr wrap="square">
            <a:spAutoFit/>
          </a:bodyPr>
          <a:lstStyle/>
          <a:p>
            <a:pPr marL="0" lvl="0" indent="0">
              <a:spcBef>
                <a:spcPts val="0"/>
              </a:spcBef>
              <a:buNone/>
            </a:pPr>
            <a:r>
              <a:rPr lang="ja-JP" altLang="en-US" sz="1800" dirty="0">
                <a:solidFill>
                  <a:prstClr val="black"/>
                </a:solidFill>
              </a:rPr>
              <a:t>鏡と向かい合って踊る</a:t>
            </a:r>
          </a:p>
        </p:txBody>
      </p:sp>
      <p:grpSp>
        <p:nvGrpSpPr>
          <p:cNvPr id="8" name="グループ化 7">
            <a:extLst>
              <a:ext uri="{FF2B5EF4-FFF2-40B4-BE49-F238E27FC236}">
                <a16:creationId xmlns:a16="http://schemas.microsoft.com/office/drawing/2014/main" id="{31FD33F4-BEA9-4218-ADF9-08659CC56102}"/>
              </a:ext>
            </a:extLst>
          </p:cNvPr>
          <p:cNvGrpSpPr/>
          <p:nvPr/>
        </p:nvGrpSpPr>
        <p:grpSpPr>
          <a:xfrm>
            <a:off x="3337190" y="3024443"/>
            <a:ext cx="4785810" cy="2420783"/>
            <a:chOff x="3337190" y="3024443"/>
            <a:chExt cx="4785810" cy="2420783"/>
          </a:xfrm>
          <a:effectLst/>
        </p:grpSpPr>
        <p:sp>
          <p:nvSpPr>
            <p:cNvPr id="10" name="円形吹き出し 47">
              <a:extLst>
                <a:ext uri="{FF2B5EF4-FFF2-40B4-BE49-F238E27FC236}">
                  <a16:creationId xmlns:a16="http://schemas.microsoft.com/office/drawing/2014/main" id="{3166D65C-24B7-405B-8ECC-C484EE853711}"/>
                </a:ext>
              </a:extLst>
            </p:cNvPr>
            <p:cNvSpPr/>
            <p:nvPr/>
          </p:nvSpPr>
          <p:spPr>
            <a:xfrm>
              <a:off x="6372200" y="3024443"/>
              <a:ext cx="1750800" cy="1110640"/>
            </a:xfrm>
            <a:prstGeom prst="wedgeEllipseCallout">
              <a:avLst>
                <a:gd name="adj1" fmla="val -91130"/>
                <a:gd name="adj2" fmla="val 7297"/>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人形の前後が逆</a:t>
              </a:r>
              <a:endParaRPr lang="en-US" altLang="ja-JP" sz="1600" dirty="0">
                <a:solidFill>
                  <a:prstClr val="black"/>
                </a:solidFill>
                <a:effectLst>
                  <a:glow rad="177800">
                    <a:prstClr val="white"/>
                  </a:glow>
                </a:effectLst>
              </a:endParaRPr>
            </a:p>
            <a:p>
              <a:pPr algn="ctr"/>
              <a:r>
                <a:rPr lang="ja-JP" altLang="en-US" sz="1600" dirty="0">
                  <a:solidFill>
                    <a:prstClr val="black"/>
                  </a:solidFill>
                  <a:effectLst>
                    <a:glow rad="177800">
                      <a:prstClr val="white"/>
                    </a:glow>
                  </a:effectLst>
                </a:rPr>
                <a:t>前後反転</a:t>
              </a:r>
              <a:endParaRPr lang="en-US" altLang="ja-JP" sz="1600" dirty="0">
                <a:solidFill>
                  <a:prstClr val="black"/>
                </a:solidFill>
                <a:effectLst>
                  <a:glow rad="177800">
                    <a:prstClr val="white"/>
                  </a:glow>
                </a:effectLst>
              </a:endParaRPr>
            </a:p>
          </p:txBody>
        </p:sp>
        <p:sp>
          <p:nvSpPr>
            <p:cNvPr id="12" name="フリーフォーム 33">
              <a:extLst>
                <a:ext uri="{FF2B5EF4-FFF2-40B4-BE49-F238E27FC236}">
                  <a16:creationId xmlns:a16="http://schemas.microsoft.com/office/drawing/2014/main" id="{318C9438-A1CE-4E5B-963C-7E1A033CDB05}"/>
                </a:ext>
              </a:extLst>
            </p:cNvPr>
            <p:cNvSpPr/>
            <p:nvPr/>
          </p:nvSpPr>
          <p:spPr>
            <a:xfrm rot="5400000">
              <a:off x="2760836" y="4642174"/>
              <a:ext cx="1379406" cy="226697"/>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508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ja-JP" altLang="en-US" dirty="0"/>
            </a:p>
          </p:txBody>
        </p:sp>
      </p:grpSp>
    </p:spTree>
    <p:extLst>
      <p:ext uri="{BB962C8B-B14F-4D97-AF65-F5344CB8AC3E}">
        <p14:creationId xmlns:p14="http://schemas.microsoft.com/office/powerpoint/2010/main" val="231257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6BA1DDAE-4D45-4C8F-91B5-4A2CC65CC2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5261" y="1200941"/>
            <a:ext cx="3682210" cy="5223600"/>
          </a:xfrm>
          <a:prstGeom prst="rect">
            <a:avLst/>
          </a:prstGeom>
        </p:spPr>
      </p:pic>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踊ってみる⑧</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kumimoji="1" lang="ja-JP" altLang="en-US" dirty="0"/>
              <a:t>実験</a:t>
            </a:r>
          </a:p>
        </p:txBody>
      </p:sp>
      <p:sp>
        <p:nvSpPr>
          <p:cNvPr id="5" name="コンテンツ プレースホルダー 95">
            <a:extLst>
              <a:ext uri="{FF2B5EF4-FFF2-40B4-BE49-F238E27FC236}">
                <a16:creationId xmlns:a16="http://schemas.microsoft.com/office/drawing/2014/main" id="{95E7AF22-C811-4998-A4F3-A3A4734A1625}"/>
              </a:ext>
            </a:extLst>
          </p:cNvPr>
          <p:cNvSpPr>
            <a:spLocks noGrp="1"/>
          </p:cNvSpPr>
          <p:nvPr>
            <p:ph idx="1"/>
          </p:nvPr>
        </p:nvSpPr>
        <p:spPr>
          <a:xfrm>
            <a:off x="457200" y="836712"/>
            <a:ext cx="3779088" cy="369332"/>
          </a:xfrm>
        </p:spPr>
        <p:txBody>
          <a:bodyPr wrap="square">
            <a:spAutoFit/>
          </a:bodyPr>
          <a:lstStyle/>
          <a:p>
            <a:pPr marL="0" lvl="0" indent="0">
              <a:spcBef>
                <a:spcPts val="0"/>
              </a:spcBef>
              <a:buNone/>
            </a:pPr>
            <a:r>
              <a:rPr lang="ja-JP" altLang="en-US" sz="1800" dirty="0">
                <a:solidFill>
                  <a:prstClr val="black"/>
                </a:solidFill>
              </a:rPr>
              <a:t>鏡と隣り合って踊る</a:t>
            </a:r>
          </a:p>
        </p:txBody>
      </p:sp>
      <p:grpSp>
        <p:nvGrpSpPr>
          <p:cNvPr id="9" name="グループ化 8">
            <a:extLst>
              <a:ext uri="{FF2B5EF4-FFF2-40B4-BE49-F238E27FC236}">
                <a16:creationId xmlns:a16="http://schemas.microsoft.com/office/drawing/2014/main" id="{AC77CF59-111D-4000-A6C8-A7174BC40DAC}"/>
              </a:ext>
            </a:extLst>
          </p:cNvPr>
          <p:cNvGrpSpPr/>
          <p:nvPr/>
        </p:nvGrpSpPr>
        <p:grpSpPr>
          <a:xfrm>
            <a:off x="2800083" y="3024443"/>
            <a:ext cx="5322917" cy="2292519"/>
            <a:chOff x="2800083" y="3024443"/>
            <a:chExt cx="5322917" cy="2292519"/>
          </a:xfrm>
          <a:effectLst/>
        </p:grpSpPr>
        <p:sp>
          <p:nvSpPr>
            <p:cNvPr id="10" name="円形吹き出し 47">
              <a:extLst>
                <a:ext uri="{FF2B5EF4-FFF2-40B4-BE49-F238E27FC236}">
                  <a16:creationId xmlns:a16="http://schemas.microsoft.com/office/drawing/2014/main" id="{072F09D9-6272-4584-9E1C-7D5D2493D33D}"/>
                </a:ext>
              </a:extLst>
            </p:cNvPr>
            <p:cNvSpPr/>
            <p:nvPr/>
          </p:nvSpPr>
          <p:spPr>
            <a:xfrm>
              <a:off x="6372200" y="3024443"/>
              <a:ext cx="1750800" cy="1110640"/>
            </a:xfrm>
            <a:prstGeom prst="wedgeEllipseCallout">
              <a:avLst>
                <a:gd name="adj1" fmla="val -89752"/>
                <a:gd name="adj2" fmla="val 5934"/>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人形の左右が逆</a:t>
              </a:r>
              <a:endParaRPr lang="en-US" altLang="ja-JP" sz="1600" dirty="0">
                <a:solidFill>
                  <a:prstClr val="black"/>
                </a:solidFill>
                <a:effectLst>
                  <a:glow rad="177800">
                    <a:prstClr val="white"/>
                  </a:glow>
                </a:effectLst>
              </a:endParaRPr>
            </a:p>
            <a:p>
              <a:pPr algn="ctr"/>
              <a:r>
                <a:rPr lang="ja-JP" altLang="en-US" sz="1600" dirty="0">
                  <a:solidFill>
                    <a:prstClr val="black"/>
                  </a:solidFill>
                  <a:effectLst>
                    <a:glow rad="177800">
                      <a:prstClr val="white"/>
                    </a:glow>
                  </a:effectLst>
                </a:rPr>
                <a:t>左右反転</a:t>
              </a:r>
              <a:endParaRPr lang="en-US" altLang="ja-JP" sz="1600" dirty="0">
                <a:solidFill>
                  <a:prstClr val="black"/>
                </a:solidFill>
                <a:effectLst>
                  <a:glow rad="177800">
                    <a:prstClr val="white"/>
                  </a:glow>
                </a:effectLst>
              </a:endParaRPr>
            </a:p>
          </p:txBody>
        </p:sp>
        <p:sp>
          <p:nvSpPr>
            <p:cNvPr id="12" name="フリーフォーム 33">
              <a:extLst>
                <a:ext uri="{FF2B5EF4-FFF2-40B4-BE49-F238E27FC236}">
                  <a16:creationId xmlns:a16="http://schemas.microsoft.com/office/drawing/2014/main" id="{03320E6F-D776-4FC9-A85E-CBA82EC04A8A}"/>
                </a:ext>
              </a:extLst>
            </p:cNvPr>
            <p:cNvSpPr/>
            <p:nvPr/>
          </p:nvSpPr>
          <p:spPr>
            <a:xfrm rot="1579101">
              <a:off x="2800083" y="5108109"/>
              <a:ext cx="2427493" cy="208853"/>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508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ja-JP" altLang="en-US" dirty="0"/>
            </a:p>
          </p:txBody>
        </p:sp>
      </p:grpSp>
      <p:pic>
        <p:nvPicPr>
          <p:cNvPr id="13" name="図 12">
            <a:extLst>
              <a:ext uri="{FF2B5EF4-FFF2-40B4-BE49-F238E27FC236}">
                <a16:creationId xmlns:a16="http://schemas.microsoft.com/office/drawing/2014/main" id="{A2011154-1439-40C9-89E5-BB0811D0252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49022" y="1153463"/>
            <a:ext cx="1458682" cy="2059514"/>
          </a:xfrm>
          <a:prstGeom prst="rect">
            <a:avLst/>
          </a:prstGeom>
        </p:spPr>
      </p:pic>
    </p:spTree>
    <p:extLst>
      <p:ext uri="{BB962C8B-B14F-4D97-AF65-F5344CB8AC3E}">
        <p14:creationId xmlns:p14="http://schemas.microsoft.com/office/powerpoint/2010/main" val="342924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AB5C13C9-C569-4017-9B32-8F6C45237B11}"/>
              </a:ext>
            </a:extLst>
          </p:cNvPr>
          <p:cNvSpPr/>
          <p:nvPr/>
        </p:nvSpPr>
        <p:spPr>
          <a:xfrm>
            <a:off x="457201" y="836712"/>
            <a:ext cx="1851058" cy="369332"/>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正方形/長方形 10">
            <a:extLst>
              <a:ext uri="{FF2B5EF4-FFF2-40B4-BE49-F238E27FC236}">
                <a16:creationId xmlns:a16="http://schemas.microsoft.com/office/drawing/2014/main" id="{EA35EBD1-FAB4-40E6-BE4D-E6C80A82EE32}"/>
              </a:ext>
            </a:extLst>
          </p:cNvPr>
          <p:cNvSpPr/>
          <p:nvPr/>
        </p:nvSpPr>
        <p:spPr>
          <a:xfrm>
            <a:off x="1729633" y="1159180"/>
            <a:ext cx="5157063" cy="551018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 name="図 5">
            <a:extLst>
              <a:ext uri="{FF2B5EF4-FFF2-40B4-BE49-F238E27FC236}">
                <a16:creationId xmlns:a16="http://schemas.microsoft.com/office/drawing/2014/main" id="{3B4F6134-249B-419A-BCA7-89A832B291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503739" y="1200941"/>
            <a:ext cx="3683732" cy="5223600"/>
          </a:xfrm>
          <a:prstGeom prst="rect">
            <a:avLst/>
          </a:prstGeom>
        </p:spPr>
      </p:pic>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踊ってみる⑨</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kumimoji="1" lang="ja-JP" altLang="en-US" dirty="0"/>
              <a:t>実験</a:t>
            </a:r>
          </a:p>
        </p:txBody>
      </p:sp>
      <p:sp>
        <p:nvSpPr>
          <p:cNvPr id="5" name="コンテンツ プレースホルダー 95">
            <a:extLst>
              <a:ext uri="{FF2B5EF4-FFF2-40B4-BE49-F238E27FC236}">
                <a16:creationId xmlns:a16="http://schemas.microsoft.com/office/drawing/2014/main" id="{95E7AF22-C811-4998-A4F3-A3A4734A1625}"/>
              </a:ext>
            </a:extLst>
          </p:cNvPr>
          <p:cNvSpPr>
            <a:spLocks noGrp="1"/>
          </p:cNvSpPr>
          <p:nvPr>
            <p:ph idx="1"/>
          </p:nvPr>
        </p:nvSpPr>
        <p:spPr>
          <a:xfrm>
            <a:off x="457200" y="836712"/>
            <a:ext cx="3779088" cy="369332"/>
          </a:xfrm>
        </p:spPr>
        <p:txBody>
          <a:bodyPr wrap="square">
            <a:spAutoFit/>
          </a:bodyPr>
          <a:lstStyle/>
          <a:p>
            <a:pPr marL="0" lvl="0" indent="0">
              <a:spcBef>
                <a:spcPts val="0"/>
              </a:spcBef>
              <a:buNone/>
            </a:pPr>
            <a:r>
              <a:rPr lang="ja-JP" altLang="en-US" sz="1800" dirty="0">
                <a:solidFill>
                  <a:prstClr val="black"/>
                </a:solidFill>
              </a:rPr>
              <a:t>地面に鏡を置いて踊る</a:t>
            </a:r>
          </a:p>
        </p:txBody>
      </p:sp>
      <p:grpSp>
        <p:nvGrpSpPr>
          <p:cNvPr id="9" name="グループ化 8">
            <a:extLst>
              <a:ext uri="{FF2B5EF4-FFF2-40B4-BE49-F238E27FC236}">
                <a16:creationId xmlns:a16="http://schemas.microsoft.com/office/drawing/2014/main" id="{F9FBA423-D679-4FDF-B015-800519056731}"/>
              </a:ext>
            </a:extLst>
          </p:cNvPr>
          <p:cNvGrpSpPr/>
          <p:nvPr/>
        </p:nvGrpSpPr>
        <p:grpSpPr>
          <a:xfrm>
            <a:off x="5100625" y="2498811"/>
            <a:ext cx="3033126" cy="2892745"/>
            <a:chOff x="5100625" y="2498811"/>
            <a:chExt cx="3033126" cy="2892745"/>
          </a:xfrm>
          <a:effectLst/>
        </p:grpSpPr>
        <p:sp>
          <p:nvSpPr>
            <p:cNvPr id="10" name="円形吹き出し 47">
              <a:extLst>
                <a:ext uri="{FF2B5EF4-FFF2-40B4-BE49-F238E27FC236}">
                  <a16:creationId xmlns:a16="http://schemas.microsoft.com/office/drawing/2014/main" id="{2A001EE9-3766-4EAE-A0D3-118B0CACD7DA}"/>
                </a:ext>
              </a:extLst>
            </p:cNvPr>
            <p:cNvSpPr/>
            <p:nvPr/>
          </p:nvSpPr>
          <p:spPr>
            <a:xfrm>
              <a:off x="6382951" y="4280916"/>
              <a:ext cx="1750800" cy="1110640"/>
            </a:xfrm>
            <a:prstGeom prst="wedgeEllipseCallout">
              <a:avLst>
                <a:gd name="adj1" fmla="val -91698"/>
                <a:gd name="adj2" fmla="val 7297"/>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人形の上下が逆</a:t>
              </a:r>
              <a:endParaRPr lang="en-US" altLang="ja-JP" sz="1600" dirty="0">
                <a:solidFill>
                  <a:prstClr val="black"/>
                </a:solidFill>
                <a:effectLst>
                  <a:glow rad="177800">
                    <a:prstClr val="white"/>
                  </a:glow>
                </a:effectLst>
              </a:endParaRPr>
            </a:p>
            <a:p>
              <a:pPr algn="ctr"/>
              <a:r>
                <a:rPr lang="ja-JP" altLang="en-US" sz="1600" dirty="0">
                  <a:solidFill>
                    <a:prstClr val="black"/>
                  </a:solidFill>
                  <a:effectLst>
                    <a:glow rad="177800">
                      <a:prstClr val="white"/>
                    </a:glow>
                  </a:effectLst>
                </a:rPr>
                <a:t>上下反転</a:t>
              </a:r>
              <a:endParaRPr lang="en-US" altLang="ja-JP" sz="1600" dirty="0">
                <a:solidFill>
                  <a:prstClr val="black"/>
                </a:solidFill>
                <a:effectLst>
                  <a:glow rad="177800">
                    <a:prstClr val="white"/>
                  </a:glow>
                </a:effectLst>
              </a:endParaRPr>
            </a:p>
          </p:txBody>
        </p:sp>
        <p:sp>
          <p:nvSpPr>
            <p:cNvPr id="13" name="フリーフォーム 33">
              <a:extLst>
                <a:ext uri="{FF2B5EF4-FFF2-40B4-BE49-F238E27FC236}">
                  <a16:creationId xmlns:a16="http://schemas.microsoft.com/office/drawing/2014/main" id="{A5211563-5E49-4D43-8D85-4063271F167F}"/>
                </a:ext>
              </a:extLst>
            </p:cNvPr>
            <p:cNvSpPr/>
            <p:nvPr/>
          </p:nvSpPr>
          <p:spPr>
            <a:xfrm rot="5740184">
              <a:off x="3788555" y="3810881"/>
              <a:ext cx="2886830" cy="26268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508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pic>
        <p:nvPicPr>
          <p:cNvPr id="12" name="図 11">
            <a:extLst>
              <a:ext uri="{FF2B5EF4-FFF2-40B4-BE49-F238E27FC236}">
                <a16:creationId xmlns:a16="http://schemas.microsoft.com/office/drawing/2014/main" id="{66E48C1D-B2BF-480B-A865-CF8EB51434D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49022" y="1153463"/>
            <a:ext cx="1458682" cy="2059514"/>
          </a:xfrm>
          <a:prstGeom prst="rect">
            <a:avLst/>
          </a:prstGeom>
        </p:spPr>
      </p:pic>
      <p:sp>
        <p:nvSpPr>
          <p:cNvPr id="16" name="円形吹き出し 53">
            <a:extLst>
              <a:ext uri="{FF2B5EF4-FFF2-40B4-BE49-F238E27FC236}">
                <a16:creationId xmlns:a16="http://schemas.microsoft.com/office/drawing/2014/main" id="{B03DD6CD-38B1-4029-B002-2CD8A9DCAD52}"/>
              </a:ext>
            </a:extLst>
          </p:cNvPr>
          <p:cNvSpPr/>
          <p:nvPr/>
        </p:nvSpPr>
        <p:spPr>
          <a:xfrm>
            <a:off x="457200" y="3914270"/>
            <a:ext cx="1423966" cy="1008353"/>
          </a:xfrm>
          <a:prstGeom prst="wedgeEllipseCallout">
            <a:avLst>
              <a:gd name="adj1" fmla="val 72401"/>
              <a:gd name="adj2" fmla="val 10722"/>
            </a:avLst>
          </a:prstGeom>
          <a:solidFill>
            <a:schemeClr val="accent1">
              <a:lumMod val="60000"/>
              <a:lumOff val="40000"/>
              <a:alpha val="45000"/>
            </a:schemeClr>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600" dirty="0">
                <a:solidFill>
                  <a:prstClr val="black"/>
                </a:solidFill>
                <a:effectLst>
                  <a:glow rad="177800">
                    <a:prstClr val="white"/>
                  </a:glow>
                </a:effectLst>
              </a:rPr>
              <a:t>鏡の置き方を</a:t>
            </a:r>
            <a:endParaRPr lang="en-US" altLang="ja-JP" sz="1600" dirty="0">
              <a:solidFill>
                <a:prstClr val="black"/>
              </a:solidFill>
              <a:effectLst>
                <a:glow rad="177800">
                  <a:prstClr val="white"/>
                </a:glow>
              </a:effectLst>
            </a:endParaRPr>
          </a:p>
          <a:p>
            <a:pPr lvl="0" algn="ctr"/>
            <a:r>
              <a:rPr lang="ja-JP" altLang="en-US" sz="1600" dirty="0">
                <a:solidFill>
                  <a:prstClr val="black"/>
                </a:solidFill>
                <a:effectLst>
                  <a:glow rad="177800">
                    <a:prstClr val="white"/>
                  </a:glow>
                </a:effectLst>
              </a:rPr>
              <a:t>変えた</a:t>
            </a:r>
            <a:endParaRPr lang="en-US" altLang="ja-JP" sz="1600" dirty="0">
              <a:solidFill>
                <a:prstClr val="black"/>
              </a:solidFill>
              <a:effectLst>
                <a:glow rad="177800">
                  <a:prstClr val="white"/>
                </a:glow>
              </a:effectLst>
            </a:endParaRPr>
          </a:p>
        </p:txBody>
      </p:sp>
    </p:spTree>
    <p:extLst>
      <p:ext uri="{BB962C8B-B14F-4D97-AF65-F5344CB8AC3E}">
        <p14:creationId xmlns:p14="http://schemas.microsoft.com/office/powerpoint/2010/main" val="385634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F61336-147D-4AFF-AFC4-2245E30359AC}"/>
              </a:ext>
            </a:extLst>
          </p:cNvPr>
          <p:cNvSpPr>
            <a:spLocks noGrp="1"/>
          </p:cNvSpPr>
          <p:nvPr>
            <p:ph type="title"/>
          </p:nvPr>
        </p:nvSpPr>
        <p:spPr/>
        <p:txBody>
          <a:bodyPr/>
          <a:lstStyle/>
          <a:p>
            <a:r>
              <a:rPr kumimoji="1" lang="ja-JP" altLang="en-US" dirty="0"/>
              <a:t>結果</a:t>
            </a:r>
          </a:p>
        </p:txBody>
      </p:sp>
      <p:sp>
        <p:nvSpPr>
          <p:cNvPr id="3" name="テキスト プレースホルダー 2">
            <a:extLst>
              <a:ext uri="{FF2B5EF4-FFF2-40B4-BE49-F238E27FC236}">
                <a16:creationId xmlns:a16="http://schemas.microsoft.com/office/drawing/2014/main" id="{836D9A94-121A-46C8-9F90-15AEAAF5F269}"/>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407125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95">
            <a:extLst>
              <a:ext uri="{FF2B5EF4-FFF2-40B4-BE49-F238E27FC236}">
                <a16:creationId xmlns:a16="http://schemas.microsoft.com/office/drawing/2014/main" id="{95E7AF22-C811-4998-A4F3-A3A4734A1625}"/>
              </a:ext>
            </a:extLst>
          </p:cNvPr>
          <p:cNvSpPr>
            <a:spLocks noGrp="1"/>
          </p:cNvSpPr>
          <p:nvPr>
            <p:ph idx="1"/>
          </p:nvPr>
        </p:nvSpPr>
        <p:spPr>
          <a:xfrm>
            <a:off x="457200" y="836712"/>
            <a:ext cx="2602633" cy="369332"/>
          </a:xfrm>
        </p:spPr>
        <p:txBody>
          <a:bodyPr wrap="square">
            <a:spAutoFit/>
          </a:bodyPr>
          <a:lstStyle/>
          <a:p>
            <a:pPr marL="0" lvl="0" indent="0">
              <a:spcBef>
                <a:spcPts val="0"/>
              </a:spcBef>
              <a:buNone/>
            </a:pPr>
            <a:r>
              <a:rPr lang="ja-JP" altLang="en-US" sz="1800" dirty="0">
                <a:solidFill>
                  <a:prstClr val="black"/>
                </a:solidFill>
              </a:rPr>
              <a:t>時計の見え方</a:t>
            </a:r>
          </a:p>
        </p:txBody>
      </p:sp>
      <p:graphicFrame>
        <p:nvGraphicFramePr>
          <p:cNvPr id="2" name="表 6">
            <a:extLst>
              <a:ext uri="{FF2B5EF4-FFF2-40B4-BE49-F238E27FC236}">
                <a16:creationId xmlns:a16="http://schemas.microsoft.com/office/drawing/2014/main" id="{BAD7F882-4A4F-4DA8-B6D4-29BD16234E02}"/>
              </a:ext>
            </a:extLst>
          </p:cNvPr>
          <p:cNvGraphicFramePr>
            <a:graphicFrameLocks noGrp="1"/>
          </p:cNvGraphicFramePr>
          <p:nvPr>
            <p:extLst>
              <p:ext uri="{D42A27DB-BD31-4B8C-83A1-F6EECF244321}">
                <p14:modId xmlns:p14="http://schemas.microsoft.com/office/powerpoint/2010/main" val="2592333333"/>
              </p:ext>
            </p:extLst>
          </p:nvPr>
        </p:nvGraphicFramePr>
        <p:xfrm>
          <a:off x="251520" y="4078202"/>
          <a:ext cx="2808313" cy="2595880"/>
        </p:xfrm>
        <a:graphic>
          <a:graphicData uri="http://schemas.openxmlformats.org/drawingml/2006/table">
            <a:tbl>
              <a:tblPr firstRow="1" bandRow="1">
                <a:tableStyleId>{5940675A-B579-460E-94D1-54222C63F5DA}</a:tableStyleId>
              </a:tblPr>
              <a:tblGrid>
                <a:gridCol w="2808313">
                  <a:extLst>
                    <a:ext uri="{9D8B030D-6E8A-4147-A177-3AD203B41FA5}">
                      <a16:colId xmlns:a16="http://schemas.microsoft.com/office/drawing/2014/main" val="328722210"/>
                    </a:ext>
                  </a:extLst>
                </a:gridCol>
              </a:tblGrid>
              <a:tr h="370840">
                <a:tc>
                  <a:txBody>
                    <a:bodyPr/>
                    <a:lstStyle/>
                    <a:p>
                      <a:pPr algn="ctr"/>
                      <a:r>
                        <a:rPr kumimoji="1" lang="ja-JP" altLang="en-US" sz="1600" dirty="0"/>
                        <a:t>実験</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41403279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①鏡と向かい合う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229547049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②鏡と隣り合う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30616331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③鏡に背を向ける</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36244421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④寝転がって、鏡と向かい合う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58475857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⑤鏡の床に立つ</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tx2">
                        <a:lumMod val="20000"/>
                        <a:lumOff val="80000"/>
                        <a:alpha val="50000"/>
                      </a:schemeClr>
                    </a:solidFill>
                  </a:tcPr>
                </a:tc>
                <a:extLst>
                  <a:ext uri="{0D108BD9-81ED-4DB2-BD59-A6C34878D82A}">
                    <a16:rowId xmlns:a16="http://schemas.microsoft.com/office/drawing/2014/main" val="56484357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⑥鏡の床に寝転ぶ</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tx2">
                        <a:lumMod val="20000"/>
                        <a:lumOff val="80000"/>
                        <a:alpha val="50000"/>
                      </a:schemeClr>
                    </a:solidFill>
                  </a:tcPr>
                </a:tc>
                <a:extLst>
                  <a:ext uri="{0D108BD9-81ED-4DB2-BD59-A6C34878D82A}">
                    <a16:rowId xmlns:a16="http://schemas.microsoft.com/office/drawing/2014/main" val="2479063615"/>
                  </a:ext>
                </a:extLst>
              </a:tr>
            </a:tbl>
          </a:graphicData>
        </a:graphic>
      </p:graphicFrame>
      <p:grpSp>
        <p:nvGrpSpPr>
          <p:cNvPr id="32" name="グループ化 31">
            <a:extLst>
              <a:ext uri="{FF2B5EF4-FFF2-40B4-BE49-F238E27FC236}">
                <a16:creationId xmlns:a16="http://schemas.microsoft.com/office/drawing/2014/main" id="{A4BAF247-62D3-4A3E-B424-1C0A9365F13E}"/>
              </a:ext>
            </a:extLst>
          </p:cNvPr>
          <p:cNvGrpSpPr/>
          <p:nvPr/>
        </p:nvGrpSpPr>
        <p:grpSpPr>
          <a:xfrm>
            <a:off x="4535836" y="684000"/>
            <a:ext cx="2124000" cy="1908000"/>
            <a:chOff x="4535836" y="684000"/>
            <a:chExt cx="2124000" cy="1908000"/>
          </a:xfrm>
        </p:grpSpPr>
        <p:sp>
          <p:nvSpPr>
            <p:cNvPr id="255" name="正方形/長方形 254">
              <a:extLst>
                <a:ext uri="{FF2B5EF4-FFF2-40B4-BE49-F238E27FC236}">
                  <a16:creationId xmlns:a16="http://schemas.microsoft.com/office/drawing/2014/main" id="{6E683A9F-2F40-4CCE-A263-0FAC2E646431}"/>
                </a:ext>
              </a:extLst>
            </p:cNvPr>
            <p:cNvSpPr/>
            <p:nvPr/>
          </p:nvSpPr>
          <p:spPr>
            <a:xfrm>
              <a:off x="4535836" y="684000"/>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56" name="図 255">
              <a:extLst>
                <a:ext uri="{FF2B5EF4-FFF2-40B4-BE49-F238E27FC236}">
                  <a16:creationId xmlns:a16="http://schemas.microsoft.com/office/drawing/2014/main" id="{4D46416B-1633-4D9F-8C8C-AEB5D434044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650015" y="777335"/>
              <a:ext cx="1895642" cy="1721331"/>
            </a:xfrm>
            <a:prstGeom prst="rect">
              <a:avLst/>
            </a:prstGeom>
          </p:spPr>
        </p:pic>
        <p:sp>
          <p:nvSpPr>
            <p:cNvPr id="259" name="テキスト ボックス 258">
              <a:extLst>
                <a:ext uri="{FF2B5EF4-FFF2-40B4-BE49-F238E27FC236}">
                  <a16:creationId xmlns:a16="http://schemas.microsoft.com/office/drawing/2014/main" id="{12808B9D-6438-4166-9B4A-BDFAD7E8EF36}"/>
                </a:ext>
              </a:extLst>
            </p:cNvPr>
            <p:cNvSpPr txBox="1"/>
            <p:nvPr/>
          </p:nvSpPr>
          <p:spPr>
            <a:xfrm>
              <a:off x="4535836" y="684000"/>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②</a:t>
              </a:r>
            </a:p>
          </p:txBody>
        </p:sp>
      </p:grpSp>
      <p:grpSp>
        <p:nvGrpSpPr>
          <p:cNvPr id="34" name="グループ化 33">
            <a:extLst>
              <a:ext uri="{FF2B5EF4-FFF2-40B4-BE49-F238E27FC236}">
                <a16:creationId xmlns:a16="http://schemas.microsoft.com/office/drawing/2014/main" id="{8999717E-0601-457E-B6E1-5ADF434E06F1}"/>
              </a:ext>
            </a:extLst>
          </p:cNvPr>
          <p:cNvGrpSpPr/>
          <p:nvPr/>
        </p:nvGrpSpPr>
        <p:grpSpPr>
          <a:xfrm>
            <a:off x="2340000" y="684000"/>
            <a:ext cx="2124000" cy="1908000"/>
            <a:chOff x="2340000" y="684000"/>
            <a:chExt cx="2124000" cy="1908000"/>
          </a:xfrm>
        </p:grpSpPr>
        <p:sp>
          <p:nvSpPr>
            <p:cNvPr id="249" name="正方形/長方形 248">
              <a:extLst>
                <a:ext uri="{FF2B5EF4-FFF2-40B4-BE49-F238E27FC236}">
                  <a16:creationId xmlns:a16="http://schemas.microsoft.com/office/drawing/2014/main" id="{D55516BB-3BA3-4BD5-9F2F-E1E3F21A60E9}"/>
                </a:ext>
              </a:extLst>
            </p:cNvPr>
            <p:cNvSpPr/>
            <p:nvPr/>
          </p:nvSpPr>
          <p:spPr>
            <a:xfrm>
              <a:off x="2340000" y="684000"/>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50" name="図 249">
              <a:extLst>
                <a:ext uri="{FF2B5EF4-FFF2-40B4-BE49-F238E27FC236}">
                  <a16:creationId xmlns:a16="http://schemas.microsoft.com/office/drawing/2014/main" id="{F8558896-31E9-4C64-A87E-77D5ADE8B43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454179" y="777335"/>
              <a:ext cx="1895643" cy="1721331"/>
            </a:xfrm>
            <a:prstGeom prst="rect">
              <a:avLst/>
            </a:prstGeom>
          </p:spPr>
        </p:pic>
        <p:sp>
          <p:nvSpPr>
            <p:cNvPr id="253" name="テキスト ボックス 252">
              <a:extLst>
                <a:ext uri="{FF2B5EF4-FFF2-40B4-BE49-F238E27FC236}">
                  <a16:creationId xmlns:a16="http://schemas.microsoft.com/office/drawing/2014/main" id="{14EBD925-245E-4709-8645-27FEBBC2CEE1}"/>
                </a:ext>
              </a:extLst>
            </p:cNvPr>
            <p:cNvSpPr txBox="1"/>
            <p:nvPr/>
          </p:nvSpPr>
          <p:spPr>
            <a:xfrm>
              <a:off x="2340000" y="684000"/>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①</a:t>
              </a:r>
            </a:p>
          </p:txBody>
        </p:sp>
      </p:grpSp>
      <p:grpSp>
        <p:nvGrpSpPr>
          <p:cNvPr id="31" name="グループ化 30">
            <a:extLst>
              <a:ext uri="{FF2B5EF4-FFF2-40B4-BE49-F238E27FC236}">
                <a16:creationId xmlns:a16="http://schemas.microsoft.com/office/drawing/2014/main" id="{FC8231E9-A96C-478F-B391-8612B7EA5A29}"/>
              </a:ext>
            </a:extLst>
          </p:cNvPr>
          <p:cNvGrpSpPr/>
          <p:nvPr/>
        </p:nvGrpSpPr>
        <p:grpSpPr>
          <a:xfrm>
            <a:off x="6731672" y="684000"/>
            <a:ext cx="2124000" cy="1908000"/>
            <a:chOff x="6731672" y="684000"/>
            <a:chExt cx="2124000" cy="1908000"/>
          </a:xfrm>
        </p:grpSpPr>
        <p:sp>
          <p:nvSpPr>
            <p:cNvPr id="243" name="正方形/長方形 242">
              <a:extLst>
                <a:ext uri="{FF2B5EF4-FFF2-40B4-BE49-F238E27FC236}">
                  <a16:creationId xmlns:a16="http://schemas.microsoft.com/office/drawing/2014/main" id="{49326A1D-CCDA-4CD4-9671-E4CD96018281}"/>
                </a:ext>
              </a:extLst>
            </p:cNvPr>
            <p:cNvSpPr/>
            <p:nvPr/>
          </p:nvSpPr>
          <p:spPr>
            <a:xfrm>
              <a:off x="6731672" y="684000"/>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44" name="図 243">
              <a:extLst>
                <a:ext uri="{FF2B5EF4-FFF2-40B4-BE49-F238E27FC236}">
                  <a16:creationId xmlns:a16="http://schemas.microsoft.com/office/drawing/2014/main" id="{7742C958-7A11-4483-9636-3A3A3E0FEC4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845851" y="777335"/>
              <a:ext cx="1895642" cy="1721331"/>
            </a:xfrm>
            <a:prstGeom prst="rect">
              <a:avLst/>
            </a:prstGeom>
          </p:spPr>
        </p:pic>
        <p:sp>
          <p:nvSpPr>
            <p:cNvPr id="247" name="テキスト ボックス 246">
              <a:extLst>
                <a:ext uri="{FF2B5EF4-FFF2-40B4-BE49-F238E27FC236}">
                  <a16:creationId xmlns:a16="http://schemas.microsoft.com/office/drawing/2014/main" id="{5FC64B30-20DE-4153-A5A7-EC4DDF6A55E9}"/>
                </a:ext>
              </a:extLst>
            </p:cNvPr>
            <p:cNvSpPr txBox="1"/>
            <p:nvPr/>
          </p:nvSpPr>
          <p:spPr>
            <a:xfrm>
              <a:off x="6731672" y="684000"/>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③</a:t>
              </a:r>
              <a:endParaRPr kumimoji="1" lang="ja-JP" altLang="en-US" sz="1600" dirty="0"/>
            </a:p>
          </p:txBody>
        </p:sp>
      </p:grpSp>
      <p:grpSp>
        <p:nvGrpSpPr>
          <p:cNvPr id="44" name="グループ化 43">
            <a:extLst>
              <a:ext uri="{FF2B5EF4-FFF2-40B4-BE49-F238E27FC236}">
                <a16:creationId xmlns:a16="http://schemas.microsoft.com/office/drawing/2014/main" id="{AFDE8E8A-7D38-41FD-A3A1-5812F9DD854F}"/>
              </a:ext>
            </a:extLst>
          </p:cNvPr>
          <p:cNvGrpSpPr/>
          <p:nvPr/>
        </p:nvGrpSpPr>
        <p:grpSpPr>
          <a:xfrm>
            <a:off x="2340000" y="2628000"/>
            <a:ext cx="2124000" cy="1908000"/>
            <a:chOff x="2340000" y="2628000"/>
            <a:chExt cx="2124000" cy="1908000"/>
          </a:xfrm>
        </p:grpSpPr>
        <p:sp>
          <p:nvSpPr>
            <p:cNvPr id="237" name="正方形/長方形 236">
              <a:extLst>
                <a:ext uri="{FF2B5EF4-FFF2-40B4-BE49-F238E27FC236}">
                  <a16:creationId xmlns:a16="http://schemas.microsoft.com/office/drawing/2014/main" id="{D6A33BC7-F839-4DBC-891C-201653C21DF5}"/>
                </a:ext>
              </a:extLst>
            </p:cNvPr>
            <p:cNvSpPr/>
            <p:nvPr/>
          </p:nvSpPr>
          <p:spPr>
            <a:xfrm>
              <a:off x="2340000" y="2628000"/>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38" name="図 237">
              <a:extLst>
                <a:ext uri="{FF2B5EF4-FFF2-40B4-BE49-F238E27FC236}">
                  <a16:creationId xmlns:a16="http://schemas.microsoft.com/office/drawing/2014/main" id="{DFF1E992-DF0D-4C7C-93D3-536BCAE9D9D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454179" y="2721335"/>
              <a:ext cx="1895642" cy="1721331"/>
            </a:xfrm>
            <a:prstGeom prst="rect">
              <a:avLst/>
            </a:prstGeom>
          </p:spPr>
        </p:pic>
        <p:sp>
          <p:nvSpPr>
            <p:cNvPr id="241" name="テキスト ボックス 240">
              <a:extLst>
                <a:ext uri="{FF2B5EF4-FFF2-40B4-BE49-F238E27FC236}">
                  <a16:creationId xmlns:a16="http://schemas.microsoft.com/office/drawing/2014/main" id="{D346BFD5-A57B-44E5-B71F-C6316CFAC216}"/>
                </a:ext>
              </a:extLst>
            </p:cNvPr>
            <p:cNvSpPr txBox="1"/>
            <p:nvPr/>
          </p:nvSpPr>
          <p:spPr>
            <a:xfrm>
              <a:off x="2340000" y="2628000"/>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④</a:t>
              </a:r>
            </a:p>
          </p:txBody>
        </p:sp>
      </p:grpSp>
      <p:grpSp>
        <p:nvGrpSpPr>
          <p:cNvPr id="51" name="グループ化 50">
            <a:extLst>
              <a:ext uri="{FF2B5EF4-FFF2-40B4-BE49-F238E27FC236}">
                <a16:creationId xmlns:a16="http://schemas.microsoft.com/office/drawing/2014/main" id="{E3E87868-2A2F-4372-BA5B-445FA64B0193}"/>
              </a:ext>
            </a:extLst>
          </p:cNvPr>
          <p:cNvGrpSpPr/>
          <p:nvPr/>
        </p:nvGrpSpPr>
        <p:grpSpPr>
          <a:xfrm>
            <a:off x="6731672" y="2628000"/>
            <a:ext cx="2124000" cy="1908000"/>
            <a:chOff x="6731672" y="2628000"/>
            <a:chExt cx="2124000" cy="1908000"/>
          </a:xfrm>
        </p:grpSpPr>
        <p:sp>
          <p:nvSpPr>
            <p:cNvPr id="231" name="正方形/長方形 230">
              <a:extLst>
                <a:ext uri="{FF2B5EF4-FFF2-40B4-BE49-F238E27FC236}">
                  <a16:creationId xmlns:a16="http://schemas.microsoft.com/office/drawing/2014/main" id="{C3E6CF20-33FD-41E4-B422-AE86AC64C8B0}"/>
                </a:ext>
              </a:extLst>
            </p:cNvPr>
            <p:cNvSpPr/>
            <p:nvPr/>
          </p:nvSpPr>
          <p:spPr>
            <a:xfrm>
              <a:off x="6731672" y="2628000"/>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32" name="図 231">
              <a:extLst>
                <a:ext uri="{FF2B5EF4-FFF2-40B4-BE49-F238E27FC236}">
                  <a16:creationId xmlns:a16="http://schemas.microsoft.com/office/drawing/2014/main" id="{2DEEE8FD-91BD-4171-BD8A-DF448FDA7BC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845851" y="2724059"/>
              <a:ext cx="1895642" cy="1715882"/>
            </a:xfrm>
            <a:prstGeom prst="rect">
              <a:avLst/>
            </a:prstGeom>
          </p:spPr>
        </p:pic>
        <p:sp>
          <p:nvSpPr>
            <p:cNvPr id="234" name="テキスト ボックス 233">
              <a:extLst>
                <a:ext uri="{FF2B5EF4-FFF2-40B4-BE49-F238E27FC236}">
                  <a16:creationId xmlns:a16="http://schemas.microsoft.com/office/drawing/2014/main" id="{16368F67-C290-48BE-B8B2-0448EDBB8439}"/>
                </a:ext>
              </a:extLst>
            </p:cNvPr>
            <p:cNvSpPr txBox="1"/>
            <p:nvPr/>
          </p:nvSpPr>
          <p:spPr>
            <a:xfrm>
              <a:off x="6731672" y="2628000"/>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⑥</a:t>
              </a:r>
              <a:endParaRPr kumimoji="1" lang="ja-JP" altLang="en-US" sz="1600" dirty="0"/>
            </a:p>
          </p:txBody>
        </p:sp>
      </p:grpSp>
      <p:grpSp>
        <p:nvGrpSpPr>
          <p:cNvPr id="45" name="グループ化 44">
            <a:extLst>
              <a:ext uri="{FF2B5EF4-FFF2-40B4-BE49-F238E27FC236}">
                <a16:creationId xmlns:a16="http://schemas.microsoft.com/office/drawing/2014/main" id="{8FAB7C7F-5B91-4D04-9F80-1401CBD45EDB}"/>
              </a:ext>
            </a:extLst>
          </p:cNvPr>
          <p:cNvGrpSpPr/>
          <p:nvPr/>
        </p:nvGrpSpPr>
        <p:grpSpPr>
          <a:xfrm>
            <a:off x="4535836" y="2628000"/>
            <a:ext cx="2124000" cy="1908000"/>
            <a:chOff x="4535836" y="2628000"/>
            <a:chExt cx="2124000" cy="1908000"/>
          </a:xfrm>
        </p:grpSpPr>
        <p:sp>
          <p:nvSpPr>
            <p:cNvPr id="225" name="正方形/長方形 224">
              <a:extLst>
                <a:ext uri="{FF2B5EF4-FFF2-40B4-BE49-F238E27FC236}">
                  <a16:creationId xmlns:a16="http://schemas.microsoft.com/office/drawing/2014/main" id="{924686D2-067B-458E-989C-962827275656}"/>
                </a:ext>
              </a:extLst>
            </p:cNvPr>
            <p:cNvSpPr/>
            <p:nvPr/>
          </p:nvSpPr>
          <p:spPr>
            <a:xfrm>
              <a:off x="4535836" y="2628000"/>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26" name="図 225">
              <a:extLst>
                <a:ext uri="{FF2B5EF4-FFF2-40B4-BE49-F238E27FC236}">
                  <a16:creationId xmlns:a16="http://schemas.microsoft.com/office/drawing/2014/main" id="{670C0111-D7AF-47DA-B7FA-C508642CB27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650015" y="2724059"/>
              <a:ext cx="1895642" cy="1715882"/>
            </a:xfrm>
            <a:prstGeom prst="rect">
              <a:avLst/>
            </a:prstGeom>
          </p:spPr>
        </p:pic>
        <p:sp>
          <p:nvSpPr>
            <p:cNvPr id="228" name="テキスト ボックス 227">
              <a:extLst>
                <a:ext uri="{FF2B5EF4-FFF2-40B4-BE49-F238E27FC236}">
                  <a16:creationId xmlns:a16="http://schemas.microsoft.com/office/drawing/2014/main" id="{A7E8CB07-E9D1-4950-832B-653BA59706C8}"/>
                </a:ext>
              </a:extLst>
            </p:cNvPr>
            <p:cNvSpPr txBox="1"/>
            <p:nvPr/>
          </p:nvSpPr>
          <p:spPr>
            <a:xfrm>
              <a:off x="4535836" y="2628000"/>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⑤</a:t>
              </a:r>
              <a:endParaRPr kumimoji="1" lang="ja-JP" altLang="en-US" sz="1600" dirty="0"/>
            </a:p>
          </p:txBody>
        </p:sp>
      </p:grpSp>
      <p:grpSp>
        <p:nvGrpSpPr>
          <p:cNvPr id="27" name="グループ化 26">
            <a:extLst>
              <a:ext uri="{FF2B5EF4-FFF2-40B4-BE49-F238E27FC236}">
                <a16:creationId xmlns:a16="http://schemas.microsoft.com/office/drawing/2014/main" id="{6EBFA708-D02B-4659-9659-D81AD69E9513}"/>
              </a:ext>
            </a:extLst>
          </p:cNvPr>
          <p:cNvGrpSpPr/>
          <p:nvPr/>
        </p:nvGrpSpPr>
        <p:grpSpPr>
          <a:xfrm>
            <a:off x="4753562" y="684000"/>
            <a:ext cx="525145" cy="1319202"/>
            <a:chOff x="4753562" y="684000"/>
            <a:chExt cx="525145" cy="1319202"/>
          </a:xfrm>
        </p:grpSpPr>
        <p:sp>
          <p:nvSpPr>
            <p:cNvPr id="257" name="フリーフォーム 33">
              <a:extLst>
                <a:ext uri="{FF2B5EF4-FFF2-40B4-BE49-F238E27FC236}">
                  <a16:creationId xmlns:a16="http://schemas.microsoft.com/office/drawing/2014/main" id="{8362E395-5D65-48E1-9591-476D1AF66C80}"/>
                </a:ext>
              </a:extLst>
            </p:cNvPr>
            <p:cNvSpPr/>
            <p:nvPr/>
          </p:nvSpPr>
          <p:spPr>
            <a:xfrm rot="20985341">
              <a:off x="4929943" y="1928626"/>
              <a:ext cx="304845" cy="74576"/>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152831"/>
                <a:gd name="connsiteY0" fmla="*/ 458825 h 458825"/>
                <a:gd name="connsiteX1" fmla="*/ 2152833 w 2152831"/>
                <a:gd name="connsiteY1" fmla="*/ 0 h 458825"/>
                <a:gd name="connsiteX0" fmla="*/ 2 w 1428211"/>
                <a:gd name="connsiteY0" fmla="*/ 213451 h 213452"/>
                <a:gd name="connsiteX1" fmla="*/ 1428213 w 1428211"/>
                <a:gd name="connsiteY1" fmla="*/ 0 h 213452"/>
                <a:gd name="connsiteX0" fmla="*/ 2 w 1399950"/>
                <a:gd name="connsiteY0" fmla="*/ 167137 h 167136"/>
                <a:gd name="connsiteX1" fmla="*/ 1399952 w 1399950"/>
                <a:gd name="connsiteY1" fmla="*/ 0 h 167136"/>
                <a:gd name="connsiteX0" fmla="*/ 2 w 1399950"/>
                <a:gd name="connsiteY0" fmla="*/ 167137 h 167136"/>
                <a:gd name="connsiteX1" fmla="*/ 1399952 w 1399950"/>
                <a:gd name="connsiteY1" fmla="*/ 0 h 167136"/>
                <a:gd name="connsiteX0" fmla="*/ 2 w 1399950"/>
                <a:gd name="connsiteY0" fmla="*/ 167137 h 167136"/>
                <a:gd name="connsiteX1" fmla="*/ 1399952 w 1399950"/>
                <a:gd name="connsiteY1" fmla="*/ 0 h 167136"/>
              </a:gdLst>
              <a:ahLst/>
              <a:cxnLst>
                <a:cxn ang="0">
                  <a:pos x="connsiteX0" y="connsiteY0"/>
                </a:cxn>
                <a:cxn ang="0">
                  <a:pos x="connsiteX1" y="connsiteY1"/>
                </a:cxn>
              </a:cxnLst>
              <a:rect l="l" t="t" r="r" b="b"/>
              <a:pathLst>
                <a:path w="1399950" h="167136">
                  <a:moveTo>
                    <a:pt x="2" y="167137"/>
                  </a:moveTo>
                  <a:lnTo>
                    <a:pt x="1399952"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258" name="円形吹き出し 47">
              <a:extLst>
                <a:ext uri="{FF2B5EF4-FFF2-40B4-BE49-F238E27FC236}">
                  <a16:creationId xmlns:a16="http://schemas.microsoft.com/office/drawing/2014/main" id="{E98AEBDF-C16C-4564-8462-A3A038882505}"/>
                </a:ext>
              </a:extLst>
            </p:cNvPr>
            <p:cNvSpPr/>
            <p:nvPr/>
          </p:nvSpPr>
          <p:spPr>
            <a:xfrm>
              <a:off x="4753562" y="684000"/>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左右</a:t>
              </a:r>
              <a:endParaRPr lang="en-US" altLang="ja-JP" sz="1600" dirty="0">
                <a:solidFill>
                  <a:prstClr val="black"/>
                </a:solidFill>
                <a:effectLst>
                  <a:glow rad="177800">
                    <a:prstClr val="white"/>
                  </a:glow>
                </a:effectLst>
              </a:endParaRPr>
            </a:p>
          </p:txBody>
        </p:sp>
      </p:grpSp>
      <p:grpSp>
        <p:nvGrpSpPr>
          <p:cNvPr id="25" name="グループ化 24">
            <a:extLst>
              <a:ext uri="{FF2B5EF4-FFF2-40B4-BE49-F238E27FC236}">
                <a16:creationId xmlns:a16="http://schemas.microsoft.com/office/drawing/2014/main" id="{CD591D86-26F7-4733-958F-C96C00DFB60C}"/>
              </a:ext>
            </a:extLst>
          </p:cNvPr>
          <p:cNvGrpSpPr/>
          <p:nvPr/>
        </p:nvGrpSpPr>
        <p:grpSpPr>
          <a:xfrm>
            <a:off x="2557726" y="684000"/>
            <a:ext cx="633783" cy="1450373"/>
            <a:chOff x="2557726" y="684000"/>
            <a:chExt cx="633783" cy="1450373"/>
          </a:xfrm>
        </p:grpSpPr>
        <p:sp>
          <p:nvSpPr>
            <p:cNvPr id="251" name="フリーフォーム 33">
              <a:extLst>
                <a:ext uri="{FF2B5EF4-FFF2-40B4-BE49-F238E27FC236}">
                  <a16:creationId xmlns:a16="http://schemas.microsoft.com/office/drawing/2014/main" id="{DE252796-EE33-4B66-8FA3-E39715D4CC7C}"/>
                </a:ext>
              </a:extLst>
            </p:cNvPr>
            <p:cNvSpPr/>
            <p:nvPr/>
          </p:nvSpPr>
          <p:spPr>
            <a:xfrm>
              <a:off x="2588224" y="1999954"/>
              <a:ext cx="603285" cy="1344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252" name="円形吹き出し 47">
              <a:extLst>
                <a:ext uri="{FF2B5EF4-FFF2-40B4-BE49-F238E27FC236}">
                  <a16:creationId xmlns:a16="http://schemas.microsoft.com/office/drawing/2014/main" id="{1A908A0B-3F92-411F-BDB2-F01597923C62}"/>
                </a:ext>
              </a:extLst>
            </p:cNvPr>
            <p:cNvSpPr/>
            <p:nvPr/>
          </p:nvSpPr>
          <p:spPr>
            <a:xfrm>
              <a:off x="2557726" y="684000"/>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左右</a:t>
              </a:r>
              <a:endParaRPr lang="en-US" altLang="ja-JP" sz="1600" dirty="0">
                <a:solidFill>
                  <a:prstClr val="black"/>
                </a:solidFill>
                <a:effectLst>
                  <a:glow rad="177800">
                    <a:prstClr val="white"/>
                  </a:glow>
                </a:effectLst>
              </a:endParaRPr>
            </a:p>
          </p:txBody>
        </p:sp>
      </p:grpSp>
      <p:grpSp>
        <p:nvGrpSpPr>
          <p:cNvPr id="30" name="グループ化 29">
            <a:extLst>
              <a:ext uri="{FF2B5EF4-FFF2-40B4-BE49-F238E27FC236}">
                <a16:creationId xmlns:a16="http://schemas.microsoft.com/office/drawing/2014/main" id="{5CF1B07A-C9BF-43AB-ACF5-EE70A917A117}"/>
              </a:ext>
            </a:extLst>
          </p:cNvPr>
          <p:cNvGrpSpPr/>
          <p:nvPr/>
        </p:nvGrpSpPr>
        <p:grpSpPr>
          <a:xfrm>
            <a:off x="6949398" y="684000"/>
            <a:ext cx="1036397" cy="1365439"/>
            <a:chOff x="6949398" y="684000"/>
            <a:chExt cx="1036397" cy="1365439"/>
          </a:xfrm>
        </p:grpSpPr>
        <p:sp>
          <p:nvSpPr>
            <p:cNvPr id="245" name="フリーフォーム 33">
              <a:extLst>
                <a:ext uri="{FF2B5EF4-FFF2-40B4-BE49-F238E27FC236}">
                  <a16:creationId xmlns:a16="http://schemas.microsoft.com/office/drawing/2014/main" id="{ED112B40-92A4-48D5-B641-A3678FAC56CD}"/>
                </a:ext>
              </a:extLst>
            </p:cNvPr>
            <p:cNvSpPr/>
            <p:nvPr/>
          </p:nvSpPr>
          <p:spPr>
            <a:xfrm>
              <a:off x="6949398" y="1488776"/>
              <a:ext cx="1036397" cy="560663"/>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246" name="円形吹き出し 47">
              <a:extLst>
                <a:ext uri="{FF2B5EF4-FFF2-40B4-BE49-F238E27FC236}">
                  <a16:creationId xmlns:a16="http://schemas.microsoft.com/office/drawing/2014/main" id="{AEA18A25-40A8-4830-B93C-592925129BA4}"/>
                </a:ext>
              </a:extLst>
            </p:cNvPr>
            <p:cNvSpPr/>
            <p:nvPr/>
          </p:nvSpPr>
          <p:spPr>
            <a:xfrm>
              <a:off x="6949398" y="684000"/>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前後</a:t>
              </a:r>
              <a:endParaRPr lang="en-US" altLang="ja-JP" sz="1600" dirty="0">
                <a:solidFill>
                  <a:prstClr val="black"/>
                </a:solidFill>
                <a:effectLst>
                  <a:glow rad="177800">
                    <a:prstClr val="white"/>
                  </a:glow>
                </a:effectLst>
              </a:endParaRPr>
            </a:p>
          </p:txBody>
        </p:sp>
      </p:grpSp>
      <p:grpSp>
        <p:nvGrpSpPr>
          <p:cNvPr id="23" name="グループ化 22">
            <a:extLst>
              <a:ext uri="{FF2B5EF4-FFF2-40B4-BE49-F238E27FC236}">
                <a16:creationId xmlns:a16="http://schemas.microsoft.com/office/drawing/2014/main" id="{1E37BE6F-2D4B-4B47-88CD-1295C2D77785}"/>
              </a:ext>
            </a:extLst>
          </p:cNvPr>
          <p:cNvGrpSpPr/>
          <p:nvPr/>
        </p:nvGrpSpPr>
        <p:grpSpPr>
          <a:xfrm>
            <a:off x="2557726" y="2628000"/>
            <a:ext cx="525145" cy="1616683"/>
            <a:chOff x="2557726" y="2628000"/>
            <a:chExt cx="525145" cy="1616683"/>
          </a:xfrm>
        </p:grpSpPr>
        <p:sp>
          <p:nvSpPr>
            <p:cNvPr id="239" name="フリーフォーム 33">
              <a:extLst>
                <a:ext uri="{FF2B5EF4-FFF2-40B4-BE49-F238E27FC236}">
                  <a16:creationId xmlns:a16="http://schemas.microsoft.com/office/drawing/2014/main" id="{78DF27EB-A2EA-481A-B094-A43835F1F515}"/>
                </a:ext>
              </a:extLst>
            </p:cNvPr>
            <p:cNvSpPr/>
            <p:nvPr/>
          </p:nvSpPr>
          <p:spPr>
            <a:xfrm rot="5400000">
              <a:off x="2432646" y="3875831"/>
              <a:ext cx="603285" cy="1344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240" name="円形吹き出し 47">
              <a:extLst>
                <a:ext uri="{FF2B5EF4-FFF2-40B4-BE49-F238E27FC236}">
                  <a16:creationId xmlns:a16="http://schemas.microsoft.com/office/drawing/2014/main" id="{9CD53AE3-16A3-4197-9B25-84545A63FEAE}"/>
                </a:ext>
              </a:extLst>
            </p:cNvPr>
            <p:cNvSpPr/>
            <p:nvPr/>
          </p:nvSpPr>
          <p:spPr>
            <a:xfrm>
              <a:off x="2557726" y="2628000"/>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上下</a:t>
              </a:r>
              <a:endParaRPr lang="en-US" altLang="ja-JP" sz="1600" dirty="0">
                <a:solidFill>
                  <a:prstClr val="black"/>
                </a:solidFill>
                <a:effectLst>
                  <a:glow rad="177800">
                    <a:prstClr val="white"/>
                  </a:glow>
                </a:effectLst>
              </a:endParaRPr>
            </a:p>
          </p:txBody>
        </p:sp>
      </p:grpSp>
      <p:grpSp>
        <p:nvGrpSpPr>
          <p:cNvPr id="20" name="グループ化 19">
            <a:extLst>
              <a:ext uri="{FF2B5EF4-FFF2-40B4-BE49-F238E27FC236}">
                <a16:creationId xmlns:a16="http://schemas.microsoft.com/office/drawing/2014/main" id="{3B87EDF8-F357-4563-974F-6304CEB3FF2E}"/>
              </a:ext>
            </a:extLst>
          </p:cNvPr>
          <p:cNvGrpSpPr/>
          <p:nvPr/>
        </p:nvGrpSpPr>
        <p:grpSpPr>
          <a:xfrm>
            <a:off x="6949398" y="2628000"/>
            <a:ext cx="831623" cy="1778372"/>
            <a:chOff x="6949398" y="2628000"/>
            <a:chExt cx="831623" cy="1778372"/>
          </a:xfrm>
        </p:grpSpPr>
        <p:sp>
          <p:nvSpPr>
            <p:cNvPr id="233" name="円形吹き出し 47">
              <a:extLst>
                <a:ext uri="{FF2B5EF4-FFF2-40B4-BE49-F238E27FC236}">
                  <a16:creationId xmlns:a16="http://schemas.microsoft.com/office/drawing/2014/main" id="{2DA1005A-DBEC-424B-B980-BFC3D7DED056}"/>
                </a:ext>
              </a:extLst>
            </p:cNvPr>
            <p:cNvSpPr/>
            <p:nvPr/>
          </p:nvSpPr>
          <p:spPr>
            <a:xfrm>
              <a:off x="6949398" y="2628000"/>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上下</a:t>
              </a:r>
              <a:endParaRPr lang="en-US" altLang="ja-JP" sz="1600" dirty="0">
                <a:solidFill>
                  <a:prstClr val="black"/>
                </a:solidFill>
                <a:effectLst>
                  <a:glow rad="177800">
                    <a:prstClr val="white"/>
                  </a:glow>
                </a:effectLst>
              </a:endParaRPr>
            </a:p>
          </p:txBody>
        </p:sp>
        <p:sp>
          <p:nvSpPr>
            <p:cNvPr id="236" name="フリーフォーム 33">
              <a:extLst>
                <a:ext uri="{FF2B5EF4-FFF2-40B4-BE49-F238E27FC236}">
                  <a16:creationId xmlns:a16="http://schemas.microsoft.com/office/drawing/2014/main" id="{A68A19DA-0F9C-46F7-B183-968A381DC27E}"/>
                </a:ext>
              </a:extLst>
            </p:cNvPr>
            <p:cNvSpPr/>
            <p:nvPr/>
          </p:nvSpPr>
          <p:spPr>
            <a:xfrm rot="16971595">
              <a:off x="7355094" y="3980445"/>
              <a:ext cx="695712" cy="156142"/>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grpSp>
        <p:nvGrpSpPr>
          <p:cNvPr id="21" name="グループ化 20">
            <a:extLst>
              <a:ext uri="{FF2B5EF4-FFF2-40B4-BE49-F238E27FC236}">
                <a16:creationId xmlns:a16="http://schemas.microsoft.com/office/drawing/2014/main" id="{B007729F-9A6B-434C-8B93-CA2B81E4B8DF}"/>
              </a:ext>
            </a:extLst>
          </p:cNvPr>
          <p:cNvGrpSpPr/>
          <p:nvPr/>
        </p:nvGrpSpPr>
        <p:grpSpPr>
          <a:xfrm>
            <a:off x="4753562" y="2628000"/>
            <a:ext cx="831482" cy="1765459"/>
            <a:chOff x="4753562" y="2628000"/>
            <a:chExt cx="831482" cy="1765459"/>
          </a:xfrm>
        </p:grpSpPr>
        <p:sp>
          <p:nvSpPr>
            <p:cNvPr id="227" name="円形吹き出し 47">
              <a:extLst>
                <a:ext uri="{FF2B5EF4-FFF2-40B4-BE49-F238E27FC236}">
                  <a16:creationId xmlns:a16="http://schemas.microsoft.com/office/drawing/2014/main" id="{38905AB0-4F93-4443-A93D-F22FF659BB05}"/>
                </a:ext>
              </a:extLst>
            </p:cNvPr>
            <p:cNvSpPr/>
            <p:nvPr/>
          </p:nvSpPr>
          <p:spPr>
            <a:xfrm>
              <a:off x="4753562" y="2628000"/>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上下</a:t>
              </a:r>
              <a:endParaRPr lang="en-US" altLang="ja-JP" sz="1600" dirty="0">
                <a:solidFill>
                  <a:prstClr val="black"/>
                </a:solidFill>
                <a:effectLst>
                  <a:glow rad="177800">
                    <a:prstClr val="white"/>
                  </a:glow>
                </a:effectLst>
              </a:endParaRPr>
            </a:p>
          </p:txBody>
        </p:sp>
        <p:sp>
          <p:nvSpPr>
            <p:cNvPr id="230" name="フリーフォーム 33">
              <a:extLst>
                <a:ext uri="{FF2B5EF4-FFF2-40B4-BE49-F238E27FC236}">
                  <a16:creationId xmlns:a16="http://schemas.microsoft.com/office/drawing/2014/main" id="{1555ED1F-6F1E-4436-958F-26AF0AC6BB91}"/>
                </a:ext>
              </a:extLst>
            </p:cNvPr>
            <p:cNvSpPr/>
            <p:nvPr/>
          </p:nvSpPr>
          <p:spPr>
            <a:xfrm rot="16971595">
              <a:off x="5159117" y="3967532"/>
              <a:ext cx="695712" cy="156142"/>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sp>
        <p:nvSpPr>
          <p:cNvPr id="63" name="角丸四角形吹き出し 25">
            <a:extLst>
              <a:ext uri="{FF2B5EF4-FFF2-40B4-BE49-F238E27FC236}">
                <a16:creationId xmlns:a16="http://schemas.microsoft.com/office/drawing/2014/main" id="{01DC1038-796B-4B83-8C77-BDD1C5638119}"/>
              </a:ext>
            </a:extLst>
          </p:cNvPr>
          <p:cNvSpPr>
            <a:spLocks/>
          </p:cNvSpPr>
          <p:nvPr/>
        </p:nvSpPr>
        <p:spPr>
          <a:xfrm>
            <a:off x="4436886" y="5444340"/>
            <a:ext cx="4095554" cy="1065702"/>
          </a:xfrm>
          <a:prstGeom prst="wedgeRoundRectCallout">
            <a:avLst>
              <a:gd name="adj1" fmla="val -29074"/>
              <a:gd name="adj2" fmla="val -50122"/>
              <a:gd name="adj3" fmla="val 16667"/>
            </a:avLst>
          </a:prstGeom>
          <a:solidFill>
            <a:schemeClr val="accent6">
              <a:lumMod val="20000"/>
              <a:lumOff val="80000"/>
            </a:schemeClr>
          </a:solidFill>
          <a:ln w="12700">
            <a:noFill/>
          </a:ln>
          <a:effectLst>
            <a:innerShdw blurRad="139700">
              <a:srgbClr val="FF6600"/>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ct val="20000"/>
              </a:spcBef>
            </a:pPr>
            <a:r>
              <a:rPr lang="ja-JP" altLang="en-US" sz="2000" dirty="0">
                <a:solidFill>
                  <a:srgbClr val="EEECE1">
                    <a:lumMod val="10000"/>
                  </a:srgbClr>
                </a:solidFill>
              </a:rPr>
              <a:t>文字盤の反転方向は様々</a:t>
            </a:r>
          </a:p>
        </p:txBody>
      </p:sp>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kumimoji="1" lang="ja-JP" altLang="en-US" dirty="0"/>
              <a:t>時計の結果</a:t>
            </a:r>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kumimoji="1" lang="ja-JP" altLang="en-US" dirty="0"/>
              <a:t>時計の結果</a:t>
            </a:r>
          </a:p>
        </p:txBody>
      </p:sp>
      <p:pic>
        <p:nvPicPr>
          <p:cNvPr id="12" name="図 11">
            <a:extLst>
              <a:ext uri="{FF2B5EF4-FFF2-40B4-BE49-F238E27FC236}">
                <a16:creationId xmlns:a16="http://schemas.microsoft.com/office/drawing/2014/main" id="{2C1C53D9-3090-4098-A958-942A9AE8F3FB}"/>
              </a:ext>
            </a:extLst>
          </p:cNvPr>
          <p:cNvPicPr>
            <a:picLocks noChangeAspect="1"/>
          </p:cNvPicPr>
          <p:nvPr/>
        </p:nvPicPr>
        <p:blipFill>
          <a:blip r:embed="rId8"/>
          <a:stretch>
            <a:fillRect/>
          </a:stretch>
        </p:blipFill>
        <p:spPr>
          <a:xfrm>
            <a:off x="611560" y="1293939"/>
            <a:ext cx="1067278" cy="1106373"/>
          </a:xfrm>
          <a:prstGeom prst="rect">
            <a:avLst/>
          </a:prstGeom>
        </p:spPr>
      </p:pic>
      <p:sp>
        <p:nvSpPr>
          <p:cNvPr id="68" name="円形吹き出し 47">
            <a:extLst>
              <a:ext uri="{FF2B5EF4-FFF2-40B4-BE49-F238E27FC236}">
                <a16:creationId xmlns:a16="http://schemas.microsoft.com/office/drawing/2014/main" id="{B866DFCF-BE5D-47D1-B192-499DB89149D0}"/>
              </a:ext>
            </a:extLst>
          </p:cNvPr>
          <p:cNvSpPr/>
          <p:nvPr/>
        </p:nvSpPr>
        <p:spPr>
          <a:xfrm>
            <a:off x="3256971" y="151575"/>
            <a:ext cx="1944216" cy="484413"/>
          </a:xfrm>
          <a:prstGeom prst="wedgeEllipseCallout">
            <a:avLst>
              <a:gd name="adj1" fmla="val -47555"/>
              <a:gd name="adj2" fmla="val 62552"/>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反転と感じる方向</a:t>
            </a:r>
            <a:endParaRPr lang="en-US" altLang="ja-JP" sz="1600" dirty="0">
              <a:solidFill>
                <a:prstClr val="black"/>
              </a:solidFill>
              <a:effectLst>
                <a:glow rad="177800">
                  <a:prstClr val="white"/>
                </a:glow>
              </a:effectLst>
            </a:endParaRPr>
          </a:p>
        </p:txBody>
      </p:sp>
    </p:spTree>
    <p:extLst>
      <p:ext uri="{BB962C8B-B14F-4D97-AF65-F5344CB8AC3E}">
        <p14:creationId xmlns:p14="http://schemas.microsoft.com/office/powerpoint/2010/main" val="109945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27"/>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30"/>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23"/>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21"/>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20"/>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grpId="0" nodeType="afterEffect">
                                  <p:stCondLst>
                                    <p:cond delay="500"/>
                                  </p:stCondLst>
                                  <p:childTnLst>
                                    <p:set>
                                      <p:cBhvr>
                                        <p:cTn id="27"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kumimoji="1" lang="ja-JP" altLang="en-US" dirty="0"/>
              <a:t>鏡に対する反転方向</a:t>
            </a:r>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kumimoji="1" lang="ja-JP" altLang="en-US" dirty="0"/>
              <a:t>時計の結果</a:t>
            </a:r>
          </a:p>
        </p:txBody>
      </p:sp>
      <p:sp>
        <p:nvSpPr>
          <p:cNvPr id="5" name="コンテンツ プレースホルダー 95">
            <a:extLst>
              <a:ext uri="{FF2B5EF4-FFF2-40B4-BE49-F238E27FC236}">
                <a16:creationId xmlns:a16="http://schemas.microsoft.com/office/drawing/2014/main" id="{95E7AF22-C811-4998-A4F3-A3A4734A1625}"/>
              </a:ext>
            </a:extLst>
          </p:cNvPr>
          <p:cNvSpPr>
            <a:spLocks noGrp="1"/>
          </p:cNvSpPr>
          <p:nvPr>
            <p:ph idx="1"/>
          </p:nvPr>
        </p:nvSpPr>
        <p:spPr>
          <a:xfrm>
            <a:off x="457200" y="836712"/>
            <a:ext cx="3779088" cy="369332"/>
          </a:xfrm>
        </p:spPr>
        <p:txBody>
          <a:bodyPr wrap="square">
            <a:spAutoFit/>
          </a:bodyPr>
          <a:lstStyle/>
          <a:p>
            <a:pPr marL="0" lvl="0" indent="0">
              <a:spcBef>
                <a:spcPts val="0"/>
              </a:spcBef>
              <a:buNone/>
            </a:pPr>
            <a:r>
              <a:rPr lang="ja-JP" altLang="en-US" sz="1800" dirty="0">
                <a:solidFill>
                  <a:prstClr val="black"/>
                </a:solidFill>
              </a:rPr>
              <a:t>鏡の各辺に名前をつける</a:t>
            </a:r>
          </a:p>
        </p:txBody>
      </p:sp>
      <p:pic>
        <p:nvPicPr>
          <p:cNvPr id="6" name="図 5">
            <a:extLst>
              <a:ext uri="{FF2B5EF4-FFF2-40B4-BE49-F238E27FC236}">
                <a16:creationId xmlns:a16="http://schemas.microsoft.com/office/drawing/2014/main" id="{068D15B7-024A-4CDC-A427-525C69B1B1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8"/>
          <a:stretch/>
        </p:blipFill>
        <p:spPr>
          <a:xfrm>
            <a:off x="2744244" y="1670400"/>
            <a:ext cx="2692800" cy="3200400"/>
          </a:xfrm>
          <a:prstGeom prst="rect">
            <a:avLst/>
          </a:prstGeom>
        </p:spPr>
      </p:pic>
      <p:grpSp>
        <p:nvGrpSpPr>
          <p:cNvPr id="31" name="グループ化 30">
            <a:extLst>
              <a:ext uri="{FF2B5EF4-FFF2-40B4-BE49-F238E27FC236}">
                <a16:creationId xmlns:a16="http://schemas.microsoft.com/office/drawing/2014/main" id="{10BD9033-3184-4095-873F-6A68708E4233}"/>
              </a:ext>
            </a:extLst>
          </p:cNvPr>
          <p:cNvGrpSpPr/>
          <p:nvPr/>
        </p:nvGrpSpPr>
        <p:grpSpPr>
          <a:xfrm>
            <a:off x="3347242" y="2548676"/>
            <a:ext cx="1574188" cy="587255"/>
            <a:chOff x="1396416" y="5782330"/>
            <a:chExt cx="1819910" cy="678921"/>
          </a:xfrm>
          <a:effectLst/>
        </p:grpSpPr>
        <p:sp>
          <p:nvSpPr>
            <p:cNvPr id="23" name="テキスト ボックス 22">
              <a:extLst>
                <a:ext uri="{FF2B5EF4-FFF2-40B4-BE49-F238E27FC236}">
                  <a16:creationId xmlns:a16="http://schemas.microsoft.com/office/drawing/2014/main" id="{FFF40ADA-D889-49FC-A91F-C04F79EE3209}"/>
                </a:ext>
              </a:extLst>
            </p:cNvPr>
            <p:cNvSpPr txBox="1"/>
            <p:nvPr/>
          </p:nvSpPr>
          <p:spPr>
            <a:xfrm>
              <a:off x="1396416" y="6141015"/>
              <a:ext cx="391400" cy="320236"/>
            </a:xfrm>
            <a:prstGeom prst="rect">
              <a:avLst/>
            </a:prstGeom>
            <a:noFill/>
            <a:effectLst/>
          </p:spPr>
          <p:txBody>
            <a:bodyPr wrap="none" rtlCol="0" anchor="ctr" anchorCtr="0">
              <a:spAutoFit/>
            </a:bodyPr>
            <a:lstStyle>
              <a:defPPr>
                <a:defRPr lang="ja-JP"/>
              </a:defPPr>
              <a:lvl1pPr>
                <a:defRPr sz="1400">
                  <a:solidFill>
                    <a:schemeClr val="tx2"/>
                  </a:solidFill>
                  <a:effectLst>
                    <a:glow rad="127000">
                      <a:schemeClr val="bg1">
                        <a:alpha val="80000"/>
                      </a:schemeClr>
                    </a:glow>
                  </a:effectLst>
                  <a:latin typeface="Cambria Math" panose="02040503050406030204" pitchFamily="18" charset="0"/>
                </a:defRPr>
              </a:lvl1pPr>
            </a:lstStyle>
            <a:p>
              <a:r>
                <a:rPr lang="ja-JP" altLang="en-US" dirty="0"/>
                <a:t>奥</a:t>
              </a:r>
            </a:p>
          </p:txBody>
        </p:sp>
        <p:sp>
          <p:nvSpPr>
            <p:cNvPr id="30" name="テキスト ボックス 29">
              <a:extLst>
                <a:ext uri="{FF2B5EF4-FFF2-40B4-BE49-F238E27FC236}">
                  <a16:creationId xmlns:a16="http://schemas.microsoft.com/office/drawing/2014/main" id="{77F6C1B6-F157-4258-8A15-714269EDDEB5}"/>
                </a:ext>
              </a:extLst>
            </p:cNvPr>
            <p:cNvSpPr txBox="1"/>
            <p:nvPr/>
          </p:nvSpPr>
          <p:spPr>
            <a:xfrm>
              <a:off x="2587712" y="5782330"/>
              <a:ext cx="628614" cy="355819"/>
            </a:xfrm>
            <a:prstGeom prst="rect">
              <a:avLst/>
            </a:prstGeom>
            <a:noFill/>
            <a:effectLst/>
          </p:spPr>
          <p:txBody>
            <a:bodyPr wrap="none" rtlCol="0" anchor="ctr" anchorCtr="0">
              <a:spAutoFit/>
            </a:bodyPr>
            <a:lstStyle>
              <a:defPPr>
                <a:defRPr lang="ja-JP"/>
              </a:defPPr>
              <a:lvl1pPr>
                <a:defRPr sz="1400">
                  <a:solidFill>
                    <a:schemeClr val="tx2"/>
                  </a:solidFill>
                  <a:effectLst>
                    <a:glow rad="127000">
                      <a:schemeClr val="bg1">
                        <a:alpha val="80000"/>
                      </a:schemeClr>
                    </a:glow>
                  </a:effectLst>
                  <a:latin typeface="Cambria Math" panose="02040503050406030204" pitchFamily="18" charset="0"/>
                </a:defRPr>
              </a:lvl1pPr>
            </a:lstStyle>
            <a:p>
              <a:r>
                <a:rPr lang="ja-JP" altLang="en-US" dirty="0"/>
                <a:t>手前</a:t>
              </a:r>
            </a:p>
          </p:txBody>
        </p:sp>
        <p:sp>
          <p:nvSpPr>
            <p:cNvPr id="26" name="フリーフォーム 70">
              <a:extLst>
                <a:ext uri="{FF2B5EF4-FFF2-40B4-BE49-F238E27FC236}">
                  <a16:creationId xmlns:a16="http://schemas.microsoft.com/office/drawing/2014/main" id="{33CBF7BB-B9F5-440E-842E-504AA35EA939}"/>
                </a:ext>
              </a:extLst>
            </p:cNvPr>
            <p:cNvSpPr>
              <a:spLocks noChangeAspect="1"/>
            </p:cNvSpPr>
            <p:nvPr/>
          </p:nvSpPr>
          <p:spPr>
            <a:xfrm rot="19073277">
              <a:off x="1847260" y="5965610"/>
              <a:ext cx="774148" cy="345079"/>
            </a:xfrm>
            <a:custGeom>
              <a:avLst/>
              <a:gdLst>
                <a:gd name="connsiteX0" fmla="*/ 0 w 545306"/>
                <a:gd name="connsiteY0" fmla="*/ 542925 h 542925"/>
                <a:gd name="connsiteX1" fmla="*/ 545306 w 545306"/>
                <a:gd name="connsiteY1" fmla="*/ 0 h 542925"/>
                <a:gd name="connsiteX2" fmla="*/ 545306 w 545306"/>
                <a:gd name="connsiteY2" fmla="*/ 0 h 542925"/>
                <a:gd name="connsiteX0" fmla="*/ 0 w 545306"/>
                <a:gd name="connsiteY0" fmla="*/ 542925 h 542925"/>
                <a:gd name="connsiteX1" fmla="*/ 545306 w 545306"/>
                <a:gd name="connsiteY1" fmla="*/ 0 h 542925"/>
                <a:gd name="connsiteX2" fmla="*/ 281698 w 545306"/>
                <a:gd name="connsiteY2" fmla="*/ 2353 h 542925"/>
                <a:gd name="connsiteX0" fmla="*/ 0 w 281698"/>
                <a:gd name="connsiteY0" fmla="*/ 540572 h 540572"/>
                <a:gd name="connsiteX1" fmla="*/ 281698 w 281698"/>
                <a:gd name="connsiteY1" fmla="*/ 0 h 540572"/>
                <a:gd name="connsiteX0" fmla="*/ 290236 w 290236"/>
                <a:gd name="connsiteY0" fmla="*/ 498206 h 498206"/>
                <a:gd name="connsiteX1" fmla="*/ 0 w 290236"/>
                <a:gd name="connsiteY1" fmla="*/ 0 h 498206"/>
                <a:gd name="connsiteX0" fmla="*/ 450283 w 450283"/>
                <a:gd name="connsiteY0" fmla="*/ 500559 h 500559"/>
                <a:gd name="connsiteX1" fmla="*/ 0 w 450283"/>
                <a:gd name="connsiteY1" fmla="*/ 0 h 500559"/>
                <a:gd name="connsiteX0" fmla="*/ 445575 w 445575"/>
                <a:gd name="connsiteY0" fmla="*/ 427596 h 427596"/>
                <a:gd name="connsiteX1" fmla="*/ 0 w 445575"/>
                <a:gd name="connsiteY1" fmla="*/ 0 h 427596"/>
                <a:gd name="connsiteX0" fmla="*/ 480880 w 480880"/>
                <a:gd name="connsiteY0" fmla="*/ 375816 h 375816"/>
                <a:gd name="connsiteX1" fmla="*/ 0 w 480880"/>
                <a:gd name="connsiteY1" fmla="*/ 0 h 375816"/>
                <a:gd name="connsiteX0" fmla="*/ 504416 w 504416"/>
                <a:gd name="connsiteY0" fmla="*/ 291085 h 291085"/>
                <a:gd name="connsiteX1" fmla="*/ 0 w 504416"/>
                <a:gd name="connsiteY1" fmla="*/ 0 h 291085"/>
                <a:gd name="connsiteX0" fmla="*/ 518537 w 518537"/>
                <a:gd name="connsiteY0" fmla="*/ 234598 h 234598"/>
                <a:gd name="connsiteX1" fmla="*/ 0 w 518537"/>
                <a:gd name="connsiteY1" fmla="*/ 0 h 234598"/>
                <a:gd name="connsiteX0" fmla="*/ 551488 w 551488"/>
                <a:gd name="connsiteY0" fmla="*/ 248720 h 248720"/>
                <a:gd name="connsiteX1" fmla="*/ 0 w 551488"/>
                <a:gd name="connsiteY1" fmla="*/ 0 h 248720"/>
                <a:gd name="connsiteX0" fmla="*/ 563256 w 563256"/>
                <a:gd name="connsiteY0" fmla="*/ 251073 h 251073"/>
                <a:gd name="connsiteX1" fmla="*/ 0 w 563256"/>
                <a:gd name="connsiteY1" fmla="*/ 0 h 251073"/>
              </a:gdLst>
              <a:ahLst/>
              <a:cxnLst>
                <a:cxn ang="0">
                  <a:pos x="connsiteX0" y="connsiteY0"/>
                </a:cxn>
                <a:cxn ang="0">
                  <a:pos x="connsiteX1" y="connsiteY1"/>
                </a:cxn>
              </a:cxnLst>
              <a:rect l="l" t="t" r="r" b="b"/>
              <a:pathLst>
                <a:path w="563256" h="251073">
                  <a:moveTo>
                    <a:pt x="563256" y="251073"/>
                  </a:moveTo>
                  <a:lnTo>
                    <a:pt x="0" y="0"/>
                  </a:lnTo>
                </a:path>
              </a:pathLst>
            </a:custGeom>
            <a:noFill/>
            <a:ln w="25400">
              <a:gradFill flip="none" rotWithShape="1">
                <a:gsLst>
                  <a:gs pos="31000">
                    <a:schemeClr val="tx2">
                      <a:lumMod val="20000"/>
                      <a:lumOff val="80000"/>
                    </a:schemeClr>
                  </a:gs>
                  <a:gs pos="37000">
                    <a:schemeClr val="tx2"/>
                  </a:gs>
                </a:gsLst>
                <a:lin ang="600000" scaled="0"/>
                <a:tileRect/>
              </a:gradFill>
              <a:headEnd type="arrow"/>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51" name="正方形/長方形 50">
            <a:extLst>
              <a:ext uri="{FF2B5EF4-FFF2-40B4-BE49-F238E27FC236}">
                <a16:creationId xmlns:a16="http://schemas.microsoft.com/office/drawing/2014/main" id="{6998379F-4335-4083-9475-664F764631BC}"/>
              </a:ext>
            </a:extLst>
          </p:cNvPr>
          <p:cNvSpPr/>
          <p:nvPr/>
        </p:nvSpPr>
        <p:spPr>
          <a:xfrm>
            <a:off x="5812423" y="1273702"/>
            <a:ext cx="2870489" cy="3597136"/>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 name="図 8">
            <a:extLst>
              <a:ext uri="{FF2B5EF4-FFF2-40B4-BE49-F238E27FC236}">
                <a16:creationId xmlns:a16="http://schemas.microsoft.com/office/drawing/2014/main" id="{64F12AAE-FD43-46DF-8FEC-C41167C910D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812423" y="1131175"/>
            <a:ext cx="2873902" cy="3597136"/>
          </a:xfrm>
          <a:prstGeom prst="rect">
            <a:avLst/>
          </a:prstGeom>
        </p:spPr>
      </p:pic>
      <p:grpSp>
        <p:nvGrpSpPr>
          <p:cNvPr id="43" name="グループ化 42">
            <a:extLst>
              <a:ext uri="{FF2B5EF4-FFF2-40B4-BE49-F238E27FC236}">
                <a16:creationId xmlns:a16="http://schemas.microsoft.com/office/drawing/2014/main" id="{F4B8ACCC-B951-4EF2-9475-0FFEC29EC897}"/>
              </a:ext>
            </a:extLst>
          </p:cNvPr>
          <p:cNvGrpSpPr/>
          <p:nvPr/>
        </p:nvGrpSpPr>
        <p:grpSpPr>
          <a:xfrm>
            <a:off x="6413515" y="2337356"/>
            <a:ext cx="543739" cy="1912012"/>
            <a:chOff x="4818936" y="4917638"/>
            <a:chExt cx="430131" cy="1512519"/>
          </a:xfrm>
          <a:effectLst/>
        </p:grpSpPr>
        <p:sp>
          <p:nvSpPr>
            <p:cNvPr id="36" name="テキスト ボックス 35">
              <a:extLst>
                <a:ext uri="{FF2B5EF4-FFF2-40B4-BE49-F238E27FC236}">
                  <a16:creationId xmlns:a16="http://schemas.microsoft.com/office/drawing/2014/main" id="{7FE85D38-B7D8-4233-B840-054FA3675A55}"/>
                </a:ext>
              </a:extLst>
            </p:cNvPr>
            <p:cNvSpPr txBox="1"/>
            <p:nvPr/>
          </p:nvSpPr>
          <p:spPr>
            <a:xfrm>
              <a:off x="4918752" y="6186687"/>
              <a:ext cx="288106" cy="243470"/>
            </a:xfrm>
            <a:prstGeom prst="rect">
              <a:avLst/>
            </a:prstGeom>
            <a:noFill/>
            <a:effectLst/>
          </p:spPr>
          <p:txBody>
            <a:bodyPr wrap="none" rtlCol="0" anchor="ctr" anchorCtr="0">
              <a:spAutoFit/>
            </a:bodyPr>
            <a:lstStyle/>
            <a:p>
              <a:r>
                <a:rPr kumimoji="1" lang="ja-JP" altLang="en-US" sz="1400" dirty="0">
                  <a:solidFill>
                    <a:schemeClr val="tx2"/>
                  </a:solidFill>
                  <a:effectLst>
                    <a:glow rad="127000">
                      <a:schemeClr val="bg1">
                        <a:alpha val="80000"/>
                      </a:schemeClr>
                    </a:glow>
                  </a:effectLst>
                  <a:latin typeface="Cambria Math" panose="02040503050406030204" pitchFamily="18" charset="0"/>
                </a:rPr>
                <a:t>奥</a:t>
              </a:r>
            </a:p>
          </p:txBody>
        </p:sp>
        <p:sp>
          <p:nvSpPr>
            <p:cNvPr id="41" name="テキスト ボックス 40">
              <a:extLst>
                <a:ext uri="{FF2B5EF4-FFF2-40B4-BE49-F238E27FC236}">
                  <a16:creationId xmlns:a16="http://schemas.microsoft.com/office/drawing/2014/main" id="{5F8CBA4D-2996-41A3-8A5B-6C92BC7DA880}"/>
                </a:ext>
              </a:extLst>
            </p:cNvPr>
            <p:cNvSpPr txBox="1"/>
            <p:nvPr/>
          </p:nvSpPr>
          <p:spPr>
            <a:xfrm>
              <a:off x="4818936" y="4917638"/>
              <a:ext cx="430131" cy="243471"/>
            </a:xfrm>
            <a:prstGeom prst="rect">
              <a:avLst/>
            </a:prstGeom>
            <a:noFill/>
            <a:effectLst/>
          </p:spPr>
          <p:txBody>
            <a:bodyPr wrap="none" rtlCol="0" anchor="ctr" anchorCtr="0">
              <a:spAutoFit/>
            </a:bodyPr>
            <a:lstStyle/>
            <a:p>
              <a:r>
                <a:rPr kumimoji="1" lang="ja-JP" altLang="en-US" sz="1400" dirty="0">
                  <a:solidFill>
                    <a:schemeClr val="tx2"/>
                  </a:solidFill>
                  <a:effectLst>
                    <a:glow rad="127000">
                      <a:schemeClr val="bg1">
                        <a:alpha val="80000"/>
                      </a:schemeClr>
                    </a:glow>
                  </a:effectLst>
                  <a:latin typeface="Cambria Math" panose="02040503050406030204" pitchFamily="18" charset="0"/>
                </a:rPr>
                <a:t>手前</a:t>
              </a:r>
              <a:endParaRPr kumimoji="1" lang="ja-JP" altLang="en-US" sz="1600" dirty="0">
                <a:solidFill>
                  <a:schemeClr val="tx2"/>
                </a:solidFill>
                <a:effectLst>
                  <a:glow rad="127000">
                    <a:schemeClr val="bg1">
                      <a:alpha val="80000"/>
                    </a:schemeClr>
                  </a:glow>
                </a:effectLst>
                <a:latin typeface="Cambria Math" panose="02040503050406030204" pitchFamily="18" charset="0"/>
              </a:endParaRPr>
            </a:p>
          </p:txBody>
        </p:sp>
        <p:sp>
          <p:nvSpPr>
            <p:cNvPr id="42" name="フリーフォーム 70">
              <a:extLst>
                <a:ext uri="{FF2B5EF4-FFF2-40B4-BE49-F238E27FC236}">
                  <a16:creationId xmlns:a16="http://schemas.microsoft.com/office/drawing/2014/main" id="{C4D7E32A-E927-4542-89D2-732F56397CF3}"/>
                </a:ext>
              </a:extLst>
            </p:cNvPr>
            <p:cNvSpPr>
              <a:spLocks/>
            </p:cNvSpPr>
            <p:nvPr/>
          </p:nvSpPr>
          <p:spPr>
            <a:xfrm rot="10800000" flipH="1">
              <a:off x="5062806" y="5211298"/>
              <a:ext cx="0" cy="925200"/>
            </a:xfrm>
            <a:custGeom>
              <a:avLst/>
              <a:gdLst>
                <a:gd name="connsiteX0" fmla="*/ 0 w 545306"/>
                <a:gd name="connsiteY0" fmla="*/ 542925 h 542925"/>
                <a:gd name="connsiteX1" fmla="*/ 545306 w 545306"/>
                <a:gd name="connsiteY1" fmla="*/ 0 h 542925"/>
                <a:gd name="connsiteX2" fmla="*/ 545306 w 545306"/>
                <a:gd name="connsiteY2" fmla="*/ 0 h 542925"/>
                <a:gd name="connsiteX0" fmla="*/ 0 w 545306"/>
                <a:gd name="connsiteY0" fmla="*/ 542925 h 542925"/>
                <a:gd name="connsiteX1" fmla="*/ 545306 w 545306"/>
                <a:gd name="connsiteY1" fmla="*/ 0 h 542925"/>
                <a:gd name="connsiteX2" fmla="*/ 281698 w 545306"/>
                <a:gd name="connsiteY2" fmla="*/ 2353 h 542925"/>
                <a:gd name="connsiteX0" fmla="*/ 0 w 281698"/>
                <a:gd name="connsiteY0" fmla="*/ 540572 h 540572"/>
                <a:gd name="connsiteX1" fmla="*/ 281698 w 281698"/>
                <a:gd name="connsiteY1" fmla="*/ 0 h 540572"/>
                <a:gd name="connsiteX0" fmla="*/ 290236 w 290236"/>
                <a:gd name="connsiteY0" fmla="*/ 498206 h 498206"/>
                <a:gd name="connsiteX1" fmla="*/ 0 w 290236"/>
                <a:gd name="connsiteY1" fmla="*/ 0 h 498206"/>
                <a:gd name="connsiteX0" fmla="*/ 450283 w 450283"/>
                <a:gd name="connsiteY0" fmla="*/ 500559 h 500559"/>
                <a:gd name="connsiteX1" fmla="*/ 0 w 450283"/>
                <a:gd name="connsiteY1" fmla="*/ 0 h 500559"/>
                <a:gd name="connsiteX0" fmla="*/ 445575 w 445575"/>
                <a:gd name="connsiteY0" fmla="*/ 427596 h 427596"/>
                <a:gd name="connsiteX1" fmla="*/ 0 w 445575"/>
                <a:gd name="connsiteY1" fmla="*/ 0 h 427596"/>
                <a:gd name="connsiteX0" fmla="*/ 480880 w 480880"/>
                <a:gd name="connsiteY0" fmla="*/ 375816 h 375816"/>
                <a:gd name="connsiteX1" fmla="*/ 0 w 480880"/>
                <a:gd name="connsiteY1" fmla="*/ 0 h 375816"/>
                <a:gd name="connsiteX0" fmla="*/ 504416 w 504416"/>
                <a:gd name="connsiteY0" fmla="*/ 291085 h 291085"/>
                <a:gd name="connsiteX1" fmla="*/ 0 w 504416"/>
                <a:gd name="connsiteY1" fmla="*/ 0 h 291085"/>
                <a:gd name="connsiteX0" fmla="*/ 518537 w 518537"/>
                <a:gd name="connsiteY0" fmla="*/ 234598 h 234598"/>
                <a:gd name="connsiteX1" fmla="*/ 0 w 518537"/>
                <a:gd name="connsiteY1" fmla="*/ 0 h 234598"/>
                <a:gd name="connsiteX0" fmla="*/ 551488 w 551488"/>
                <a:gd name="connsiteY0" fmla="*/ 248720 h 248720"/>
                <a:gd name="connsiteX1" fmla="*/ 0 w 551488"/>
                <a:gd name="connsiteY1" fmla="*/ 0 h 248720"/>
                <a:gd name="connsiteX0" fmla="*/ 563256 w 563256"/>
                <a:gd name="connsiteY0" fmla="*/ 251073 h 251073"/>
                <a:gd name="connsiteX1" fmla="*/ 0 w 563256"/>
                <a:gd name="connsiteY1" fmla="*/ 0 h 251073"/>
                <a:gd name="connsiteX0" fmla="*/ 5595 w 5595"/>
                <a:gd name="connsiteY0" fmla="*/ 0 h 873864"/>
                <a:gd name="connsiteX1" fmla="*/ 0 w 5595"/>
                <a:gd name="connsiteY1" fmla="*/ 873864 h 873864"/>
                <a:gd name="connsiteX0" fmla="*/ 0 w 7654"/>
                <a:gd name="connsiteY0" fmla="*/ 0 h 10198"/>
                <a:gd name="connsiteX1" fmla="*/ 7654 w 7654"/>
                <a:gd name="connsiteY1" fmla="*/ 10198 h 10198"/>
                <a:gd name="connsiteX0" fmla="*/ 0 w 10000"/>
                <a:gd name="connsiteY0" fmla="*/ 0 h 10000"/>
                <a:gd name="connsiteX1" fmla="*/ 10000 w 10000"/>
                <a:gd name="connsiteY1" fmla="*/ 10000 h 10000"/>
                <a:gd name="connsiteX0" fmla="*/ 0 w 10000"/>
                <a:gd name="connsiteY0" fmla="*/ 0 h 10000"/>
                <a:gd name="connsiteX1" fmla="*/ 10000 w 10000"/>
                <a:gd name="connsiteY1" fmla="*/ 10000 h 10000"/>
                <a:gd name="connsiteX0" fmla="*/ 2347 w 3162"/>
                <a:gd name="connsiteY0" fmla="*/ 0 h 10028"/>
                <a:gd name="connsiteX1" fmla="*/ 815 w 3162"/>
                <a:gd name="connsiteY1" fmla="*/ 10028 h 10028"/>
                <a:gd name="connsiteX0" fmla="*/ 4846 w 23825"/>
                <a:gd name="connsiteY0" fmla="*/ 0 h 10000"/>
                <a:gd name="connsiteX1" fmla="*/ 0 w 23825"/>
                <a:gd name="connsiteY1" fmla="*/ 10000 h 10000"/>
                <a:gd name="connsiteX0" fmla="*/ 4846 w 16183"/>
                <a:gd name="connsiteY0" fmla="*/ 0 h 10000"/>
                <a:gd name="connsiteX1" fmla="*/ 0 w 16183"/>
                <a:gd name="connsiteY1" fmla="*/ 10000 h 10000"/>
                <a:gd name="connsiteX0" fmla="*/ -1 w 4536226"/>
                <a:gd name="connsiteY0" fmla="*/ 0 h 9862"/>
                <a:gd name="connsiteX1" fmla="*/ 4536116 w 4536226"/>
                <a:gd name="connsiteY1" fmla="*/ 9862 h 9862"/>
                <a:gd name="connsiteX0" fmla="*/ 10 w 35"/>
                <a:gd name="connsiteY0" fmla="*/ 0 h 10813"/>
                <a:gd name="connsiteX1" fmla="*/ 0 w 35"/>
                <a:gd name="connsiteY1" fmla="*/ 10813 h 10813"/>
                <a:gd name="connsiteX0" fmla="*/ 2857 w 10064"/>
                <a:gd name="connsiteY0" fmla="*/ 0 h 10000"/>
                <a:gd name="connsiteX1" fmla="*/ 0 w 10064"/>
                <a:gd name="connsiteY1" fmla="*/ 10000 h 10000"/>
                <a:gd name="connsiteX0" fmla="*/ 2857 w 10064"/>
                <a:gd name="connsiteY0" fmla="*/ 0 h 10000"/>
                <a:gd name="connsiteX1" fmla="*/ 0 w 10064"/>
                <a:gd name="connsiteY1" fmla="*/ 10000 h 10000"/>
                <a:gd name="connsiteX0" fmla="*/ 2857 w 14459"/>
                <a:gd name="connsiteY0" fmla="*/ 0 h 10000"/>
                <a:gd name="connsiteX1" fmla="*/ 0 w 14459"/>
                <a:gd name="connsiteY1" fmla="*/ 10000 h 10000"/>
                <a:gd name="connsiteX0" fmla="*/ 2857 w 11213"/>
                <a:gd name="connsiteY0" fmla="*/ 0 h 10000"/>
                <a:gd name="connsiteX1" fmla="*/ 0 w 11213"/>
                <a:gd name="connsiteY1" fmla="*/ 10000 h 10000"/>
                <a:gd name="connsiteX0" fmla="*/ 2 w 12955"/>
                <a:gd name="connsiteY0" fmla="*/ 0 h 10052"/>
                <a:gd name="connsiteX1" fmla="*/ 8629 w 12955"/>
                <a:gd name="connsiteY1" fmla="*/ 10052 h 10052"/>
                <a:gd name="connsiteX0" fmla="*/ 2855 w 11213"/>
                <a:gd name="connsiteY0" fmla="*/ 0 h 10052"/>
                <a:gd name="connsiteX1" fmla="*/ 0 w 11213"/>
                <a:gd name="connsiteY1" fmla="*/ 10052 h 10052"/>
                <a:gd name="connsiteX0" fmla="*/ 9467 w 16334"/>
                <a:gd name="connsiteY0" fmla="*/ 0 h 9978"/>
                <a:gd name="connsiteX1" fmla="*/ 0 w 16334"/>
                <a:gd name="connsiteY1" fmla="*/ 9978 h 9978"/>
                <a:gd name="connsiteX0" fmla="*/ 5796 w 5811"/>
                <a:gd name="connsiteY0" fmla="*/ 0 h 10000"/>
                <a:gd name="connsiteX1" fmla="*/ 0 w 5811"/>
                <a:gd name="connsiteY1" fmla="*/ 10000 h 10000"/>
                <a:gd name="connsiteX0" fmla="*/ 0 w 2873"/>
                <a:gd name="connsiteY0" fmla="*/ 0 h 10000"/>
                <a:gd name="connsiteX1" fmla="*/ 707 w 2873"/>
                <a:gd name="connsiteY1" fmla="*/ 10000 h 10000"/>
                <a:gd name="connsiteX0" fmla="*/ 0 w 2461"/>
                <a:gd name="connsiteY0" fmla="*/ 0 h 10000"/>
                <a:gd name="connsiteX1" fmla="*/ 2461 w 2461"/>
                <a:gd name="connsiteY1" fmla="*/ 10000 h 10000"/>
                <a:gd name="connsiteX0" fmla="*/ 0 w 3823"/>
                <a:gd name="connsiteY0" fmla="*/ 0 h 10019"/>
                <a:gd name="connsiteX1" fmla="*/ 3432 w 3823"/>
                <a:gd name="connsiteY1" fmla="*/ 10019 h 10019"/>
                <a:gd name="connsiteX0" fmla="*/ 0 w 10000"/>
                <a:gd name="connsiteY0" fmla="*/ 0 h 9982"/>
                <a:gd name="connsiteX1" fmla="*/ 8975 w 10000"/>
                <a:gd name="connsiteY1" fmla="*/ 9982 h 9982"/>
                <a:gd name="connsiteX0" fmla="*/ 0 w 10000"/>
                <a:gd name="connsiteY0" fmla="*/ 0 h 10000"/>
                <a:gd name="connsiteX1" fmla="*/ 8975 w 10000"/>
                <a:gd name="connsiteY1" fmla="*/ 10000 h 10000"/>
                <a:gd name="connsiteX0" fmla="*/ 0 w 10000"/>
                <a:gd name="connsiteY0" fmla="*/ 0 h 10000"/>
                <a:gd name="connsiteX1" fmla="*/ 8975 w 10000"/>
                <a:gd name="connsiteY1" fmla="*/ 10000 h 10000"/>
              </a:gdLst>
              <a:ahLst/>
              <a:cxnLst>
                <a:cxn ang="0">
                  <a:pos x="connsiteX0" y="connsiteY0"/>
                </a:cxn>
                <a:cxn ang="0">
                  <a:pos x="connsiteX1" y="connsiteY1"/>
                </a:cxn>
              </a:cxnLst>
              <a:rect l="l" t="t" r="r" b="b"/>
              <a:pathLst>
                <a:path w="10000" h="10000">
                  <a:moveTo>
                    <a:pt x="0" y="0"/>
                  </a:moveTo>
                  <a:cubicBezTo>
                    <a:pt x="16797" y="5279"/>
                    <a:pt x="6869" y="4980"/>
                    <a:pt x="8975" y="10000"/>
                  </a:cubicBezTo>
                </a:path>
              </a:pathLst>
            </a:custGeom>
            <a:noFill/>
            <a:ln w="25400">
              <a:gradFill flip="none" rotWithShape="1">
                <a:gsLst>
                  <a:gs pos="37000">
                    <a:schemeClr val="tx2">
                      <a:lumMod val="20000"/>
                      <a:lumOff val="80000"/>
                    </a:schemeClr>
                  </a:gs>
                  <a:gs pos="41000">
                    <a:schemeClr val="tx2"/>
                  </a:gs>
                </a:gsLst>
                <a:lin ang="5400000" scaled="0"/>
                <a:tileRect/>
              </a:gradFill>
              <a:headEnd type="arrow"/>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aphicFrame>
        <p:nvGraphicFramePr>
          <p:cNvPr id="21" name="表 6">
            <a:extLst>
              <a:ext uri="{FF2B5EF4-FFF2-40B4-BE49-F238E27FC236}">
                <a16:creationId xmlns:a16="http://schemas.microsoft.com/office/drawing/2014/main" id="{9960D633-4DBA-4A65-A9AE-4C686E5C8EC1}"/>
              </a:ext>
            </a:extLst>
          </p:cNvPr>
          <p:cNvGraphicFramePr>
            <a:graphicFrameLocks noGrp="1"/>
          </p:cNvGraphicFramePr>
          <p:nvPr>
            <p:extLst>
              <p:ext uri="{D42A27DB-BD31-4B8C-83A1-F6EECF244321}">
                <p14:modId xmlns:p14="http://schemas.microsoft.com/office/powerpoint/2010/main" val="1201850858"/>
              </p:ext>
            </p:extLst>
          </p:nvPr>
        </p:nvGraphicFramePr>
        <p:xfrm>
          <a:off x="251520" y="4078202"/>
          <a:ext cx="2808313" cy="2595880"/>
        </p:xfrm>
        <a:graphic>
          <a:graphicData uri="http://schemas.openxmlformats.org/drawingml/2006/table">
            <a:tbl>
              <a:tblPr firstRow="1" bandRow="1">
                <a:tableStyleId>{5940675A-B579-460E-94D1-54222C63F5DA}</a:tableStyleId>
              </a:tblPr>
              <a:tblGrid>
                <a:gridCol w="2808313">
                  <a:extLst>
                    <a:ext uri="{9D8B030D-6E8A-4147-A177-3AD203B41FA5}">
                      <a16:colId xmlns:a16="http://schemas.microsoft.com/office/drawing/2014/main" val="328722210"/>
                    </a:ext>
                  </a:extLst>
                </a:gridCol>
              </a:tblGrid>
              <a:tr h="370840">
                <a:tc>
                  <a:txBody>
                    <a:bodyPr/>
                    <a:lstStyle/>
                    <a:p>
                      <a:pPr algn="ctr"/>
                      <a:r>
                        <a:rPr kumimoji="1" lang="ja-JP" altLang="en-US" sz="1600" dirty="0"/>
                        <a:t>実験</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41403279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①鏡と向かい合う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229547049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②鏡と隣り合う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30616331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③鏡に背を向ける</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36244421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④寝転がって、鏡と向かい合う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58475857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⑤鏡の床に立つ</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tx2">
                        <a:lumMod val="20000"/>
                        <a:lumOff val="80000"/>
                        <a:alpha val="50000"/>
                      </a:schemeClr>
                    </a:solidFill>
                  </a:tcPr>
                </a:tc>
                <a:extLst>
                  <a:ext uri="{0D108BD9-81ED-4DB2-BD59-A6C34878D82A}">
                    <a16:rowId xmlns:a16="http://schemas.microsoft.com/office/drawing/2014/main" val="56484357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⑥鏡の床に寝転ぶ</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tx2">
                        <a:lumMod val="20000"/>
                        <a:lumOff val="80000"/>
                        <a:alpha val="50000"/>
                      </a:schemeClr>
                    </a:solidFill>
                  </a:tcPr>
                </a:tc>
                <a:extLst>
                  <a:ext uri="{0D108BD9-81ED-4DB2-BD59-A6C34878D82A}">
                    <a16:rowId xmlns:a16="http://schemas.microsoft.com/office/drawing/2014/main" val="2479063615"/>
                  </a:ext>
                </a:extLst>
              </a:tr>
            </a:tbl>
          </a:graphicData>
        </a:graphic>
      </p:graphicFrame>
    </p:spTree>
    <p:extLst>
      <p:ext uri="{BB962C8B-B14F-4D97-AF65-F5344CB8AC3E}">
        <p14:creationId xmlns:p14="http://schemas.microsoft.com/office/powerpoint/2010/main" val="2036058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6">
            <a:extLst>
              <a:ext uri="{FF2B5EF4-FFF2-40B4-BE49-F238E27FC236}">
                <a16:creationId xmlns:a16="http://schemas.microsoft.com/office/drawing/2014/main" id="{BAD7F882-4A4F-4DA8-B6D4-29BD16234E02}"/>
              </a:ext>
            </a:extLst>
          </p:cNvPr>
          <p:cNvGraphicFramePr>
            <a:graphicFrameLocks noGrp="1"/>
          </p:cNvGraphicFramePr>
          <p:nvPr>
            <p:extLst>
              <p:ext uri="{D42A27DB-BD31-4B8C-83A1-F6EECF244321}">
                <p14:modId xmlns:p14="http://schemas.microsoft.com/office/powerpoint/2010/main" val="696053771"/>
              </p:ext>
            </p:extLst>
          </p:nvPr>
        </p:nvGraphicFramePr>
        <p:xfrm>
          <a:off x="251520" y="4078202"/>
          <a:ext cx="2808313" cy="2595880"/>
        </p:xfrm>
        <a:graphic>
          <a:graphicData uri="http://schemas.openxmlformats.org/drawingml/2006/table">
            <a:tbl>
              <a:tblPr firstRow="1" bandRow="1">
                <a:tableStyleId>{5940675A-B579-460E-94D1-54222C63F5DA}</a:tableStyleId>
              </a:tblPr>
              <a:tblGrid>
                <a:gridCol w="2808313">
                  <a:extLst>
                    <a:ext uri="{9D8B030D-6E8A-4147-A177-3AD203B41FA5}">
                      <a16:colId xmlns:a16="http://schemas.microsoft.com/office/drawing/2014/main" val="328722210"/>
                    </a:ext>
                  </a:extLst>
                </a:gridCol>
              </a:tblGrid>
              <a:tr h="370840">
                <a:tc>
                  <a:txBody>
                    <a:bodyPr/>
                    <a:lstStyle/>
                    <a:p>
                      <a:pPr algn="ctr"/>
                      <a:r>
                        <a:rPr kumimoji="1" lang="ja-JP" altLang="en-US" sz="1600" dirty="0"/>
                        <a:t>実験</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41403279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①鏡と向かい合う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229547049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②鏡と隣り合う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30616331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③鏡に背を向ける</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36244421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④寝転がって、鏡と向かい合う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58475857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⑤鏡の床に立つ</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tx2">
                        <a:lumMod val="20000"/>
                        <a:lumOff val="80000"/>
                        <a:alpha val="50000"/>
                      </a:schemeClr>
                    </a:solidFill>
                  </a:tcPr>
                </a:tc>
                <a:extLst>
                  <a:ext uri="{0D108BD9-81ED-4DB2-BD59-A6C34878D82A}">
                    <a16:rowId xmlns:a16="http://schemas.microsoft.com/office/drawing/2014/main" val="56484357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⑥鏡の床に寝転ぶ</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tx2">
                        <a:lumMod val="20000"/>
                        <a:lumOff val="80000"/>
                        <a:alpha val="50000"/>
                      </a:schemeClr>
                    </a:solidFill>
                  </a:tcPr>
                </a:tc>
                <a:extLst>
                  <a:ext uri="{0D108BD9-81ED-4DB2-BD59-A6C34878D82A}">
                    <a16:rowId xmlns:a16="http://schemas.microsoft.com/office/drawing/2014/main" val="2479063615"/>
                  </a:ext>
                </a:extLst>
              </a:tr>
            </a:tbl>
          </a:graphicData>
        </a:graphic>
      </p:graphicFrame>
      <p:grpSp>
        <p:nvGrpSpPr>
          <p:cNvPr id="18" name="グループ化 17">
            <a:extLst>
              <a:ext uri="{FF2B5EF4-FFF2-40B4-BE49-F238E27FC236}">
                <a16:creationId xmlns:a16="http://schemas.microsoft.com/office/drawing/2014/main" id="{5E6FB3A8-5211-491F-95A7-B871F9E0F00A}"/>
              </a:ext>
            </a:extLst>
          </p:cNvPr>
          <p:cNvGrpSpPr/>
          <p:nvPr/>
        </p:nvGrpSpPr>
        <p:grpSpPr>
          <a:xfrm>
            <a:off x="6731672" y="684000"/>
            <a:ext cx="2124000" cy="1908000"/>
            <a:chOff x="6731672" y="684000"/>
            <a:chExt cx="2124000" cy="1908000"/>
          </a:xfrm>
        </p:grpSpPr>
        <p:sp>
          <p:nvSpPr>
            <p:cNvPr id="96" name="正方形/長方形 95">
              <a:extLst>
                <a:ext uri="{FF2B5EF4-FFF2-40B4-BE49-F238E27FC236}">
                  <a16:creationId xmlns:a16="http://schemas.microsoft.com/office/drawing/2014/main" id="{E3702504-2811-4A0A-82C5-839B02844A6C}"/>
                </a:ext>
              </a:extLst>
            </p:cNvPr>
            <p:cNvSpPr/>
            <p:nvPr/>
          </p:nvSpPr>
          <p:spPr>
            <a:xfrm>
              <a:off x="6731672" y="684000"/>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7" name="図 96">
              <a:extLst>
                <a:ext uri="{FF2B5EF4-FFF2-40B4-BE49-F238E27FC236}">
                  <a16:creationId xmlns:a16="http://schemas.microsoft.com/office/drawing/2014/main" id="{D34427C0-3994-43C9-91C0-87DB0E03BE7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845851" y="777335"/>
              <a:ext cx="1895642" cy="1721331"/>
            </a:xfrm>
            <a:prstGeom prst="rect">
              <a:avLst/>
            </a:prstGeom>
          </p:spPr>
        </p:pic>
        <p:sp>
          <p:nvSpPr>
            <p:cNvPr id="98" name="フリーフォーム 33">
              <a:extLst>
                <a:ext uri="{FF2B5EF4-FFF2-40B4-BE49-F238E27FC236}">
                  <a16:creationId xmlns:a16="http://schemas.microsoft.com/office/drawing/2014/main" id="{DAFA4810-0F73-49D5-BC95-5AC7A9D584DA}"/>
                </a:ext>
              </a:extLst>
            </p:cNvPr>
            <p:cNvSpPr/>
            <p:nvPr/>
          </p:nvSpPr>
          <p:spPr>
            <a:xfrm>
              <a:off x="6949398" y="1488776"/>
              <a:ext cx="1036397" cy="560663"/>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99" name="円形吹き出し 47">
              <a:extLst>
                <a:ext uri="{FF2B5EF4-FFF2-40B4-BE49-F238E27FC236}">
                  <a16:creationId xmlns:a16="http://schemas.microsoft.com/office/drawing/2014/main" id="{EFC97F77-76EE-4EE8-ADF5-E069AFDF264A}"/>
                </a:ext>
              </a:extLst>
            </p:cNvPr>
            <p:cNvSpPr/>
            <p:nvPr/>
          </p:nvSpPr>
          <p:spPr>
            <a:xfrm>
              <a:off x="6949398" y="684000"/>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前後</a:t>
              </a:r>
              <a:endParaRPr lang="en-US" altLang="ja-JP" sz="1600" dirty="0">
                <a:solidFill>
                  <a:prstClr val="black"/>
                </a:solidFill>
                <a:effectLst>
                  <a:glow rad="177800">
                    <a:prstClr val="white"/>
                  </a:glow>
                </a:effectLst>
              </a:endParaRPr>
            </a:p>
          </p:txBody>
        </p:sp>
        <p:sp>
          <p:nvSpPr>
            <p:cNvPr id="100" name="テキスト ボックス 99">
              <a:extLst>
                <a:ext uri="{FF2B5EF4-FFF2-40B4-BE49-F238E27FC236}">
                  <a16:creationId xmlns:a16="http://schemas.microsoft.com/office/drawing/2014/main" id="{4211FC2F-7868-4C9C-83D8-193B66F9D129}"/>
                </a:ext>
              </a:extLst>
            </p:cNvPr>
            <p:cNvSpPr txBox="1"/>
            <p:nvPr/>
          </p:nvSpPr>
          <p:spPr>
            <a:xfrm>
              <a:off x="6731672" y="684000"/>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③</a:t>
              </a:r>
              <a:endParaRPr kumimoji="1" lang="ja-JP" altLang="en-US" sz="1600" dirty="0"/>
            </a:p>
          </p:txBody>
        </p:sp>
      </p:grpSp>
      <p:grpSp>
        <p:nvGrpSpPr>
          <p:cNvPr id="17" name="グループ化 16">
            <a:extLst>
              <a:ext uri="{FF2B5EF4-FFF2-40B4-BE49-F238E27FC236}">
                <a16:creationId xmlns:a16="http://schemas.microsoft.com/office/drawing/2014/main" id="{3AA70820-20F2-44DA-8AAB-0B16B78E6EAE}"/>
              </a:ext>
            </a:extLst>
          </p:cNvPr>
          <p:cNvGrpSpPr/>
          <p:nvPr/>
        </p:nvGrpSpPr>
        <p:grpSpPr>
          <a:xfrm>
            <a:off x="2340000" y="2628000"/>
            <a:ext cx="2124000" cy="1908000"/>
            <a:chOff x="2340000" y="2628000"/>
            <a:chExt cx="2124000" cy="1908000"/>
          </a:xfrm>
        </p:grpSpPr>
        <p:sp>
          <p:nvSpPr>
            <p:cNvPr id="90" name="正方形/長方形 89">
              <a:extLst>
                <a:ext uri="{FF2B5EF4-FFF2-40B4-BE49-F238E27FC236}">
                  <a16:creationId xmlns:a16="http://schemas.microsoft.com/office/drawing/2014/main" id="{701CB900-367C-4393-97C1-013CADB8501F}"/>
                </a:ext>
              </a:extLst>
            </p:cNvPr>
            <p:cNvSpPr/>
            <p:nvPr/>
          </p:nvSpPr>
          <p:spPr>
            <a:xfrm>
              <a:off x="2340000" y="2628000"/>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1" name="図 90">
              <a:extLst>
                <a:ext uri="{FF2B5EF4-FFF2-40B4-BE49-F238E27FC236}">
                  <a16:creationId xmlns:a16="http://schemas.microsoft.com/office/drawing/2014/main" id="{483407FF-1227-4A02-91E2-CD8A5204C22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454179" y="2721335"/>
              <a:ext cx="1895642" cy="1721331"/>
            </a:xfrm>
            <a:prstGeom prst="rect">
              <a:avLst/>
            </a:prstGeom>
          </p:spPr>
        </p:pic>
        <p:sp>
          <p:nvSpPr>
            <p:cNvPr id="92" name="フリーフォーム 33">
              <a:extLst>
                <a:ext uri="{FF2B5EF4-FFF2-40B4-BE49-F238E27FC236}">
                  <a16:creationId xmlns:a16="http://schemas.microsoft.com/office/drawing/2014/main" id="{F053CBBF-3D3B-460B-AA1A-337A82010C65}"/>
                </a:ext>
              </a:extLst>
            </p:cNvPr>
            <p:cNvSpPr/>
            <p:nvPr/>
          </p:nvSpPr>
          <p:spPr>
            <a:xfrm rot="5400000">
              <a:off x="2432646" y="3875831"/>
              <a:ext cx="603285" cy="1344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93" name="円形吹き出し 47">
              <a:extLst>
                <a:ext uri="{FF2B5EF4-FFF2-40B4-BE49-F238E27FC236}">
                  <a16:creationId xmlns:a16="http://schemas.microsoft.com/office/drawing/2014/main" id="{88F17114-5224-4C60-9194-02DE78943C29}"/>
                </a:ext>
              </a:extLst>
            </p:cNvPr>
            <p:cNvSpPr/>
            <p:nvPr/>
          </p:nvSpPr>
          <p:spPr>
            <a:xfrm>
              <a:off x="2557726" y="2628000"/>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上下</a:t>
              </a:r>
              <a:endParaRPr lang="en-US" altLang="ja-JP" sz="1600" dirty="0">
                <a:solidFill>
                  <a:prstClr val="black"/>
                </a:solidFill>
                <a:effectLst>
                  <a:glow rad="177800">
                    <a:prstClr val="white"/>
                  </a:glow>
                </a:effectLst>
              </a:endParaRPr>
            </a:p>
          </p:txBody>
        </p:sp>
        <p:sp>
          <p:nvSpPr>
            <p:cNvPr id="94" name="テキスト ボックス 93">
              <a:extLst>
                <a:ext uri="{FF2B5EF4-FFF2-40B4-BE49-F238E27FC236}">
                  <a16:creationId xmlns:a16="http://schemas.microsoft.com/office/drawing/2014/main" id="{E69A70F8-AD79-4CB7-9F97-514CB4B9ED50}"/>
                </a:ext>
              </a:extLst>
            </p:cNvPr>
            <p:cNvSpPr txBox="1"/>
            <p:nvPr/>
          </p:nvSpPr>
          <p:spPr>
            <a:xfrm>
              <a:off x="2340000" y="2628000"/>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④</a:t>
              </a:r>
            </a:p>
          </p:txBody>
        </p:sp>
      </p:grpSp>
      <p:grpSp>
        <p:nvGrpSpPr>
          <p:cNvPr id="15" name="グループ化 14">
            <a:extLst>
              <a:ext uri="{FF2B5EF4-FFF2-40B4-BE49-F238E27FC236}">
                <a16:creationId xmlns:a16="http://schemas.microsoft.com/office/drawing/2014/main" id="{FDEB02A4-EB11-467B-954A-0861C2F5CAE2}"/>
              </a:ext>
            </a:extLst>
          </p:cNvPr>
          <p:cNvGrpSpPr/>
          <p:nvPr/>
        </p:nvGrpSpPr>
        <p:grpSpPr>
          <a:xfrm>
            <a:off x="6731672" y="2628000"/>
            <a:ext cx="2124000" cy="1908000"/>
            <a:chOff x="6731672" y="2628000"/>
            <a:chExt cx="2124000" cy="1908000"/>
          </a:xfrm>
        </p:grpSpPr>
        <p:sp>
          <p:nvSpPr>
            <p:cNvPr id="75" name="正方形/長方形 74">
              <a:extLst>
                <a:ext uri="{FF2B5EF4-FFF2-40B4-BE49-F238E27FC236}">
                  <a16:creationId xmlns:a16="http://schemas.microsoft.com/office/drawing/2014/main" id="{A4CC02B9-701C-4F11-8EA4-DEB11BAFD6F3}"/>
                </a:ext>
              </a:extLst>
            </p:cNvPr>
            <p:cNvSpPr/>
            <p:nvPr/>
          </p:nvSpPr>
          <p:spPr>
            <a:xfrm>
              <a:off x="6731672" y="2628000"/>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9" name="図 78">
              <a:extLst>
                <a:ext uri="{FF2B5EF4-FFF2-40B4-BE49-F238E27FC236}">
                  <a16:creationId xmlns:a16="http://schemas.microsoft.com/office/drawing/2014/main" id="{3884A05F-ADB5-4165-8F73-64602D1EF73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845851" y="2724059"/>
              <a:ext cx="1895642" cy="1715882"/>
            </a:xfrm>
            <a:prstGeom prst="rect">
              <a:avLst/>
            </a:prstGeom>
          </p:spPr>
        </p:pic>
        <p:sp>
          <p:nvSpPr>
            <p:cNvPr id="80" name="円形吹き出し 47">
              <a:extLst>
                <a:ext uri="{FF2B5EF4-FFF2-40B4-BE49-F238E27FC236}">
                  <a16:creationId xmlns:a16="http://schemas.microsoft.com/office/drawing/2014/main" id="{4F01498A-7583-40BE-A6A6-70B72A1BC725}"/>
                </a:ext>
              </a:extLst>
            </p:cNvPr>
            <p:cNvSpPr/>
            <p:nvPr/>
          </p:nvSpPr>
          <p:spPr>
            <a:xfrm>
              <a:off x="6949398" y="2628000"/>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上下</a:t>
              </a:r>
              <a:endParaRPr lang="en-US" altLang="ja-JP" sz="1600" dirty="0">
                <a:solidFill>
                  <a:prstClr val="black"/>
                </a:solidFill>
                <a:effectLst>
                  <a:glow rad="177800">
                    <a:prstClr val="white"/>
                  </a:glow>
                </a:effectLst>
              </a:endParaRPr>
            </a:p>
          </p:txBody>
        </p:sp>
        <p:sp>
          <p:nvSpPr>
            <p:cNvPr id="85" name="テキスト ボックス 84">
              <a:extLst>
                <a:ext uri="{FF2B5EF4-FFF2-40B4-BE49-F238E27FC236}">
                  <a16:creationId xmlns:a16="http://schemas.microsoft.com/office/drawing/2014/main" id="{1B785712-C2C5-49B0-9C92-A6556A899EBC}"/>
                </a:ext>
              </a:extLst>
            </p:cNvPr>
            <p:cNvSpPr txBox="1"/>
            <p:nvPr/>
          </p:nvSpPr>
          <p:spPr>
            <a:xfrm>
              <a:off x="6731672" y="2628000"/>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⑥</a:t>
              </a:r>
              <a:endParaRPr kumimoji="1" lang="ja-JP" altLang="en-US" sz="1600" dirty="0"/>
            </a:p>
          </p:txBody>
        </p:sp>
        <p:sp>
          <p:nvSpPr>
            <p:cNvPr id="89" name="フリーフォーム 33">
              <a:extLst>
                <a:ext uri="{FF2B5EF4-FFF2-40B4-BE49-F238E27FC236}">
                  <a16:creationId xmlns:a16="http://schemas.microsoft.com/office/drawing/2014/main" id="{81CA9B25-D1C4-4B86-955C-7DCE539AF53A}"/>
                </a:ext>
              </a:extLst>
            </p:cNvPr>
            <p:cNvSpPr/>
            <p:nvPr/>
          </p:nvSpPr>
          <p:spPr>
            <a:xfrm rot="16971595">
              <a:off x="7355094" y="3980445"/>
              <a:ext cx="695712" cy="156142"/>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grpSp>
        <p:nvGrpSpPr>
          <p:cNvPr id="16" name="グループ化 15">
            <a:extLst>
              <a:ext uri="{FF2B5EF4-FFF2-40B4-BE49-F238E27FC236}">
                <a16:creationId xmlns:a16="http://schemas.microsoft.com/office/drawing/2014/main" id="{8C6813F7-7B5D-459C-8148-792C44B05E26}"/>
              </a:ext>
            </a:extLst>
          </p:cNvPr>
          <p:cNvGrpSpPr/>
          <p:nvPr/>
        </p:nvGrpSpPr>
        <p:grpSpPr>
          <a:xfrm>
            <a:off x="4535836" y="2628000"/>
            <a:ext cx="2124000" cy="1908000"/>
            <a:chOff x="4535836" y="2628000"/>
            <a:chExt cx="2124000" cy="1908000"/>
          </a:xfrm>
        </p:grpSpPr>
        <p:sp>
          <p:nvSpPr>
            <p:cNvPr id="68" name="正方形/長方形 67">
              <a:extLst>
                <a:ext uri="{FF2B5EF4-FFF2-40B4-BE49-F238E27FC236}">
                  <a16:creationId xmlns:a16="http://schemas.microsoft.com/office/drawing/2014/main" id="{D840FE74-42E5-4555-BBB3-E4819BBB3094}"/>
                </a:ext>
              </a:extLst>
            </p:cNvPr>
            <p:cNvSpPr/>
            <p:nvPr/>
          </p:nvSpPr>
          <p:spPr>
            <a:xfrm>
              <a:off x="4535836" y="2628000"/>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0" name="図 69">
              <a:extLst>
                <a:ext uri="{FF2B5EF4-FFF2-40B4-BE49-F238E27FC236}">
                  <a16:creationId xmlns:a16="http://schemas.microsoft.com/office/drawing/2014/main" id="{3EF9BA5A-1355-472C-A503-8019471889F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650015" y="2724059"/>
              <a:ext cx="1895642" cy="1715882"/>
            </a:xfrm>
            <a:prstGeom prst="rect">
              <a:avLst/>
            </a:prstGeom>
          </p:spPr>
        </p:pic>
        <p:sp>
          <p:nvSpPr>
            <p:cNvPr id="71" name="円形吹き出し 47">
              <a:extLst>
                <a:ext uri="{FF2B5EF4-FFF2-40B4-BE49-F238E27FC236}">
                  <a16:creationId xmlns:a16="http://schemas.microsoft.com/office/drawing/2014/main" id="{1273FCFA-80FB-4E79-B8AF-1AA4267E4346}"/>
                </a:ext>
              </a:extLst>
            </p:cNvPr>
            <p:cNvSpPr/>
            <p:nvPr/>
          </p:nvSpPr>
          <p:spPr>
            <a:xfrm>
              <a:off x="4753562" y="2628000"/>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上下</a:t>
              </a:r>
              <a:endParaRPr lang="en-US" altLang="ja-JP" sz="1600" dirty="0">
                <a:solidFill>
                  <a:prstClr val="black"/>
                </a:solidFill>
                <a:effectLst>
                  <a:glow rad="177800">
                    <a:prstClr val="white"/>
                  </a:glow>
                </a:effectLst>
              </a:endParaRPr>
            </a:p>
          </p:txBody>
        </p:sp>
        <p:sp>
          <p:nvSpPr>
            <p:cNvPr id="72" name="テキスト ボックス 71">
              <a:extLst>
                <a:ext uri="{FF2B5EF4-FFF2-40B4-BE49-F238E27FC236}">
                  <a16:creationId xmlns:a16="http://schemas.microsoft.com/office/drawing/2014/main" id="{D3530804-2EB9-4CC2-AFDC-07071F952CA5}"/>
                </a:ext>
              </a:extLst>
            </p:cNvPr>
            <p:cNvSpPr txBox="1"/>
            <p:nvPr/>
          </p:nvSpPr>
          <p:spPr>
            <a:xfrm>
              <a:off x="4535836" y="2628000"/>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⑤</a:t>
              </a:r>
              <a:endParaRPr kumimoji="1" lang="ja-JP" altLang="en-US" sz="1600" dirty="0"/>
            </a:p>
          </p:txBody>
        </p:sp>
        <p:sp>
          <p:nvSpPr>
            <p:cNvPr id="74" name="フリーフォーム 33">
              <a:extLst>
                <a:ext uri="{FF2B5EF4-FFF2-40B4-BE49-F238E27FC236}">
                  <a16:creationId xmlns:a16="http://schemas.microsoft.com/office/drawing/2014/main" id="{70E778A3-3039-4BEC-9F2C-479469D3D1C3}"/>
                </a:ext>
              </a:extLst>
            </p:cNvPr>
            <p:cNvSpPr/>
            <p:nvPr/>
          </p:nvSpPr>
          <p:spPr>
            <a:xfrm rot="16971595">
              <a:off x="5159117" y="3967532"/>
              <a:ext cx="695712" cy="156142"/>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sp>
        <p:nvSpPr>
          <p:cNvPr id="101" name="テキスト ボックス 100">
            <a:extLst>
              <a:ext uri="{FF2B5EF4-FFF2-40B4-BE49-F238E27FC236}">
                <a16:creationId xmlns:a16="http://schemas.microsoft.com/office/drawing/2014/main" id="{A9D64669-E753-4A79-AAB7-1B105C813C37}"/>
              </a:ext>
            </a:extLst>
          </p:cNvPr>
          <p:cNvSpPr txBox="1"/>
          <p:nvPr/>
        </p:nvSpPr>
        <p:spPr>
          <a:xfrm>
            <a:off x="7985795" y="2319585"/>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95" name="テキスト ボックス 94">
            <a:extLst>
              <a:ext uri="{FF2B5EF4-FFF2-40B4-BE49-F238E27FC236}">
                <a16:creationId xmlns:a16="http://schemas.microsoft.com/office/drawing/2014/main" id="{FB72F216-2B79-480C-B330-2EE786E21165}"/>
              </a:ext>
            </a:extLst>
          </p:cNvPr>
          <p:cNvSpPr txBox="1"/>
          <p:nvPr/>
        </p:nvSpPr>
        <p:spPr>
          <a:xfrm>
            <a:off x="3775846" y="4263586"/>
            <a:ext cx="506431"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600" dirty="0"/>
              <a:t>上下</a:t>
            </a:r>
          </a:p>
        </p:txBody>
      </p:sp>
      <p:sp>
        <p:nvSpPr>
          <p:cNvPr id="87" name="テキスト ボックス 86">
            <a:extLst>
              <a:ext uri="{FF2B5EF4-FFF2-40B4-BE49-F238E27FC236}">
                <a16:creationId xmlns:a16="http://schemas.microsoft.com/office/drawing/2014/main" id="{16CDCD47-28B8-4065-A0CE-FFFA5725EC8F}"/>
              </a:ext>
            </a:extLst>
          </p:cNvPr>
          <p:cNvSpPr txBox="1"/>
          <p:nvPr/>
        </p:nvSpPr>
        <p:spPr>
          <a:xfrm>
            <a:off x="7985795" y="4263585"/>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73" name="テキスト ボックス 72">
            <a:extLst>
              <a:ext uri="{FF2B5EF4-FFF2-40B4-BE49-F238E27FC236}">
                <a16:creationId xmlns:a16="http://schemas.microsoft.com/office/drawing/2014/main" id="{8532F637-D511-4F7D-89B5-2A4BA7EA968B}"/>
              </a:ext>
            </a:extLst>
          </p:cNvPr>
          <p:cNvSpPr txBox="1"/>
          <p:nvPr/>
        </p:nvSpPr>
        <p:spPr>
          <a:xfrm>
            <a:off x="5789959" y="4263585"/>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134" name="正方形/長方形 133">
            <a:extLst>
              <a:ext uri="{FF2B5EF4-FFF2-40B4-BE49-F238E27FC236}">
                <a16:creationId xmlns:a16="http://schemas.microsoft.com/office/drawing/2014/main" id="{F4FDD79C-AE6B-41EA-BCDC-AD18E0393982}"/>
              </a:ext>
            </a:extLst>
          </p:cNvPr>
          <p:cNvSpPr/>
          <p:nvPr/>
        </p:nvSpPr>
        <p:spPr>
          <a:xfrm>
            <a:off x="2340000" y="648000"/>
            <a:ext cx="6552480" cy="3888000"/>
          </a:xfrm>
          <a:prstGeom prst="rect">
            <a:avLst/>
          </a:prstGeom>
          <a:solidFill>
            <a:schemeClr val="bg1">
              <a:alpha val="65000"/>
            </a:schemeClr>
          </a:solidFill>
          <a:ln w="508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grpSp>
        <p:nvGrpSpPr>
          <p:cNvPr id="11" name="グループ化 10">
            <a:extLst>
              <a:ext uri="{FF2B5EF4-FFF2-40B4-BE49-F238E27FC236}">
                <a16:creationId xmlns:a16="http://schemas.microsoft.com/office/drawing/2014/main" id="{8A116636-A15C-4802-937C-E8C3639F5342}"/>
              </a:ext>
            </a:extLst>
          </p:cNvPr>
          <p:cNvGrpSpPr/>
          <p:nvPr/>
        </p:nvGrpSpPr>
        <p:grpSpPr>
          <a:xfrm>
            <a:off x="4535836" y="684000"/>
            <a:ext cx="2124000" cy="1908000"/>
            <a:chOff x="4535836" y="684000"/>
            <a:chExt cx="2124000" cy="1908000"/>
          </a:xfrm>
        </p:grpSpPr>
        <p:sp>
          <p:nvSpPr>
            <p:cNvPr id="112" name="正方形/長方形 111">
              <a:extLst>
                <a:ext uri="{FF2B5EF4-FFF2-40B4-BE49-F238E27FC236}">
                  <a16:creationId xmlns:a16="http://schemas.microsoft.com/office/drawing/2014/main" id="{5A9B6DC4-968A-408E-B55B-35DAE4F921E9}"/>
                </a:ext>
              </a:extLst>
            </p:cNvPr>
            <p:cNvSpPr/>
            <p:nvPr/>
          </p:nvSpPr>
          <p:spPr>
            <a:xfrm>
              <a:off x="4535836" y="684000"/>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13" name="図 112">
              <a:extLst>
                <a:ext uri="{FF2B5EF4-FFF2-40B4-BE49-F238E27FC236}">
                  <a16:creationId xmlns:a16="http://schemas.microsoft.com/office/drawing/2014/main" id="{DEA0FD70-AC91-4988-848C-0D962E38221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650015" y="777335"/>
              <a:ext cx="1895642" cy="1721331"/>
            </a:xfrm>
            <a:prstGeom prst="rect">
              <a:avLst/>
            </a:prstGeom>
          </p:spPr>
        </p:pic>
        <p:sp>
          <p:nvSpPr>
            <p:cNvPr id="114" name="フリーフォーム 33">
              <a:extLst>
                <a:ext uri="{FF2B5EF4-FFF2-40B4-BE49-F238E27FC236}">
                  <a16:creationId xmlns:a16="http://schemas.microsoft.com/office/drawing/2014/main" id="{C4BAF31B-EA4F-4370-ADBC-A98F7AFEEEF3}"/>
                </a:ext>
              </a:extLst>
            </p:cNvPr>
            <p:cNvSpPr/>
            <p:nvPr/>
          </p:nvSpPr>
          <p:spPr>
            <a:xfrm rot="20985341">
              <a:off x="4929943" y="1928626"/>
              <a:ext cx="304845" cy="74576"/>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152831"/>
                <a:gd name="connsiteY0" fmla="*/ 458825 h 458825"/>
                <a:gd name="connsiteX1" fmla="*/ 2152833 w 2152831"/>
                <a:gd name="connsiteY1" fmla="*/ 0 h 458825"/>
                <a:gd name="connsiteX0" fmla="*/ 2 w 1428211"/>
                <a:gd name="connsiteY0" fmla="*/ 213451 h 213452"/>
                <a:gd name="connsiteX1" fmla="*/ 1428213 w 1428211"/>
                <a:gd name="connsiteY1" fmla="*/ 0 h 213452"/>
                <a:gd name="connsiteX0" fmla="*/ 2 w 1399950"/>
                <a:gd name="connsiteY0" fmla="*/ 167137 h 167136"/>
                <a:gd name="connsiteX1" fmla="*/ 1399952 w 1399950"/>
                <a:gd name="connsiteY1" fmla="*/ 0 h 167136"/>
                <a:gd name="connsiteX0" fmla="*/ 2 w 1399950"/>
                <a:gd name="connsiteY0" fmla="*/ 167137 h 167136"/>
                <a:gd name="connsiteX1" fmla="*/ 1399952 w 1399950"/>
                <a:gd name="connsiteY1" fmla="*/ 0 h 167136"/>
                <a:gd name="connsiteX0" fmla="*/ 2 w 1399950"/>
                <a:gd name="connsiteY0" fmla="*/ 167137 h 167136"/>
                <a:gd name="connsiteX1" fmla="*/ 1399952 w 1399950"/>
                <a:gd name="connsiteY1" fmla="*/ 0 h 167136"/>
              </a:gdLst>
              <a:ahLst/>
              <a:cxnLst>
                <a:cxn ang="0">
                  <a:pos x="connsiteX0" y="connsiteY0"/>
                </a:cxn>
                <a:cxn ang="0">
                  <a:pos x="connsiteX1" y="connsiteY1"/>
                </a:cxn>
              </a:cxnLst>
              <a:rect l="l" t="t" r="r" b="b"/>
              <a:pathLst>
                <a:path w="1399950" h="167136">
                  <a:moveTo>
                    <a:pt x="2" y="167137"/>
                  </a:moveTo>
                  <a:lnTo>
                    <a:pt x="1399952"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31" name="円形吹き出し 47">
              <a:extLst>
                <a:ext uri="{FF2B5EF4-FFF2-40B4-BE49-F238E27FC236}">
                  <a16:creationId xmlns:a16="http://schemas.microsoft.com/office/drawing/2014/main" id="{96AEF55D-33A0-484B-881F-46BDC93EFE53}"/>
                </a:ext>
              </a:extLst>
            </p:cNvPr>
            <p:cNvSpPr/>
            <p:nvPr/>
          </p:nvSpPr>
          <p:spPr>
            <a:xfrm>
              <a:off x="4753562" y="684000"/>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左右</a:t>
              </a:r>
              <a:endParaRPr lang="en-US" altLang="ja-JP" sz="1600" dirty="0">
                <a:solidFill>
                  <a:prstClr val="black"/>
                </a:solidFill>
                <a:effectLst>
                  <a:glow rad="177800">
                    <a:prstClr val="white"/>
                  </a:glow>
                </a:effectLst>
              </a:endParaRPr>
            </a:p>
          </p:txBody>
        </p:sp>
        <p:sp>
          <p:nvSpPr>
            <p:cNvPr id="132" name="テキスト ボックス 131">
              <a:extLst>
                <a:ext uri="{FF2B5EF4-FFF2-40B4-BE49-F238E27FC236}">
                  <a16:creationId xmlns:a16="http://schemas.microsoft.com/office/drawing/2014/main" id="{4A3D47FD-A242-41F1-8777-4A046AC0B12B}"/>
                </a:ext>
              </a:extLst>
            </p:cNvPr>
            <p:cNvSpPr txBox="1"/>
            <p:nvPr/>
          </p:nvSpPr>
          <p:spPr>
            <a:xfrm>
              <a:off x="4535836" y="684000"/>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②</a:t>
              </a:r>
            </a:p>
          </p:txBody>
        </p:sp>
      </p:grpSp>
      <p:grpSp>
        <p:nvGrpSpPr>
          <p:cNvPr id="13" name="グループ化 12">
            <a:extLst>
              <a:ext uri="{FF2B5EF4-FFF2-40B4-BE49-F238E27FC236}">
                <a16:creationId xmlns:a16="http://schemas.microsoft.com/office/drawing/2014/main" id="{26DC6FCD-91CD-4333-95FE-87174CE05A26}"/>
              </a:ext>
            </a:extLst>
          </p:cNvPr>
          <p:cNvGrpSpPr/>
          <p:nvPr/>
        </p:nvGrpSpPr>
        <p:grpSpPr>
          <a:xfrm>
            <a:off x="2340000" y="684000"/>
            <a:ext cx="2124000" cy="1908000"/>
            <a:chOff x="2340000" y="684000"/>
            <a:chExt cx="2124000" cy="1908000"/>
          </a:xfrm>
        </p:grpSpPr>
        <p:grpSp>
          <p:nvGrpSpPr>
            <p:cNvPr id="6" name="グループ化 5">
              <a:extLst>
                <a:ext uri="{FF2B5EF4-FFF2-40B4-BE49-F238E27FC236}">
                  <a16:creationId xmlns:a16="http://schemas.microsoft.com/office/drawing/2014/main" id="{C78A1A23-3985-44AC-BBBB-D7FF21ABC32C}"/>
                </a:ext>
              </a:extLst>
            </p:cNvPr>
            <p:cNvGrpSpPr/>
            <p:nvPr/>
          </p:nvGrpSpPr>
          <p:grpSpPr>
            <a:xfrm>
              <a:off x="2340000" y="684000"/>
              <a:ext cx="2124000" cy="1908000"/>
              <a:chOff x="2340000" y="684000"/>
              <a:chExt cx="2124000" cy="1908000"/>
            </a:xfrm>
          </p:grpSpPr>
          <p:sp>
            <p:nvSpPr>
              <p:cNvPr id="102" name="正方形/長方形 101">
                <a:extLst>
                  <a:ext uri="{FF2B5EF4-FFF2-40B4-BE49-F238E27FC236}">
                    <a16:creationId xmlns:a16="http://schemas.microsoft.com/office/drawing/2014/main" id="{4DB01DCD-C957-42B7-A3AA-8655EC329680}"/>
                  </a:ext>
                </a:extLst>
              </p:cNvPr>
              <p:cNvSpPr/>
              <p:nvPr/>
            </p:nvSpPr>
            <p:spPr>
              <a:xfrm>
                <a:off x="2340000" y="684000"/>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3" name="図 102">
                <a:extLst>
                  <a:ext uri="{FF2B5EF4-FFF2-40B4-BE49-F238E27FC236}">
                    <a16:creationId xmlns:a16="http://schemas.microsoft.com/office/drawing/2014/main" id="{BEFA1008-97C1-4FB7-BB46-EAE0D5D7E29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454179" y="777335"/>
                <a:ext cx="1895643" cy="1721331"/>
              </a:xfrm>
              <a:prstGeom prst="rect">
                <a:avLst/>
              </a:prstGeom>
            </p:spPr>
          </p:pic>
          <p:sp>
            <p:nvSpPr>
              <p:cNvPr id="109" name="円形吹き出し 47">
                <a:extLst>
                  <a:ext uri="{FF2B5EF4-FFF2-40B4-BE49-F238E27FC236}">
                    <a16:creationId xmlns:a16="http://schemas.microsoft.com/office/drawing/2014/main" id="{B31577AB-2E89-4EBE-A903-555001D21D9C}"/>
                  </a:ext>
                </a:extLst>
              </p:cNvPr>
              <p:cNvSpPr/>
              <p:nvPr/>
            </p:nvSpPr>
            <p:spPr>
              <a:xfrm>
                <a:off x="2557726" y="684000"/>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左右</a:t>
                </a:r>
                <a:endParaRPr lang="en-US" altLang="ja-JP" sz="1600" dirty="0">
                  <a:solidFill>
                    <a:prstClr val="black"/>
                  </a:solidFill>
                  <a:effectLst>
                    <a:glow rad="177800">
                      <a:prstClr val="white"/>
                    </a:glow>
                  </a:effectLst>
                </a:endParaRPr>
              </a:p>
            </p:txBody>
          </p:sp>
          <p:sp>
            <p:nvSpPr>
              <p:cNvPr id="110" name="テキスト ボックス 109">
                <a:extLst>
                  <a:ext uri="{FF2B5EF4-FFF2-40B4-BE49-F238E27FC236}">
                    <a16:creationId xmlns:a16="http://schemas.microsoft.com/office/drawing/2014/main" id="{47C8A9CB-174F-4FA8-8B83-62BEC42610E7}"/>
                  </a:ext>
                </a:extLst>
              </p:cNvPr>
              <p:cNvSpPr txBox="1"/>
              <p:nvPr/>
            </p:nvSpPr>
            <p:spPr>
              <a:xfrm>
                <a:off x="2340000" y="684000"/>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①</a:t>
                </a:r>
              </a:p>
            </p:txBody>
          </p:sp>
        </p:grpSp>
        <p:sp>
          <p:nvSpPr>
            <p:cNvPr id="108" name="フリーフォーム 33">
              <a:extLst>
                <a:ext uri="{FF2B5EF4-FFF2-40B4-BE49-F238E27FC236}">
                  <a16:creationId xmlns:a16="http://schemas.microsoft.com/office/drawing/2014/main" id="{AD06AEC3-7997-4101-A379-FFADD96CD240}"/>
                </a:ext>
              </a:extLst>
            </p:cNvPr>
            <p:cNvSpPr/>
            <p:nvPr/>
          </p:nvSpPr>
          <p:spPr>
            <a:xfrm>
              <a:off x="2588224" y="1999954"/>
              <a:ext cx="603285" cy="1344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kumimoji="1" lang="ja-JP" altLang="en-US" dirty="0"/>
              <a:t>鏡に対する反転方向</a:t>
            </a:r>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kumimoji="1" lang="ja-JP" altLang="en-US" dirty="0"/>
              <a:t>時計の結果</a:t>
            </a:r>
          </a:p>
        </p:txBody>
      </p:sp>
      <p:sp>
        <p:nvSpPr>
          <p:cNvPr id="5" name="コンテンツ プレースホルダー 95">
            <a:extLst>
              <a:ext uri="{FF2B5EF4-FFF2-40B4-BE49-F238E27FC236}">
                <a16:creationId xmlns:a16="http://schemas.microsoft.com/office/drawing/2014/main" id="{95E7AF22-C811-4998-A4F3-A3A4734A1625}"/>
              </a:ext>
            </a:extLst>
          </p:cNvPr>
          <p:cNvSpPr>
            <a:spLocks noGrp="1"/>
          </p:cNvSpPr>
          <p:nvPr>
            <p:ph idx="1"/>
          </p:nvPr>
        </p:nvSpPr>
        <p:spPr>
          <a:xfrm>
            <a:off x="287524" y="836712"/>
            <a:ext cx="3948764" cy="369332"/>
          </a:xfrm>
        </p:spPr>
        <p:txBody>
          <a:bodyPr wrap="square">
            <a:spAutoFit/>
          </a:bodyPr>
          <a:lstStyle/>
          <a:p>
            <a:pPr marL="0" lvl="0" indent="0">
              <a:spcBef>
                <a:spcPts val="0"/>
              </a:spcBef>
              <a:buNone/>
            </a:pPr>
            <a:r>
              <a:rPr lang="ja-JP" altLang="en-US" sz="1800" dirty="0">
                <a:solidFill>
                  <a:prstClr val="black"/>
                </a:solidFill>
              </a:rPr>
              <a:t>鏡に対する反転方向</a:t>
            </a:r>
          </a:p>
        </p:txBody>
      </p:sp>
      <p:pic>
        <p:nvPicPr>
          <p:cNvPr id="12" name="図 11">
            <a:extLst>
              <a:ext uri="{FF2B5EF4-FFF2-40B4-BE49-F238E27FC236}">
                <a16:creationId xmlns:a16="http://schemas.microsoft.com/office/drawing/2014/main" id="{2C1C53D9-3090-4098-A958-942A9AE8F3FB}"/>
              </a:ext>
            </a:extLst>
          </p:cNvPr>
          <p:cNvPicPr>
            <a:picLocks noChangeAspect="1"/>
          </p:cNvPicPr>
          <p:nvPr/>
        </p:nvPicPr>
        <p:blipFill>
          <a:blip r:embed="rId8"/>
          <a:stretch>
            <a:fillRect/>
          </a:stretch>
        </p:blipFill>
        <p:spPr>
          <a:xfrm>
            <a:off x="611560" y="1293939"/>
            <a:ext cx="1067278" cy="1106373"/>
          </a:xfrm>
          <a:prstGeom prst="rect">
            <a:avLst/>
          </a:prstGeom>
        </p:spPr>
      </p:pic>
      <p:sp>
        <p:nvSpPr>
          <p:cNvPr id="88" name="角丸四角形吹き出し 25">
            <a:extLst>
              <a:ext uri="{FF2B5EF4-FFF2-40B4-BE49-F238E27FC236}">
                <a16:creationId xmlns:a16="http://schemas.microsoft.com/office/drawing/2014/main" id="{D1FF8F7A-7C60-4594-AF76-98BEB1D8B8E0}"/>
              </a:ext>
            </a:extLst>
          </p:cNvPr>
          <p:cNvSpPr>
            <a:spLocks/>
          </p:cNvSpPr>
          <p:nvPr/>
        </p:nvSpPr>
        <p:spPr>
          <a:xfrm>
            <a:off x="4434325" y="5443025"/>
            <a:ext cx="4095555" cy="1065702"/>
          </a:xfrm>
          <a:prstGeom prst="wedgeRoundRectCallout">
            <a:avLst>
              <a:gd name="adj1" fmla="val -26614"/>
              <a:gd name="adj2" fmla="val -49408"/>
              <a:gd name="adj3" fmla="val 16667"/>
            </a:avLst>
          </a:prstGeom>
          <a:solidFill>
            <a:schemeClr val="accent6">
              <a:lumMod val="20000"/>
              <a:lumOff val="80000"/>
            </a:schemeClr>
          </a:solidFill>
          <a:ln w="12700">
            <a:noFill/>
          </a:ln>
          <a:effectLst>
            <a:innerShdw blurRad="139700">
              <a:srgbClr val="FF6600"/>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ct val="20000"/>
              </a:spcBef>
            </a:pPr>
            <a:r>
              <a:rPr lang="ja-JP" altLang="en-US" sz="2000" dirty="0">
                <a:solidFill>
                  <a:srgbClr val="EEECE1">
                    <a:lumMod val="10000"/>
                  </a:srgbClr>
                </a:solidFill>
              </a:rPr>
              <a:t>文字盤の反転が同じでも</a:t>
            </a:r>
            <a:endParaRPr lang="en-US" altLang="ja-JP" sz="2000" dirty="0">
              <a:solidFill>
                <a:srgbClr val="EEECE1">
                  <a:lumMod val="10000"/>
                </a:srgbClr>
              </a:solidFill>
            </a:endParaRPr>
          </a:p>
          <a:p>
            <a:pPr algn="ctr">
              <a:spcBef>
                <a:spcPct val="20000"/>
              </a:spcBef>
            </a:pPr>
            <a:r>
              <a:rPr lang="ja-JP" altLang="en-US" sz="2000" dirty="0">
                <a:solidFill>
                  <a:srgbClr val="EEECE1">
                    <a:lumMod val="10000"/>
                  </a:srgbClr>
                </a:solidFill>
              </a:rPr>
              <a:t>鏡に対する反転方向が違う</a:t>
            </a:r>
          </a:p>
        </p:txBody>
      </p:sp>
      <p:sp>
        <p:nvSpPr>
          <p:cNvPr id="133" name="テキスト ボックス 132">
            <a:extLst>
              <a:ext uri="{FF2B5EF4-FFF2-40B4-BE49-F238E27FC236}">
                <a16:creationId xmlns:a16="http://schemas.microsoft.com/office/drawing/2014/main" id="{8D8E539B-6DEE-48DC-B16F-D62AF62DCE18}"/>
              </a:ext>
            </a:extLst>
          </p:cNvPr>
          <p:cNvSpPr txBox="1"/>
          <p:nvPr/>
        </p:nvSpPr>
        <p:spPr>
          <a:xfrm>
            <a:off x="5789959" y="2319585"/>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111" name="テキスト ボックス 110">
            <a:extLst>
              <a:ext uri="{FF2B5EF4-FFF2-40B4-BE49-F238E27FC236}">
                <a16:creationId xmlns:a16="http://schemas.microsoft.com/office/drawing/2014/main" id="{6CAA4C55-5616-4904-9691-D74ECC3A2737}"/>
              </a:ext>
            </a:extLst>
          </p:cNvPr>
          <p:cNvSpPr txBox="1"/>
          <p:nvPr/>
        </p:nvSpPr>
        <p:spPr>
          <a:xfrm>
            <a:off x="3775845" y="2319585"/>
            <a:ext cx="506431"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600" dirty="0"/>
              <a:t>左右</a:t>
            </a:r>
          </a:p>
        </p:txBody>
      </p:sp>
      <p:sp>
        <p:nvSpPr>
          <p:cNvPr id="60" name="円形吹き出し 47">
            <a:extLst>
              <a:ext uri="{FF2B5EF4-FFF2-40B4-BE49-F238E27FC236}">
                <a16:creationId xmlns:a16="http://schemas.microsoft.com/office/drawing/2014/main" id="{91A6342C-9D42-4936-AC4A-F199A95D893E}"/>
              </a:ext>
            </a:extLst>
          </p:cNvPr>
          <p:cNvSpPr/>
          <p:nvPr/>
        </p:nvSpPr>
        <p:spPr>
          <a:xfrm>
            <a:off x="295200" y="751032"/>
            <a:ext cx="2172265" cy="540183"/>
          </a:xfrm>
          <a:prstGeom prst="wedgeRoundRectCallout">
            <a:avLst>
              <a:gd name="adj1" fmla="val 39175"/>
              <a:gd name="adj2" fmla="val 48348"/>
              <a:gd name="adj3" fmla="val 16667"/>
            </a:avLst>
          </a:prstGeom>
          <a:solidFill>
            <a:schemeClr val="bg1"/>
          </a:solidFill>
          <a:ln>
            <a:solidFill>
              <a:schemeClr val="accent5"/>
            </a:solidFill>
          </a:ln>
          <a:effectLst>
            <a:innerShdw blurRad="114300">
              <a:schemeClr val="accent5"/>
            </a:innerShdw>
          </a:effectLst>
        </p:spPr>
        <p:txBody>
          <a:bodyPr wrap="none" lIns="36000" tIns="0" rIns="36000" bIns="0" anchor="ctr" anchorCtr="1">
            <a:noAutofit/>
          </a:bodyPr>
          <a:lstStyle/>
          <a:p>
            <a:pPr algn="ctr"/>
            <a:r>
              <a:rPr lang="ja-JP" altLang="en-US" dirty="0">
                <a:solidFill>
                  <a:schemeClr val="tx1"/>
                </a:solidFill>
              </a:rPr>
              <a:t>鏡に対する反転方向</a:t>
            </a:r>
            <a:endParaRPr lang="en-US" altLang="ja-JP" dirty="0">
              <a:solidFill>
                <a:schemeClr val="tx1"/>
              </a:solidFill>
            </a:endParaRPr>
          </a:p>
        </p:txBody>
      </p:sp>
      <p:grpSp>
        <p:nvGrpSpPr>
          <p:cNvPr id="20" name="グループ化 19">
            <a:extLst>
              <a:ext uri="{FF2B5EF4-FFF2-40B4-BE49-F238E27FC236}">
                <a16:creationId xmlns:a16="http://schemas.microsoft.com/office/drawing/2014/main" id="{B097DB45-3160-4631-B8DF-E303F6C3CF3F}"/>
              </a:ext>
            </a:extLst>
          </p:cNvPr>
          <p:cNvGrpSpPr/>
          <p:nvPr/>
        </p:nvGrpSpPr>
        <p:grpSpPr>
          <a:xfrm>
            <a:off x="3105984" y="341092"/>
            <a:ext cx="2752360" cy="683573"/>
            <a:chOff x="3105984" y="341092"/>
            <a:chExt cx="2752360" cy="683573"/>
          </a:xfrm>
        </p:grpSpPr>
        <p:sp>
          <p:nvSpPr>
            <p:cNvPr id="137" name="それらしい大きさ">
              <a:extLst>
                <a:ext uri="{FF2B5EF4-FFF2-40B4-BE49-F238E27FC236}">
                  <a16:creationId xmlns:a16="http://schemas.microsoft.com/office/drawing/2014/main" id="{65EEBBD0-EFEE-4349-9FC1-A7198D3D5D93}"/>
                </a:ext>
              </a:extLst>
            </p:cNvPr>
            <p:cNvSpPr txBox="1"/>
            <p:nvPr/>
          </p:nvSpPr>
          <p:spPr>
            <a:xfrm>
              <a:off x="3365354" y="341092"/>
              <a:ext cx="2492990" cy="400110"/>
            </a:xfrm>
            <a:prstGeom prst="rect">
              <a:avLst/>
            </a:prstGeom>
            <a:noFill/>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時計の見え方は同じ</a:t>
              </a:r>
              <a:endParaRPr kumimoji="1"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endParaRPr>
            </a:p>
          </p:txBody>
        </p:sp>
        <p:sp>
          <p:nvSpPr>
            <p:cNvPr id="138" name="フリーフォーム 80">
              <a:extLst>
                <a:ext uri="{FF2B5EF4-FFF2-40B4-BE49-F238E27FC236}">
                  <a16:creationId xmlns:a16="http://schemas.microsoft.com/office/drawing/2014/main" id="{0A9DA8A7-8D4B-44BC-8B17-3A3172FCAAF1}"/>
                </a:ext>
              </a:extLst>
            </p:cNvPr>
            <p:cNvSpPr/>
            <p:nvPr/>
          </p:nvSpPr>
          <p:spPr>
            <a:xfrm flipV="1">
              <a:off x="3105984" y="875010"/>
              <a:ext cx="1718224" cy="149655"/>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144526 w 144527"/>
                <a:gd name="connsiteY0" fmla="*/ 0 h 937810"/>
                <a:gd name="connsiteX1" fmla="*/ 47287 w 144527"/>
                <a:gd name="connsiteY1" fmla="*/ 937810 h 937810"/>
                <a:gd name="connsiteX0" fmla="*/ 302756 w 302756"/>
                <a:gd name="connsiteY0" fmla="*/ 0 h 937810"/>
                <a:gd name="connsiteX1" fmla="*/ 6873 w 302756"/>
                <a:gd name="connsiteY1" fmla="*/ 937810 h 937810"/>
                <a:gd name="connsiteX0" fmla="*/ 309330 w 309330"/>
                <a:gd name="connsiteY0" fmla="*/ 0 h 937810"/>
                <a:gd name="connsiteX1" fmla="*/ 13447 w 309330"/>
                <a:gd name="connsiteY1" fmla="*/ 937810 h 937810"/>
                <a:gd name="connsiteX0" fmla="*/ 314722 w 314722"/>
                <a:gd name="connsiteY0" fmla="*/ 0 h 937810"/>
                <a:gd name="connsiteX1" fmla="*/ 18839 w 314722"/>
                <a:gd name="connsiteY1" fmla="*/ 937810 h 937810"/>
                <a:gd name="connsiteX0" fmla="*/ 308427 w 308427"/>
                <a:gd name="connsiteY0" fmla="*/ 0 h 937810"/>
                <a:gd name="connsiteX1" fmla="*/ 12544 w 308427"/>
                <a:gd name="connsiteY1" fmla="*/ 937810 h 937810"/>
                <a:gd name="connsiteX0" fmla="*/ 295883 w 295883"/>
                <a:gd name="connsiteY0" fmla="*/ 0 h 937810"/>
                <a:gd name="connsiteX1" fmla="*/ 0 w 295883"/>
                <a:gd name="connsiteY1" fmla="*/ 937810 h 937810"/>
                <a:gd name="connsiteX0" fmla="*/ 318079 w 318079"/>
                <a:gd name="connsiteY0" fmla="*/ 0 h 3132727"/>
                <a:gd name="connsiteX1" fmla="*/ 0 w 318079"/>
                <a:gd name="connsiteY1" fmla="*/ 3132727 h 3132727"/>
                <a:gd name="connsiteX0" fmla="*/ 356418 w 356418"/>
                <a:gd name="connsiteY0" fmla="*/ 0 h 1336880"/>
                <a:gd name="connsiteX1" fmla="*/ 0 w 356418"/>
                <a:gd name="connsiteY1" fmla="*/ 1336880 h 1336880"/>
                <a:gd name="connsiteX0" fmla="*/ 356418 w 356418"/>
                <a:gd name="connsiteY0" fmla="*/ 1317496 h 2654376"/>
                <a:gd name="connsiteX1" fmla="*/ 0 w 356418"/>
                <a:gd name="connsiteY1" fmla="*/ 2654376 h 2654376"/>
                <a:gd name="connsiteX0" fmla="*/ 356418 w 356418"/>
                <a:gd name="connsiteY0" fmla="*/ 1732915 h 3069795"/>
                <a:gd name="connsiteX1" fmla="*/ 0 w 356418"/>
                <a:gd name="connsiteY1" fmla="*/ 3069795 h 3069795"/>
                <a:gd name="connsiteX0" fmla="*/ 356418 w 356418"/>
                <a:gd name="connsiteY0" fmla="*/ 1732915 h 3069795"/>
                <a:gd name="connsiteX1" fmla="*/ 0 w 356418"/>
                <a:gd name="connsiteY1" fmla="*/ 3069795 h 3069795"/>
              </a:gdLst>
              <a:ahLst/>
              <a:cxnLst>
                <a:cxn ang="0">
                  <a:pos x="connsiteX0" y="connsiteY0"/>
                </a:cxn>
                <a:cxn ang="0">
                  <a:pos x="connsiteX1" y="connsiteY1"/>
                </a:cxn>
              </a:cxnLst>
              <a:rect l="l" t="t" r="r" b="b"/>
              <a:pathLst>
                <a:path w="356418" h="3069795">
                  <a:moveTo>
                    <a:pt x="356418" y="1732915"/>
                  </a:moveTo>
                  <a:cubicBezTo>
                    <a:pt x="301007" y="-1711848"/>
                    <a:pt x="76412" y="642205"/>
                    <a:pt x="0" y="3069795"/>
                  </a:cubicBezTo>
                </a:path>
              </a:pathLst>
            </a:custGeom>
            <a:noFill/>
            <a:ln w="50800">
              <a:solidFill>
                <a:srgbClr val="FF3399">
                  <a:alpha val="49804"/>
                </a:srgbClr>
              </a:solidFill>
              <a:headEnd type="arrow"/>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grpSp>
      <p:grpSp>
        <p:nvGrpSpPr>
          <p:cNvPr id="7" name="グループ化 6">
            <a:extLst>
              <a:ext uri="{FF2B5EF4-FFF2-40B4-BE49-F238E27FC236}">
                <a16:creationId xmlns:a16="http://schemas.microsoft.com/office/drawing/2014/main" id="{74C3C1D9-DC94-4EE9-9772-9B1D5120B79E}"/>
              </a:ext>
            </a:extLst>
          </p:cNvPr>
          <p:cNvGrpSpPr/>
          <p:nvPr/>
        </p:nvGrpSpPr>
        <p:grpSpPr>
          <a:xfrm>
            <a:off x="3683983" y="2138046"/>
            <a:ext cx="3128613" cy="1095799"/>
            <a:chOff x="3683983" y="2138046"/>
            <a:chExt cx="3128613" cy="1095799"/>
          </a:xfrm>
        </p:grpSpPr>
        <p:grpSp>
          <p:nvGrpSpPr>
            <p:cNvPr id="19" name="グループ化 18">
              <a:extLst>
                <a:ext uri="{FF2B5EF4-FFF2-40B4-BE49-F238E27FC236}">
                  <a16:creationId xmlns:a16="http://schemas.microsoft.com/office/drawing/2014/main" id="{E22AC5AB-4263-4697-906A-FCF6BE2967E9}"/>
                </a:ext>
              </a:extLst>
            </p:cNvPr>
            <p:cNvGrpSpPr/>
            <p:nvPr/>
          </p:nvGrpSpPr>
          <p:grpSpPr>
            <a:xfrm>
              <a:off x="3683983" y="2138046"/>
              <a:ext cx="3128613" cy="722710"/>
              <a:chOff x="3683983" y="2138046"/>
              <a:chExt cx="3128613" cy="722710"/>
            </a:xfrm>
          </p:grpSpPr>
          <p:sp>
            <p:nvSpPr>
              <p:cNvPr id="136" name="フリーフォーム 78">
                <a:extLst>
                  <a:ext uri="{FF2B5EF4-FFF2-40B4-BE49-F238E27FC236}">
                    <a16:creationId xmlns:a16="http://schemas.microsoft.com/office/drawing/2014/main" id="{9072F1CE-217A-4F1E-9006-E034D45ADC03}"/>
                  </a:ext>
                </a:extLst>
              </p:cNvPr>
              <p:cNvSpPr/>
              <p:nvPr/>
            </p:nvSpPr>
            <p:spPr>
              <a:xfrm>
                <a:off x="3683983" y="2138046"/>
                <a:ext cx="715051" cy="694042"/>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139" name="フリーフォーム 78">
                <a:extLst>
                  <a:ext uri="{FF2B5EF4-FFF2-40B4-BE49-F238E27FC236}">
                    <a16:creationId xmlns:a16="http://schemas.microsoft.com/office/drawing/2014/main" id="{8B62A2E6-F5B5-42C7-B397-7CBB77265CE5}"/>
                  </a:ext>
                </a:extLst>
              </p:cNvPr>
              <p:cNvSpPr/>
              <p:nvPr/>
            </p:nvSpPr>
            <p:spPr>
              <a:xfrm>
                <a:off x="5785666" y="2166714"/>
                <a:ext cx="1026930" cy="694042"/>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grpSp>
        <p:sp>
          <p:nvSpPr>
            <p:cNvPr id="59" name="それらしい大きさ">
              <a:extLst>
                <a:ext uri="{FF2B5EF4-FFF2-40B4-BE49-F238E27FC236}">
                  <a16:creationId xmlns:a16="http://schemas.microsoft.com/office/drawing/2014/main" id="{E232DC86-B05C-4573-8C17-2959AD3D335E}"/>
                </a:ext>
              </a:extLst>
            </p:cNvPr>
            <p:cNvSpPr txBox="1"/>
            <p:nvPr/>
          </p:nvSpPr>
          <p:spPr>
            <a:xfrm>
              <a:off x="4094649" y="2833735"/>
              <a:ext cx="2492990" cy="400110"/>
            </a:xfrm>
            <a:prstGeom prst="rect">
              <a:avLst/>
            </a:prstGeom>
            <a:noFill/>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鏡に対しては異なる</a:t>
              </a:r>
              <a:endParaRPr kumimoji="1"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endParaRPr>
            </a:p>
          </p:txBody>
        </p:sp>
      </p:grpSp>
    </p:spTree>
    <p:extLst>
      <p:ext uri="{BB962C8B-B14F-4D97-AF65-F5344CB8AC3E}">
        <p14:creationId xmlns:p14="http://schemas.microsoft.com/office/powerpoint/2010/main" val="228934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11"/>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133"/>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101"/>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95"/>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73"/>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500"/>
                                  </p:stCondLst>
                                  <p:childTnLst>
                                    <p:set>
                                      <p:cBhvr>
                                        <p:cTn id="24" dur="1" fill="hold">
                                          <p:stCondLst>
                                            <p:cond delay="0"/>
                                          </p:stCondLst>
                                        </p:cTn>
                                        <p:tgtEl>
                                          <p:spTgt spid="8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4"/>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nodeType="afterEffect">
                                  <p:stCondLst>
                                    <p:cond delay="500"/>
                                  </p:stCondLst>
                                  <p:childTnLst>
                                    <p:set>
                                      <p:cBhvr>
                                        <p:cTn id="31" dur="1" fill="hold">
                                          <p:stCondLst>
                                            <p:cond delay="0"/>
                                          </p:stCondLst>
                                        </p:cTn>
                                        <p:tgtEl>
                                          <p:spTgt spid="2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0" nodeType="afterEffect">
                                  <p:stCondLst>
                                    <p:cond delay="500"/>
                                  </p:stCondLst>
                                  <p:childTnLst>
                                    <p:set>
                                      <p:cBhvr>
                                        <p:cTn id="38"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95" grpId="0" animBg="1"/>
      <p:bldP spid="87" grpId="0" animBg="1"/>
      <p:bldP spid="73" grpId="0" animBg="1"/>
      <p:bldP spid="134" grpId="0" animBg="1"/>
      <p:bldP spid="88" grpId="0" animBg="1"/>
      <p:bldP spid="133" grpId="0" animBg="1"/>
      <p:bldP spid="111" grpId="0" animBg="1"/>
      <p:bldP spid="6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DA55241D-DBC8-4562-A4E1-6EECE8F043AE}"/>
              </a:ext>
            </a:extLst>
          </p:cNvPr>
          <p:cNvGrpSpPr/>
          <p:nvPr/>
        </p:nvGrpSpPr>
        <p:grpSpPr>
          <a:xfrm>
            <a:off x="5929299" y="1273700"/>
            <a:ext cx="2382511" cy="2604755"/>
            <a:chOff x="5929299" y="1273700"/>
            <a:chExt cx="2382511" cy="2604755"/>
          </a:xfrm>
        </p:grpSpPr>
        <p:sp>
          <p:nvSpPr>
            <p:cNvPr id="21" name="正方形/長方形 20">
              <a:extLst>
                <a:ext uri="{FF2B5EF4-FFF2-40B4-BE49-F238E27FC236}">
                  <a16:creationId xmlns:a16="http://schemas.microsoft.com/office/drawing/2014/main" id="{2CFF89D5-5631-47F1-B0B8-09924D173474}"/>
                </a:ext>
              </a:extLst>
            </p:cNvPr>
            <p:cNvSpPr/>
            <p:nvPr/>
          </p:nvSpPr>
          <p:spPr>
            <a:xfrm>
              <a:off x="5929299" y="1273700"/>
              <a:ext cx="2382511" cy="2604755"/>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5" name="図 34">
              <a:extLst>
                <a:ext uri="{FF2B5EF4-FFF2-40B4-BE49-F238E27FC236}">
                  <a16:creationId xmlns:a16="http://schemas.microsoft.com/office/drawing/2014/main" id="{9A5BA6FF-C913-428B-AE2D-4FCF372A09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002114" y="1389708"/>
              <a:ext cx="2231441" cy="2399332"/>
            </a:xfrm>
            <a:prstGeom prst="rect">
              <a:avLst/>
            </a:prstGeom>
          </p:spPr>
        </p:pic>
        <p:sp>
          <p:nvSpPr>
            <p:cNvPr id="20" name="テキスト ボックス 19">
              <a:extLst>
                <a:ext uri="{FF2B5EF4-FFF2-40B4-BE49-F238E27FC236}">
                  <a16:creationId xmlns:a16="http://schemas.microsoft.com/office/drawing/2014/main" id="{CA33AE82-5703-4CE1-B458-A88DAE277F27}"/>
                </a:ext>
              </a:extLst>
            </p:cNvPr>
            <p:cNvSpPr txBox="1"/>
            <p:nvPr/>
          </p:nvSpPr>
          <p:spPr>
            <a:xfrm>
              <a:off x="6029173" y="1431848"/>
              <a:ext cx="180000" cy="180000"/>
            </a:xfrm>
            <a:prstGeom prst="ellipse">
              <a:avLst/>
            </a:prstGeom>
            <a:solidFill>
              <a:schemeClr val="bg1"/>
            </a:solidFill>
            <a:ln>
              <a:noFill/>
            </a:ln>
          </p:spPr>
          <p:txBody>
            <a:bodyPr wrap="square" lIns="0" tIns="0" rIns="0" bIns="0" rtlCol="0" anchor="ctr" anchorCtr="1">
              <a:noAutofit/>
            </a:bodyPr>
            <a:lstStyle/>
            <a:p>
              <a:r>
                <a:rPr kumimoji="1" lang="ja-JP" altLang="en-US" sz="1600" dirty="0"/>
                <a:t>⑨</a:t>
              </a:r>
            </a:p>
          </p:txBody>
        </p:sp>
      </p:grpSp>
      <p:grpSp>
        <p:nvGrpSpPr>
          <p:cNvPr id="6" name="グループ化 5">
            <a:extLst>
              <a:ext uri="{FF2B5EF4-FFF2-40B4-BE49-F238E27FC236}">
                <a16:creationId xmlns:a16="http://schemas.microsoft.com/office/drawing/2014/main" id="{03200EAD-C6C3-4843-B8E6-33FC1C4963AA}"/>
              </a:ext>
            </a:extLst>
          </p:cNvPr>
          <p:cNvGrpSpPr/>
          <p:nvPr/>
        </p:nvGrpSpPr>
        <p:grpSpPr>
          <a:xfrm>
            <a:off x="3629617" y="1389708"/>
            <a:ext cx="2227447" cy="2399332"/>
            <a:chOff x="3629617" y="1389708"/>
            <a:chExt cx="2227447" cy="2399332"/>
          </a:xfrm>
        </p:grpSpPr>
        <p:pic>
          <p:nvPicPr>
            <p:cNvPr id="29" name="図 28">
              <a:extLst>
                <a:ext uri="{FF2B5EF4-FFF2-40B4-BE49-F238E27FC236}">
                  <a16:creationId xmlns:a16="http://schemas.microsoft.com/office/drawing/2014/main" id="{8E81E8DE-8454-4C9D-89B9-BF51F917402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629617" y="1389708"/>
              <a:ext cx="2227447" cy="2399332"/>
            </a:xfrm>
            <a:prstGeom prst="rect">
              <a:avLst/>
            </a:prstGeom>
          </p:spPr>
        </p:pic>
        <p:sp>
          <p:nvSpPr>
            <p:cNvPr id="19" name="テキスト ボックス 18">
              <a:extLst>
                <a:ext uri="{FF2B5EF4-FFF2-40B4-BE49-F238E27FC236}">
                  <a16:creationId xmlns:a16="http://schemas.microsoft.com/office/drawing/2014/main" id="{07938823-BE1C-4489-9870-E05336C2BF5F}"/>
                </a:ext>
              </a:extLst>
            </p:cNvPr>
            <p:cNvSpPr txBox="1"/>
            <p:nvPr/>
          </p:nvSpPr>
          <p:spPr>
            <a:xfrm>
              <a:off x="3650919" y="1431848"/>
              <a:ext cx="180000" cy="180000"/>
            </a:xfrm>
            <a:prstGeom prst="ellipse">
              <a:avLst/>
            </a:prstGeom>
            <a:solidFill>
              <a:schemeClr val="bg1"/>
            </a:solidFill>
            <a:ln>
              <a:noFill/>
            </a:ln>
          </p:spPr>
          <p:txBody>
            <a:bodyPr wrap="square" lIns="0" tIns="0" rIns="0" bIns="0" rtlCol="0" anchor="ctr" anchorCtr="1">
              <a:noAutofit/>
            </a:bodyPr>
            <a:lstStyle/>
            <a:p>
              <a:r>
                <a:rPr lang="ja-JP" altLang="en-US" sz="1600" dirty="0"/>
                <a:t>⑧</a:t>
              </a:r>
              <a:endParaRPr kumimoji="1" lang="ja-JP" altLang="en-US" sz="1600" dirty="0"/>
            </a:p>
          </p:txBody>
        </p:sp>
      </p:grpSp>
      <p:grpSp>
        <p:nvGrpSpPr>
          <p:cNvPr id="7" name="グループ化 6">
            <a:extLst>
              <a:ext uri="{FF2B5EF4-FFF2-40B4-BE49-F238E27FC236}">
                <a16:creationId xmlns:a16="http://schemas.microsoft.com/office/drawing/2014/main" id="{7EA9E940-CC08-4AD7-B479-05FF609913E3}"/>
              </a:ext>
            </a:extLst>
          </p:cNvPr>
          <p:cNvGrpSpPr/>
          <p:nvPr/>
        </p:nvGrpSpPr>
        <p:grpSpPr>
          <a:xfrm>
            <a:off x="1259632" y="1389708"/>
            <a:ext cx="2224934" cy="2399332"/>
            <a:chOff x="1259632" y="1389708"/>
            <a:chExt cx="2224934" cy="2399332"/>
          </a:xfrm>
        </p:grpSpPr>
        <p:pic>
          <p:nvPicPr>
            <p:cNvPr id="24" name="図 23">
              <a:extLst>
                <a:ext uri="{FF2B5EF4-FFF2-40B4-BE49-F238E27FC236}">
                  <a16:creationId xmlns:a16="http://schemas.microsoft.com/office/drawing/2014/main" id="{C561B8B3-4A72-49C0-9281-A5A780CB4A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259632" y="1389708"/>
              <a:ext cx="2224934" cy="2399332"/>
            </a:xfrm>
            <a:prstGeom prst="rect">
              <a:avLst/>
            </a:prstGeom>
          </p:spPr>
        </p:pic>
        <p:sp>
          <p:nvSpPr>
            <p:cNvPr id="18" name="テキスト ボックス 17">
              <a:extLst>
                <a:ext uri="{FF2B5EF4-FFF2-40B4-BE49-F238E27FC236}">
                  <a16:creationId xmlns:a16="http://schemas.microsoft.com/office/drawing/2014/main" id="{748D3C9E-A42D-4BBE-863C-B6CDB4623D6D}"/>
                </a:ext>
              </a:extLst>
            </p:cNvPr>
            <p:cNvSpPr txBox="1"/>
            <p:nvPr/>
          </p:nvSpPr>
          <p:spPr>
            <a:xfrm>
              <a:off x="1285553" y="1431848"/>
              <a:ext cx="180000" cy="180000"/>
            </a:xfrm>
            <a:prstGeom prst="ellipse">
              <a:avLst/>
            </a:prstGeom>
            <a:solidFill>
              <a:schemeClr val="bg1"/>
            </a:solidFill>
            <a:ln>
              <a:noFill/>
            </a:ln>
          </p:spPr>
          <p:txBody>
            <a:bodyPr wrap="square" lIns="0" tIns="0" rIns="0" bIns="0" rtlCol="0" anchor="ctr" anchorCtr="1">
              <a:noAutofit/>
            </a:bodyPr>
            <a:lstStyle/>
            <a:p>
              <a:r>
                <a:rPr lang="ja-JP" altLang="en-US" sz="1600" dirty="0"/>
                <a:t>⑦</a:t>
              </a:r>
              <a:endParaRPr kumimoji="1" lang="ja-JP" altLang="en-US" sz="1600" dirty="0"/>
            </a:p>
          </p:txBody>
        </p:sp>
      </p:grpSp>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人形</a:t>
            </a:r>
            <a:r>
              <a:rPr kumimoji="1" lang="ja-JP" altLang="en-US" dirty="0"/>
              <a:t>の結果</a:t>
            </a:r>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kumimoji="1" lang="ja-JP" altLang="en-US" dirty="0"/>
              <a:t>人形の結果</a:t>
            </a:r>
          </a:p>
        </p:txBody>
      </p:sp>
      <p:sp>
        <p:nvSpPr>
          <p:cNvPr id="5" name="コンテンツ プレースホルダー 95">
            <a:extLst>
              <a:ext uri="{FF2B5EF4-FFF2-40B4-BE49-F238E27FC236}">
                <a16:creationId xmlns:a16="http://schemas.microsoft.com/office/drawing/2014/main" id="{95E7AF22-C811-4998-A4F3-A3A4734A1625}"/>
              </a:ext>
            </a:extLst>
          </p:cNvPr>
          <p:cNvSpPr>
            <a:spLocks noGrp="1"/>
          </p:cNvSpPr>
          <p:nvPr>
            <p:ph idx="1"/>
          </p:nvPr>
        </p:nvSpPr>
        <p:spPr>
          <a:xfrm>
            <a:off x="457200" y="836712"/>
            <a:ext cx="3779088" cy="369332"/>
          </a:xfrm>
        </p:spPr>
        <p:txBody>
          <a:bodyPr wrap="square">
            <a:spAutoFit/>
          </a:bodyPr>
          <a:lstStyle/>
          <a:p>
            <a:pPr marL="0" lvl="0" indent="0">
              <a:spcBef>
                <a:spcPts val="0"/>
              </a:spcBef>
              <a:buNone/>
            </a:pPr>
            <a:r>
              <a:rPr lang="ja-JP" altLang="en-US" sz="1800" dirty="0">
                <a:solidFill>
                  <a:prstClr val="black"/>
                </a:solidFill>
              </a:rPr>
              <a:t>人形の見え方</a:t>
            </a:r>
          </a:p>
        </p:txBody>
      </p:sp>
      <p:graphicFrame>
        <p:nvGraphicFramePr>
          <p:cNvPr id="49" name="表 6">
            <a:extLst>
              <a:ext uri="{FF2B5EF4-FFF2-40B4-BE49-F238E27FC236}">
                <a16:creationId xmlns:a16="http://schemas.microsoft.com/office/drawing/2014/main" id="{FBF938DC-8C0A-447F-80AF-DE35B2187D20}"/>
              </a:ext>
            </a:extLst>
          </p:cNvPr>
          <p:cNvGraphicFramePr>
            <a:graphicFrameLocks noGrp="1"/>
          </p:cNvGraphicFramePr>
          <p:nvPr>
            <p:extLst>
              <p:ext uri="{D42A27DB-BD31-4B8C-83A1-F6EECF244321}">
                <p14:modId xmlns:p14="http://schemas.microsoft.com/office/powerpoint/2010/main" val="2631551869"/>
              </p:ext>
            </p:extLst>
          </p:nvPr>
        </p:nvGraphicFramePr>
        <p:xfrm>
          <a:off x="251520" y="5258008"/>
          <a:ext cx="2808312" cy="1483360"/>
        </p:xfrm>
        <a:graphic>
          <a:graphicData uri="http://schemas.openxmlformats.org/drawingml/2006/table">
            <a:tbl>
              <a:tblPr firstRow="1" bandRow="1">
                <a:tableStyleId>{5940675A-B579-460E-94D1-54222C63F5DA}</a:tableStyleId>
              </a:tblPr>
              <a:tblGrid>
                <a:gridCol w="2808312">
                  <a:extLst>
                    <a:ext uri="{9D8B030D-6E8A-4147-A177-3AD203B41FA5}">
                      <a16:colId xmlns:a16="http://schemas.microsoft.com/office/drawing/2014/main" val="328722210"/>
                    </a:ext>
                  </a:extLst>
                </a:gridCol>
              </a:tblGrid>
              <a:tr h="370840">
                <a:tc>
                  <a:txBody>
                    <a:bodyPr/>
                    <a:lstStyle/>
                    <a:p>
                      <a:pPr algn="ctr"/>
                      <a:r>
                        <a:rPr kumimoji="1" lang="ja-JP" altLang="en-US" sz="1600" dirty="0"/>
                        <a:t>実験</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41403279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⑦鏡と向かい合う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229547049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⑧鏡と隣り合う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30616331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⑨地面に鏡を置く</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tx2">
                        <a:lumMod val="20000"/>
                        <a:lumOff val="80000"/>
                        <a:alpha val="50000"/>
                      </a:schemeClr>
                    </a:solidFill>
                  </a:tcPr>
                </a:tc>
                <a:extLst>
                  <a:ext uri="{0D108BD9-81ED-4DB2-BD59-A6C34878D82A}">
                    <a16:rowId xmlns:a16="http://schemas.microsoft.com/office/drawing/2014/main" val="3624442110"/>
                  </a:ext>
                </a:extLst>
              </a:tr>
            </a:tbl>
          </a:graphicData>
        </a:graphic>
      </p:graphicFrame>
      <p:grpSp>
        <p:nvGrpSpPr>
          <p:cNvPr id="8" name="グループ化 7">
            <a:extLst>
              <a:ext uri="{FF2B5EF4-FFF2-40B4-BE49-F238E27FC236}">
                <a16:creationId xmlns:a16="http://schemas.microsoft.com/office/drawing/2014/main" id="{65AE3248-31C9-4AA4-BA8A-80AE86627E83}"/>
              </a:ext>
            </a:extLst>
          </p:cNvPr>
          <p:cNvGrpSpPr/>
          <p:nvPr/>
        </p:nvGrpSpPr>
        <p:grpSpPr>
          <a:xfrm>
            <a:off x="1547664" y="1287015"/>
            <a:ext cx="525145" cy="2054557"/>
            <a:chOff x="1547664" y="1287015"/>
            <a:chExt cx="525145" cy="2054557"/>
          </a:xfrm>
        </p:grpSpPr>
        <p:sp>
          <p:nvSpPr>
            <p:cNvPr id="28" name="フリーフォーム 33">
              <a:extLst>
                <a:ext uri="{FF2B5EF4-FFF2-40B4-BE49-F238E27FC236}">
                  <a16:creationId xmlns:a16="http://schemas.microsoft.com/office/drawing/2014/main" id="{C98E094E-C72C-4317-962C-8486C241E93B}"/>
                </a:ext>
              </a:extLst>
            </p:cNvPr>
            <p:cNvSpPr/>
            <p:nvPr/>
          </p:nvSpPr>
          <p:spPr>
            <a:xfrm rot="5400000">
              <a:off x="1411190" y="2799882"/>
              <a:ext cx="928158" cy="155221"/>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40" name="円形吹き出し 47">
              <a:extLst>
                <a:ext uri="{FF2B5EF4-FFF2-40B4-BE49-F238E27FC236}">
                  <a16:creationId xmlns:a16="http://schemas.microsoft.com/office/drawing/2014/main" id="{0AAA525E-2803-499A-93A1-845AAFCA3B21}"/>
                </a:ext>
              </a:extLst>
            </p:cNvPr>
            <p:cNvSpPr/>
            <p:nvPr/>
          </p:nvSpPr>
          <p:spPr>
            <a:xfrm>
              <a:off x="1547664" y="1287015"/>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前後</a:t>
              </a:r>
              <a:endParaRPr lang="en-US" altLang="ja-JP" sz="1600" dirty="0">
                <a:solidFill>
                  <a:prstClr val="black"/>
                </a:solidFill>
                <a:effectLst>
                  <a:glow rad="177800">
                    <a:prstClr val="white"/>
                  </a:glow>
                </a:effectLst>
              </a:endParaRPr>
            </a:p>
          </p:txBody>
        </p:sp>
      </p:grpSp>
      <p:grpSp>
        <p:nvGrpSpPr>
          <p:cNvPr id="9" name="グループ化 8">
            <a:extLst>
              <a:ext uri="{FF2B5EF4-FFF2-40B4-BE49-F238E27FC236}">
                <a16:creationId xmlns:a16="http://schemas.microsoft.com/office/drawing/2014/main" id="{98FFB0D6-9E9F-4560-A6F4-5D5E1DD837D1}"/>
              </a:ext>
            </a:extLst>
          </p:cNvPr>
          <p:cNvGrpSpPr/>
          <p:nvPr/>
        </p:nvGrpSpPr>
        <p:grpSpPr>
          <a:xfrm>
            <a:off x="3711594" y="1287015"/>
            <a:ext cx="1454630" cy="1738642"/>
            <a:chOff x="3711594" y="1287015"/>
            <a:chExt cx="1454630" cy="1738642"/>
          </a:xfrm>
        </p:grpSpPr>
        <p:sp>
          <p:nvSpPr>
            <p:cNvPr id="34" name="フリーフォーム 33">
              <a:extLst>
                <a:ext uri="{FF2B5EF4-FFF2-40B4-BE49-F238E27FC236}">
                  <a16:creationId xmlns:a16="http://schemas.microsoft.com/office/drawing/2014/main" id="{4DC636BC-A7E4-470A-8D97-1CB3A4A1D54B}"/>
                </a:ext>
              </a:extLst>
            </p:cNvPr>
            <p:cNvSpPr/>
            <p:nvPr/>
          </p:nvSpPr>
          <p:spPr>
            <a:xfrm rot="1579101">
              <a:off x="3711594" y="2899328"/>
              <a:ext cx="1454630" cy="12632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44" name="円形吹き出し 47">
              <a:extLst>
                <a:ext uri="{FF2B5EF4-FFF2-40B4-BE49-F238E27FC236}">
                  <a16:creationId xmlns:a16="http://schemas.microsoft.com/office/drawing/2014/main" id="{8A5400B2-D4B7-4055-BBA3-461DD0B9D206}"/>
                </a:ext>
              </a:extLst>
            </p:cNvPr>
            <p:cNvSpPr/>
            <p:nvPr/>
          </p:nvSpPr>
          <p:spPr>
            <a:xfrm>
              <a:off x="3911741" y="1287015"/>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左右</a:t>
              </a:r>
              <a:endParaRPr lang="en-US" altLang="ja-JP" sz="1600" dirty="0">
                <a:solidFill>
                  <a:prstClr val="black"/>
                </a:solidFill>
                <a:effectLst>
                  <a:glow rad="177800">
                    <a:prstClr val="white"/>
                  </a:glow>
                </a:effectLst>
              </a:endParaRPr>
            </a:p>
          </p:txBody>
        </p:sp>
      </p:grpSp>
      <p:grpSp>
        <p:nvGrpSpPr>
          <p:cNvPr id="10" name="グループ化 9">
            <a:extLst>
              <a:ext uri="{FF2B5EF4-FFF2-40B4-BE49-F238E27FC236}">
                <a16:creationId xmlns:a16="http://schemas.microsoft.com/office/drawing/2014/main" id="{07E1282B-D088-4B8A-8C8E-8E6DF2518F49}"/>
              </a:ext>
            </a:extLst>
          </p:cNvPr>
          <p:cNvGrpSpPr/>
          <p:nvPr/>
        </p:nvGrpSpPr>
        <p:grpSpPr>
          <a:xfrm>
            <a:off x="6275818" y="1287015"/>
            <a:ext cx="525145" cy="2205168"/>
            <a:chOff x="6275818" y="1287015"/>
            <a:chExt cx="525145" cy="2205168"/>
          </a:xfrm>
        </p:grpSpPr>
        <p:sp>
          <p:nvSpPr>
            <p:cNvPr id="39" name="フリーフォーム 33">
              <a:extLst>
                <a:ext uri="{FF2B5EF4-FFF2-40B4-BE49-F238E27FC236}">
                  <a16:creationId xmlns:a16="http://schemas.microsoft.com/office/drawing/2014/main" id="{613CA148-DCD2-4BE7-A98A-EFC679977A91}"/>
                </a:ext>
              </a:extLst>
            </p:cNvPr>
            <p:cNvSpPr/>
            <p:nvPr/>
          </p:nvSpPr>
          <p:spPr>
            <a:xfrm rot="5740184">
              <a:off x="5563148" y="2496088"/>
              <a:ext cx="1726768" cy="265421"/>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45" name="円形吹き出し 47">
              <a:extLst>
                <a:ext uri="{FF2B5EF4-FFF2-40B4-BE49-F238E27FC236}">
                  <a16:creationId xmlns:a16="http://schemas.microsoft.com/office/drawing/2014/main" id="{F6E1F32A-13D7-449C-9CE7-C9BBDAF8AE2E}"/>
                </a:ext>
              </a:extLst>
            </p:cNvPr>
            <p:cNvSpPr/>
            <p:nvPr/>
          </p:nvSpPr>
          <p:spPr>
            <a:xfrm>
              <a:off x="6275818" y="1287015"/>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上下</a:t>
              </a:r>
              <a:endParaRPr lang="en-US" altLang="ja-JP" sz="1600" dirty="0">
                <a:solidFill>
                  <a:prstClr val="black"/>
                </a:solidFill>
                <a:effectLst>
                  <a:glow rad="177800">
                    <a:prstClr val="white"/>
                  </a:glow>
                </a:effectLst>
              </a:endParaRPr>
            </a:p>
          </p:txBody>
        </p:sp>
      </p:grpSp>
      <p:sp>
        <p:nvSpPr>
          <p:cNvPr id="27" name="円形吹き出し 47">
            <a:extLst>
              <a:ext uri="{FF2B5EF4-FFF2-40B4-BE49-F238E27FC236}">
                <a16:creationId xmlns:a16="http://schemas.microsoft.com/office/drawing/2014/main" id="{D5028A65-E337-40E6-9364-E041A9C7F689}"/>
              </a:ext>
            </a:extLst>
          </p:cNvPr>
          <p:cNvSpPr/>
          <p:nvPr/>
        </p:nvSpPr>
        <p:spPr>
          <a:xfrm>
            <a:off x="2072809" y="688215"/>
            <a:ext cx="1944216" cy="484413"/>
          </a:xfrm>
          <a:prstGeom prst="wedgeEllipseCallout">
            <a:avLst>
              <a:gd name="adj1" fmla="val -46085"/>
              <a:gd name="adj2" fmla="val 80249"/>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反転と感じる方向</a:t>
            </a:r>
            <a:endParaRPr lang="en-US" altLang="ja-JP" sz="1600" dirty="0">
              <a:solidFill>
                <a:prstClr val="black"/>
              </a:solidFill>
              <a:effectLst>
                <a:glow rad="177800">
                  <a:prstClr val="white"/>
                </a:glow>
              </a:effectLst>
            </a:endParaRPr>
          </a:p>
        </p:txBody>
      </p:sp>
      <p:pic>
        <p:nvPicPr>
          <p:cNvPr id="30" name="図 29">
            <a:extLst>
              <a:ext uri="{FF2B5EF4-FFF2-40B4-BE49-F238E27FC236}">
                <a16:creationId xmlns:a16="http://schemas.microsoft.com/office/drawing/2014/main" id="{9F2E69B1-325D-4DBD-900B-5C2AE6AB5FF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6867" y="4183094"/>
            <a:ext cx="1008112" cy="1423354"/>
          </a:xfrm>
          <a:prstGeom prst="rect">
            <a:avLst/>
          </a:prstGeom>
        </p:spPr>
      </p:pic>
      <p:sp>
        <p:nvSpPr>
          <p:cNvPr id="31" name="角丸四角形吹き出し 25">
            <a:extLst>
              <a:ext uri="{FF2B5EF4-FFF2-40B4-BE49-F238E27FC236}">
                <a16:creationId xmlns:a16="http://schemas.microsoft.com/office/drawing/2014/main" id="{4B7B2981-FC16-45CE-8239-D23AAEA5A164}"/>
              </a:ext>
            </a:extLst>
          </p:cNvPr>
          <p:cNvSpPr>
            <a:spLocks/>
          </p:cNvSpPr>
          <p:nvPr/>
        </p:nvSpPr>
        <p:spPr>
          <a:xfrm>
            <a:off x="4401275" y="4109900"/>
            <a:ext cx="4095554" cy="1065702"/>
          </a:xfrm>
          <a:prstGeom prst="wedgeRoundRectCallout">
            <a:avLst>
              <a:gd name="adj1" fmla="val -30237"/>
              <a:gd name="adj2" fmla="val -49229"/>
              <a:gd name="adj3" fmla="val 16667"/>
            </a:avLst>
          </a:prstGeom>
          <a:solidFill>
            <a:schemeClr val="accent6">
              <a:lumMod val="20000"/>
              <a:lumOff val="80000"/>
            </a:schemeClr>
          </a:solidFill>
          <a:ln w="12700">
            <a:noFill/>
          </a:ln>
          <a:effectLst>
            <a:innerShdw blurRad="139700">
              <a:srgbClr val="FF6600"/>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ct val="20000"/>
              </a:spcBef>
            </a:pPr>
            <a:r>
              <a:rPr lang="ja-JP" altLang="en-US" sz="2000" dirty="0">
                <a:solidFill>
                  <a:srgbClr val="EEECE1">
                    <a:lumMod val="10000"/>
                  </a:srgbClr>
                </a:solidFill>
              </a:rPr>
              <a:t>反転方向は様々</a:t>
            </a:r>
          </a:p>
        </p:txBody>
      </p:sp>
    </p:spTree>
    <p:extLst>
      <p:ext uri="{BB962C8B-B14F-4D97-AF65-F5344CB8AC3E}">
        <p14:creationId xmlns:p14="http://schemas.microsoft.com/office/powerpoint/2010/main" val="66061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コンテンツ プレースホルダー 89">
            <a:extLst>
              <a:ext uri="{FF2B5EF4-FFF2-40B4-BE49-F238E27FC236}">
                <a16:creationId xmlns:a16="http://schemas.microsoft.com/office/drawing/2014/main" id="{16E4D3F4-603D-4AA7-9E54-7687A5370D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8832" y="1255929"/>
            <a:ext cx="3957561" cy="5276038"/>
          </a:xfrm>
          <a:prstGeom prst="rect">
            <a:avLst/>
          </a:prstGeom>
        </p:spPr>
      </p:pic>
      <p:sp>
        <p:nvSpPr>
          <p:cNvPr id="96" name="コンテンツ プレースホルダー 95">
            <a:extLst>
              <a:ext uri="{FF2B5EF4-FFF2-40B4-BE49-F238E27FC236}">
                <a16:creationId xmlns:a16="http://schemas.microsoft.com/office/drawing/2014/main" id="{9DC7B11A-9D48-44EB-BABE-D6FF664EBC12}"/>
              </a:ext>
            </a:extLst>
          </p:cNvPr>
          <p:cNvSpPr>
            <a:spLocks noGrp="1"/>
          </p:cNvSpPr>
          <p:nvPr>
            <p:ph idx="1"/>
          </p:nvPr>
        </p:nvSpPr>
        <p:spPr>
          <a:xfrm>
            <a:off x="457200" y="836712"/>
            <a:ext cx="4186808" cy="369332"/>
          </a:xfrm>
        </p:spPr>
        <p:txBody>
          <a:bodyPr wrap="square">
            <a:spAutoFit/>
          </a:bodyPr>
          <a:lstStyle/>
          <a:p>
            <a:pPr marL="0" lvl="0" indent="0">
              <a:spcBef>
                <a:spcPts val="0"/>
              </a:spcBef>
              <a:buNone/>
            </a:pPr>
            <a:r>
              <a:rPr lang="ja-JP" altLang="en-US" sz="1800" dirty="0">
                <a:solidFill>
                  <a:prstClr val="black"/>
                </a:solidFill>
              </a:rPr>
              <a:t>鏡に映った部屋は左右反転して見える</a:t>
            </a:r>
          </a:p>
        </p:txBody>
      </p:sp>
      <p:sp>
        <p:nvSpPr>
          <p:cNvPr id="3" name="タイトル 2"/>
          <p:cNvSpPr>
            <a:spLocks noGrp="1"/>
          </p:cNvSpPr>
          <p:nvPr>
            <p:ph type="title"/>
          </p:nvPr>
        </p:nvSpPr>
        <p:spPr/>
        <p:txBody>
          <a:bodyPr/>
          <a:lstStyle/>
          <a:p>
            <a:r>
              <a:rPr kumimoji="1" lang="ja-JP" altLang="en-US" dirty="0"/>
              <a:t>鏡はどうして左右反転して映るのか</a:t>
            </a:r>
          </a:p>
        </p:txBody>
      </p:sp>
      <p:sp>
        <p:nvSpPr>
          <p:cNvPr id="97" name="テキスト プレースホルダー 96">
            <a:extLst>
              <a:ext uri="{FF2B5EF4-FFF2-40B4-BE49-F238E27FC236}">
                <a16:creationId xmlns:a16="http://schemas.microsoft.com/office/drawing/2014/main" id="{631227BE-496C-483F-8718-39A7D4BA26BF}"/>
              </a:ext>
            </a:extLst>
          </p:cNvPr>
          <p:cNvSpPr>
            <a:spLocks noGrp="1"/>
          </p:cNvSpPr>
          <p:nvPr>
            <p:ph type="body" sz="quarter" idx="13"/>
          </p:nvPr>
        </p:nvSpPr>
        <p:spPr/>
        <p:txBody>
          <a:bodyPr/>
          <a:lstStyle/>
          <a:p>
            <a:r>
              <a:rPr kumimoji="1" lang="ja-JP" altLang="en-US" dirty="0"/>
              <a:t>動機</a:t>
            </a:r>
          </a:p>
        </p:txBody>
      </p:sp>
      <p:sp>
        <p:nvSpPr>
          <p:cNvPr id="149" name="Rectangle 1">
            <a:extLst>
              <a:ext uri="{FF2B5EF4-FFF2-40B4-BE49-F238E27FC236}">
                <a16:creationId xmlns:a16="http://schemas.microsoft.com/office/drawing/2014/main" id="{96933618-523A-4A4B-B8A9-D7AA9C2A2053}"/>
              </a:ext>
            </a:extLst>
          </p:cNvPr>
          <p:cNvSpPr>
            <a:spLocks noChangeArrowheads="1"/>
          </p:cNvSpPr>
          <p:nvPr/>
        </p:nvSpPr>
        <p:spPr bwMode="auto">
          <a:xfrm>
            <a:off x="251520" y="6272446"/>
            <a:ext cx="8064896" cy="507831"/>
          </a:xfrm>
          <a:prstGeom prst="rect">
            <a:avLst/>
          </a:prstGeom>
          <a:noFill/>
          <a:ln>
            <a:noFill/>
          </a:ln>
          <a:effectLst/>
        </p:spPr>
        <p:txBody>
          <a:bodyPr vert="horz" wrap="square" lIns="91440" tIns="45720" rIns="91440" bIns="45720" numCol="1" anchor="b"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kumimoji="1" lang="ja-JP" altLang="ja-JP" sz="900" b="0" i="0" u="none" strike="noStrike" cap="none" normalizeH="0" baseline="0" dirty="0">
                <a:ln>
                  <a:noFill/>
                </a:ln>
                <a:solidFill>
                  <a:srgbClr val="333333"/>
                </a:solidFill>
                <a:effectLst/>
                <a:latin typeface="+mn-ea"/>
                <a:ea typeface="+mn-ea"/>
                <a:cs typeface="メイリオ" pitchFamily="50" charset="-128"/>
              </a:rPr>
              <a:t>参考：</a:t>
            </a:r>
            <a:r>
              <a:rPr kumimoji="1" lang="ja-JP" altLang="ja-JP" sz="900" b="0" i="0" u="none" strike="noStrike" cap="none" normalizeH="0" baseline="0" dirty="0">
                <a:ln>
                  <a:noFill/>
                </a:ln>
                <a:solidFill>
                  <a:schemeClr val="bg1">
                    <a:lumMod val="50000"/>
                  </a:schemeClr>
                </a:solidFill>
                <a:effectLst/>
                <a:latin typeface="+mn-ea"/>
                <a:ea typeface="+mn-ea"/>
                <a:cs typeface="メイリオ" pitchFamily="50" charset="-128"/>
              </a:rPr>
              <a:t> </a:t>
            </a:r>
            <a:br>
              <a:rPr kumimoji="1" lang="ja-JP" altLang="ja-JP" sz="900" b="0" i="0" u="none" strike="noStrike" cap="none" normalizeH="0" baseline="0" dirty="0">
                <a:ln>
                  <a:noFill/>
                </a:ln>
                <a:solidFill>
                  <a:schemeClr val="tx1"/>
                </a:solidFill>
                <a:effectLst/>
                <a:latin typeface="+mn-ea"/>
                <a:ea typeface="+mn-ea"/>
              </a:rPr>
            </a:br>
            <a:r>
              <a:rPr kumimoji="1" lang="ja-JP" altLang="en-US" sz="900" b="0" i="0" u="none" strike="noStrike" cap="none" normalizeH="0" baseline="0" dirty="0">
                <a:ln>
                  <a:noFill/>
                </a:ln>
                <a:solidFill>
                  <a:srgbClr val="333333"/>
                </a:solidFill>
                <a:effectLst/>
                <a:latin typeface="+mn-ea"/>
                <a:ea typeface="+mn-ea"/>
              </a:rPr>
              <a:t>小部屋の写真</a:t>
            </a:r>
            <a:r>
              <a:rPr lang="ja-JP" altLang="en-US" sz="900" dirty="0">
                <a:solidFill>
                  <a:srgbClr val="333333"/>
                </a:solidFill>
                <a:latin typeface="+mn-ea"/>
                <a:cs typeface="メイリオ" pitchFamily="50" charset="-128"/>
              </a:rPr>
              <a:t>　</a:t>
            </a:r>
            <a:r>
              <a:rPr lang="en-US" altLang="ja-JP" sz="900" dirty="0">
                <a:solidFill>
                  <a:srgbClr val="333333"/>
                </a:solidFill>
                <a:latin typeface="+mn-ea"/>
                <a:cs typeface="メイリオ" pitchFamily="50" charset="-128"/>
              </a:rPr>
              <a:t>.</a:t>
            </a:r>
            <a:r>
              <a:rPr lang="ja-JP" altLang="en-US" sz="900" dirty="0">
                <a:solidFill>
                  <a:srgbClr val="333333"/>
                </a:solidFill>
                <a:latin typeface="+mn-ea"/>
                <a:cs typeface="メイリオ" pitchFamily="50" charset="-128"/>
                <a:hlinkClick r:id="rId3"/>
              </a:rPr>
              <a:t>熱海トリックアート迷宮館</a:t>
            </a:r>
            <a:br>
              <a:rPr lang="ja-JP" altLang="ja-JP" sz="900" dirty="0">
                <a:latin typeface="+mn-ea"/>
              </a:rPr>
            </a:br>
            <a:r>
              <a:rPr lang="ja-JP" altLang="en-US" sz="900" dirty="0">
                <a:solidFill>
                  <a:srgbClr val="333333"/>
                </a:solidFill>
                <a:latin typeface="+mn-ea"/>
              </a:rPr>
              <a:t>鏡の左右反転</a:t>
            </a:r>
            <a:r>
              <a:rPr lang="ja-JP" altLang="en-US" sz="900" dirty="0">
                <a:solidFill>
                  <a:srgbClr val="333333"/>
                </a:solidFill>
                <a:latin typeface="+mn-ea"/>
                <a:cs typeface="メイリオ" pitchFamily="50" charset="-128"/>
              </a:rPr>
              <a:t>　</a:t>
            </a:r>
            <a:r>
              <a:rPr lang="ja-JP" altLang="en-US" sz="900" dirty="0">
                <a:solidFill>
                  <a:srgbClr val="333333"/>
                </a:solidFill>
                <a:latin typeface="+mn-ea"/>
                <a:cs typeface="メイリオ" pitchFamily="50" charset="-128"/>
                <a:hlinkClick r:id="rId4"/>
              </a:rPr>
              <a:t>チコちゃんに叱られる！</a:t>
            </a:r>
            <a:r>
              <a:rPr lang="ja-JP" altLang="en-US" sz="900" dirty="0">
                <a:solidFill>
                  <a:srgbClr val="333333"/>
                </a:solidFill>
                <a:latin typeface="+mn-ea"/>
                <a:cs typeface="メイリオ" pitchFamily="50" charset="-128"/>
              </a:rPr>
              <a:t>　</a:t>
            </a:r>
            <a:r>
              <a:rPr lang="en-US" altLang="ja-JP" sz="900" dirty="0">
                <a:solidFill>
                  <a:srgbClr val="333333"/>
                </a:solidFill>
                <a:latin typeface="+mn-ea"/>
                <a:cs typeface="メイリオ" pitchFamily="50" charset="-128"/>
              </a:rPr>
              <a:t>/</a:t>
            </a:r>
            <a:r>
              <a:rPr lang="ja-JP" altLang="en-US" sz="900" dirty="0">
                <a:solidFill>
                  <a:srgbClr val="333333"/>
                </a:solidFill>
                <a:latin typeface="+mn-ea"/>
                <a:cs typeface="メイリオ" pitchFamily="50" charset="-128"/>
              </a:rPr>
              <a:t>　</a:t>
            </a:r>
            <a:r>
              <a:rPr lang="ja-JP" altLang="en-US" sz="900" dirty="0">
                <a:solidFill>
                  <a:srgbClr val="333333"/>
                </a:solidFill>
                <a:latin typeface="+mn-ea"/>
                <a:cs typeface="メイリオ" pitchFamily="50" charset="-128"/>
                <a:hlinkClick r:id="rId4"/>
              </a:rPr>
              <a:t>なぜ鏡は、左右逆に見える？</a:t>
            </a:r>
            <a:r>
              <a:rPr lang="en-US" altLang="ja-JP" sz="900" dirty="0">
                <a:solidFill>
                  <a:schemeClr val="bg1">
                    <a:lumMod val="50000"/>
                  </a:schemeClr>
                </a:solidFill>
                <a:latin typeface="+mn-ea"/>
                <a:cs typeface="メイリオ" pitchFamily="50" charset="-128"/>
              </a:rPr>
              <a:t>(</a:t>
            </a:r>
            <a:r>
              <a:rPr lang="ja-JP" altLang="en-US" sz="900" dirty="0">
                <a:solidFill>
                  <a:schemeClr val="bg1">
                    <a:lumMod val="50000"/>
                  </a:schemeClr>
                </a:solidFill>
                <a:latin typeface="+mn-ea"/>
                <a:cs typeface="メイリオ" pitchFamily="50" charset="-128"/>
              </a:rPr>
              <a:t>参照日</a:t>
            </a:r>
            <a:r>
              <a:rPr lang="en-US" altLang="ja-JP" sz="900" dirty="0">
                <a:solidFill>
                  <a:schemeClr val="bg1">
                    <a:lumMod val="50000"/>
                  </a:schemeClr>
                </a:solidFill>
                <a:latin typeface="+mn-ea"/>
              </a:rPr>
              <a:t>2020</a:t>
            </a:r>
            <a:r>
              <a:rPr lang="ja-JP" altLang="en-US" sz="900" dirty="0">
                <a:solidFill>
                  <a:schemeClr val="bg1">
                    <a:lumMod val="50000"/>
                  </a:schemeClr>
                </a:solidFill>
                <a:latin typeface="+mn-ea"/>
              </a:rPr>
              <a:t>年</a:t>
            </a:r>
            <a:r>
              <a:rPr lang="en-US" altLang="ja-JP" sz="900" dirty="0">
                <a:solidFill>
                  <a:schemeClr val="bg1">
                    <a:lumMod val="50000"/>
                  </a:schemeClr>
                </a:solidFill>
                <a:latin typeface="+mn-ea"/>
              </a:rPr>
              <a:t>04</a:t>
            </a:r>
            <a:r>
              <a:rPr lang="ja-JP" altLang="en-US" sz="900" dirty="0">
                <a:solidFill>
                  <a:schemeClr val="bg1">
                    <a:lumMod val="50000"/>
                  </a:schemeClr>
                </a:solidFill>
                <a:latin typeface="+mn-ea"/>
              </a:rPr>
              <a:t>月</a:t>
            </a:r>
            <a:r>
              <a:rPr lang="en-US" altLang="ja-JP" sz="900" dirty="0">
                <a:solidFill>
                  <a:schemeClr val="bg1">
                    <a:lumMod val="50000"/>
                  </a:schemeClr>
                </a:solidFill>
                <a:latin typeface="+mn-ea"/>
              </a:rPr>
              <a:t>22</a:t>
            </a:r>
            <a:r>
              <a:rPr lang="ja-JP" altLang="en-US" sz="900" dirty="0">
                <a:solidFill>
                  <a:schemeClr val="bg1">
                    <a:lumMod val="50000"/>
                  </a:schemeClr>
                </a:solidFill>
                <a:latin typeface="+mn-ea"/>
              </a:rPr>
              <a:t>日</a:t>
            </a:r>
            <a:r>
              <a:rPr lang="en-US" altLang="ja-JP" sz="900" dirty="0">
                <a:solidFill>
                  <a:schemeClr val="bg1">
                    <a:lumMod val="50000"/>
                  </a:schemeClr>
                </a:solidFill>
                <a:latin typeface="+mn-ea"/>
              </a:rPr>
              <a:t>)</a:t>
            </a:r>
            <a:endParaRPr lang="en-US" altLang="ja-JP" sz="1000" dirty="0">
              <a:solidFill>
                <a:schemeClr val="bg1">
                  <a:lumMod val="50000"/>
                </a:schemeClr>
              </a:solidFill>
              <a:latin typeface="+mn-ea"/>
              <a:cs typeface="メイリオ" pitchFamily="50" charset="-128"/>
            </a:endParaRPr>
          </a:p>
        </p:txBody>
      </p:sp>
      <p:grpSp>
        <p:nvGrpSpPr>
          <p:cNvPr id="99" name="グループ化 98">
            <a:extLst>
              <a:ext uri="{FF2B5EF4-FFF2-40B4-BE49-F238E27FC236}">
                <a16:creationId xmlns:a16="http://schemas.microsoft.com/office/drawing/2014/main" id="{13346B93-14B4-4CE5-8CEA-FB53D98D0840}"/>
              </a:ext>
            </a:extLst>
          </p:cNvPr>
          <p:cNvGrpSpPr/>
          <p:nvPr/>
        </p:nvGrpSpPr>
        <p:grpSpPr>
          <a:xfrm>
            <a:off x="3447024" y="2122782"/>
            <a:ext cx="2447390" cy="684433"/>
            <a:chOff x="3447024" y="2122782"/>
            <a:chExt cx="2447390" cy="684433"/>
          </a:xfrm>
        </p:grpSpPr>
        <p:sp>
          <p:nvSpPr>
            <p:cNvPr id="152" name="フリーフォーム 78">
              <a:extLst>
                <a:ext uri="{FF2B5EF4-FFF2-40B4-BE49-F238E27FC236}">
                  <a16:creationId xmlns:a16="http://schemas.microsoft.com/office/drawing/2014/main" id="{9BF62159-0B61-4267-ABFD-C524E087F505}"/>
                </a:ext>
              </a:extLst>
            </p:cNvPr>
            <p:cNvSpPr/>
            <p:nvPr/>
          </p:nvSpPr>
          <p:spPr>
            <a:xfrm>
              <a:off x="3447024" y="2122782"/>
              <a:ext cx="1299586" cy="684433"/>
            </a:xfrm>
            <a:prstGeom prst="roundRect">
              <a:avLst>
                <a:gd name="adj" fmla="val 35794"/>
              </a:avLst>
            </a:pr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154" name="フリーフォーム 80">
              <a:extLst>
                <a:ext uri="{FF2B5EF4-FFF2-40B4-BE49-F238E27FC236}">
                  <a16:creationId xmlns:a16="http://schemas.microsoft.com/office/drawing/2014/main" id="{0234A3DE-F7EE-4A38-BA29-63B5CD4E957E}"/>
                </a:ext>
              </a:extLst>
            </p:cNvPr>
            <p:cNvSpPr/>
            <p:nvPr/>
          </p:nvSpPr>
          <p:spPr>
            <a:xfrm>
              <a:off x="4740130" y="2128591"/>
              <a:ext cx="1154284" cy="117748"/>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144526 w 144527"/>
                <a:gd name="connsiteY0" fmla="*/ 0 h 937810"/>
                <a:gd name="connsiteX1" fmla="*/ 47287 w 144527"/>
                <a:gd name="connsiteY1" fmla="*/ 937810 h 937810"/>
                <a:gd name="connsiteX0" fmla="*/ 302756 w 302756"/>
                <a:gd name="connsiteY0" fmla="*/ 0 h 937810"/>
                <a:gd name="connsiteX1" fmla="*/ 6873 w 302756"/>
                <a:gd name="connsiteY1" fmla="*/ 937810 h 937810"/>
                <a:gd name="connsiteX0" fmla="*/ 309330 w 309330"/>
                <a:gd name="connsiteY0" fmla="*/ 0 h 937810"/>
                <a:gd name="connsiteX1" fmla="*/ 13447 w 309330"/>
                <a:gd name="connsiteY1" fmla="*/ 937810 h 937810"/>
                <a:gd name="connsiteX0" fmla="*/ 314722 w 314722"/>
                <a:gd name="connsiteY0" fmla="*/ 0 h 937810"/>
                <a:gd name="connsiteX1" fmla="*/ 18839 w 314722"/>
                <a:gd name="connsiteY1" fmla="*/ 937810 h 937810"/>
                <a:gd name="connsiteX0" fmla="*/ 308427 w 308427"/>
                <a:gd name="connsiteY0" fmla="*/ 0 h 937810"/>
                <a:gd name="connsiteX1" fmla="*/ 12544 w 308427"/>
                <a:gd name="connsiteY1" fmla="*/ 937810 h 937810"/>
                <a:gd name="connsiteX0" fmla="*/ 295883 w 295883"/>
                <a:gd name="connsiteY0" fmla="*/ 0 h 937810"/>
                <a:gd name="connsiteX1" fmla="*/ 0 w 295883"/>
                <a:gd name="connsiteY1" fmla="*/ 937810 h 937810"/>
                <a:gd name="connsiteX0" fmla="*/ 26393 w 1255741"/>
                <a:gd name="connsiteY0" fmla="*/ 95614 h 191889"/>
                <a:gd name="connsiteX1" fmla="*/ 1253272 w 1255741"/>
                <a:gd name="connsiteY1" fmla="*/ 140803 h 191889"/>
                <a:gd name="connsiteX0" fmla="*/ 0 w 1230564"/>
                <a:gd name="connsiteY0" fmla="*/ 237245 h 282435"/>
                <a:gd name="connsiteX1" fmla="*/ 1226879 w 1230564"/>
                <a:gd name="connsiteY1" fmla="*/ 282434 h 282435"/>
                <a:gd name="connsiteX0" fmla="*/ 0 w 1226879"/>
                <a:gd name="connsiteY0" fmla="*/ 220348 h 265536"/>
                <a:gd name="connsiteX1" fmla="*/ 1226879 w 1226879"/>
                <a:gd name="connsiteY1" fmla="*/ 265537 h 265536"/>
                <a:gd name="connsiteX0" fmla="*/ 0 w 1283278"/>
                <a:gd name="connsiteY0" fmla="*/ 688535 h 688535"/>
                <a:gd name="connsiteX1" fmla="*/ 1283278 w 1283278"/>
                <a:gd name="connsiteY1" fmla="*/ 114648 h 688535"/>
                <a:gd name="connsiteX0" fmla="*/ 0 w 1283278"/>
                <a:gd name="connsiteY0" fmla="*/ 573889 h 573889"/>
                <a:gd name="connsiteX1" fmla="*/ 1283278 w 1283278"/>
                <a:gd name="connsiteY1" fmla="*/ 2 h 573889"/>
                <a:gd name="connsiteX0" fmla="*/ 0 w 1317117"/>
                <a:gd name="connsiteY0" fmla="*/ 559490 h 559490"/>
                <a:gd name="connsiteX1" fmla="*/ 1317117 w 1317117"/>
                <a:gd name="connsiteY1" fmla="*/ 0 h 559490"/>
                <a:gd name="connsiteX0" fmla="*/ 0 w 1296575"/>
                <a:gd name="connsiteY0" fmla="*/ 187614 h 187614"/>
                <a:gd name="connsiteX1" fmla="*/ 1296575 w 1296575"/>
                <a:gd name="connsiteY1" fmla="*/ 13055 h 187614"/>
                <a:gd name="connsiteX0" fmla="*/ 0 w 1296575"/>
                <a:gd name="connsiteY0" fmla="*/ 464894 h 464894"/>
                <a:gd name="connsiteX1" fmla="*/ 1296575 w 1296575"/>
                <a:gd name="connsiteY1" fmla="*/ 290335 h 464894"/>
                <a:gd name="connsiteX0" fmla="*/ 0 w 1296575"/>
                <a:gd name="connsiteY0" fmla="*/ 619599 h 619599"/>
                <a:gd name="connsiteX1" fmla="*/ 1296575 w 1296575"/>
                <a:gd name="connsiteY1" fmla="*/ 445040 h 619599"/>
              </a:gdLst>
              <a:ahLst/>
              <a:cxnLst>
                <a:cxn ang="0">
                  <a:pos x="connsiteX0" y="connsiteY0"/>
                </a:cxn>
                <a:cxn ang="0">
                  <a:pos x="connsiteX1" y="connsiteY1"/>
                </a:cxn>
              </a:cxnLst>
              <a:rect l="l" t="t" r="r" b="b"/>
              <a:pathLst>
                <a:path w="1296575" h="619599">
                  <a:moveTo>
                    <a:pt x="0" y="619599"/>
                  </a:moveTo>
                  <a:cubicBezTo>
                    <a:pt x="274787" y="-167892"/>
                    <a:pt x="919779" y="-180757"/>
                    <a:pt x="1296575" y="445040"/>
                  </a:cubicBezTo>
                </a:path>
              </a:pathLst>
            </a:custGeom>
            <a:noFill/>
            <a:ln w="50800">
              <a:solidFill>
                <a:srgbClr val="FF3399">
                  <a:alpha val="49804"/>
                </a:srgbClr>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pic>
        <p:nvPicPr>
          <p:cNvPr id="155" name="コンテンツ プレースホルダー 89">
            <a:extLst>
              <a:ext uri="{FF2B5EF4-FFF2-40B4-BE49-F238E27FC236}">
                <a16:creationId xmlns:a16="http://schemas.microsoft.com/office/drawing/2014/main" id="{4DBFB9F5-57F1-4C7F-862D-6A5EBE514DA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912702" y="1661826"/>
            <a:ext cx="2784990" cy="1632871"/>
          </a:xfrm>
          <a:prstGeom prst="rect">
            <a:avLst/>
          </a:prstGeom>
        </p:spPr>
      </p:pic>
      <p:sp>
        <p:nvSpPr>
          <p:cNvPr id="156" name="角丸四角形吹き出し 25">
            <a:extLst>
              <a:ext uri="{FF2B5EF4-FFF2-40B4-BE49-F238E27FC236}">
                <a16:creationId xmlns:a16="http://schemas.microsoft.com/office/drawing/2014/main" id="{DBC43661-042E-4E60-80FB-EEC158D1CC0F}"/>
              </a:ext>
            </a:extLst>
          </p:cNvPr>
          <p:cNvSpPr>
            <a:spLocks/>
          </p:cNvSpPr>
          <p:nvPr/>
        </p:nvSpPr>
        <p:spPr>
          <a:xfrm>
            <a:off x="6344873" y="3611839"/>
            <a:ext cx="2538503" cy="1041298"/>
          </a:xfrm>
          <a:prstGeom prst="wedgeRoundRectCallout">
            <a:avLst>
              <a:gd name="adj1" fmla="val -27935"/>
              <a:gd name="adj2" fmla="val -83444"/>
              <a:gd name="adj3" fmla="val 16667"/>
            </a:avLst>
          </a:prstGeom>
          <a:solidFill>
            <a:schemeClr val="accent6">
              <a:lumMod val="20000"/>
              <a:lumOff val="80000"/>
            </a:schemeClr>
          </a:solidFill>
          <a:ln w="12700">
            <a:noFill/>
          </a:ln>
          <a:effectLst>
            <a:innerShdw blurRad="139700">
              <a:srgbClr val="FF6600"/>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ct val="20000"/>
              </a:spcBef>
            </a:pPr>
            <a:r>
              <a:rPr lang="ja-JP" altLang="en-US" sz="2000" dirty="0">
                <a:solidFill>
                  <a:srgbClr val="EEECE1">
                    <a:lumMod val="10000"/>
                  </a:srgbClr>
                </a:solidFill>
              </a:rPr>
              <a:t>鏡に映った時計は</a:t>
            </a:r>
            <a:endParaRPr lang="en-US" altLang="ja-JP" sz="2000" dirty="0">
              <a:solidFill>
                <a:srgbClr val="EEECE1">
                  <a:lumMod val="10000"/>
                </a:srgbClr>
              </a:solidFill>
            </a:endParaRPr>
          </a:p>
          <a:p>
            <a:pPr algn="ctr">
              <a:spcBef>
                <a:spcPct val="20000"/>
              </a:spcBef>
            </a:pPr>
            <a:r>
              <a:rPr lang="ja-JP" altLang="en-US" sz="2000" dirty="0">
                <a:solidFill>
                  <a:srgbClr val="EEECE1">
                    <a:lumMod val="10000"/>
                  </a:srgbClr>
                </a:solidFill>
              </a:rPr>
              <a:t>左右反転</a:t>
            </a:r>
          </a:p>
        </p:txBody>
      </p:sp>
      <p:sp>
        <p:nvSpPr>
          <p:cNvPr id="157" name="円形吹き出し 47">
            <a:extLst>
              <a:ext uri="{FF2B5EF4-FFF2-40B4-BE49-F238E27FC236}">
                <a16:creationId xmlns:a16="http://schemas.microsoft.com/office/drawing/2014/main" id="{3BE9ACAE-4092-414A-AAE9-28893976F4AA}"/>
              </a:ext>
            </a:extLst>
          </p:cNvPr>
          <p:cNvSpPr/>
          <p:nvPr/>
        </p:nvSpPr>
        <p:spPr>
          <a:xfrm>
            <a:off x="5534905" y="4877772"/>
            <a:ext cx="2347609" cy="873144"/>
          </a:xfrm>
          <a:prstGeom prst="wedgeEllipseCallout">
            <a:avLst>
              <a:gd name="adj1" fmla="val 20087"/>
              <a:gd name="adj2" fmla="val -90235"/>
            </a:avLst>
          </a:prstGeom>
          <a:solidFill>
            <a:schemeClr val="accent1">
              <a:lumMod val="60000"/>
              <a:lumOff val="40000"/>
              <a:alpha val="45000"/>
            </a:schemeClr>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600" dirty="0">
                <a:solidFill>
                  <a:prstClr val="black"/>
                </a:solidFill>
                <a:effectLst>
                  <a:glow rad="177800">
                    <a:prstClr val="white"/>
                  </a:glow>
                </a:effectLst>
              </a:rPr>
              <a:t>・・・であることを利用した</a:t>
            </a:r>
            <a:endParaRPr lang="en-US" altLang="ja-JP" sz="1600" dirty="0">
              <a:solidFill>
                <a:prstClr val="black"/>
              </a:solidFill>
              <a:effectLst>
                <a:glow rad="177800">
                  <a:prstClr val="white"/>
                </a:glow>
              </a:effectLst>
            </a:endParaRPr>
          </a:p>
          <a:p>
            <a:pPr lvl="0" algn="ctr"/>
            <a:r>
              <a:rPr lang="ja-JP" altLang="en-US" sz="1600" dirty="0">
                <a:solidFill>
                  <a:prstClr val="black"/>
                </a:solidFill>
                <a:effectLst>
                  <a:glow rad="177800">
                    <a:prstClr val="white"/>
                  </a:glow>
                </a:effectLst>
              </a:rPr>
              <a:t>トリックアート</a:t>
            </a:r>
            <a:endParaRPr lang="en-US" altLang="ja-JP" sz="1600" dirty="0">
              <a:solidFill>
                <a:prstClr val="black"/>
              </a:solidFill>
              <a:effectLst>
                <a:glow rad="177800">
                  <a:prstClr val="white"/>
                </a:glow>
              </a:effectLst>
            </a:endParaRPr>
          </a:p>
        </p:txBody>
      </p:sp>
      <p:sp>
        <p:nvSpPr>
          <p:cNvPr id="13" name="円形吹き出し 41">
            <a:extLst>
              <a:ext uri="{FF2B5EF4-FFF2-40B4-BE49-F238E27FC236}">
                <a16:creationId xmlns:a16="http://schemas.microsoft.com/office/drawing/2014/main" id="{45CC6D65-1452-4AD0-82B1-30144D1A8180}"/>
              </a:ext>
            </a:extLst>
          </p:cNvPr>
          <p:cNvSpPr/>
          <p:nvPr/>
        </p:nvSpPr>
        <p:spPr>
          <a:xfrm>
            <a:off x="7023165" y="5812466"/>
            <a:ext cx="2040795" cy="847491"/>
          </a:xfrm>
          <a:prstGeom prst="wedgeEllipseCallout">
            <a:avLst>
              <a:gd name="adj1" fmla="val 19426"/>
              <a:gd name="adj2" fmla="val -158489"/>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200" dirty="0">
                <a:solidFill>
                  <a:prstClr val="black"/>
                </a:solidFill>
                <a:effectLst>
                  <a:glow rad="177800">
                    <a:prstClr val="white"/>
                  </a:glow>
                </a:effectLst>
              </a:rPr>
              <a:t>チコちゃんで</a:t>
            </a:r>
            <a:endParaRPr lang="en-US" altLang="ja-JP" sz="1200" dirty="0">
              <a:solidFill>
                <a:prstClr val="black"/>
              </a:solidFill>
              <a:effectLst>
                <a:glow rad="177800">
                  <a:prstClr val="white"/>
                </a:glow>
              </a:effectLst>
            </a:endParaRPr>
          </a:p>
          <a:p>
            <a:pPr algn="ctr"/>
            <a:r>
              <a:rPr lang="ja-JP" altLang="en-US" sz="1200" dirty="0">
                <a:solidFill>
                  <a:prstClr val="black"/>
                </a:solidFill>
                <a:effectLst>
                  <a:glow rad="177800">
                    <a:prstClr val="white"/>
                  </a:glow>
                </a:effectLst>
              </a:rPr>
              <a:t>「理由はわからない」と</a:t>
            </a:r>
            <a:endParaRPr lang="en-US" altLang="ja-JP" sz="1200" dirty="0">
              <a:solidFill>
                <a:prstClr val="black"/>
              </a:solidFill>
              <a:effectLst>
                <a:glow rad="177800">
                  <a:prstClr val="white"/>
                </a:glow>
              </a:effectLst>
            </a:endParaRPr>
          </a:p>
          <a:p>
            <a:pPr algn="ctr"/>
            <a:r>
              <a:rPr lang="ja-JP" altLang="en-US" sz="1200" dirty="0">
                <a:solidFill>
                  <a:prstClr val="black"/>
                </a:solidFill>
                <a:effectLst>
                  <a:glow rad="177800">
                    <a:prstClr val="white"/>
                  </a:glow>
                </a:effectLst>
              </a:rPr>
              <a:t>結論していたよ。</a:t>
            </a:r>
            <a:endParaRPr lang="en-US" altLang="ja-JP" sz="1200" dirty="0">
              <a:solidFill>
                <a:prstClr val="black"/>
              </a:solidFill>
              <a:effectLst>
                <a:glow rad="177800">
                  <a:prstClr val="white"/>
                </a:glow>
              </a:effectLst>
            </a:endParaRPr>
          </a:p>
        </p:txBody>
      </p:sp>
      <p:sp>
        <p:nvSpPr>
          <p:cNvPr id="2" name="テキスト ボックス 1">
            <a:extLst>
              <a:ext uri="{FF2B5EF4-FFF2-40B4-BE49-F238E27FC236}">
                <a16:creationId xmlns:a16="http://schemas.microsoft.com/office/drawing/2014/main" id="{8703E7B1-326E-41F4-ADE8-0C833AC6D079}"/>
              </a:ext>
            </a:extLst>
          </p:cNvPr>
          <p:cNvSpPr txBox="1"/>
          <p:nvPr/>
        </p:nvSpPr>
        <p:spPr>
          <a:xfrm>
            <a:off x="7888219" y="4552495"/>
            <a:ext cx="1167307" cy="369332"/>
          </a:xfrm>
          <a:prstGeom prst="rect">
            <a:avLst/>
          </a:prstGeom>
          <a:noFill/>
        </p:spPr>
        <p:txBody>
          <a:bodyPr wrap="none" rtlCol="0">
            <a:spAutoFit/>
          </a:bodyPr>
          <a:lstStyle/>
          <a:p>
            <a:r>
              <a:rPr kumimoji="1" lang="ja-JP" altLang="en-US" dirty="0"/>
              <a:t>どうして？</a:t>
            </a:r>
          </a:p>
        </p:txBody>
      </p:sp>
    </p:spTree>
    <p:extLst>
      <p:ext uri="{BB962C8B-B14F-4D97-AF65-F5344CB8AC3E}">
        <p14:creationId xmlns:p14="http://schemas.microsoft.com/office/powerpoint/2010/main" val="44746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5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15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50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animBg="1"/>
      <p:bldP spid="157" grpId="0" animBg="1"/>
      <p:bldP spid="13"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円形吹き出し 47">
            <a:extLst>
              <a:ext uri="{FF2B5EF4-FFF2-40B4-BE49-F238E27FC236}">
                <a16:creationId xmlns:a16="http://schemas.microsoft.com/office/drawing/2014/main" id="{B26A7FB2-1A68-4D52-9157-91CF492BD4DF}"/>
              </a:ext>
            </a:extLst>
          </p:cNvPr>
          <p:cNvSpPr/>
          <p:nvPr/>
        </p:nvSpPr>
        <p:spPr>
          <a:xfrm>
            <a:off x="295200" y="751032"/>
            <a:ext cx="2476600" cy="540183"/>
          </a:xfrm>
          <a:prstGeom prst="wedgeRoundRectCallout">
            <a:avLst>
              <a:gd name="adj1" fmla="val 37216"/>
              <a:gd name="adj2" fmla="val 50111"/>
              <a:gd name="adj3" fmla="val 16667"/>
            </a:avLst>
          </a:prstGeom>
          <a:solidFill>
            <a:schemeClr val="bg1"/>
          </a:solidFill>
          <a:ln>
            <a:solidFill>
              <a:schemeClr val="accent5"/>
            </a:solidFill>
          </a:ln>
          <a:effectLst>
            <a:innerShdw blurRad="114300">
              <a:schemeClr val="accent5"/>
            </a:innerShdw>
          </a:effectLst>
        </p:spPr>
        <p:txBody>
          <a:bodyPr wrap="none" lIns="36000" tIns="0" rIns="36000" bIns="0" anchor="ctr" anchorCtr="1">
            <a:noAutofit/>
          </a:bodyPr>
          <a:lstStyle/>
          <a:p>
            <a:pPr algn="ctr"/>
            <a:endParaRPr lang="en-US" altLang="ja-JP" dirty="0">
              <a:solidFill>
                <a:schemeClr val="tx1"/>
              </a:solidFill>
            </a:endParaRPr>
          </a:p>
        </p:txBody>
      </p:sp>
      <p:grpSp>
        <p:nvGrpSpPr>
          <p:cNvPr id="2" name="グループ化 1">
            <a:extLst>
              <a:ext uri="{FF2B5EF4-FFF2-40B4-BE49-F238E27FC236}">
                <a16:creationId xmlns:a16="http://schemas.microsoft.com/office/drawing/2014/main" id="{DA55241D-DBC8-4562-A4E1-6EECE8F043AE}"/>
              </a:ext>
            </a:extLst>
          </p:cNvPr>
          <p:cNvGrpSpPr/>
          <p:nvPr/>
        </p:nvGrpSpPr>
        <p:grpSpPr>
          <a:xfrm>
            <a:off x="5929299" y="1273700"/>
            <a:ext cx="2382511" cy="2604755"/>
            <a:chOff x="5929299" y="1273700"/>
            <a:chExt cx="2382511" cy="2604755"/>
          </a:xfrm>
        </p:grpSpPr>
        <p:sp>
          <p:nvSpPr>
            <p:cNvPr id="21" name="正方形/長方形 20">
              <a:extLst>
                <a:ext uri="{FF2B5EF4-FFF2-40B4-BE49-F238E27FC236}">
                  <a16:creationId xmlns:a16="http://schemas.microsoft.com/office/drawing/2014/main" id="{2CFF89D5-5631-47F1-B0B8-09924D173474}"/>
                </a:ext>
              </a:extLst>
            </p:cNvPr>
            <p:cNvSpPr/>
            <p:nvPr/>
          </p:nvSpPr>
          <p:spPr>
            <a:xfrm>
              <a:off x="5929299" y="1273700"/>
              <a:ext cx="2382511" cy="2604755"/>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5" name="図 34">
              <a:extLst>
                <a:ext uri="{FF2B5EF4-FFF2-40B4-BE49-F238E27FC236}">
                  <a16:creationId xmlns:a16="http://schemas.microsoft.com/office/drawing/2014/main" id="{9A5BA6FF-C913-428B-AE2D-4FCF372A09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002114" y="1389708"/>
              <a:ext cx="2231441" cy="2399332"/>
            </a:xfrm>
            <a:prstGeom prst="rect">
              <a:avLst/>
            </a:prstGeom>
          </p:spPr>
        </p:pic>
        <p:sp>
          <p:nvSpPr>
            <p:cNvPr id="20" name="テキスト ボックス 19">
              <a:extLst>
                <a:ext uri="{FF2B5EF4-FFF2-40B4-BE49-F238E27FC236}">
                  <a16:creationId xmlns:a16="http://schemas.microsoft.com/office/drawing/2014/main" id="{CA33AE82-5703-4CE1-B458-A88DAE277F27}"/>
                </a:ext>
              </a:extLst>
            </p:cNvPr>
            <p:cNvSpPr txBox="1"/>
            <p:nvPr/>
          </p:nvSpPr>
          <p:spPr>
            <a:xfrm>
              <a:off x="6029173" y="1431848"/>
              <a:ext cx="180000" cy="180000"/>
            </a:xfrm>
            <a:prstGeom prst="ellipse">
              <a:avLst/>
            </a:prstGeom>
            <a:solidFill>
              <a:schemeClr val="bg1"/>
            </a:solidFill>
            <a:ln>
              <a:noFill/>
            </a:ln>
          </p:spPr>
          <p:txBody>
            <a:bodyPr wrap="square" lIns="0" tIns="0" rIns="0" bIns="0" rtlCol="0" anchor="ctr" anchorCtr="1">
              <a:noAutofit/>
            </a:bodyPr>
            <a:lstStyle/>
            <a:p>
              <a:r>
                <a:rPr kumimoji="1" lang="ja-JP" altLang="en-US" sz="1600" dirty="0"/>
                <a:t>⑨</a:t>
              </a:r>
            </a:p>
          </p:txBody>
        </p:sp>
      </p:grpSp>
      <p:grpSp>
        <p:nvGrpSpPr>
          <p:cNvPr id="6" name="グループ化 5">
            <a:extLst>
              <a:ext uri="{FF2B5EF4-FFF2-40B4-BE49-F238E27FC236}">
                <a16:creationId xmlns:a16="http://schemas.microsoft.com/office/drawing/2014/main" id="{03200EAD-C6C3-4843-B8E6-33FC1C4963AA}"/>
              </a:ext>
            </a:extLst>
          </p:cNvPr>
          <p:cNvGrpSpPr/>
          <p:nvPr/>
        </p:nvGrpSpPr>
        <p:grpSpPr>
          <a:xfrm>
            <a:off x="3629617" y="1389708"/>
            <a:ext cx="2227447" cy="2399332"/>
            <a:chOff x="3629617" y="1389708"/>
            <a:chExt cx="2227447" cy="2399332"/>
          </a:xfrm>
        </p:grpSpPr>
        <p:pic>
          <p:nvPicPr>
            <p:cNvPr id="29" name="図 28">
              <a:extLst>
                <a:ext uri="{FF2B5EF4-FFF2-40B4-BE49-F238E27FC236}">
                  <a16:creationId xmlns:a16="http://schemas.microsoft.com/office/drawing/2014/main" id="{8E81E8DE-8454-4C9D-89B9-BF51F917402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629617" y="1389708"/>
              <a:ext cx="2227447" cy="2399332"/>
            </a:xfrm>
            <a:prstGeom prst="rect">
              <a:avLst/>
            </a:prstGeom>
          </p:spPr>
        </p:pic>
        <p:sp>
          <p:nvSpPr>
            <p:cNvPr id="19" name="テキスト ボックス 18">
              <a:extLst>
                <a:ext uri="{FF2B5EF4-FFF2-40B4-BE49-F238E27FC236}">
                  <a16:creationId xmlns:a16="http://schemas.microsoft.com/office/drawing/2014/main" id="{07938823-BE1C-4489-9870-E05336C2BF5F}"/>
                </a:ext>
              </a:extLst>
            </p:cNvPr>
            <p:cNvSpPr txBox="1"/>
            <p:nvPr/>
          </p:nvSpPr>
          <p:spPr>
            <a:xfrm>
              <a:off x="3650919" y="1431848"/>
              <a:ext cx="180000" cy="180000"/>
            </a:xfrm>
            <a:prstGeom prst="ellipse">
              <a:avLst/>
            </a:prstGeom>
            <a:solidFill>
              <a:schemeClr val="bg1"/>
            </a:solidFill>
            <a:ln>
              <a:noFill/>
            </a:ln>
          </p:spPr>
          <p:txBody>
            <a:bodyPr wrap="square" lIns="0" tIns="0" rIns="0" bIns="0" rtlCol="0" anchor="ctr" anchorCtr="1">
              <a:noAutofit/>
            </a:bodyPr>
            <a:lstStyle/>
            <a:p>
              <a:r>
                <a:rPr lang="ja-JP" altLang="en-US" sz="1600" dirty="0"/>
                <a:t>⑧</a:t>
              </a:r>
              <a:endParaRPr kumimoji="1" lang="ja-JP" altLang="en-US" sz="1600" dirty="0"/>
            </a:p>
          </p:txBody>
        </p:sp>
      </p:grpSp>
      <p:grpSp>
        <p:nvGrpSpPr>
          <p:cNvPr id="7" name="グループ化 6">
            <a:extLst>
              <a:ext uri="{FF2B5EF4-FFF2-40B4-BE49-F238E27FC236}">
                <a16:creationId xmlns:a16="http://schemas.microsoft.com/office/drawing/2014/main" id="{7EA9E940-CC08-4AD7-B479-05FF609913E3}"/>
              </a:ext>
            </a:extLst>
          </p:cNvPr>
          <p:cNvGrpSpPr/>
          <p:nvPr/>
        </p:nvGrpSpPr>
        <p:grpSpPr>
          <a:xfrm>
            <a:off x="1259632" y="1389708"/>
            <a:ext cx="2224934" cy="2399332"/>
            <a:chOff x="1259632" y="1389708"/>
            <a:chExt cx="2224934" cy="2399332"/>
          </a:xfrm>
        </p:grpSpPr>
        <p:pic>
          <p:nvPicPr>
            <p:cNvPr id="24" name="図 23">
              <a:extLst>
                <a:ext uri="{FF2B5EF4-FFF2-40B4-BE49-F238E27FC236}">
                  <a16:creationId xmlns:a16="http://schemas.microsoft.com/office/drawing/2014/main" id="{C561B8B3-4A72-49C0-9281-A5A780CB4A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259632" y="1389708"/>
              <a:ext cx="2224934" cy="2399332"/>
            </a:xfrm>
            <a:prstGeom prst="rect">
              <a:avLst/>
            </a:prstGeom>
          </p:spPr>
        </p:pic>
        <p:sp>
          <p:nvSpPr>
            <p:cNvPr id="18" name="テキスト ボックス 17">
              <a:extLst>
                <a:ext uri="{FF2B5EF4-FFF2-40B4-BE49-F238E27FC236}">
                  <a16:creationId xmlns:a16="http://schemas.microsoft.com/office/drawing/2014/main" id="{748D3C9E-A42D-4BBE-863C-B6CDB4623D6D}"/>
                </a:ext>
              </a:extLst>
            </p:cNvPr>
            <p:cNvSpPr txBox="1"/>
            <p:nvPr/>
          </p:nvSpPr>
          <p:spPr>
            <a:xfrm>
              <a:off x="1285553" y="1431848"/>
              <a:ext cx="180000" cy="180000"/>
            </a:xfrm>
            <a:prstGeom prst="ellipse">
              <a:avLst/>
            </a:prstGeom>
            <a:solidFill>
              <a:schemeClr val="bg1"/>
            </a:solidFill>
            <a:ln>
              <a:noFill/>
            </a:ln>
          </p:spPr>
          <p:txBody>
            <a:bodyPr wrap="square" lIns="0" tIns="0" rIns="0" bIns="0" rtlCol="0" anchor="ctr" anchorCtr="1">
              <a:noAutofit/>
            </a:bodyPr>
            <a:lstStyle/>
            <a:p>
              <a:r>
                <a:rPr lang="ja-JP" altLang="en-US" sz="1600" dirty="0"/>
                <a:t>⑦</a:t>
              </a:r>
              <a:endParaRPr kumimoji="1" lang="ja-JP" altLang="en-US" sz="1600" dirty="0"/>
            </a:p>
          </p:txBody>
        </p:sp>
      </p:grpSp>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kumimoji="1" lang="ja-JP" altLang="en-US" dirty="0"/>
              <a:t>鏡に対する反転方向</a:t>
            </a:r>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kumimoji="1" lang="ja-JP" altLang="en-US" dirty="0"/>
              <a:t>人形の結果</a:t>
            </a:r>
          </a:p>
        </p:txBody>
      </p:sp>
      <p:sp>
        <p:nvSpPr>
          <p:cNvPr id="5" name="コンテンツ プレースホルダー 95">
            <a:extLst>
              <a:ext uri="{FF2B5EF4-FFF2-40B4-BE49-F238E27FC236}">
                <a16:creationId xmlns:a16="http://schemas.microsoft.com/office/drawing/2014/main" id="{95E7AF22-C811-4998-A4F3-A3A4734A1625}"/>
              </a:ext>
            </a:extLst>
          </p:cNvPr>
          <p:cNvSpPr>
            <a:spLocks noGrp="1"/>
          </p:cNvSpPr>
          <p:nvPr>
            <p:ph idx="1"/>
          </p:nvPr>
        </p:nvSpPr>
        <p:spPr>
          <a:xfrm>
            <a:off x="457200" y="836712"/>
            <a:ext cx="3779088" cy="369332"/>
          </a:xfrm>
        </p:spPr>
        <p:txBody>
          <a:bodyPr wrap="square">
            <a:spAutoFit/>
          </a:bodyPr>
          <a:lstStyle/>
          <a:p>
            <a:pPr marL="0" lvl="0" indent="0">
              <a:spcBef>
                <a:spcPts val="0"/>
              </a:spcBef>
              <a:buNone/>
            </a:pPr>
            <a:r>
              <a:rPr lang="ja-JP" altLang="en-US" sz="1800" dirty="0">
                <a:solidFill>
                  <a:prstClr val="black"/>
                </a:solidFill>
              </a:rPr>
              <a:t>鏡に対する反転方向</a:t>
            </a:r>
          </a:p>
        </p:txBody>
      </p:sp>
      <p:sp>
        <p:nvSpPr>
          <p:cNvPr id="52" name="角丸四角形吹き出し 25">
            <a:extLst>
              <a:ext uri="{FF2B5EF4-FFF2-40B4-BE49-F238E27FC236}">
                <a16:creationId xmlns:a16="http://schemas.microsoft.com/office/drawing/2014/main" id="{910BEF69-73AE-46DD-842A-595F97555B85}"/>
              </a:ext>
            </a:extLst>
          </p:cNvPr>
          <p:cNvSpPr>
            <a:spLocks/>
          </p:cNvSpPr>
          <p:nvPr/>
        </p:nvSpPr>
        <p:spPr>
          <a:xfrm>
            <a:off x="4401275" y="5282535"/>
            <a:ext cx="4095554" cy="1065702"/>
          </a:xfrm>
          <a:prstGeom prst="wedgeRoundRectCallout">
            <a:avLst>
              <a:gd name="adj1" fmla="val -27590"/>
              <a:gd name="adj2" fmla="val -49797"/>
              <a:gd name="adj3" fmla="val 16667"/>
            </a:avLst>
          </a:prstGeom>
          <a:solidFill>
            <a:schemeClr val="accent6">
              <a:lumMod val="20000"/>
              <a:lumOff val="80000"/>
            </a:schemeClr>
          </a:solidFill>
          <a:ln w="12700">
            <a:noFill/>
          </a:ln>
          <a:effectLst>
            <a:innerShdw blurRad="139700">
              <a:srgbClr val="FF6600"/>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ct val="20000"/>
              </a:spcBef>
            </a:pPr>
            <a:r>
              <a:rPr lang="ja-JP" altLang="en-US" sz="2000" dirty="0">
                <a:solidFill>
                  <a:srgbClr val="EEECE1">
                    <a:lumMod val="10000"/>
                  </a:srgbClr>
                </a:solidFill>
              </a:rPr>
              <a:t>鏡に対しては</a:t>
            </a:r>
            <a:endParaRPr lang="en-US" altLang="ja-JP" sz="2000" dirty="0">
              <a:solidFill>
                <a:srgbClr val="EEECE1">
                  <a:lumMod val="10000"/>
                </a:srgbClr>
              </a:solidFill>
            </a:endParaRPr>
          </a:p>
          <a:p>
            <a:pPr algn="ctr">
              <a:spcBef>
                <a:spcPct val="20000"/>
              </a:spcBef>
            </a:pPr>
            <a:r>
              <a:rPr lang="ja-JP" altLang="en-US" sz="2000" dirty="0">
                <a:solidFill>
                  <a:srgbClr val="EEECE1">
                    <a:lumMod val="10000"/>
                  </a:srgbClr>
                </a:solidFill>
              </a:rPr>
              <a:t>すべて手前と奥で反転</a:t>
            </a:r>
          </a:p>
        </p:txBody>
      </p:sp>
      <p:grpSp>
        <p:nvGrpSpPr>
          <p:cNvPr id="8" name="グループ化 7">
            <a:extLst>
              <a:ext uri="{FF2B5EF4-FFF2-40B4-BE49-F238E27FC236}">
                <a16:creationId xmlns:a16="http://schemas.microsoft.com/office/drawing/2014/main" id="{65AE3248-31C9-4AA4-BA8A-80AE86627E83}"/>
              </a:ext>
            </a:extLst>
          </p:cNvPr>
          <p:cNvGrpSpPr/>
          <p:nvPr/>
        </p:nvGrpSpPr>
        <p:grpSpPr>
          <a:xfrm>
            <a:off x="1547664" y="1287015"/>
            <a:ext cx="525145" cy="2054557"/>
            <a:chOff x="1547664" y="1287015"/>
            <a:chExt cx="525145" cy="2054557"/>
          </a:xfrm>
        </p:grpSpPr>
        <p:sp>
          <p:nvSpPr>
            <p:cNvPr id="28" name="フリーフォーム 33">
              <a:extLst>
                <a:ext uri="{FF2B5EF4-FFF2-40B4-BE49-F238E27FC236}">
                  <a16:creationId xmlns:a16="http://schemas.microsoft.com/office/drawing/2014/main" id="{C98E094E-C72C-4317-962C-8486C241E93B}"/>
                </a:ext>
              </a:extLst>
            </p:cNvPr>
            <p:cNvSpPr/>
            <p:nvPr/>
          </p:nvSpPr>
          <p:spPr>
            <a:xfrm rot="5400000">
              <a:off x="1411190" y="2799882"/>
              <a:ext cx="928158" cy="155221"/>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40" name="円形吹き出し 47">
              <a:extLst>
                <a:ext uri="{FF2B5EF4-FFF2-40B4-BE49-F238E27FC236}">
                  <a16:creationId xmlns:a16="http://schemas.microsoft.com/office/drawing/2014/main" id="{0AAA525E-2803-499A-93A1-845AAFCA3B21}"/>
                </a:ext>
              </a:extLst>
            </p:cNvPr>
            <p:cNvSpPr/>
            <p:nvPr/>
          </p:nvSpPr>
          <p:spPr>
            <a:xfrm>
              <a:off x="1547664" y="1287015"/>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前後</a:t>
              </a:r>
              <a:endParaRPr lang="en-US" altLang="ja-JP" sz="1600" dirty="0">
                <a:solidFill>
                  <a:prstClr val="black"/>
                </a:solidFill>
                <a:effectLst>
                  <a:glow rad="177800">
                    <a:prstClr val="white"/>
                  </a:glow>
                </a:effectLst>
              </a:endParaRPr>
            </a:p>
          </p:txBody>
        </p:sp>
      </p:grpSp>
      <p:grpSp>
        <p:nvGrpSpPr>
          <p:cNvPr id="9" name="グループ化 8">
            <a:extLst>
              <a:ext uri="{FF2B5EF4-FFF2-40B4-BE49-F238E27FC236}">
                <a16:creationId xmlns:a16="http://schemas.microsoft.com/office/drawing/2014/main" id="{98FFB0D6-9E9F-4560-A6F4-5D5E1DD837D1}"/>
              </a:ext>
            </a:extLst>
          </p:cNvPr>
          <p:cNvGrpSpPr/>
          <p:nvPr/>
        </p:nvGrpSpPr>
        <p:grpSpPr>
          <a:xfrm>
            <a:off x="3711594" y="1287015"/>
            <a:ext cx="1454630" cy="1738642"/>
            <a:chOff x="3711594" y="1287015"/>
            <a:chExt cx="1454630" cy="1738642"/>
          </a:xfrm>
        </p:grpSpPr>
        <p:sp>
          <p:nvSpPr>
            <p:cNvPr id="34" name="フリーフォーム 33">
              <a:extLst>
                <a:ext uri="{FF2B5EF4-FFF2-40B4-BE49-F238E27FC236}">
                  <a16:creationId xmlns:a16="http://schemas.microsoft.com/office/drawing/2014/main" id="{4DC636BC-A7E4-470A-8D97-1CB3A4A1D54B}"/>
                </a:ext>
              </a:extLst>
            </p:cNvPr>
            <p:cNvSpPr/>
            <p:nvPr/>
          </p:nvSpPr>
          <p:spPr>
            <a:xfrm rot="1579101">
              <a:off x="3711594" y="2899328"/>
              <a:ext cx="1454630" cy="12632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44" name="円形吹き出し 47">
              <a:extLst>
                <a:ext uri="{FF2B5EF4-FFF2-40B4-BE49-F238E27FC236}">
                  <a16:creationId xmlns:a16="http://schemas.microsoft.com/office/drawing/2014/main" id="{8A5400B2-D4B7-4055-BBA3-461DD0B9D206}"/>
                </a:ext>
              </a:extLst>
            </p:cNvPr>
            <p:cNvSpPr/>
            <p:nvPr/>
          </p:nvSpPr>
          <p:spPr>
            <a:xfrm>
              <a:off x="3911741" y="1287015"/>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左右</a:t>
              </a:r>
              <a:endParaRPr lang="en-US" altLang="ja-JP" sz="1600" dirty="0">
                <a:solidFill>
                  <a:prstClr val="black"/>
                </a:solidFill>
                <a:effectLst>
                  <a:glow rad="177800">
                    <a:prstClr val="white"/>
                  </a:glow>
                </a:effectLst>
              </a:endParaRPr>
            </a:p>
          </p:txBody>
        </p:sp>
      </p:grpSp>
      <p:grpSp>
        <p:nvGrpSpPr>
          <p:cNvPr id="10" name="グループ化 9">
            <a:extLst>
              <a:ext uri="{FF2B5EF4-FFF2-40B4-BE49-F238E27FC236}">
                <a16:creationId xmlns:a16="http://schemas.microsoft.com/office/drawing/2014/main" id="{07E1282B-D088-4B8A-8C8E-8E6DF2518F49}"/>
              </a:ext>
            </a:extLst>
          </p:cNvPr>
          <p:cNvGrpSpPr/>
          <p:nvPr/>
        </p:nvGrpSpPr>
        <p:grpSpPr>
          <a:xfrm>
            <a:off x="6275818" y="1287015"/>
            <a:ext cx="525145" cy="2205168"/>
            <a:chOff x="6275818" y="1287015"/>
            <a:chExt cx="525145" cy="2205168"/>
          </a:xfrm>
        </p:grpSpPr>
        <p:sp>
          <p:nvSpPr>
            <p:cNvPr id="39" name="フリーフォーム 33">
              <a:extLst>
                <a:ext uri="{FF2B5EF4-FFF2-40B4-BE49-F238E27FC236}">
                  <a16:creationId xmlns:a16="http://schemas.microsoft.com/office/drawing/2014/main" id="{613CA148-DCD2-4BE7-A98A-EFC679977A91}"/>
                </a:ext>
              </a:extLst>
            </p:cNvPr>
            <p:cNvSpPr/>
            <p:nvPr/>
          </p:nvSpPr>
          <p:spPr>
            <a:xfrm rot="5740184">
              <a:off x="5563148" y="2496088"/>
              <a:ext cx="1726768" cy="265421"/>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45" name="円形吹き出し 47">
              <a:extLst>
                <a:ext uri="{FF2B5EF4-FFF2-40B4-BE49-F238E27FC236}">
                  <a16:creationId xmlns:a16="http://schemas.microsoft.com/office/drawing/2014/main" id="{F6E1F32A-13D7-449C-9CE7-C9BBDAF8AE2E}"/>
                </a:ext>
              </a:extLst>
            </p:cNvPr>
            <p:cNvSpPr/>
            <p:nvPr/>
          </p:nvSpPr>
          <p:spPr>
            <a:xfrm>
              <a:off x="6275818" y="1287015"/>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上下</a:t>
              </a:r>
              <a:endParaRPr lang="en-US" altLang="ja-JP" sz="1600" dirty="0">
                <a:solidFill>
                  <a:prstClr val="black"/>
                </a:solidFill>
                <a:effectLst>
                  <a:glow rad="177800">
                    <a:prstClr val="white"/>
                  </a:glow>
                </a:effectLst>
              </a:endParaRPr>
            </a:p>
          </p:txBody>
        </p:sp>
      </p:grpSp>
      <p:sp>
        <p:nvSpPr>
          <p:cNvPr id="30" name="テキスト ボックス 29">
            <a:extLst>
              <a:ext uri="{FF2B5EF4-FFF2-40B4-BE49-F238E27FC236}">
                <a16:creationId xmlns:a16="http://schemas.microsoft.com/office/drawing/2014/main" id="{9371A590-9A41-499D-970D-2049B3201CD7}"/>
              </a:ext>
            </a:extLst>
          </p:cNvPr>
          <p:cNvSpPr txBox="1"/>
          <p:nvPr/>
        </p:nvSpPr>
        <p:spPr>
          <a:xfrm>
            <a:off x="2614689" y="3573016"/>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31" name="テキスト ボックス 30">
            <a:extLst>
              <a:ext uri="{FF2B5EF4-FFF2-40B4-BE49-F238E27FC236}">
                <a16:creationId xmlns:a16="http://schemas.microsoft.com/office/drawing/2014/main" id="{668E6262-5434-4322-9CCA-5FB5543C4D6F}"/>
              </a:ext>
            </a:extLst>
          </p:cNvPr>
          <p:cNvSpPr txBox="1"/>
          <p:nvPr/>
        </p:nvSpPr>
        <p:spPr>
          <a:xfrm>
            <a:off x="4981167" y="3573016"/>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32" name="テキスト ボックス 31">
            <a:extLst>
              <a:ext uri="{FF2B5EF4-FFF2-40B4-BE49-F238E27FC236}">
                <a16:creationId xmlns:a16="http://schemas.microsoft.com/office/drawing/2014/main" id="{1CD9C960-4283-45AE-9A2C-5018B8BF39C4}"/>
              </a:ext>
            </a:extLst>
          </p:cNvPr>
          <p:cNvSpPr txBox="1"/>
          <p:nvPr/>
        </p:nvSpPr>
        <p:spPr>
          <a:xfrm>
            <a:off x="7349477" y="3574780"/>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graphicFrame>
        <p:nvGraphicFramePr>
          <p:cNvPr id="33" name="表 6">
            <a:extLst>
              <a:ext uri="{FF2B5EF4-FFF2-40B4-BE49-F238E27FC236}">
                <a16:creationId xmlns:a16="http://schemas.microsoft.com/office/drawing/2014/main" id="{0369BC68-D7AE-4C17-A16E-CAB9FD94348B}"/>
              </a:ext>
            </a:extLst>
          </p:cNvPr>
          <p:cNvGraphicFramePr>
            <a:graphicFrameLocks noGrp="1"/>
          </p:cNvGraphicFramePr>
          <p:nvPr>
            <p:extLst>
              <p:ext uri="{D42A27DB-BD31-4B8C-83A1-F6EECF244321}">
                <p14:modId xmlns:p14="http://schemas.microsoft.com/office/powerpoint/2010/main" val="3396957994"/>
              </p:ext>
            </p:extLst>
          </p:nvPr>
        </p:nvGraphicFramePr>
        <p:xfrm>
          <a:off x="251520" y="5258008"/>
          <a:ext cx="2808312" cy="1483360"/>
        </p:xfrm>
        <a:graphic>
          <a:graphicData uri="http://schemas.openxmlformats.org/drawingml/2006/table">
            <a:tbl>
              <a:tblPr firstRow="1" bandRow="1">
                <a:tableStyleId>{5940675A-B579-460E-94D1-54222C63F5DA}</a:tableStyleId>
              </a:tblPr>
              <a:tblGrid>
                <a:gridCol w="2808312">
                  <a:extLst>
                    <a:ext uri="{9D8B030D-6E8A-4147-A177-3AD203B41FA5}">
                      <a16:colId xmlns:a16="http://schemas.microsoft.com/office/drawing/2014/main" val="328722210"/>
                    </a:ext>
                  </a:extLst>
                </a:gridCol>
              </a:tblGrid>
              <a:tr h="370840">
                <a:tc>
                  <a:txBody>
                    <a:bodyPr/>
                    <a:lstStyle/>
                    <a:p>
                      <a:pPr algn="ctr"/>
                      <a:r>
                        <a:rPr kumimoji="1" lang="ja-JP" altLang="en-US" sz="1600" dirty="0"/>
                        <a:t>実験</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41403279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⑦鏡と向かい合う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229547049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⑧鏡と隣り合う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30616331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⑨地面に鏡を置く</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tx2">
                        <a:lumMod val="20000"/>
                        <a:lumOff val="80000"/>
                        <a:alpha val="50000"/>
                      </a:schemeClr>
                    </a:solidFill>
                  </a:tcPr>
                </a:tc>
                <a:extLst>
                  <a:ext uri="{0D108BD9-81ED-4DB2-BD59-A6C34878D82A}">
                    <a16:rowId xmlns:a16="http://schemas.microsoft.com/office/drawing/2014/main" val="3624442110"/>
                  </a:ext>
                </a:extLst>
              </a:tr>
            </a:tbl>
          </a:graphicData>
        </a:graphic>
      </p:graphicFrame>
      <p:sp>
        <p:nvSpPr>
          <p:cNvPr id="36" name="角丸四角形吹き出し 25">
            <a:extLst>
              <a:ext uri="{FF2B5EF4-FFF2-40B4-BE49-F238E27FC236}">
                <a16:creationId xmlns:a16="http://schemas.microsoft.com/office/drawing/2014/main" id="{7A89CC0F-F5BF-4236-83C0-F33BBD35FB99}"/>
              </a:ext>
            </a:extLst>
          </p:cNvPr>
          <p:cNvSpPr>
            <a:spLocks/>
          </p:cNvSpPr>
          <p:nvPr/>
        </p:nvSpPr>
        <p:spPr>
          <a:xfrm>
            <a:off x="4401275" y="4109900"/>
            <a:ext cx="4095554" cy="1065702"/>
          </a:xfrm>
          <a:prstGeom prst="wedgeRoundRectCallout">
            <a:avLst>
              <a:gd name="adj1" fmla="val -30237"/>
              <a:gd name="adj2" fmla="val -49229"/>
              <a:gd name="adj3" fmla="val 16667"/>
            </a:avLst>
          </a:prstGeom>
          <a:solidFill>
            <a:schemeClr val="accent6">
              <a:lumMod val="20000"/>
              <a:lumOff val="80000"/>
            </a:schemeClr>
          </a:solidFill>
          <a:ln w="12700">
            <a:noFill/>
          </a:ln>
          <a:effectLst>
            <a:innerShdw blurRad="139700">
              <a:srgbClr val="FF6600"/>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ct val="20000"/>
              </a:spcBef>
            </a:pPr>
            <a:r>
              <a:rPr lang="ja-JP" altLang="en-US" sz="2000" dirty="0">
                <a:solidFill>
                  <a:srgbClr val="EEECE1">
                    <a:lumMod val="10000"/>
                  </a:srgbClr>
                </a:solidFill>
              </a:rPr>
              <a:t>反転方向は様々</a:t>
            </a:r>
          </a:p>
        </p:txBody>
      </p:sp>
      <p:pic>
        <p:nvPicPr>
          <p:cNvPr id="38" name="図 37">
            <a:extLst>
              <a:ext uri="{FF2B5EF4-FFF2-40B4-BE49-F238E27FC236}">
                <a16:creationId xmlns:a16="http://schemas.microsoft.com/office/drawing/2014/main" id="{9DE4E22F-EF27-4582-B0DE-21458DA9897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6867" y="4183094"/>
            <a:ext cx="1008112" cy="1423354"/>
          </a:xfrm>
          <a:prstGeom prst="rect">
            <a:avLst/>
          </a:prstGeom>
        </p:spPr>
      </p:pic>
    </p:spTree>
    <p:extLst>
      <p:ext uri="{BB962C8B-B14F-4D97-AF65-F5344CB8AC3E}">
        <p14:creationId xmlns:p14="http://schemas.microsoft.com/office/powerpoint/2010/main" val="311567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3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31"/>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32"/>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2" grpId="0" animBg="1"/>
      <p:bldP spid="30" grpId="0" animBg="1"/>
      <p:bldP spid="31" grpId="0" animBg="1"/>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B7CE6F-BEA6-45F2-B3CD-EDBBB93F44EA}"/>
              </a:ext>
            </a:extLst>
          </p:cNvPr>
          <p:cNvSpPr>
            <a:spLocks noGrp="1"/>
          </p:cNvSpPr>
          <p:nvPr>
            <p:ph type="title"/>
          </p:nvPr>
        </p:nvSpPr>
        <p:spPr/>
        <p:txBody>
          <a:bodyPr/>
          <a:lstStyle/>
          <a:p>
            <a:r>
              <a:rPr kumimoji="1" lang="ja-JP" altLang="en-US" dirty="0"/>
              <a:t>結果の一覧</a:t>
            </a:r>
          </a:p>
        </p:txBody>
      </p:sp>
      <p:sp>
        <p:nvSpPr>
          <p:cNvPr id="3" name="テキスト プレースホルダー 2">
            <a:extLst>
              <a:ext uri="{FF2B5EF4-FFF2-40B4-BE49-F238E27FC236}">
                <a16:creationId xmlns:a16="http://schemas.microsoft.com/office/drawing/2014/main" id="{5389971F-F69E-4701-8C98-666388066E09}"/>
              </a:ext>
            </a:extLst>
          </p:cNvPr>
          <p:cNvSpPr>
            <a:spLocks noGrp="1"/>
          </p:cNvSpPr>
          <p:nvPr>
            <p:ph type="body" idx="1"/>
          </p:nvPr>
        </p:nvSpPr>
        <p:spPr/>
        <p:txBody>
          <a:bodyPr/>
          <a:lstStyle/>
          <a:p>
            <a:r>
              <a:rPr kumimoji="1" lang="ja-JP" altLang="en-US" dirty="0"/>
              <a:t>結果</a:t>
            </a:r>
          </a:p>
        </p:txBody>
      </p:sp>
    </p:spTree>
    <p:extLst>
      <p:ext uri="{BB962C8B-B14F-4D97-AF65-F5344CB8AC3E}">
        <p14:creationId xmlns:p14="http://schemas.microsoft.com/office/powerpoint/2010/main" val="854132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4AE1F3AD-3C6C-4B74-AD1A-E839AFB88296}"/>
              </a:ext>
            </a:extLst>
          </p:cNvPr>
          <p:cNvGrpSpPr/>
          <p:nvPr/>
        </p:nvGrpSpPr>
        <p:grpSpPr>
          <a:xfrm>
            <a:off x="1224000" y="4572000"/>
            <a:ext cx="2124000" cy="1908000"/>
            <a:chOff x="1224000" y="4572000"/>
            <a:chExt cx="2124000" cy="1908000"/>
          </a:xfrm>
        </p:grpSpPr>
        <p:sp>
          <p:nvSpPr>
            <p:cNvPr id="163" name="正方形/長方形 162">
              <a:extLst>
                <a:ext uri="{FF2B5EF4-FFF2-40B4-BE49-F238E27FC236}">
                  <a16:creationId xmlns:a16="http://schemas.microsoft.com/office/drawing/2014/main" id="{AA252CA8-8BBF-4978-97C3-D6528B461A5F}"/>
                </a:ext>
              </a:extLst>
            </p:cNvPr>
            <p:cNvSpPr/>
            <p:nvPr/>
          </p:nvSpPr>
          <p:spPr>
            <a:xfrm>
              <a:off x="1224000" y="4572000"/>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64" name="図 163">
              <a:extLst>
                <a:ext uri="{FF2B5EF4-FFF2-40B4-BE49-F238E27FC236}">
                  <a16:creationId xmlns:a16="http://schemas.microsoft.com/office/drawing/2014/main" id="{3BEC12B0-E218-4CFD-85E3-F101306F46C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39183" y="4665335"/>
              <a:ext cx="1893634" cy="1721331"/>
            </a:xfrm>
            <a:prstGeom prst="rect">
              <a:avLst/>
            </a:prstGeom>
          </p:spPr>
        </p:pic>
        <p:sp>
          <p:nvSpPr>
            <p:cNvPr id="208" name="円形吹き出し 47">
              <a:extLst>
                <a:ext uri="{FF2B5EF4-FFF2-40B4-BE49-F238E27FC236}">
                  <a16:creationId xmlns:a16="http://schemas.microsoft.com/office/drawing/2014/main" id="{3C4DD2FF-1595-462F-BC33-C014C50379EB}"/>
                </a:ext>
              </a:extLst>
            </p:cNvPr>
            <p:cNvSpPr/>
            <p:nvPr/>
          </p:nvSpPr>
          <p:spPr>
            <a:xfrm>
              <a:off x="1441726" y="4572000"/>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前後</a:t>
              </a:r>
              <a:endParaRPr lang="en-US" altLang="ja-JP" sz="1600" dirty="0">
                <a:solidFill>
                  <a:prstClr val="black"/>
                </a:solidFill>
                <a:effectLst>
                  <a:glow rad="177800">
                    <a:prstClr val="white"/>
                  </a:glow>
                </a:effectLst>
              </a:endParaRPr>
            </a:p>
          </p:txBody>
        </p:sp>
        <p:sp>
          <p:nvSpPr>
            <p:cNvPr id="209" name="テキスト ボックス 208">
              <a:extLst>
                <a:ext uri="{FF2B5EF4-FFF2-40B4-BE49-F238E27FC236}">
                  <a16:creationId xmlns:a16="http://schemas.microsoft.com/office/drawing/2014/main" id="{A76ED89E-C86D-41CF-BED7-22767BAAEACC}"/>
                </a:ext>
              </a:extLst>
            </p:cNvPr>
            <p:cNvSpPr txBox="1"/>
            <p:nvPr/>
          </p:nvSpPr>
          <p:spPr>
            <a:xfrm>
              <a:off x="1224000" y="4572000"/>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⑦</a:t>
              </a:r>
              <a:endParaRPr kumimoji="1" lang="ja-JP" altLang="en-US" sz="1600" dirty="0"/>
            </a:p>
          </p:txBody>
        </p:sp>
        <p:sp>
          <p:nvSpPr>
            <p:cNvPr id="210" name="テキスト ボックス 209">
              <a:extLst>
                <a:ext uri="{FF2B5EF4-FFF2-40B4-BE49-F238E27FC236}">
                  <a16:creationId xmlns:a16="http://schemas.microsoft.com/office/drawing/2014/main" id="{F8BAC6BE-B7FF-4BDB-9B05-ECE8EFA649B6}"/>
                </a:ext>
              </a:extLst>
            </p:cNvPr>
            <p:cNvSpPr txBox="1"/>
            <p:nvPr/>
          </p:nvSpPr>
          <p:spPr>
            <a:xfrm>
              <a:off x="2478123" y="6207585"/>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211" name="フリーフォーム 33">
              <a:extLst>
                <a:ext uri="{FF2B5EF4-FFF2-40B4-BE49-F238E27FC236}">
                  <a16:creationId xmlns:a16="http://schemas.microsoft.com/office/drawing/2014/main" id="{E602ED37-25C9-4B74-A175-0954E8E061AB}"/>
                </a:ext>
              </a:extLst>
            </p:cNvPr>
            <p:cNvSpPr/>
            <p:nvPr/>
          </p:nvSpPr>
          <p:spPr>
            <a:xfrm rot="5400000">
              <a:off x="1607248" y="5635227"/>
              <a:ext cx="753326" cy="130737"/>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grpSp>
        <p:nvGrpSpPr>
          <p:cNvPr id="11" name="グループ化 10">
            <a:extLst>
              <a:ext uri="{FF2B5EF4-FFF2-40B4-BE49-F238E27FC236}">
                <a16:creationId xmlns:a16="http://schemas.microsoft.com/office/drawing/2014/main" id="{7E2A9C19-BAB1-4BA8-8523-3980D3CED55D}"/>
              </a:ext>
            </a:extLst>
          </p:cNvPr>
          <p:cNvGrpSpPr/>
          <p:nvPr/>
        </p:nvGrpSpPr>
        <p:grpSpPr>
          <a:xfrm>
            <a:off x="3780000" y="4572000"/>
            <a:ext cx="2124000" cy="1908000"/>
            <a:chOff x="3780000" y="4572000"/>
            <a:chExt cx="2124000" cy="1908000"/>
          </a:xfrm>
        </p:grpSpPr>
        <p:sp>
          <p:nvSpPr>
            <p:cNvPr id="155" name="正方形/長方形 154">
              <a:extLst>
                <a:ext uri="{FF2B5EF4-FFF2-40B4-BE49-F238E27FC236}">
                  <a16:creationId xmlns:a16="http://schemas.microsoft.com/office/drawing/2014/main" id="{90A2F1EF-C75A-4FFA-8BE5-AFFC55AE5C99}"/>
                </a:ext>
              </a:extLst>
            </p:cNvPr>
            <p:cNvSpPr/>
            <p:nvPr/>
          </p:nvSpPr>
          <p:spPr>
            <a:xfrm>
              <a:off x="3780000" y="4572000"/>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57" name="図 156">
              <a:extLst>
                <a:ext uri="{FF2B5EF4-FFF2-40B4-BE49-F238E27FC236}">
                  <a16:creationId xmlns:a16="http://schemas.microsoft.com/office/drawing/2014/main" id="{D1C3F890-8808-433E-95F2-394E413A01C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895438" y="4665335"/>
              <a:ext cx="1893123" cy="1721331"/>
            </a:xfrm>
            <a:prstGeom prst="rect">
              <a:avLst/>
            </a:prstGeom>
          </p:spPr>
        </p:pic>
        <p:sp>
          <p:nvSpPr>
            <p:cNvPr id="158" name="円形吹き出し 47">
              <a:extLst>
                <a:ext uri="{FF2B5EF4-FFF2-40B4-BE49-F238E27FC236}">
                  <a16:creationId xmlns:a16="http://schemas.microsoft.com/office/drawing/2014/main" id="{D33687C9-4A85-4B91-8429-9CFE1B126795}"/>
                </a:ext>
              </a:extLst>
            </p:cNvPr>
            <p:cNvSpPr/>
            <p:nvPr/>
          </p:nvSpPr>
          <p:spPr>
            <a:xfrm>
              <a:off x="3997726" y="4572000"/>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左右</a:t>
              </a:r>
              <a:endParaRPr lang="en-US" altLang="ja-JP" sz="1600" dirty="0">
                <a:solidFill>
                  <a:prstClr val="black"/>
                </a:solidFill>
                <a:effectLst>
                  <a:glow rad="177800">
                    <a:prstClr val="white"/>
                  </a:glow>
                </a:effectLst>
              </a:endParaRPr>
            </a:p>
          </p:txBody>
        </p:sp>
        <p:sp>
          <p:nvSpPr>
            <p:cNvPr id="160" name="テキスト ボックス 159">
              <a:extLst>
                <a:ext uri="{FF2B5EF4-FFF2-40B4-BE49-F238E27FC236}">
                  <a16:creationId xmlns:a16="http://schemas.microsoft.com/office/drawing/2014/main" id="{37D2C2A5-BF4A-4B4C-BC25-A519D7FE2920}"/>
                </a:ext>
              </a:extLst>
            </p:cNvPr>
            <p:cNvSpPr txBox="1"/>
            <p:nvPr/>
          </p:nvSpPr>
          <p:spPr>
            <a:xfrm>
              <a:off x="3780000" y="4572000"/>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⑧</a:t>
              </a:r>
              <a:endParaRPr kumimoji="1" lang="ja-JP" altLang="en-US" sz="1600" dirty="0"/>
            </a:p>
          </p:txBody>
        </p:sp>
        <p:sp>
          <p:nvSpPr>
            <p:cNvPr id="161" name="テキスト ボックス 160">
              <a:extLst>
                <a:ext uri="{FF2B5EF4-FFF2-40B4-BE49-F238E27FC236}">
                  <a16:creationId xmlns:a16="http://schemas.microsoft.com/office/drawing/2014/main" id="{F963C15B-F9D0-43D6-BC30-28138CDCFA9E}"/>
                </a:ext>
              </a:extLst>
            </p:cNvPr>
            <p:cNvSpPr txBox="1"/>
            <p:nvPr/>
          </p:nvSpPr>
          <p:spPr>
            <a:xfrm>
              <a:off x="5034123" y="6207585"/>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162" name="フリーフォーム 33">
              <a:extLst>
                <a:ext uri="{FF2B5EF4-FFF2-40B4-BE49-F238E27FC236}">
                  <a16:creationId xmlns:a16="http://schemas.microsoft.com/office/drawing/2014/main" id="{53A6BBCF-15B3-40BD-A2A4-C2628D9ECFCC}"/>
                </a:ext>
              </a:extLst>
            </p:cNvPr>
            <p:cNvSpPr/>
            <p:nvPr/>
          </p:nvSpPr>
          <p:spPr>
            <a:xfrm rot="1579101">
              <a:off x="4045114" y="5894734"/>
              <a:ext cx="1186320" cy="10167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grpSp>
        <p:nvGrpSpPr>
          <p:cNvPr id="10" name="グループ化 9">
            <a:extLst>
              <a:ext uri="{FF2B5EF4-FFF2-40B4-BE49-F238E27FC236}">
                <a16:creationId xmlns:a16="http://schemas.microsoft.com/office/drawing/2014/main" id="{F4996D69-F3FA-4451-AFD9-7CF0940612DE}"/>
              </a:ext>
            </a:extLst>
          </p:cNvPr>
          <p:cNvGrpSpPr/>
          <p:nvPr/>
        </p:nvGrpSpPr>
        <p:grpSpPr>
          <a:xfrm>
            <a:off x="3780000" y="684000"/>
            <a:ext cx="2124000" cy="1908000"/>
            <a:chOff x="3780000" y="684000"/>
            <a:chExt cx="2124000" cy="1908000"/>
          </a:xfrm>
        </p:grpSpPr>
        <p:sp>
          <p:nvSpPr>
            <p:cNvPr id="147" name="正方形/長方形 146">
              <a:extLst>
                <a:ext uri="{FF2B5EF4-FFF2-40B4-BE49-F238E27FC236}">
                  <a16:creationId xmlns:a16="http://schemas.microsoft.com/office/drawing/2014/main" id="{9278F7D3-0E00-4FD9-9333-B8A454878E5B}"/>
                </a:ext>
              </a:extLst>
            </p:cNvPr>
            <p:cNvSpPr/>
            <p:nvPr/>
          </p:nvSpPr>
          <p:spPr>
            <a:xfrm>
              <a:off x="3780000" y="684000"/>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48" name="図 147">
              <a:extLst>
                <a:ext uri="{FF2B5EF4-FFF2-40B4-BE49-F238E27FC236}">
                  <a16:creationId xmlns:a16="http://schemas.microsoft.com/office/drawing/2014/main" id="{42EB858D-308F-45FA-8AB9-0C55E3B409F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894179" y="777335"/>
              <a:ext cx="1895642" cy="1721331"/>
            </a:xfrm>
            <a:prstGeom prst="rect">
              <a:avLst/>
            </a:prstGeom>
          </p:spPr>
        </p:pic>
        <p:sp>
          <p:nvSpPr>
            <p:cNvPr id="149" name="フリーフォーム 33">
              <a:extLst>
                <a:ext uri="{FF2B5EF4-FFF2-40B4-BE49-F238E27FC236}">
                  <a16:creationId xmlns:a16="http://schemas.microsoft.com/office/drawing/2014/main" id="{756E19A9-80C4-4A77-A89B-3A880164B0D4}"/>
                </a:ext>
              </a:extLst>
            </p:cNvPr>
            <p:cNvSpPr/>
            <p:nvPr/>
          </p:nvSpPr>
          <p:spPr>
            <a:xfrm rot="20985341">
              <a:off x="4174107" y="1928626"/>
              <a:ext cx="304845" cy="74576"/>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152831"/>
                <a:gd name="connsiteY0" fmla="*/ 458825 h 458825"/>
                <a:gd name="connsiteX1" fmla="*/ 2152833 w 2152831"/>
                <a:gd name="connsiteY1" fmla="*/ 0 h 458825"/>
                <a:gd name="connsiteX0" fmla="*/ 2 w 1428211"/>
                <a:gd name="connsiteY0" fmla="*/ 213451 h 213452"/>
                <a:gd name="connsiteX1" fmla="*/ 1428213 w 1428211"/>
                <a:gd name="connsiteY1" fmla="*/ 0 h 213452"/>
                <a:gd name="connsiteX0" fmla="*/ 2 w 1399950"/>
                <a:gd name="connsiteY0" fmla="*/ 167137 h 167136"/>
                <a:gd name="connsiteX1" fmla="*/ 1399952 w 1399950"/>
                <a:gd name="connsiteY1" fmla="*/ 0 h 167136"/>
                <a:gd name="connsiteX0" fmla="*/ 2 w 1399950"/>
                <a:gd name="connsiteY0" fmla="*/ 167137 h 167136"/>
                <a:gd name="connsiteX1" fmla="*/ 1399952 w 1399950"/>
                <a:gd name="connsiteY1" fmla="*/ 0 h 167136"/>
                <a:gd name="connsiteX0" fmla="*/ 2 w 1399950"/>
                <a:gd name="connsiteY0" fmla="*/ 167137 h 167136"/>
                <a:gd name="connsiteX1" fmla="*/ 1399952 w 1399950"/>
                <a:gd name="connsiteY1" fmla="*/ 0 h 167136"/>
              </a:gdLst>
              <a:ahLst/>
              <a:cxnLst>
                <a:cxn ang="0">
                  <a:pos x="connsiteX0" y="connsiteY0"/>
                </a:cxn>
                <a:cxn ang="0">
                  <a:pos x="connsiteX1" y="connsiteY1"/>
                </a:cxn>
              </a:cxnLst>
              <a:rect l="l" t="t" r="r" b="b"/>
              <a:pathLst>
                <a:path w="1399950" h="167136">
                  <a:moveTo>
                    <a:pt x="2" y="167137"/>
                  </a:moveTo>
                  <a:lnTo>
                    <a:pt x="1399952"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50" name="円形吹き出し 47">
              <a:extLst>
                <a:ext uri="{FF2B5EF4-FFF2-40B4-BE49-F238E27FC236}">
                  <a16:creationId xmlns:a16="http://schemas.microsoft.com/office/drawing/2014/main" id="{AEE09E72-5F61-47C6-B214-19329F19768A}"/>
                </a:ext>
              </a:extLst>
            </p:cNvPr>
            <p:cNvSpPr/>
            <p:nvPr/>
          </p:nvSpPr>
          <p:spPr>
            <a:xfrm>
              <a:off x="3997726" y="684000"/>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左右</a:t>
              </a:r>
              <a:endParaRPr lang="en-US" altLang="ja-JP" sz="1600" dirty="0">
                <a:solidFill>
                  <a:prstClr val="black"/>
                </a:solidFill>
                <a:effectLst>
                  <a:glow rad="177800">
                    <a:prstClr val="white"/>
                  </a:glow>
                </a:effectLst>
              </a:endParaRPr>
            </a:p>
          </p:txBody>
        </p:sp>
        <p:sp>
          <p:nvSpPr>
            <p:cNvPr id="151" name="テキスト ボックス 150">
              <a:extLst>
                <a:ext uri="{FF2B5EF4-FFF2-40B4-BE49-F238E27FC236}">
                  <a16:creationId xmlns:a16="http://schemas.microsoft.com/office/drawing/2014/main" id="{2F8DA02C-BC52-41E3-B608-4BEC717F1EB2}"/>
                </a:ext>
              </a:extLst>
            </p:cNvPr>
            <p:cNvSpPr txBox="1"/>
            <p:nvPr/>
          </p:nvSpPr>
          <p:spPr>
            <a:xfrm>
              <a:off x="3780000" y="684000"/>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②</a:t>
              </a:r>
            </a:p>
          </p:txBody>
        </p:sp>
        <p:sp>
          <p:nvSpPr>
            <p:cNvPr id="154" name="テキスト ボックス 153">
              <a:extLst>
                <a:ext uri="{FF2B5EF4-FFF2-40B4-BE49-F238E27FC236}">
                  <a16:creationId xmlns:a16="http://schemas.microsoft.com/office/drawing/2014/main" id="{6311E1F4-182C-4518-9E57-F5CBE4455B97}"/>
                </a:ext>
              </a:extLst>
            </p:cNvPr>
            <p:cNvSpPr txBox="1"/>
            <p:nvPr/>
          </p:nvSpPr>
          <p:spPr>
            <a:xfrm>
              <a:off x="5034123" y="2319585"/>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grpSp>
      <p:grpSp>
        <p:nvGrpSpPr>
          <p:cNvPr id="9" name="グループ化 8">
            <a:extLst>
              <a:ext uri="{FF2B5EF4-FFF2-40B4-BE49-F238E27FC236}">
                <a16:creationId xmlns:a16="http://schemas.microsoft.com/office/drawing/2014/main" id="{DBD2DD3D-25A7-4DB7-89F3-6D8A0EF4907F}"/>
              </a:ext>
            </a:extLst>
          </p:cNvPr>
          <p:cNvGrpSpPr/>
          <p:nvPr/>
        </p:nvGrpSpPr>
        <p:grpSpPr>
          <a:xfrm>
            <a:off x="1224000" y="684000"/>
            <a:ext cx="2124000" cy="1908000"/>
            <a:chOff x="1224000" y="684000"/>
            <a:chExt cx="2124000" cy="1908000"/>
          </a:xfrm>
        </p:grpSpPr>
        <p:sp>
          <p:nvSpPr>
            <p:cNvPr id="141" name="正方形/長方形 140">
              <a:extLst>
                <a:ext uri="{FF2B5EF4-FFF2-40B4-BE49-F238E27FC236}">
                  <a16:creationId xmlns:a16="http://schemas.microsoft.com/office/drawing/2014/main" id="{E540613E-DA9C-4FB8-A2F5-D92D0D76BCE7}"/>
                </a:ext>
              </a:extLst>
            </p:cNvPr>
            <p:cNvSpPr/>
            <p:nvPr/>
          </p:nvSpPr>
          <p:spPr>
            <a:xfrm>
              <a:off x="1224000" y="684000"/>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42" name="図 141">
              <a:extLst>
                <a:ext uri="{FF2B5EF4-FFF2-40B4-BE49-F238E27FC236}">
                  <a16:creationId xmlns:a16="http://schemas.microsoft.com/office/drawing/2014/main" id="{04026071-F1AD-4B06-860D-6636F0305BB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338179" y="777335"/>
              <a:ext cx="1895643" cy="1721331"/>
            </a:xfrm>
            <a:prstGeom prst="rect">
              <a:avLst/>
            </a:prstGeom>
          </p:spPr>
        </p:pic>
        <p:sp>
          <p:nvSpPr>
            <p:cNvPr id="143" name="フリーフォーム 33">
              <a:extLst>
                <a:ext uri="{FF2B5EF4-FFF2-40B4-BE49-F238E27FC236}">
                  <a16:creationId xmlns:a16="http://schemas.microsoft.com/office/drawing/2014/main" id="{8ABFA721-A946-4C88-8040-426F8E14BC9F}"/>
                </a:ext>
              </a:extLst>
            </p:cNvPr>
            <p:cNvSpPr/>
            <p:nvPr/>
          </p:nvSpPr>
          <p:spPr>
            <a:xfrm>
              <a:off x="1472224" y="1999954"/>
              <a:ext cx="603285" cy="1344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44" name="円形吹き出し 47">
              <a:extLst>
                <a:ext uri="{FF2B5EF4-FFF2-40B4-BE49-F238E27FC236}">
                  <a16:creationId xmlns:a16="http://schemas.microsoft.com/office/drawing/2014/main" id="{8ADF796F-3455-4280-9A10-04FCE35A389E}"/>
                </a:ext>
              </a:extLst>
            </p:cNvPr>
            <p:cNvSpPr/>
            <p:nvPr/>
          </p:nvSpPr>
          <p:spPr>
            <a:xfrm>
              <a:off x="1441726" y="684000"/>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左右</a:t>
              </a:r>
              <a:endParaRPr lang="en-US" altLang="ja-JP" sz="1600" dirty="0">
                <a:solidFill>
                  <a:prstClr val="black"/>
                </a:solidFill>
                <a:effectLst>
                  <a:glow rad="177800">
                    <a:prstClr val="white"/>
                  </a:glow>
                </a:effectLst>
              </a:endParaRPr>
            </a:p>
          </p:txBody>
        </p:sp>
        <p:sp>
          <p:nvSpPr>
            <p:cNvPr id="145" name="テキスト ボックス 144">
              <a:extLst>
                <a:ext uri="{FF2B5EF4-FFF2-40B4-BE49-F238E27FC236}">
                  <a16:creationId xmlns:a16="http://schemas.microsoft.com/office/drawing/2014/main" id="{7928BC70-7E15-4334-B52D-176C2426992F}"/>
                </a:ext>
              </a:extLst>
            </p:cNvPr>
            <p:cNvSpPr txBox="1"/>
            <p:nvPr/>
          </p:nvSpPr>
          <p:spPr>
            <a:xfrm>
              <a:off x="1224000" y="684000"/>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①</a:t>
              </a:r>
            </a:p>
          </p:txBody>
        </p:sp>
        <p:sp>
          <p:nvSpPr>
            <p:cNvPr id="146" name="テキスト ボックス 145">
              <a:extLst>
                <a:ext uri="{FF2B5EF4-FFF2-40B4-BE49-F238E27FC236}">
                  <a16:creationId xmlns:a16="http://schemas.microsoft.com/office/drawing/2014/main" id="{5422DBC7-AAFD-4822-936E-BC65FD484B9A}"/>
                </a:ext>
              </a:extLst>
            </p:cNvPr>
            <p:cNvSpPr txBox="1"/>
            <p:nvPr/>
          </p:nvSpPr>
          <p:spPr>
            <a:xfrm>
              <a:off x="2659845" y="2319585"/>
              <a:ext cx="506431"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600" dirty="0"/>
                <a:t>左右</a:t>
              </a:r>
            </a:p>
          </p:txBody>
        </p:sp>
      </p:grpSp>
      <p:grpSp>
        <p:nvGrpSpPr>
          <p:cNvPr id="8" name="グループ化 7">
            <a:extLst>
              <a:ext uri="{FF2B5EF4-FFF2-40B4-BE49-F238E27FC236}">
                <a16:creationId xmlns:a16="http://schemas.microsoft.com/office/drawing/2014/main" id="{DC119C5B-3937-440D-8635-0278AFA5A935}"/>
              </a:ext>
            </a:extLst>
          </p:cNvPr>
          <p:cNvGrpSpPr/>
          <p:nvPr/>
        </p:nvGrpSpPr>
        <p:grpSpPr>
          <a:xfrm>
            <a:off x="6336000" y="684000"/>
            <a:ext cx="2124000" cy="1908000"/>
            <a:chOff x="6336000" y="684000"/>
            <a:chExt cx="2124000" cy="1908000"/>
          </a:xfrm>
        </p:grpSpPr>
        <p:sp>
          <p:nvSpPr>
            <p:cNvPr id="135" name="正方形/長方形 134">
              <a:extLst>
                <a:ext uri="{FF2B5EF4-FFF2-40B4-BE49-F238E27FC236}">
                  <a16:creationId xmlns:a16="http://schemas.microsoft.com/office/drawing/2014/main" id="{A8802977-86DC-4CB2-8428-592D5B1C3AC1}"/>
                </a:ext>
              </a:extLst>
            </p:cNvPr>
            <p:cNvSpPr/>
            <p:nvPr/>
          </p:nvSpPr>
          <p:spPr>
            <a:xfrm>
              <a:off x="6336000" y="684000"/>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36" name="図 135">
              <a:extLst>
                <a:ext uri="{FF2B5EF4-FFF2-40B4-BE49-F238E27FC236}">
                  <a16:creationId xmlns:a16="http://schemas.microsoft.com/office/drawing/2014/main" id="{1C62B4B7-7E9A-4A5B-B12C-55011E37FA5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450179" y="777335"/>
              <a:ext cx="1895642" cy="1721331"/>
            </a:xfrm>
            <a:prstGeom prst="rect">
              <a:avLst/>
            </a:prstGeom>
          </p:spPr>
        </p:pic>
        <p:sp>
          <p:nvSpPr>
            <p:cNvPr id="137" name="フリーフォーム 33">
              <a:extLst>
                <a:ext uri="{FF2B5EF4-FFF2-40B4-BE49-F238E27FC236}">
                  <a16:creationId xmlns:a16="http://schemas.microsoft.com/office/drawing/2014/main" id="{48D91023-177E-4F76-95BD-9B92E1338455}"/>
                </a:ext>
              </a:extLst>
            </p:cNvPr>
            <p:cNvSpPr/>
            <p:nvPr/>
          </p:nvSpPr>
          <p:spPr>
            <a:xfrm>
              <a:off x="6553726" y="1488776"/>
              <a:ext cx="1036397" cy="560663"/>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38" name="円形吹き出し 47">
              <a:extLst>
                <a:ext uri="{FF2B5EF4-FFF2-40B4-BE49-F238E27FC236}">
                  <a16:creationId xmlns:a16="http://schemas.microsoft.com/office/drawing/2014/main" id="{FB81DE04-87A4-4C8F-8202-318725521DC3}"/>
                </a:ext>
              </a:extLst>
            </p:cNvPr>
            <p:cNvSpPr/>
            <p:nvPr/>
          </p:nvSpPr>
          <p:spPr>
            <a:xfrm>
              <a:off x="6553726" y="684000"/>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前後</a:t>
              </a:r>
              <a:endParaRPr lang="en-US" altLang="ja-JP" sz="1600" dirty="0">
                <a:solidFill>
                  <a:prstClr val="black"/>
                </a:solidFill>
                <a:effectLst>
                  <a:glow rad="177800">
                    <a:prstClr val="white"/>
                  </a:glow>
                </a:effectLst>
              </a:endParaRPr>
            </a:p>
          </p:txBody>
        </p:sp>
        <p:sp>
          <p:nvSpPr>
            <p:cNvPr id="139" name="テキスト ボックス 138">
              <a:extLst>
                <a:ext uri="{FF2B5EF4-FFF2-40B4-BE49-F238E27FC236}">
                  <a16:creationId xmlns:a16="http://schemas.microsoft.com/office/drawing/2014/main" id="{FC635248-DCA5-4A3B-A0B4-F68BEBFD0054}"/>
                </a:ext>
              </a:extLst>
            </p:cNvPr>
            <p:cNvSpPr txBox="1"/>
            <p:nvPr/>
          </p:nvSpPr>
          <p:spPr>
            <a:xfrm>
              <a:off x="6336000" y="684000"/>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③</a:t>
              </a:r>
              <a:endParaRPr kumimoji="1" lang="ja-JP" altLang="en-US" sz="1600" dirty="0"/>
            </a:p>
          </p:txBody>
        </p:sp>
        <p:sp>
          <p:nvSpPr>
            <p:cNvPr id="140" name="テキスト ボックス 139">
              <a:extLst>
                <a:ext uri="{FF2B5EF4-FFF2-40B4-BE49-F238E27FC236}">
                  <a16:creationId xmlns:a16="http://schemas.microsoft.com/office/drawing/2014/main" id="{49704D13-3348-47C5-B039-8F7C5E027754}"/>
                </a:ext>
              </a:extLst>
            </p:cNvPr>
            <p:cNvSpPr txBox="1"/>
            <p:nvPr/>
          </p:nvSpPr>
          <p:spPr>
            <a:xfrm>
              <a:off x="7590123" y="2319585"/>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grpSp>
      <p:grpSp>
        <p:nvGrpSpPr>
          <p:cNvPr id="7" name="グループ化 6">
            <a:extLst>
              <a:ext uri="{FF2B5EF4-FFF2-40B4-BE49-F238E27FC236}">
                <a16:creationId xmlns:a16="http://schemas.microsoft.com/office/drawing/2014/main" id="{2F8D18B3-E998-4FC1-B197-B9AF5D559737}"/>
              </a:ext>
            </a:extLst>
          </p:cNvPr>
          <p:cNvGrpSpPr/>
          <p:nvPr/>
        </p:nvGrpSpPr>
        <p:grpSpPr>
          <a:xfrm>
            <a:off x="1224000" y="2628000"/>
            <a:ext cx="2124000" cy="1908001"/>
            <a:chOff x="1224000" y="2628000"/>
            <a:chExt cx="2124000" cy="1908001"/>
          </a:xfrm>
        </p:grpSpPr>
        <p:sp>
          <p:nvSpPr>
            <p:cNvPr id="128" name="正方形/長方形 127">
              <a:extLst>
                <a:ext uri="{FF2B5EF4-FFF2-40B4-BE49-F238E27FC236}">
                  <a16:creationId xmlns:a16="http://schemas.microsoft.com/office/drawing/2014/main" id="{16F91B45-60AB-41F0-B230-0CD6E950FB3A}"/>
                </a:ext>
              </a:extLst>
            </p:cNvPr>
            <p:cNvSpPr/>
            <p:nvPr/>
          </p:nvSpPr>
          <p:spPr>
            <a:xfrm>
              <a:off x="1224000" y="2628000"/>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29" name="図 128">
              <a:extLst>
                <a:ext uri="{FF2B5EF4-FFF2-40B4-BE49-F238E27FC236}">
                  <a16:creationId xmlns:a16="http://schemas.microsoft.com/office/drawing/2014/main" id="{4BE6021C-CD1B-4394-9D31-A94607C7E96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338179" y="2721335"/>
              <a:ext cx="1895642" cy="1721331"/>
            </a:xfrm>
            <a:prstGeom prst="rect">
              <a:avLst/>
            </a:prstGeom>
          </p:spPr>
        </p:pic>
        <p:sp>
          <p:nvSpPr>
            <p:cNvPr id="131" name="フリーフォーム 33">
              <a:extLst>
                <a:ext uri="{FF2B5EF4-FFF2-40B4-BE49-F238E27FC236}">
                  <a16:creationId xmlns:a16="http://schemas.microsoft.com/office/drawing/2014/main" id="{C4A784A8-86B3-4060-9462-0C4B84B22698}"/>
                </a:ext>
              </a:extLst>
            </p:cNvPr>
            <p:cNvSpPr/>
            <p:nvPr/>
          </p:nvSpPr>
          <p:spPr>
            <a:xfrm rot="5400000">
              <a:off x="1316646" y="3875831"/>
              <a:ext cx="603285" cy="1344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32" name="円形吹き出し 47">
              <a:extLst>
                <a:ext uri="{FF2B5EF4-FFF2-40B4-BE49-F238E27FC236}">
                  <a16:creationId xmlns:a16="http://schemas.microsoft.com/office/drawing/2014/main" id="{5EE272DD-E809-4822-9265-884274642175}"/>
                </a:ext>
              </a:extLst>
            </p:cNvPr>
            <p:cNvSpPr/>
            <p:nvPr/>
          </p:nvSpPr>
          <p:spPr>
            <a:xfrm>
              <a:off x="1441726" y="2628000"/>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上下</a:t>
              </a:r>
              <a:endParaRPr lang="en-US" altLang="ja-JP" sz="1600" dirty="0">
                <a:solidFill>
                  <a:prstClr val="black"/>
                </a:solidFill>
                <a:effectLst>
                  <a:glow rad="177800">
                    <a:prstClr val="white"/>
                  </a:glow>
                </a:effectLst>
              </a:endParaRPr>
            </a:p>
          </p:txBody>
        </p:sp>
        <p:sp>
          <p:nvSpPr>
            <p:cNvPr id="133" name="テキスト ボックス 132">
              <a:extLst>
                <a:ext uri="{FF2B5EF4-FFF2-40B4-BE49-F238E27FC236}">
                  <a16:creationId xmlns:a16="http://schemas.microsoft.com/office/drawing/2014/main" id="{A085238A-5772-4F7A-8D43-110D87BE8C0C}"/>
                </a:ext>
              </a:extLst>
            </p:cNvPr>
            <p:cNvSpPr txBox="1"/>
            <p:nvPr/>
          </p:nvSpPr>
          <p:spPr>
            <a:xfrm>
              <a:off x="1224000" y="2628000"/>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④</a:t>
              </a:r>
            </a:p>
          </p:txBody>
        </p:sp>
        <p:sp>
          <p:nvSpPr>
            <p:cNvPr id="134" name="テキスト ボックス 133">
              <a:extLst>
                <a:ext uri="{FF2B5EF4-FFF2-40B4-BE49-F238E27FC236}">
                  <a16:creationId xmlns:a16="http://schemas.microsoft.com/office/drawing/2014/main" id="{72BED9F6-7475-47BA-8AA4-73F3EA046E7D}"/>
                </a:ext>
              </a:extLst>
            </p:cNvPr>
            <p:cNvSpPr txBox="1"/>
            <p:nvPr/>
          </p:nvSpPr>
          <p:spPr>
            <a:xfrm>
              <a:off x="2659846" y="4263586"/>
              <a:ext cx="506431"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600" dirty="0"/>
                <a:t>上下</a:t>
              </a:r>
            </a:p>
          </p:txBody>
        </p:sp>
      </p:grpSp>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en-US" altLang="ja-JP" dirty="0"/>
              <a:t>9</a:t>
            </a:r>
            <a:r>
              <a:rPr lang="ja-JP" altLang="en-US" dirty="0"/>
              <a:t>通りの実験をした</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kumimoji="1" lang="ja-JP" altLang="en-US" dirty="0"/>
              <a:t>結果の一覧</a:t>
            </a:r>
          </a:p>
        </p:txBody>
      </p:sp>
      <p:pic>
        <p:nvPicPr>
          <p:cNvPr id="36" name="図 35">
            <a:extLst>
              <a:ext uri="{FF2B5EF4-FFF2-40B4-BE49-F238E27FC236}">
                <a16:creationId xmlns:a16="http://schemas.microsoft.com/office/drawing/2014/main" id="{28ACD167-F79B-45FA-8C4C-40538BFA881F}"/>
              </a:ext>
            </a:extLst>
          </p:cNvPr>
          <p:cNvPicPr>
            <a:picLocks noChangeAspect="1"/>
          </p:cNvPicPr>
          <p:nvPr/>
        </p:nvPicPr>
        <p:blipFill>
          <a:blip r:embed="rId9"/>
          <a:stretch>
            <a:fillRect/>
          </a:stretch>
        </p:blipFill>
        <p:spPr>
          <a:xfrm>
            <a:off x="77284" y="576478"/>
            <a:ext cx="1067278" cy="1106373"/>
          </a:xfrm>
          <a:prstGeom prst="rect">
            <a:avLst/>
          </a:prstGeom>
        </p:spPr>
      </p:pic>
      <p:pic>
        <p:nvPicPr>
          <p:cNvPr id="57" name="図 56">
            <a:extLst>
              <a:ext uri="{FF2B5EF4-FFF2-40B4-BE49-F238E27FC236}">
                <a16:creationId xmlns:a16="http://schemas.microsoft.com/office/drawing/2014/main" id="{82934373-2BD2-45DE-BF01-239DC537395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6867" y="4183094"/>
            <a:ext cx="1008112" cy="1423354"/>
          </a:xfrm>
          <a:prstGeom prst="rect">
            <a:avLst/>
          </a:prstGeom>
        </p:spPr>
      </p:pic>
      <p:grpSp>
        <p:nvGrpSpPr>
          <p:cNvPr id="6" name="グループ化 5">
            <a:extLst>
              <a:ext uri="{FF2B5EF4-FFF2-40B4-BE49-F238E27FC236}">
                <a16:creationId xmlns:a16="http://schemas.microsoft.com/office/drawing/2014/main" id="{E0C493D2-DE97-4639-9FEC-183F1F8B937C}"/>
              </a:ext>
            </a:extLst>
          </p:cNvPr>
          <p:cNvGrpSpPr/>
          <p:nvPr/>
        </p:nvGrpSpPr>
        <p:grpSpPr>
          <a:xfrm>
            <a:off x="6336000" y="4572000"/>
            <a:ext cx="2124000" cy="1908000"/>
            <a:chOff x="6336000" y="4572000"/>
            <a:chExt cx="2124000" cy="1908000"/>
          </a:xfrm>
        </p:grpSpPr>
        <p:sp>
          <p:nvSpPr>
            <p:cNvPr id="219" name="正方形/長方形 218">
              <a:extLst>
                <a:ext uri="{FF2B5EF4-FFF2-40B4-BE49-F238E27FC236}">
                  <a16:creationId xmlns:a16="http://schemas.microsoft.com/office/drawing/2014/main" id="{866B3B5F-EF11-4CA7-94E1-EC3896E26081}"/>
                </a:ext>
              </a:extLst>
            </p:cNvPr>
            <p:cNvSpPr/>
            <p:nvPr/>
          </p:nvSpPr>
          <p:spPr>
            <a:xfrm>
              <a:off x="6336000" y="4572000"/>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20" name="図 219">
              <a:extLst>
                <a:ext uri="{FF2B5EF4-FFF2-40B4-BE49-F238E27FC236}">
                  <a16:creationId xmlns:a16="http://schemas.microsoft.com/office/drawing/2014/main" id="{7567703E-7CE5-4964-B454-491216A556C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6451476" y="4665335"/>
              <a:ext cx="1893048" cy="1721331"/>
            </a:xfrm>
            <a:prstGeom prst="rect">
              <a:avLst/>
            </a:prstGeom>
          </p:spPr>
        </p:pic>
        <p:sp>
          <p:nvSpPr>
            <p:cNvPr id="221" name="円形吹き出し 47">
              <a:extLst>
                <a:ext uri="{FF2B5EF4-FFF2-40B4-BE49-F238E27FC236}">
                  <a16:creationId xmlns:a16="http://schemas.microsoft.com/office/drawing/2014/main" id="{F3B6DB1F-67A4-4489-918F-24161464D660}"/>
                </a:ext>
              </a:extLst>
            </p:cNvPr>
            <p:cNvSpPr/>
            <p:nvPr/>
          </p:nvSpPr>
          <p:spPr>
            <a:xfrm>
              <a:off x="6553726" y="4572000"/>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上下</a:t>
              </a:r>
              <a:endParaRPr lang="en-US" altLang="ja-JP" sz="1600" dirty="0">
                <a:solidFill>
                  <a:prstClr val="black"/>
                </a:solidFill>
                <a:effectLst>
                  <a:glow rad="177800">
                    <a:prstClr val="white"/>
                  </a:glow>
                </a:effectLst>
              </a:endParaRPr>
            </a:p>
          </p:txBody>
        </p:sp>
        <p:sp>
          <p:nvSpPr>
            <p:cNvPr id="222" name="テキスト ボックス 221">
              <a:extLst>
                <a:ext uri="{FF2B5EF4-FFF2-40B4-BE49-F238E27FC236}">
                  <a16:creationId xmlns:a16="http://schemas.microsoft.com/office/drawing/2014/main" id="{2FDE5D7B-397E-4C41-B2D1-E33F8961F45F}"/>
                </a:ext>
              </a:extLst>
            </p:cNvPr>
            <p:cNvSpPr txBox="1"/>
            <p:nvPr/>
          </p:nvSpPr>
          <p:spPr>
            <a:xfrm>
              <a:off x="6336000" y="4572000"/>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⑨</a:t>
              </a:r>
            </a:p>
          </p:txBody>
        </p:sp>
        <p:sp>
          <p:nvSpPr>
            <p:cNvPr id="223" name="テキスト ボックス 222">
              <a:extLst>
                <a:ext uri="{FF2B5EF4-FFF2-40B4-BE49-F238E27FC236}">
                  <a16:creationId xmlns:a16="http://schemas.microsoft.com/office/drawing/2014/main" id="{52C964BF-2701-48F3-B785-F71FB34463EF}"/>
                </a:ext>
              </a:extLst>
            </p:cNvPr>
            <p:cNvSpPr txBox="1"/>
            <p:nvPr/>
          </p:nvSpPr>
          <p:spPr>
            <a:xfrm>
              <a:off x="7590123" y="6207585"/>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224" name="フリーフォーム 33">
              <a:extLst>
                <a:ext uri="{FF2B5EF4-FFF2-40B4-BE49-F238E27FC236}">
                  <a16:creationId xmlns:a16="http://schemas.microsoft.com/office/drawing/2014/main" id="{6F91CF40-EB93-4676-9A7E-D4883694C063}"/>
                </a:ext>
              </a:extLst>
            </p:cNvPr>
            <p:cNvSpPr/>
            <p:nvPr/>
          </p:nvSpPr>
          <p:spPr>
            <a:xfrm rot="5740184">
              <a:off x="7040042" y="5413187"/>
              <a:ext cx="1444083" cy="127211"/>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grpSp>
        <p:nvGrpSpPr>
          <p:cNvPr id="5" name="グループ化 4">
            <a:extLst>
              <a:ext uri="{FF2B5EF4-FFF2-40B4-BE49-F238E27FC236}">
                <a16:creationId xmlns:a16="http://schemas.microsoft.com/office/drawing/2014/main" id="{A763CF97-CC17-4BB5-ACE0-4E4AEAAF0848}"/>
              </a:ext>
            </a:extLst>
          </p:cNvPr>
          <p:cNvGrpSpPr/>
          <p:nvPr/>
        </p:nvGrpSpPr>
        <p:grpSpPr>
          <a:xfrm>
            <a:off x="6336000" y="2628000"/>
            <a:ext cx="2124000" cy="1908000"/>
            <a:chOff x="6336000" y="2628000"/>
            <a:chExt cx="2124000" cy="1908000"/>
          </a:xfrm>
        </p:grpSpPr>
        <p:sp>
          <p:nvSpPr>
            <p:cNvPr id="226" name="正方形/長方形 225">
              <a:extLst>
                <a:ext uri="{FF2B5EF4-FFF2-40B4-BE49-F238E27FC236}">
                  <a16:creationId xmlns:a16="http://schemas.microsoft.com/office/drawing/2014/main" id="{DF2EC8A6-1145-4B84-80C7-C8E84F773A66}"/>
                </a:ext>
              </a:extLst>
            </p:cNvPr>
            <p:cNvSpPr/>
            <p:nvPr/>
          </p:nvSpPr>
          <p:spPr>
            <a:xfrm>
              <a:off x="6336000" y="2628000"/>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27" name="図 226">
              <a:extLst>
                <a:ext uri="{FF2B5EF4-FFF2-40B4-BE49-F238E27FC236}">
                  <a16:creationId xmlns:a16="http://schemas.microsoft.com/office/drawing/2014/main" id="{29376CF5-6EF5-48E0-9E61-5F1D43811ED1}"/>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6450179" y="2724059"/>
              <a:ext cx="1895642" cy="1715882"/>
            </a:xfrm>
            <a:prstGeom prst="rect">
              <a:avLst/>
            </a:prstGeom>
          </p:spPr>
        </p:pic>
        <p:sp>
          <p:nvSpPr>
            <p:cNvPr id="228" name="円形吹き出し 47">
              <a:extLst>
                <a:ext uri="{FF2B5EF4-FFF2-40B4-BE49-F238E27FC236}">
                  <a16:creationId xmlns:a16="http://schemas.microsoft.com/office/drawing/2014/main" id="{64393513-C7C5-465E-A9F2-A944680BB9D2}"/>
                </a:ext>
              </a:extLst>
            </p:cNvPr>
            <p:cNvSpPr/>
            <p:nvPr/>
          </p:nvSpPr>
          <p:spPr>
            <a:xfrm>
              <a:off x="6553726" y="2628000"/>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上下</a:t>
              </a:r>
              <a:endParaRPr lang="en-US" altLang="ja-JP" sz="1600" dirty="0">
                <a:solidFill>
                  <a:prstClr val="black"/>
                </a:solidFill>
                <a:effectLst>
                  <a:glow rad="177800">
                    <a:prstClr val="white"/>
                  </a:glow>
                </a:effectLst>
              </a:endParaRPr>
            </a:p>
          </p:txBody>
        </p:sp>
        <p:sp>
          <p:nvSpPr>
            <p:cNvPr id="229" name="テキスト ボックス 228">
              <a:extLst>
                <a:ext uri="{FF2B5EF4-FFF2-40B4-BE49-F238E27FC236}">
                  <a16:creationId xmlns:a16="http://schemas.microsoft.com/office/drawing/2014/main" id="{E7E8209D-4ED7-44C4-8A6B-C2988BCC1BC5}"/>
                </a:ext>
              </a:extLst>
            </p:cNvPr>
            <p:cNvSpPr txBox="1"/>
            <p:nvPr/>
          </p:nvSpPr>
          <p:spPr>
            <a:xfrm>
              <a:off x="6336000" y="2628000"/>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⑥</a:t>
              </a:r>
              <a:endParaRPr kumimoji="1" lang="ja-JP" altLang="en-US" sz="1600" dirty="0"/>
            </a:p>
          </p:txBody>
        </p:sp>
        <p:sp>
          <p:nvSpPr>
            <p:cNvPr id="230" name="テキスト ボックス 229">
              <a:extLst>
                <a:ext uri="{FF2B5EF4-FFF2-40B4-BE49-F238E27FC236}">
                  <a16:creationId xmlns:a16="http://schemas.microsoft.com/office/drawing/2014/main" id="{60CD2645-138E-46E7-A413-FD7FC05F0569}"/>
                </a:ext>
              </a:extLst>
            </p:cNvPr>
            <p:cNvSpPr txBox="1"/>
            <p:nvPr/>
          </p:nvSpPr>
          <p:spPr>
            <a:xfrm>
              <a:off x="7590123" y="4263585"/>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231" name="フリーフォーム 33">
              <a:extLst>
                <a:ext uri="{FF2B5EF4-FFF2-40B4-BE49-F238E27FC236}">
                  <a16:creationId xmlns:a16="http://schemas.microsoft.com/office/drawing/2014/main" id="{E54F6FAF-F039-4D85-9D3D-7283613FBF18}"/>
                </a:ext>
              </a:extLst>
            </p:cNvPr>
            <p:cNvSpPr/>
            <p:nvPr/>
          </p:nvSpPr>
          <p:spPr>
            <a:xfrm rot="16971595">
              <a:off x="6959422" y="3980445"/>
              <a:ext cx="695712" cy="156142"/>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grpSp>
        <p:nvGrpSpPr>
          <p:cNvPr id="2" name="グループ化 1">
            <a:extLst>
              <a:ext uri="{FF2B5EF4-FFF2-40B4-BE49-F238E27FC236}">
                <a16:creationId xmlns:a16="http://schemas.microsoft.com/office/drawing/2014/main" id="{1069F903-1B3F-480F-9CCD-017BA8AC89A3}"/>
              </a:ext>
            </a:extLst>
          </p:cNvPr>
          <p:cNvGrpSpPr/>
          <p:nvPr/>
        </p:nvGrpSpPr>
        <p:grpSpPr>
          <a:xfrm>
            <a:off x="3780000" y="2628000"/>
            <a:ext cx="2124000" cy="1908000"/>
            <a:chOff x="3780000" y="2628000"/>
            <a:chExt cx="2124000" cy="1908000"/>
          </a:xfrm>
        </p:grpSpPr>
        <p:sp>
          <p:nvSpPr>
            <p:cNvPr id="233" name="正方形/長方形 232">
              <a:extLst>
                <a:ext uri="{FF2B5EF4-FFF2-40B4-BE49-F238E27FC236}">
                  <a16:creationId xmlns:a16="http://schemas.microsoft.com/office/drawing/2014/main" id="{137D5982-DA54-4DC1-ABC6-845EB58153D7}"/>
                </a:ext>
              </a:extLst>
            </p:cNvPr>
            <p:cNvSpPr/>
            <p:nvPr/>
          </p:nvSpPr>
          <p:spPr>
            <a:xfrm>
              <a:off x="3780000" y="2628000"/>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34" name="図 233">
              <a:extLst>
                <a:ext uri="{FF2B5EF4-FFF2-40B4-BE49-F238E27FC236}">
                  <a16:creationId xmlns:a16="http://schemas.microsoft.com/office/drawing/2014/main" id="{37B7AEEE-A8CE-4EDF-9937-F0FFEBC426D5}"/>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3894179" y="2724059"/>
              <a:ext cx="1895642" cy="1715882"/>
            </a:xfrm>
            <a:prstGeom prst="rect">
              <a:avLst/>
            </a:prstGeom>
          </p:spPr>
        </p:pic>
        <p:sp>
          <p:nvSpPr>
            <p:cNvPr id="235" name="円形吹き出し 47">
              <a:extLst>
                <a:ext uri="{FF2B5EF4-FFF2-40B4-BE49-F238E27FC236}">
                  <a16:creationId xmlns:a16="http://schemas.microsoft.com/office/drawing/2014/main" id="{7BE912B2-4561-4B87-A4B1-A3CB34EE95D0}"/>
                </a:ext>
              </a:extLst>
            </p:cNvPr>
            <p:cNvSpPr/>
            <p:nvPr/>
          </p:nvSpPr>
          <p:spPr>
            <a:xfrm>
              <a:off x="3997726" y="2628000"/>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上下</a:t>
              </a:r>
              <a:endParaRPr lang="en-US" altLang="ja-JP" sz="1600" dirty="0">
                <a:solidFill>
                  <a:prstClr val="black"/>
                </a:solidFill>
                <a:effectLst>
                  <a:glow rad="177800">
                    <a:prstClr val="white"/>
                  </a:glow>
                </a:effectLst>
              </a:endParaRPr>
            </a:p>
          </p:txBody>
        </p:sp>
        <p:sp>
          <p:nvSpPr>
            <p:cNvPr id="236" name="テキスト ボックス 235">
              <a:extLst>
                <a:ext uri="{FF2B5EF4-FFF2-40B4-BE49-F238E27FC236}">
                  <a16:creationId xmlns:a16="http://schemas.microsoft.com/office/drawing/2014/main" id="{BDF6455D-31E1-405B-8B57-842A3DB26741}"/>
                </a:ext>
              </a:extLst>
            </p:cNvPr>
            <p:cNvSpPr txBox="1"/>
            <p:nvPr/>
          </p:nvSpPr>
          <p:spPr>
            <a:xfrm>
              <a:off x="3780000" y="2628000"/>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⑤</a:t>
              </a:r>
              <a:endParaRPr kumimoji="1" lang="ja-JP" altLang="en-US" sz="1600" dirty="0"/>
            </a:p>
          </p:txBody>
        </p:sp>
        <p:sp>
          <p:nvSpPr>
            <p:cNvPr id="237" name="テキスト ボックス 236">
              <a:extLst>
                <a:ext uri="{FF2B5EF4-FFF2-40B4-BE49-F238E27FC236}">
                  <a16:creationId xmlns:a16="http://schemas.microsoft.com/office/drawing/2014/main" id="{0E0017F7-018A-4BDE-A9EF-E4DC489ADACD}"/>
                </a:ext>
              </a:extLst>
            </p:cNvPr>
            <p:cNvSpPr txBox="1"/>
            <p:nvPr/>
          </p:nvSpPr>
          <p:spPr>
            <a:xfrm>
              <a:off x="5034123" y="4263585"/>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238" name="フリーフォーム 33">
              <a:extLst>
                <a:ext uri="{FF2B5EF4-FFF2-40B4-BE49-F238E27FC236}">
                  <a16:creationId xmlns:a16="http://schemas.microsoft.com/office/drawing/2014/main" id="{53883681-D751-44ED-ADF0-8B43969B78A6}"/>
                </a:ext>
              </a:extLst>
            </p:cNvPr>
            <p:cNvSpPr/>
            <p:nvPr/>
          </p:nvSpPr>
          <p:spPr>
            <a:xfrm rot="16971595">
              <a:off x="4403281" y="3967532"/>
              <a:ext cx="695712" cy="156142"/>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spTree>
    <p:extLst>
      <p:ext uri="{BB962C8B-B14F-4D97-AF65-F5344CB8AC3E}">
        <p14:creationId xmlns:p14="http://schemas.microsoft.com/office/powerpoint/2010/main" val="2132718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79D2B645-5EA1-4B18-8C34-2AE41DED23F8}"/>
              </a:ext>
            </a:extLst>
          </p:cNvPr>
          <p:cNvPicPr>
            <a:picLocks noChangeAspect="1"/>
          </p:cNvPicPr>
          <p:nvPr/>
        </p:nvPicPr>
        <p:blipFill>
          <a:blip r:embed="rId3"/>
          <a:stretch>
            <a:fillRect/>
          </a:stretch>
        </p:blipFill>
        <p:spPr>
          <a:xfrm>
            <a:off x="3181970" y="1534048"/>
            <a:ext cx="5582896" cy="4503810"/>
          </a:xfrm>
          <a:prstGeom prst="rect">
            <a:avLst/>
          </a:prstGeom>
        </p:spPr>
      </p:pic>
      <p:graphicFrame>
        <p:nvGraphicFramePr>
          <p:cNvPr id="2" name="表 1">
            <a:extLst>
              <a:ext uri="{FF2B5EF4-FFF2-40B4-BE49-F238E27FC236}">
                <a16:creationId xmlns:a16="http://schemas.microsoft.com/office/drawing/2014/main" id="{2B066CBC-6347-4AAE-BA44-7A9B9C3CF319}"/>
              </a:ext>
            </a:extLst>
          </p:cNvPr>
          <p:cNvGraphicFramePr>
            <a:graphicFrameLocks noGrp="1"/>
          </p:cNvGraphicFramePr>
          <p:nvPr>
            <p:extLst>
              <p:ext uri="{D42A27DB-BD31-4B8C-83A1-F6EECF244321}">
                <p14:modId xmlns:p14="http://schemas.microsoft.com/office/powerpoint/2010/main" val="3784471056"/>
              </p:ext>
            </p:extLst>
          </p:nvPr>
        </p:nvGraphicFramePr>
        <p:xfrm>
          <a:off x="251520" y="1269206"/>
          <a:ext cx="2808313" cy="2595880"/>
        </p:xfrm>
        <a:graphic>
          <a:graphicData uri="http://schemas.openxmlformats.org/drawingml/2006/table">
            <a:tbl>
              <a:tblPr firstRow="1" bandRow="1">
                <a:tableStyleId>{5940675A-B579-460E-94D1-54222C63F5DA}</a:tableStyleId>
              </a:tblPr>
              <a:tblGrid>
                <a:gridCol w="2808313">
                  <a:extLst>
                    <a:ext uri="{9D8B030D-6E8A-4147-A177-3AD203B41FA5}">
                      <a16:colId xmlns:a16="http://schemas.microsoft.com/office/drawing/2014/main" val="2402013912"/>
                    </a:ext>
                  </a:extLst>
                </a:gridCol>
              </a:tblGrid>
              <a:tr h="370840">
                <a:tc>
                  <a:txBody>
                    <a:bodyPr/>
                    <a:lstStyle/>
                    <a:p>
                      <a:pPr algn="ctr"/>
                      <a:r>
                        <a:rPr kumimoji="1" lang="ja-JP" altLang="en-US" sz="1600" dirty="0"/>
                        <a:t>実験</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219021335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①鏡と向かい合う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54914346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②鏡と隣り合う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78009202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③鏡に背を向ける</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90697917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④寝転がって、鏡と向かい合う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17181871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⑤鏡の床に立つ</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tx2">
                        <a:lumMod val="20000"/>
                        <a:lumOff val="80000"/>
                        <a:alpha val="50000"/>
                      </a:schemeClr>
                    </a:solidFill>
                  </a:tcPr>
                </a:tc>
                <a:extLst>
                  <a:ext uri="{0D108BD9-81ED-4DB2-BD59-A6C34878D82A}">
                    <a16:rowId xmlns:a16="http://schemas.microsoft.com/office/drawing/2014/main" val="35153929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⑥鏡の床に寝転ぶ</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tx2">
                        <a:lumMod val="20000"/>
                        <a:lumOff val="80000"/>
                        <a:alpha val="50000"/>
                      </a:schemeClr>
                    </a:solidFill>
                  </a:tcPr>
                </a:tc>
                <a:extLst>
                  <a:ext uri="{0D108BD9-81ED-4DB2-BD59-A6C34878D82A}">
                    <a16:rowId xmlns:a16="http://schemas.microsoft.com/office/drawing/2014/main" val="721853066"/>
                  </a:ext>
                </a:extLst>
              </a:tr>
            </a:tbl>
          </a:graphicData>
        </a:graphic>
      </p:graphicFrame>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en-US" altLang="ja-JP" dirty="0"/>
              <a:t>9</a:t>
            </a:r>
            <a:r>
              <a:rPr lang="ja-JP" altLang="en-US" dirty="0"/>
              <a:t>通りの実験をした</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結果の一覧</a:t>
            </a:r>
            <a:endParaRPr kumimoji="1" lang="ja-JP" altLang="en-US" dirty="0"/>
          </a:p>
        </p:txBody>
      </p:sp>
      <p:pic>
        <p:nvPicPr>
          <p:cNvPr id="36" name="図 35">
            <a:extLst>
              <a:ext uri="{FF2B5EF4-FFF2-40B4-BE49-F238E27FC236}">
                <a16:creationId xmlns:a16="http://schemas.microsoft.com/office/drawing/2014/main" id="{28ACD167-F79B-45FA-8C4C-40538BFA881F}"/>
              </a:ext>
            </a:extLst>
          </p:cNvPr>
          <p:cNvPicPr>
            <a:picLocks noChangeAspect="1"/>
          </p:cNvPicPr>
          <p:nvPr/>
        </p:nvPicPr>
        <p:blipFill>
          <a:blip r:embed="rId4"/>
          <a:stretch>
            <a:fillRect/>
          </a:stretch>
        </p:blipFill>
        <p:spPr>
          <a:xfrm>
            <a:off x="77284" y="576478"/>
            <a:ext cx="1067278" cy="1106373"/>
          </a:xfrm>
          <a:prstGeom prst="rect">
            <a:avLst/>
          </a:prstGeom>
        </p:spPr>
      </p:pic>
      <p:sp>
        <p:nvSpPr>
          <p:cNvPr id="5" name="コンテンツ プレースホルダー 95">
            <a:extLst>
              <a:ext uri="{FF2B5EF4-FFF2-40B4-BE49-F238E27FC236}">
                <a16:creationId xmlns:a16="http://schemas.microsoft.com/office/drawing/2014/main" id="{95E7AF22-C811-4998-A4F3-A3A4734A1625}"/>
              </a:ext>
            </a:extLst>
          </p:cNvPr>
          <p:cNvSpPr>
            <a:spLocks noGrp="1"/>
          </p:cNvSpPr>
          <p:nvPr>
            <p:ph idx="1"/>
          </p:nvPr>
        </p:nvSpPr>
        <p:spPr>
          <a:xfrm>
            <a:off x="457200" y="836712"/>
            <a:ext cx="3779088" cy="369332"/>
          </a:xfrm>
        </p:spPr>
        <p:txBody>
          <a:bodyPr wrap="square">
            <a:spAutoFit/>
          </a:bodyPr>
          <a:lstStyle/>
          <a:p>
            <a:pPr marL="0" lvl="0" indent="0">
              <a:spcBef>
                <a:spcPts val="0"/>
              </a:spcBef>
              <a:buNone/>
            </a:pPr>
            <a:r>
              <a:rPr lang="ja-JP" altLang="en-US" sz="1800" dirty="0">
                <a:solidFill>
                  <a:prstClr val="black"/>
                </a:solidFill>
              </a:rPr>
              <a:t>　　　　　時計の見え方</a:t>
            </a:r>
          </a:p>
        </p:txBody>
      </p:sp>
      <p:sp>
        <p:nvSpPr>
          <p:cNvPr id="25" name="コンテンツ プレースホルダー 95">
            <a:extLst>
              <a:ext uri="{FF2B5EF4-FFF2-40B4-BE49-F238E27FC236}">
                <a16:creationId xmlns:a16="http://schemas.microsoft.com/office/drawing/2014/main" id="{55F2B3F8-AD09-4F13-8A15-9E4CE57CDDEC}"/>
              </a:ext>
            </a:extLst>
          </p:cNvPr>
          <p:cNvSpPr txBox="1">
            <a:spLocks/>
          </p:cNvSpPr>
          <p:nvPr/>
        </p:nvSpPr>
        <p:spPr>
          <a:xfrm>
            <a:off x="457200" y="4811557"/>
            <a:ext cx="3779088" cy="36933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ja-JP" altLang="en-US" sz="1800" dirty="0">
                <a:solidFill>
                  <a:prstClr val="black"/>
                </a:solidFill>
              </a:rPr>
              <a:t>　　　　人形の見え方</a:t>
            </a:r>
          </a:p>
        </p:txBody>
      </p:sp>
      <p:graphicFrame>
        <p:nvGraphicFramePr>
          <p:cNvPr id="31" name="表 6">
            <a:extLst>
              <a:ext uri="{FF2B5EF4-FFF2-40B4-BE49-F238E27FC236}">
                <a16:creationId xmlns:a16="http://schemas.microsoft.com/office/drawing/2014/main" id="{559A53E7-51EF-4EB2-8772-17DC8E220276}"/>
              </a:ext>
            </a:extLst>
          </p:cNvPr>
          <p:cNvGraphicFramePr>
            <a:graphicFrameLocks noGrp="1"/>
          </p:cNvGraphicFramePr>
          <p:nvPr>
            <p:extLst>
              <p:ext uri="{D42A27DB-BD31-4B8C-83A1-F6EECF244321}">
                <p14:modId xmlns:p14="http://schemas.microsoft.com/office/powerpoint/2010/main" val="831282150"/>
              </p:ext>
            </p:extLst>
          </p:nvPr>
        </p:nvGraphicFramePr>
        <p:xfrm>
          <a:off x="251519" y="5258008"/>
          <a:ext cx="2808313" cy="1483360"/>
        </p:xfrm>
        <a:graphic>
          <a:graphicData uri="http://schemas.openxmlformats.org/drawingml/2006/table">
            <a:tbl>
              <a:tblPr firstRow="1" bandRow="1">
                <a:tableStyleId>{5940675A-B579-460E-94D1-54222C63F5DA}</a:tableStyleId>
              </a:tblPr>
              <a:tblGrid>
                <a:gridCol w="2808313">
                  <a:extLst>
                    <a:ext uri="{9D8B030D-6E8A-4147-A177-3AD203B41FA5}">
                      <a16:colId xmlns:a16="http://schemas.microsoft.com/office/drawing/2014/main" val="328722210"/>
                    </a:ext>
                  </a:extLst>
                </a:gridCol>
              </a:tblGrid>
              <a:tr h="370840">
                <a:tc>
                  <a:txBody>
                    <a:bodyPr/>
                    <a:lstStyle/>
                    <a:p>
                      <a:pPr algn="ctr"/>
                      <a:r>
                        <a:rPr kumimoji="1" lang="ja-JP" altLang="en-US" sz="1600" dirty="0"/>
                        <a:t>実験</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41403279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⑦鏡と向かい合う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229547049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⑧鏡と隣り合う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30616331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⑨地面に鏡を置く</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tx2">
                        <a:lumMod val="20000"/>
                        <a:lumOff val="80000"/>
                        <a:alpha val="50000"/>
                      </a:schemeClr>
                    </a:solidFill>
                  </a:tcPr>
                </a:tc>
                <a:extLst>
                  <a:ext uri="{0D108BD9-81ED-4DB2-BD59-A6C34878D82A}">
                    <a16:rowId xmlns:a16="http://schemas.microsoft.com/office/drawing/2014/main" val="3624442110"/>
                  </a:ext>
                </a:extLst>
              </a:tr>
            </a:tbl>
          </a:graphicData>
        </a:graphic>
      </p:graphicFrame>
      <p:pic>
        <p:nvPicPr>
          <p:cNvPr id="57" name="図 56">
            <a:extLst>
              <a:ext uri="{FF2B5EF4-FFF2-40B4-BE49-F238E27FC236}">
                <a16:creationId xmlns:a16="http://schemas.microsoft.com/office/drawing/2014/main" id="{82934373-2BD2-45DE-BF01-239DC537395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6867" y="4183094"/>
            <a:ext cx="1008112" cy="1423354"/>
          </a:xfrm>
          <a:prstGeom prst="rect">
            <a:avLst/>
          </a:prstGeom>
        </p:spPr>
      </p:pic>
      <p:sp>
        <p:nvSpPr>
          <p:cNvPr id="221" name="円形吹き出し 47">
            <a:extLst>
              <a:ext uri="{FF2B5EF4-FFF2-40B4-BE49-F238E27FC236}">
                <a16:creationId xmlns:a16="http://schemas.microsoft.com/office/drawing/2014/main" id="{E52EDD6A-427D-4B15-A941-C264183D8F4B}"/>
              </a:ext>
            </a:extLst>
          </p:cNvPr>
          <p:cNvSpPr/>
          <p:nvPr/>
        </p:nvSpPr>
        <p:spPr>
          <a:xfrm>
            <a:off x="5220072" y="6226337"/>
            <a:ext cx="1854943" cy="540183"/>
          </a:xfrm>
          <a:prstGeom prst="wedgeRoundRectCallout">
            <a:avLst>
              <a:gd name="adj1" fmla="val 23678"/>
              <a:gd name="adj2" fmla="val -87426"/>
              <a:gd name="adj3" fmla="val 16667"/>
            </a:avLst>
          </a:prstGeom>
          <a:solidFill>
            <a:schemeClr val="bg1"/>
          </a:solidFill>
          <a:ln>
            <a:solidFill>
              <a:schemeClr val="accent5"/>
            </a:solidFill>
          </a:ln>
          <a:effectLst>
            <a:innerShdw blurRad="114300">
              <a:schemeClr val="accent5"/>
            </a:innerShdw>
          </a:effectLst>
        </p:spPr>
        <p:txBody>
          <a:bodyPr wrap="none" lIns="36000" tIns="0" rIns="36000" bIns="0" anchor="ctr" anchorCtr="1">
            <a:noAutofit/>
          </a:bodyPr>
          <a:lstStyle/>
          <a:p>
            <a:pPr algn="ctr"/>
            <a:r>
              <a:rPr lang="ja-JP" altLang="en-US" sz="1600" dirty="0">
                <a:solidFill>
                  <a:schemeClr val="tx1"/>
                </a:solidFill>
              </a:rPr>
              <a:t>鏡に対する反転方向</a:t>
            </a:r>
            <a:endParaRPr lang="en-US" altLang="ja-JP" sz="1600" dirty="0">
              <a:solidFill>
                <a:schemeClr val="tx1"/>
              </a:solidFill>
            </a:endParaRPr>
          </a:p>
        </p:txBody>
      </p:sp>
      <p:sp>
        <p:nvSpPr>
          <p:cNvPr id="222" name="円形吹き出し 47">
            <a:extLst>
              <a:ext uri="{FF2B5EF4-FFF2-40B4-BE49-F238E27FC236}">
                <a16:creationId xmlns:a16="http://schemas.microsoft.com/office/drawing/2014/main" id="{28F408A9-8953-4A55-BFFF-E88DF8DDCC53}"/>
              </a:ext>
            </a:extLst>
          </p:cNvPr>
          <p:cNvSpPr/>
          <p:nvPr/>
        </p:nvSpPr>
        <p:spPr>
          <a:xfrm>
            <a:off x="5508104" y="893459"/>
            <a:ext cx="1944216" cy="484413"/>
          </a:xfrm>
          <a:prstGeom prst="wedgeEllipseCallout">
            <a:avLst>
              <a:gd name="adj1" fmla="val -36777"/>
              <a:gd name="adj2" fmla="val 95979"/>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反転と感じる方向</a:t>
            </a:r>
            <a:endParaRPr lang="en-US" altLang="ja-JP" sz="1600" dirty="0">
              <a:solidFill>
                <a:prstClr val="black"/>
              </a:solidFill>
              <a:effectLst>
                <a:glow rad="177800">
                  <a:prstClr val="white"/>
                </a:glow>
              </a:effectLst>
            </a:endParaRPr>
          </a:p>
        </p:txBody>
      </p:sp>
    </p:spTree>
    <p:extLst>
      <p:ext uri="{BB962C8B-B14F-4D97-AF65-F5344CB8AC3E}">
        <p14:creationId xmlns:p14="http://schemas.microsoft.com/office/powerpoint/2010/main" val="158625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2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 grpId="0" animBg="1"/>
      <p:bldP spid="2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kumimoji="1" lang="ja-JP" altLang="en-US" dirty="0"/>
              <a:t>表にすると</a:t>
            </a:r>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結果の一覧</a:t>
            </a:r>
            <a:endParaRPr kumimoji="1" lang="ja-JP" altLang="en-US" dirty="0"/>
          </a:p>
        </p:txBody>
      </p:sp>
      <p:graphicFrame>
        <p:nvGraphicFramePr>
          <p:cNvPr id="49" name="表 6">
            <a:extLst>
              <a:ext uri="{FF2B5EF4-FFF2-40B4-BE49-F238E27FC236}">
                <a16:creationId xmlns:a16="http://schemas.microsoft.com/office/drawing/2014/main" id="{FBF938DC-8C0A-447F-80AF-DE35B2187D20}"/>
              </a:ext>
            </a:extLst>
          </p:cNvPr>
          <p:cNvGraphicFramePr>
            <a:graphicFrameLocks noGrp="1"/>
          </p:cNvGraphicFramePr>
          <p:nvPr>
            <p:extLst>
              <p:ext uri="{D42A27DB-BD31-4B8C-83A1-F6EECF244321}">
                <p14:modId xmlns:p14="http://schemas.microsoft.com/office/powerpoint/2010/main" val="1605096685"/>
              </p:ext>
            </p:extLst>
          </p:nvPr>
        </p:nvGraphicFramePr>
        <p:xfrm>
          <a:off x="251520" y="5258008"/>
          <a:ext cx="7639712" cy="1483360"/>
        </p:xfrm>
        <a:graphic>
          <a:graphicData uri="http://schemas.openxmlformats.org/drawingml/2006/table">
            <a:tbl>
              <a:tblPr firstRow="1" bandRow="1">
                <a:tableStyleId>{5940675A-B579-460E-94D1-54222C63F5DA}</a:tableStyleId>
              </a:tblPr>
              <a:tblGrid>
                <a:gridCol w="2808312">
                  <a:extLst>
                    <a:ext uri="{9D8B030D-6E8A-4147-A177-3AD203B41FA5}">
                      <a16:colId xmlns:a16="http://schemas.microsoft.com/office/drawing/2014/main" val="328722210"/>
                    </a:ext>
                  </a:extLst>
                </a:gridCol>
                <a:gridCol w="2592288">
                  <a:extLst>
                    <a:ext uri="{9D8B030D-6E8A-4147-A177-3AD203B41FA5}">
                      <a16:colId xmlns:a16="http://schemas.microsoft.com/office/drawing/2014/main" val="3659124414"/>
                    </a:ext>
                  </a:extLst>
                </a:gridCol>
                <a:gridCol w="2239112">
                  <a:extLst>
                    <a:ext uri="{9D8B030D-6E8A-4147-A177-3AD203B41FA5}">
                      <a16:colId xmlns:a16="http://schemas.microsoft.com/office/drawing/2014/main" val="70869327"/>
                    </a:ext>
                  </a:extLst>
                </a:gridCol>
              </a:tblGrid>
              <a:tr h="370840">
                <a:tc>
                  <a:txBody>
                    <a:bodyPr/>
                    <a:lstStyle/>
                    <a:p>
                      <a:pPr marL="0" algn="ctr" defTabSz="914400" rtl="0" eaLnBrk="1" latinLnBrk="0" hangingPunct="1"/>
                      <a:r>
                        <a:rPr kumimoji="1" lang="ja-JP" altLang="en-US" sz="1600" kern="1200" dirty="0">
                          <a:solidFill>
                            <a:prstClr val="black"/>
                          </a:solidFill>
                          <a:effectLst>
                            <a:glow rad="177800">
                              <a:prstClr val="white"/>
                            </a:glow>
                          </a:effectLst>
                          <a:latin typeface="+mn-lt"/>
                          <a:ea typeface="+mn-ea"/>
                          <a:cs typeface="+mn-cs"/>
                        </a:rPr>
                        <a:t>実験</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marL="0" algn="ctr" defTabSz="914400" rtl="0" eaLnBrk="1" latinLnBrk="0" hangingPunct="1"/>
                      <a:endParaRPr kumimoji="1" lang="ja-JP" altLang="en-US" sz="1600" kern="1200" dirty="0">
                        <a:solidFill>
                          <a:prstClr val="black"/>
                        </a:solidFill>
                        <a:effectLst>
                          <a:glow rad="177800">
                            <a:prstClr val="white"/>
                          </a:glow>
                        </a:effectLst>
                        <a:latin typeface="+mn-lt"/>
                        <a:ea typeface="+mn-ea"/>
                        <a:cs typeface="+mn-cs"/>
                      </a:endParaRP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kern="1200" dirty="0">
                        <a:solidFill>
                          <a:prstClr val="black"/>
                        </a:solidFill>
                        <a:effectLst>
                          <a:glow rad="177800">
                            <a:prstClr val="white"/>
                          </a:glow>
                        </a:effectLst>
                        <a:latin typeface="+mn-lt"/>
                        <a:ea typeface="+mn-ea"/>
                        <a:cs typeface="+mn-cs"/>
                      </a:endParaRP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41403279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⑦鏡と向かい合う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noFill/>
                  </a:tcPr>
                </a:tc>
                <a:tc>
                  <a:txBody>
                    <a:bodyPr/>
                    <a:lstStyle/>
                    <a:p>
                      <a:pPr marL="0" algn="ctr" defTabSz="914400" rtl="0" eaLnBrk="1" latinLnBrk="0" hangingPunct="1"/>
                      <a:r>
                        <a:rPr kumimoji="1" lang="ja-JP" altLang="en-US" sz="1600" kern="1200" dirty="0">
                          <a:solidFill>
                            <a:prstClr val="black"/>
                          </a:solidFill>
                          <a:effectLst>
                            <a:glow rad="177800">
                              <a:prstClr val="white"/>
                            </a:glow>
                          </a:effectLst>
                          <a:latin typeface="+mn-lt"/>
                          <a:ea typeface="+mn-ea"/>
                          <a:cs typeface="+mn-cs"/>
                        </a:rPr>
                        <a:t>前後</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noFill/>
                  </a:tcPr>
                </a:tc>
                <a:tc>
                  <a:txBody>
                    <a:bodyPr/>
                    <a:lstStyle/>
                    <a:p>
                      <a:pPr marL="0" algn="ctr" defTabSz="914400" rtl="0" eaLnBrk="1" latinLnBrk="0" hangingPunct="1"/>
                      <a:r>
                        <a:rPr kumimoji="1" lang="ja-JP" altLang="en-US" sz="1600" kern="1200" dirty="0">
                          <a:solidFill>
                            <a:prstClr val="black"/>
                          </a:solidFill>
                          <a:effectLst>
                            <a:glow rad="177800">
                              <a:prstClr val="white"/>
                            </a:glow>
                          </a:effectLst>
                          <a:latin typeface="+mn-lt"/>
                          <a:ea typeface="+mn-ea"/>
                          <a:cs typeface="+mn-cs"/>
                        </a:rPr>
                        <a:t>手前と奥</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29547049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⑧鏡と隣り合う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noFill/>
                  </a:tcPr>
                </a:tc>
                <a:tc>
                  <a:txBody>
                    <a:bodyPr/>
                    <a:lstStyle/>
                    <a:p>
                      <a:pPr marL="0" algn="ctr" defTabSz="914400" rtl="0" eaLnBrk="1" latinLnBrk="0" hangingPunct="1"/>
                      <a:r>
                        <a:rPr kumimoji="1" lang="ja-JP" altLang="en-US" sz="1600" kern="1200" dirty="0">
                          <a:solidFill>
                            <a:prstClr val="black"/>
                          </a:solidFill>
                          <a:effectLst>
                            <a:glow rad="177800">
                              <a:prstClr val="white"/>
                            </a:glow>
                          </a:effectLst>
                          <a:latin typeface="+mn-lt"/>
                          <a:ea typeface="+mn-ea"/>
                          <a:cs typeface="+mn-cs"/>
                        </a:rPr>
                        <a:t>左右</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手前と奥</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0616331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⑨地面に鏡を置く</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tx2">
                        <a:lumMod val="20000"/>
                        <a:lumOff val="80000"/>
                        <a:alpha val="50000"/>
                      </a:schemeClr>
                    </a:solidFill>
                  </a:tcPr>
                </a:tc>
                <a:tc>
                  <a:txBody>
                    <a:bodyPr/>
                    <a:lstStyle/>
                    <a:p>
                      <a:pPr marL="0" algn="ctr" defTabSz="914400" rtl="0" eaLnBrk="1" latinLnBrk="0" hangingPunct="1"/>
                      <a:r>
                        <a:rPr kumimoji="1" lang="ja-JP" altLang="en-US" sz="1600" kern="1200" dirty="0">
                          <a:solidFill>
                            <a:prstClr val="black"/>
                          </a:solidFill>
                          <a:effectLst>
                            <a:glow rad="177800">
                              <a:prstClr val="white"/>
                            </a:glow>
                          </a:effectLst>
                          <a:latin typeface="+mn-lt"/>
                          <a:ea typeface="+mn-ea"/>
                          <a:cs typeface="+mn-cs"/>
                        </a:rPr>
                        <a:t>上下</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tx2">
                        <a:lumMod val="20000"/>
                        <a:lumOff val="80000"/>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手前と奥</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tx2">
                        <a:lumMod val="20000"/>
                        <a:lumOff val="80000"/>
                        <a:alpha val="50000"/>
                      </a:schemeClr>
                    </a:solidFill>
                  </a:tcPr>
                </a:tc>
                <a:extLst>
                  <a:ext uri="{0D108BD9-81ED-4DB2-BD59-A6C34878D82A}">
                    <a16:rowId xmlns:a16="http://schemas.microsoft.com/office/drawing/2014/main" val="3624442110"/>
                  </a:ext>
                </a:extLst>
              </a:tr>
            </a:tbl>
          </a:graphicData>
        </a:graphic>
      </p:graphicFrame>
      <p:graphicFrame>
        <p:nvGraphicFramePr>
          <p:cNvPr id="22" name="表 6">
            <a:extLst>
              <a:ext uri="{FF2B5EF4-FFF2-40B4-BE49-F238E27FC236}">
                <a16:creationId xmlns:a16="http://schemas.microsoft.com/office/drawing/2014/main" id="{5D4CAA32-4BCF-41BA-94FF-E2B9BACA3E95}"/>
              </a:ext>
            </a:extLst>
          </p:cNvPr>
          <p:cNvGraphicFramePr>
            <a:graphicFrameLocks noGrp="1"/>
          </p:cNvGraphicFramePr>
          <p:nvPr>
            <p:extLst>
              <p:ext uri="{D42A27DB-BD31-4B8C-83A1-F6EECF244321}">
                <p14:modId xmlns:p14="http://schemas.microsoft.com/office/powerpoint/2010/main" val="689917059"/>
              </p:ext>
            </p:extLst>
          </p:nvPr>
        </p:nvGraphicFramePr>
        <p:xfrm>
          <a:off x="251520" y="1268760"/>
          <a:ext cx="7639712" cy="2595880"/>
        </p:xfrm>
        <a:graphic>
          <a:graphicData uri="http://schemas.openxmlformats.org/drawingml/2006/table">
            <a:tbl>
              <a:tblPr firstRow="1" bandRow="1">
                <a:tableStyleId>{5940675A-B579-460E-94D1-54222C63F5DA}</a:tableStyleId>
              </a:tblPr>
              <a:tblGrid>
                <a:gridCol w="2808312">
                  <a:extLst>
                    <a:ext uri="{9D8B030D-6E8A-4147-A177-3AD203B41FA5}">
                      <a16:colId xmlns:a16="http://schemas.microsoft.com/office/drawing/2014/main" val="328722210"/>
                    </a:ext>
                  </a:extLst>
                </a:gridCol>
                <a:gridCol w="2592288">
                  <a:extLst>
                    <a:ext uri="{9D8B030D-6E8A-4147-A177-3AD203B41FA5}">
                      <a16:colId xmlns:a16="http://schemas.microsoft.com/office/drawing/2014/main" val="3659124414"/>
                    </a:ext>
                  </a:extLst>
                </a:gridCol>
                <a:gridCol w="2239112">
                  <a:extLst>
                    <a:ext uri="{9D8B030D-6E8A-4147-A177-3AD203B41FA5}">
                      <a16:colId xmlns:a16="http://schemas.microsoft.com/office/drawing/2014/main" val="70869327"/>
                    </a:ext>
                  </a:extLst>
                </a:gridCol>
              </a:tblGrid>
              <a:tr h="370840">
                <a:tc>
                  <a:txBody>
                    <a:bodyPr/>
                    <a:lstStyle/>
                    <a:p>
                      <a:pPr marL="0" algn="ctr" defTabSz="914400" rtl="0" eaLnBrk="1" latinLnBrk="0" hangingPunct="1"/>
                      <a:r>
                        <a:rPr kumimoji="1" lang="ja-JP" altLang="en-US" sz="1600" kern="1200" dirty="0">
                          <a:solidFill>
                            <a:prstClr val="black"/>
                          </a:solidFill>
                          <a:effectLst>
                            <a:glow rad="177800">
                              <a:prstClr val="white"/>
                            </a:glow>
                          </a:effectLst>
                          <a:latin typeface="+mn-lt"/>
                          <a:ea typeface="+mn-ea"/>
                          <a:cs typeface="+mn-cs"/>
                        </a:rPr>
                        <a:t>実験</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marL="0" algn="ctr" defTabSz="914400" rtl="0" eaLnBrk="1" latinLnBrk="0" hangingPunct="1"/>
                      <a:endParaRPr kumimoji="1" lang="ja-JP" altLang="en-US" sz="1600" kern="1200" dirty="0">
                        <a:solidFill>
                          <a:prstClr val="black"/>
                        </a:solidFill>
                        <a:effectLst>
                          <a:glow rad="177800">
                            <a:prstClr val="white"/>
                          </a:glow>
                        </a:effectLst>
                        <a:latin typeface="+mn-lt"/>
                        <a:ea typeface="+mn-ea"/>
                        <a:cs typeface="+mn-cs"/>
                      </a:endParaRP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kern="1200" dirty="0">
                        <a:solidFill>
                          <a:prstClr val="black"/>
                        </a:solidFill>
                        <a:effectLst>
                          <a:glow rad="177800">
                            <a:prstClr val="white"/>
                          </a:glow>
                        </a:effectLst>
                        <a:latin typeface="+mn-lt"/>
                        <a:ea typeface="+mn-ea"/>
                        <a:cs typeface="+mn-cs"/>
                      </a:endParaRP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41403279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①鏡と向かい合う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noFill/>
                  </a:tcPr>
                </a:tc>
                <a:tc>
                  <a:txBody>
                    <a:bodyPr/>
                    <a:lstStyle/>
                    <a:p>
                      <a:pPr marL="0" algn="ctr" defTabSz="914400" rtl="0" eaLnBrk="1" latinLnBrk="0" hangingPunct="1"/>
                      <a:r>
                        <a:rPr kumimoji="1" lang="ja-JP" altLang="en-US" sz="1600" kern="1200" dirty="0">
                          <a:solidFill>
                            <a:prstClr val="black"/>
                          </a:solidFill>
                          <a:effectLst>
                            <a:glow rad="177800">
                              <a:prstClr val="white"/>
                            </a:glow>
                          </a:effectLst>
                          <a:latin typeface="+mn-lt"/>
                          <a:ea typeface="+mn-ea"/>
                          <a:cs typeface="+mn-cs"/>
                        </a:rPr>
                        <a:t>左右</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latinLnBrk="0" hangingPunct="1"/>
                      <a:r>
                        <a:rPr kumimoji="1" lang="ja-JP" altLang="en-US" sz="1600" kern="1200" dirty="0">
                          <a:solidFill>
                            <a:prstClr val="black"/>
                          </a:solidFill>
                          <a:effectLst>
                            <a:glow rad="177800">
                              <a:prstClr val="white"/>
                            </a:glow>
                          </a:effectLst>
                          <a:latin typeface="+mn-lt"/>
                          <a:ea typeface="+mn-ea"/>
                          <a:cs typeface="+mn-cs"/>
                        </a:rPr>
                        <a:t>左右</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229547049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②鏡と隣り合う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左右</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noFill/>
                  </a:tcPr>
                </a:tc>
                <a:tc>
                  <a:txBody>
                    <a:bodyPr/>
                    <a:lstStyle/>
                    <a:p>
                      <a:pPr marL="0" algn="ctr" defTabSz="914400" rtl="0" eaLnBrk="1" latinLnBrk="0" hangingPunct="1"/>
                      <a:r>
                        <a:rPr kumimoji="1" lang="ja-JP" altLang="en-US" sz="1600" kern="1200" dirty="0">
                          <a:solidFill>
                            <a:prstClr val="black"/>
                          </a:solidFill>
                          <a:effectLst>
                            <a:glow rad="177800">
                              <a:prstClr val="white"/>
                            </a:glow>
                          </a:effectLst>
                          <a:latin typeface="+mn-lt"/>
                          <a:ea typeface="+mn-ea"/>
                          <a:cs typeface="+mn-cs"/>
                        </a:rPr>
                        <a:t>手前と奥</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0616331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③鏡に背を向ける</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noFill/>
                  </a:tcPr>
                </a:tc>
                <a:tc>
                  <a:txBody>
                    <a:bodyPr/>
                    <a:lstStyle/>
                    <a:p>
                      <a:pPr marL="0" algn="ctr" defTabSz="914400" rtl="0" eaLnBrk="1" latinLnBrk="0" hangingPunct="1"/>
                      <a:r>
                        <a:rPr kumimoji="1" lang="ja-JP" altLang="en-US" sz="1600" kern="1200" dirty="0">
                          <a:solidFill>
                            <a:prstClr val="black"/>
                          </a:solidFill>
                          <a:effectLst>
                            <a:glow rad="177800">
                              <a:prstClr val="white"/>
                            </a:glow>
                          </a:effectLst>
                          <a:latin typeface="+mn-lt"/>
                          <a:ea typeface="+mn-ea"/>
                          <a:cs typeface="+mn-cs"/>
                        </a:rPr>
                        <a:t>前後</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手前と奥</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36244421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④寝転がって、鏡と向かい合う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marL="0" algn="ctr" defTabSz="914400" rtl="0" eaLnBrk="1" latinLnBrk="0" hangingPunct="1"/>
                      <a:r>
                        <a:rPr kumimoji="1" lang="ja-JP" altLang="en-US" sz="1600" kern="1200" dirty="0">
                          <a:solidFill>
                            <a:prstClr val="black"/>
                          </a:solidFill>
                          <a:effectLst>
                            <a:glow rad="177800">
                              <a:prstClr val="white"/>
                            </a:glow>
                          </a:effectLst>
                          <a:latin typeface="+mn-lt"/>
                          <a:ea typeface="+mn-ea"/>
                          <a:cs typeface="+mn-cs"/>
                        </a:rPr>
                        <a:t>上下</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latinLnBrk="0" hangingPunct="1"/>
                      <a:r>
                        <a:rPr kumimoji="1" lang="ja-JP" altLang="en-US" sz="1600" kern="1200" dirty="0">
                          <a:solidFill>
                            <a:prstClr val="black"/>
                          </a:solidFill>
                          <a:effectLst>
                            <a:glow rad="177800">
                              <a:prstClr val="white"/>
                            </a:glow>
                          </a:effectLst>
                          <a:latin typeface="+mn-lt"/>
                          <a:ea typeface="+mn-ea"/>
                          <a:cs typeface="+mn-cs"/>
                        </a:rPr>
                        <a:t>上下</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58475857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⑤鏡の床に立つ</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tx2">
                        <a:lumMod val="20000"/>
                        <a:lumOff val="80000"/>
                        <a:alpha val="50000"/>
                      </a:schemeClr>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上下</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tx2">
                        <a:lumMod val="20000"/>
                        <a:lumOff val="80000"/>
                        <a:alpha val="50000"/>
                      </a:schemeClr>
                    </a:solidFill>
                  </a:tcPr>
                </a:tc>
                <a:tc rowSpan="2">
                  <a:txBody>
                    <a:bodyPr/>
                    <a:lstStyle/>
                    <a:p>
                      <a:pPr marL="0" algn="ctr" defTabSz="914400" rtl="0" eaLnBrk="1" latinLnBrk="0" hangingPunct="1"/>
                      <a:r>
                        <a:rPr kumimoji="1" lang="ja-JP" altLang="en-US" sz="1600" kern="1200" dirty="0">
                          <a:solidFill>
                            <a:prstClr val="black"/>
                          </a:solidFill>
                          <a:effectLst>
                            <a:glow rad="177800">
                              <a:prstClr val="white"/>
                            </a:glow>
                          </a:effectLst>
                          <a:latin typeface="+mn-lt"/>
                          <a:ea typeface="+mn-ea"/>
                          <a:cs typeface="+mn-cs"/>
                        </a:rPr>
                        <a:t>手前と奥</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tx2">
                        <a:lumMod val="20000"/>
                        <a:lumOff val="80000"/>
                        <a:alpha val="50000"/>
                      </a:schemeClr>
                    </a:solidFill>
                  </a:tcPr>
                </a:tc>
                <a:extLst>
                  <a:ext uri="{0D108BD9-81ED-4DB2-BD59-A6C34878D82A}">
                    <a16:rowId xmlns:a16="http://schemas.microsoft.com/office/drawing/2014/main" val="56484357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⑥鏡の床に寝転ぶ</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tx2">
                        <a:lumMod val="20000"/>
                        <a:lumOff val="80000"/>
                        <a:alpha val="50000"/>
                      </a:schemeClr>
                    </a:solidFill>
                  </a:tcPr>
                </a:tc>
                <a:tc vMerge="1">
                  <a:txBody>
                    <a:bodyPr/>
                    <a:lstStyle/>
                    <a:p>
                      <a:pPr algn="ctr"/>
                      <a:endParaRPr kumimoji="1" lang="ja-JP" altLang="en-US" sz="1600" dirty="0"/>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vMerge="1">
                  <a:txBody>
                    <a:bodyPr/>
                    <a:lstStyle/>
                    <a:p>
                      <a:pPr algn="ctr"/>
                      <a:endParaRPr kumimoji="1" lang="ja-JP" altLang="en-US" sz="1600" dirty="0"/>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2479063615"/>
                  </a:ext>
                </a:extLst>
              </a:tr>
            </a:tbl>
          </a:graphicData>
        </a:graphic>
      </p:graphicFrame>
      <p:pic>
        <p:nvPicPr>
          <p:cNvPr id="33" name="図 32">
            <a:extLst>
              <a:ext uri="{FF2B5EF4-FFF2-40B4-BE49-F238E27FC236}">
                <a16:creationId xmlns:a16="http://schemas.microsoft.com/office/drawing/2014/main" id="{1A56D479-672D-449B-8B34-3B17598A434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6867" y="4183094"/>
            <a:ext cx="1008112" cy="1423354"/>
          </a:xfrm>
          <a:prstGeom prst="rect">
            <a:avLst/>
          </a:prstGeom>
        </p:spPr>
      </p:pic>
      <p:pic>
        <p:nvPicPr>
          <p:cNvPr id="36" name="図 35">
            <a:extLst>
              <a:ext uri="{FF2B5EF4-FFF2-40B4-BE49-F238E27FC236}">
                <a16:creationId xmlns:a16="http://schemas.microsoft.com/office/drawing/2014/main" id="{28ACD167-F79B-45FA-8C4C-40538BFA881F}"/>
              </a:ext>
            </a:extLst>
          </p:cNvPr>
          <p:cNvPicPr>
            <a:picLocks noChangeAspect="1"/>
          </p:cNvPicPr>
          <p:nvPr/>
        </p:nvPicPr>
        <p:blipFill>
          <a:blip r:embed="rId4"/>
          <a:stretch>
            <a:fillRect/>
          </a:stretch>
        </p:blipFill>
        <p:spPr>
          <a:xfrm>
            <a:off x="77284" y="576478"/>
            <a:ext cx="1067278" cy="1106373"/>
          </a:xfrm>
          <a:prstGeom prst="rect">
            <a:avLst/>
          </a:prstGeom>
        </p:spPr>
      </p:pic>
      <p:sp>
        <p:nvSpPr>
          <p:cNvPr id="5" name="コンテンツ プレースホルダー 95">
            <a:extLst>
              <a:ext uri="{FF2B5EF4-FFF2-40B4-BE49-F238E27FC236}">
                <a16:creationId xmlns:a16="http://schemas.microsoft.com/office/drawing/2014/main" id="{95E7AF22-C811-4998-A4F3-A3A4734A1625}"/>
              </a:ext>
            </a:extLst>
          </p:cNvPr>
          <p:cNvSpPr>
            <a:spLocks noGrp="1"/>
          </p:cNvSpPr>
          <p:nvPr>
            <p:ph idx="1"/>
          </p:nvPr>
        </p:nvSpPr>
        <p:spPr>
          <a:xfrm>
            <a:off x="457200" y="836712"/>
            <a:ext cx="3779088" cy="369332"/>
          </a:xfrm>
        </p:spPr>
        <p:txBody>
          <a:bodyPr wrap="square">
            <a:spAutoFit/>
          </a:bodyPr>
          <a:lstStyle/>
          <a:p>
            <a:pPr marL="0" lvl="0" indent="0">
              <a:spcBef>
                <a:spcPts val="0"/>
              </a:spcBef>
              <a:buNone/>
            </a:pPr>
            <a:r>
              <a:rPr lang="ja-JP" altLang="en-US" sz="1800" dirty="0">
                <a:solidFill>
                  <a:prstClr val="black"/>
                </a:solidFill>
              </a:rPr>
              <a:t>　　　　　時計の見え方</a:t>
            </a:r>
          </a:p>
        </p:txBody>
      </p:sp>
      <p:sp>
        <p:nvSpPr>
          <p:cNvPr id="25" name="コンテンツ プレースホルダー 95">
            <a:extLst>
              <a:ext uri="{FF2B5EF4-FFF2-40B4-BE49-F238E27FC236}">
                <a16:creationId xmlns:a16="http://schemas.microsoft.com/office/drawing/2014/main" id="{55F2B3F8-AD09-4F13-8A15-9E4CE57CDDEC}"/>
              </a:ext>
            </a:extLst>
          </p:cNvPr>
          <p:cNvSpPr txBox="1">
            <a:spLocks/>
          </p:cNvSpPr>
          <p:nvPr/>
        </p:nvSpPr>
        <p:spPr>
          <a:xfrm>
            <a:off x="457200" y="4811557"/>
            <a:ext cx="3779088" cy="36933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ja-JP" altLang="en-US" sz="1800" dirty="0">
                <a:solidFill>
                  <a:prstClr val="black"/>
                </a:solidFill>
              </a:rPr>
              <a:t>　　　　人形の見え方</a:t>
            </a:r>
          </a:p>
        </p:txBody>
      </p:sp>
      <p:sp>
        <p:nvSpPr>
          <p:cNvPr id="8" name="正方形/長方形 7">
            <a:extLst>
              <a:ext uri="{FF2B5EF4-FFF2-40B4-BE49-F238E27FC236}">
                <a16:creationId xmlns:a16="http://schemas.microsoft.com/office/drawing/2014/main" id="{BB84DD49-3FF6-4C5E-9FEA-ACBDCE019536}"/>
              </a:ext>
            </a:extLst>
          </p:cNvPr>
          <p:cNvSpPr/>
          <p:nvPr/>
        </p:nvSpPr>
        <p:spPr>
          <a:xfrm>
            <a:off x="3067200" y="1237943"/>
            <a:ext cx="5005636" cy="5535324"/>
          </a:xfrm>
          <a:prstGeom prst="rect">
            <a:avLst/>
          </a:prstGeom>
          <a:solidFill>
            <a:schemeClr val="bg1"/>
          </a:solidFill>
          <a:ln>
            <a:noFill/>
          </a:ln>
          <a:effectLst/>
        </p:spPr>
        <p:txBody>
          <a:bodyPr wrap="none" lIns="36000" tIns="0" rIns="36000" bIns="0" rtlCol="0" anchor="ctr" anchorCtr="1">
            <a:noAutofit/>
          </a:bodyPr>
          <a:lstStyle/>
          <a:p>
            <a:pPr algn="ctr"/>
            <a:endParaRPr kumimoji="1" lang="ja-JP" altLang="en-US" sz="1600" dirty="0">
              <a:solidFill>
                <a:schemeClr val="tx1"/>
              </a:solidFill>
            </a:endParaRPr>
          </a:p>
        </p:txBody>
      </p:sp>
      <p:sp>
        <p:nvSpPr>
          <p:cNvPr id="18" name="正方形/長方形 17">
            <a:extLst>
              <a:ext uri="{FF2B5EF4-FFF2-40B4-BE49-F238E27FC236}">
                <a16:creationId xmlns:a16="http://schemas.microsoft.com/office/drawing/2014/main" id="{4432F703-341A-4A9C-9933-EF41005CBE31}"/>
              </a:ext>
            </a:extLst>
          </p:cNvPr>
          <p:cNvSpPr/>
          <p:nvPr/>
        </p:nvSpPr>
        <p:spPr>
          <a:xfrm>
            <a:off x="5659200" y="1236242"/>
            <a:ext cx="2448273" cy="5535324"/>
          </a:xfrm>
          <a:prstGeom prst="rect">
            <a:avLst/>
          </a:prstGeom>
          <a:solidFill>
            <a:schemeClr val="bg1"/>
          </a:solidFill>
          <a:ln>
            <a:noFill/>
          </a:ln>
          <a:effectLst/>
        </p:spPr>
        <p:txBody>
          <a:bodyPr wrap="none" lIns="36000" tIns="0" rIns="36000" bIns="0" rtlCol="0" anchor="ctr" anchorCtr="1">
            <a:noAutofit/>
          </a:bodyPr>
          <a:lstStyle/>
          <a:p>
            <a:pPr algn="ctr"/>
            <a:endParaRPr kumimoji="1" lang="ja-JP" altLang="en-US" sz="1600" dirty="0">
              <a:solidFill>
                <a:schemeClr val="tx1"/>
              </a:solidFill>
            </a:endParaRPr>
          </a:p>
        </p:txBody>
      </p:sp>
      <p:sp>
        <p:nvSpPr>
          <p:cNvPr id="12" name="円形吹き出し 47">
            <a:extLst>
              <a:ext uri="{FF2B5EF4-FFF2-40B4-BE49-F238E27FC236}">
                <a16:creationId xmlns:a16="http://schemas.microsoft.com/office/drawing/2014/main" id="{6A32D61A-9CE7-404C-95C0-F2C63BD58328}"/>
              </a:ext>
            </a:extLst>
          </p:cNvPr>
          <p:cNvSpPr/>
          <p:nvPr/>
        </p:nvSpPr>
        <p:spPr>
          <a:xfrm>
            <a:off x="5682111" y="1066032"/>
            <a:ext cx="2172265" cy="402054"/>
          </a:xfrm>
          <a:prstGeom prst="wedgeRoundRectCallout">
            <a:avLst>
              <a:gd name="adj1" fmla="val -17389"/>
              <a:gd name="adj2" fmla="val 46033"/>
              <a:gd name="adj3" fmla="val 16667"/>
            </a:avLst>
          </a:prstGeom>
          <a:solidFill>
            <a:schemeClr val="bg1"/>
          </a:solidFill>
          <a:ln>
            <a:solidFill>
              <a:schemeClr val="accent5"/>
            </a:solidFill>
          </a:ln>
          <a:effectLst>
            <a:innerShdw blurRad="114300">
              <a:schemeClr val="accent5"/>
            </a:innerShdw>
          </a:effectLst>
        </p:spPr>
        <p:txBody>
          <a:bodyPr wrap="none" lIns="36000" tIns="0" rIns="36000" bIns="0" anchor="ctr" anchorCtr="1">
            <a:noAutofit/>
          </a:bodyPr>
          <a:lstStyle/>
          <a:p>
            <a:pPr algn="ctr"/>
            <a:r>
              <a:rPr lang="ja-JP" altLang="en-US" sz="1600" dirty="0">
                <a:solidFill>
                  <a:schemeClr val="tx1"/>
                </a:solidFill>
              </a:rPr>
              <a:t>鏡に対する反転方向</a:t>
            </a:r>
            <a:endParaRPr lang="en-US" altLang="ja-JP" sz="1600" dirty="0">
              <a:solidFill>
                <a:schemeClr val="tx1"/>
              </a:solidFill>
            </a:endParaRPr>
          </a:p>
        </p:txBody>
      </p:sp>
      <p:sp>
        <p:nvSpPr>
          <p:cNvPr id="26" name="円形吹き出し 47">
            <a:extLst>
              <a:ext uri="{FF2B5EF4-FFF2-40B4-BE49-F238E27FC236}">
                <a16:creationId xmlns:a16="http://schemas.microsoft.com/office/drawing/2014/main" id="{B55148A7-FD0A-48C4-B231-A3FB582B45A9}"/>
              </a:ext>
            </a:extLst>
          </p:cNvPr>
          <p:cNvSpPr/>
          <p:nvPr/>
        </p:nvSpPr>
        <p:spPr>
          <a:xfrm>
            <a:off x="3383868" y="1043833"/>
            <a:ext cx="1944216" cy="446452"/>
          </a:xfrm>
          <a:prstGeom prst="wedgeEllipseCallout">
            <a:avLst>
              <a:gd name="adj1" fmla="val -15657"/>
              <a:gd name="adj2" fmla="val 47013"/>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反転と感じる方向</a:t>
            </a:r>
            <a:endParaRPr lang="en-US" altLang="ja-JP" sz="1600" dirty="0">
              <a:solidFill>
                <a:prstClr val="black"/>
              </a:solidFill>
              <a:effectLst>
                <a:glow rad="177800">
                  <a:prstClr val="white"/>
                </a:glow>
              </a:effectLst>
            </a:endParaRPr>
          </a:p>
        </p:txBody>
      </p:sp>
    </p:spTree>
    <p:extLst>
      <p:ext uri="{BB962C8B-B14F-4D97-AF65-F5344CB8AC3E}">
        <p14:creationId xmlns:p14="http://schemas.microsoft.com/office/powerpoint/2010/main" val="264228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表にすると</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結果の一覧</a:t>
            </a:r>
            <a:endParaRPr kumimoji="1" lang="ja-JP" altLang="en-US" dirty="0"/>
          </a:p>
        </p:txBody>
      </p:sp>
      <p:graphicFrame>
        <p:nvGraphicFramePr>
          <p:cNvPr id="49" name="表 6">
            <a:extLst>
              <a:ext uri="{FF2B5EF4-FFF2-40B4-BE49-F238E27FC236}">
                <a16:creationId xmlns:a16="http://schemas.microsoft.com/office/drawing/2014/main" id="{FBF938DC-8C0A-447F-80AF-DE35B2187D20}"/>
              </a:ext>
            </a:extLst>
          </p:cNvPr>
          <p:cNvGraphicFramePr>
            <a:graphicFrameLocks noGrp="1"/>
          </p:cNvGraphicFramePr>
          <p:nvPr>
            <p:extLst>
              <p:ext uri="{D42A27DB-BD31-4B8C-83A1-F6EECF244321}">
                <p14:modId xmlns:p14="http://schemas.microsoft.com/office/powerpoint/2010/main" val="2070925478"/>
              </p:ext>
            </p:extLst>
          </p:nvPr>
        </p:nvGraphicFramePr>
        <p:xfrm>
          <a:off x="251520" y="5258008"/>
          <a:ext cx="7639712" cy="1483360"/>
        </p:xfrm>
        <a:graphic>
          <a:graphicData uri="http://schemas.openxmlformats.org/drawingml/2006/table">
            <a:tbl>
              <a:tblPr firstRow="1" bandRow="1">
                <a:tableStyleId>{5940675A-B579-460E-94D1-54222C63F5DA}</a:tableStyleId>
              </a:tblPr>
              <a:tblGrid>
                <a:gridCol w="2808312">
                  <a:extLst>
                    <a:ext uri="{9D8B030D-6E8A-4147-A177-3AD203B41FA5}">
                      <a16:colId xmlns:a16="http://schemas.microsoft.com/office/drawing/2014/main" val="328722210"/>
                    </a:ext>
                  </a:extLst>
                </a:gridCol>
                <a:gridCol w="2592288">
                  <a:extLst>
                    <a:ext uri="{9D8B030D-6E8A-4147-A177-3AD203B41FA5}">
                      <a16:colId xmlns:a16="http://schemas.microsoft.com/office/drawing/2014/main" val="3659124414"/>
                    </a:ext>
                  </a:extLst>
                </a:gridCol>
                <a:gridCol w="2239112">
                  <a:extLst>
                    <a:ext uri="{9D8B030D-6E8A-4147-A177-3AD203B41FA5}">
                      <a16:colId xmlns:a16="http://schemas.microsoft.com/office/drawing/2014/main" val="70869327"/>
                    </a:ext>
                  </a:extLst>
                </a:gridCol>
              </a:tblGrid>
              <a:tr h="370840">
                <a:tc>
                  <a:txBody>
                    <a:bodyPr/>
                    <a:lstStyle/>
                    <a:p>
                      <a:pPr marL="0" algn="ctr" defTabSz="914400" rtl="0" eaLnBrk="1" latinLnBrk="0" hangingPunct="1"/>
                      <a:r>
                        <a:rPr kumimoji="1" lang="ja-JP" altLang="en-US" sz="1600" kern="1200" dirty="0">
                          <a:solidFill>
                            <a:prstClr val="black"/>
                          </a:solidFill>
                          <a:effectLst>
                            <a:glow rad="177800">
                              <a:prstClr val="white"/>
                            </a:glow>
                          </a:effectLst>
                          <a:latin typeface="+mn-lt"/>
                          <a:ea typeface="+mn-ea"/>
                          <a:cs typeface="+mn-cs"/>
                        </a:rPr>
                        <a:t>実験</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marL="0" algn="ctr" defTabSz="914400" rtl="0" eaLnBrk="1" latinLnBrk="0" hangingPunct="1"/>
                      <a:endParaRPr kumimoji="1" lang="ja-JP" altLang="en-US" sz="1600" kern="1200" dirty="0">
                        <a:solidFill>
                          <a:prstClr val="black"/>
                        </a:solidFill>
                        <a:effectLst>
                          <a:glow rad="177800">
                            <a:prstClr val="white"/>
                          </a:glow>
                        </a:effectLst>
                        <a:latin typeface="+mn-lt"/>
                        <a:ea typeface="+mn-ea"/>
                        <a:cs typeface="+mn-cs"/>
                      </a:endParaRP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kern="1200" dirty="0">
                        <a:solidFill>
                          <a:prstClr val="black"/>
                        </a:solidFill>
                        <a:effectLst>
                          <a:glow rad="177800">
                            <a:prstClr val="white"/>
                          </a:glow>
                        </a:effectLst>
                        <a:latin typeface="+mn-lt"/>
                        <a:ea typeface="+mn-ea"/>
                        <a:cs typeface="+mn-cs"/>
                      </a:endParaRP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41403279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⑦鏡と向かい合う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noFill/>
                  </a:tcPr>
                </a:tc>
                <a:tc>
                  <a:txBody>
                    <a:bodyPr/>
                    <a:lstStyle/>
                    <a:p>
                      <a:pPr marL="0" algn="ctr" defTabSz="914400" rtl="0" eaLnBrk="1" latinLnBrk="0" hangingPunct="1"/>
                      <a:r>
                        <a:rPr kumimoji="1" lang="ja-JP" altLang="en-US" sz="1600" kern="1200" dirty="0">
                          <a:solidFill>
                            <a:prstClr val="black"/>
                          </a:solidFill>
                          <a:effectLst>
                            <a:glow rad="177800">
                              <a:prstClr val="white"/>
                            </a:glow>
                          </a:effectLst>
                          <a:latin typeface="+mn-lt"/>
                          <a:ea typeface="+mn-ea"/>
                          <a:cs typeface="+mn-cs"/>
                        </a:rPr>
                        <a:t>前後</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手前と奥</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29547049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⑧鏡と隣り合う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noFill/>
                  </a:tcPr>
                </a:tc>
                <a:tc>
                  <a:txBody>
                    <a:bodyPr/>
                    <a:lstStyle/>
                    <a:p>
                      <a:pPr marL="0" algn="ctr" defTabSz="914400" rtl="0" eaLnBrk="1" latinLnBrk="0" hangingPunct="1"/>
                      <a:r>
                        <a:rPr kumimoji="1" lang="ja-JP" altLang="en-US" sz="1600" kern="1200" dirty="0">
                          <a:solidFill>
                            <a:prstClr val="black"/>
                          </a:solidFill>
                          <a:effectLst>
                            <a:glow rad="177800">
                              <a:prstClr val="white"/>
                            </a:glow>
                          </a:effectLst>
                          <a:latin typeface="+mn-lt"/>
                          <a:ea typeface="+mn-ea"/>
                          <a:cs typeface="+mn-cs"/>
                        </a:rPr>
                        <a:t>左右</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手前と奥</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0616331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⑨地面に鏡を置く</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tx2">
                        <a:lumMod val="20000"/>
                        <a:lumOff val="80000"/>
                        <a:alpha val="50000"/>
                      </a:schemeClr>
                    </a:solidFill>
                  </a:tcPr>
                </a:tc>
                <a:tc>
                  <a:txBody>
                    <a:bodyPr/>
                    <a:lstStyle/>
                    <a:p>
                      <a:pPr marL="0" algn="ctr" defTabSz="914400" rtl="0" eaLnBrk="1" latinLnBrk="0" hangingPunct="1"/>
                      <a:r>
                        <a:rPr kumimoji="1" lang="ja-JP" altLang="en-US" sz="1600" kern="1200" dirty="0">
                          <a:solidFill>
                            <a:prstClr val="black"/>
                          </a:solidFill>
                          <a:effectLst>
                            <a:glow rad="177800">
                              <a:prstClr val="white"/>
                            </a:glow>
                          </a:effectLst>
                          <a:latin typeface="+mn-lt"/>
                          <a:ea typeface="+mn-ea"/>
                          <a:cs typeface="+mn-cs"/>
                        </a:rPr>
                        <a:t>上下</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tx2">
                        <a:lumMod val="20000"/>
                        <a:lumOff val="80000"/>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手前と奥</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tx2">
                        <a:lumMod val="20000"/>
                        <a:lumOff val="80000"/>
                        <a:alpha val="50000"/>
                      </a:schemeClr>
                    </a:solidFill>
                  </a:tcPr>
                </a:tc>
                <a:extLst>
                  <a:ext uri="{0D108BD9-81ED-4DB2-BD59-A6C34878D82A}">
                    <a16:rowId xmlns:a16="http://schemas.microsoft.com/office/drawing/2014/main" val="3624442110"/>
                  </a:ext>
                </a:extLst>
              </a:tr>
            </a:tbl>
          </a:graphicData>
        </a:graphic>
      </p:graphicFrame>
      <p:graphicFrame>
        <p:nvGraphicFramePr>
          <p:cNvPr id="22" name="表 6">
            <a:extLst>
              <a:ext uri="{FF2B5EF4-FFF2-40B4-BE49-F238E27FC236}">
                <a16:creationId xmlns:a16="http://schemas.microsoft.com/office/drawing/2014/main" id="{5D4CAA32-4BCF-41BA-94FF-E2B9BACA3E95}"/>
              </a:ext>
            </a:extLst>
          </p:cNvPr>
          <p:cNvGraphicFramePr>
            <a:graphicFrameLocks noGrp="1"/>
          </p:cNvGraphicFramePr>
          <p:nvPr>
            <p:extLst>
              <p:ext uri="{D42A27DB-BD31-4B8C-83A1-F6EECF244321}">
                <p14:modId xmlns:p14="http://schemas.microsoft.com/office/powerpoint/2010/main" val="3317817725"/>
              </p:ext>
            </p:extLst>
          </p:nvPr>
        </p:nvGraphicFramePr>
        <p:xfrm>
          <a:off x="251520" y="1268760"/>
          <a:ext cx="7639712" cy="2595880"/>
        </p:xfrm>
        <a:graphic>
          <a:graphicData uri="http://schemas.openxmlformats.org/drawingml/2006/table">
            <a:tbl>
              <a:tblPr firstRow="1" bandRow="1">
                <a:tableStyleId>{5940675A-B579-460E-94D1-54222C63F5DA}</a:tableStyleId>
              </a:tblPr>
              <a:tblGrid>
                <a:gridCol w="2808312">
                  <a:extLst>
                    <a:ext uri="{9D8B030D-6E8A-4147-A177-3AD203B41FA5}">
                      <a16:colId xmlns:a16="http://schemas.microsoft.com/office/drawing/2014/main" val="328722210"/>
                    </a:ext>
                  </a:extLst>
                </a:gridCol>
                <a:gridCol w="2592288">
                  <a:extLst>
                    <a:ext uri="{9D8B030D-6E8A-4147-A177-3AD203B41FA5}">
                      <a16:colId xmlns:a16="http://schemas.microsoft.com/office/drawing/2014/main" val="3659124414"/>
                    </a:ext>
                  </a:extLst>
                </a:gridCol>
                <a:gridCol w="2239112">
                  <a:extLst>
                    <a:ext uri="{9D8B030D-6E8A-4147-A177-3AD203B41FA5}">
                      <a16:colId xmlns:a16="http://schemas.microsoft.com/office/drawing/2014/main" val="70869327"/>
                    </a:ext>
                  </a:extLst>
                </a:gridCol>
              </a:tblGrid>
              <a:tr h="370840">
                <a:tc>
                  <a:txBody>
                    <a:bodyPr/>
                    <a:lstStyle/>
                    <a:p>
                      <a:pPr algn="ctr"/>
                      <a:r>
                        <a:rPr kumimoji="1" lang="ja-JP" altLang="en-US" sz="1600" kern="1200" dirty="0">
                          <a:solidFill>
                            <a:prstClr val="black"/>
                          </a:solidFill>
                          <a:effectLst>
                            <a:glow rad="177800">
                              <a:prstClr val="white"/>
                            </a:glow>
                          </a:effectLst>
                          <a:latin typeface="+mn-lt"/>
                          <a:ea typeface="+mn-ea"/>
                          <a:cs typeface="+mn-cs"/>
                        </a:rPr>
                        <a:t>実験</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marL="0" algn="ctr" defTabSz="914400" rtl="0" eaLnBrk="1" latinLnBrk="0" hangingPunct="1"/>
                      <a:endParaRPr kumimoji="1" lang="ja-JP" altLang="en-US" sz="1600" kern="1200" dirty="0">
                        <a:solidFill>
                          <a:prstClr val="black"/>
                        </a:solidFill>
                        <a:effectLst>
                          <a:glow rad="177800">
                            <a:prstClr val="white"/>
                          </a:glow>
                        </a:effectLst>
                        <a:latin typeface="+mn-lt"/>
                        <a:ea typeface="+mn-ea"/>
                        <a:cs typeface="+mn-cs"/>
                      </a:endParaRP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kern="1200" dirty="0">
                        <a:solidFill>
                          <a:prstClr val="black"/>
                        </a:solidFill>
                        <a:effectLst>
                          <a:glow rad="177800">
                            <a:prstClr val="white"/>
                          </a:glow>
                        </a:effectLst>
                        <a:latin typeface="+mn-lt"/>
                        <a:ea typeface="+mn-ea"/>
                        <a:cs typeface="+mn-cs"/>
                      </a:endParaRP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4140327924"/>
                  </a:ext>
                </a:extLst>
              </a:tr>
              <a:tr h="370840">
                <a:tc>
                  <a:txBody>
                    <a:bodyPr/>
                    <a:lstStyle/>
                    <a:p>
                      <a:r>
                        <a:rPr kumimoji="1" lang="ja-JP" altLang="en-US" sz="1600" kern="1200" dirty="0">
                          <a:solidFill>
                            <a:prstClr val="black"/>
                          </a:solidFill>
                          <a:effectLst>
                            <a:glow rad="177800">
                              <a:prstClr val="white"/>
                            </a:glow>
                          </a:effectLst>
                          <a:latin typeface="+mn-lt"/>
                          <a:ea typeface="+mn-ea"/>
                          <a:cs typeface="+mn-cs"/>
                        </a:rPr>
                        <a:t>①鏡と向かい合う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noFill/>
                  </a:tcPr>
                </a:tc>
                <a:tc>
                  <a:txBody>
                    <a:bodyPr/>
                    <a:lstStyle/>
                    <a:p>
                      <a:pPr marL="0" algn="ctr" defTabSz="914400" rtl="0" eaLnBrk="1" latinLnBrk="0" hangingPunct="1"/>
                      <a:r>
                        <a:rPr kumimoji="1" lang="ja-JP" altLang="en-US" sz="1600" kern="1200" dirty="0">
                          <a:solidFill>
                            <a:prstClr val="black"/>
                          </a:solidFill>
                          <a:effectLst>
                            <a:glow rad="177800">
                              <a:prstClr val="white"/>
                            </a:glow>
                          </a:effectLst>
                          <a:latin typeface="+mn-lt"/>
                          <a:ea typeface="+mn-ea"/>
                          <a:cs typeface="+mn-cs"/>
                        </a:rPr>
                        <a:t>左右</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左右</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2295470495"/>
                  </a:ext>
                </a:extLst>
              </a:tr>
              <a:tr h="370840">
                <a:tc>
                  <a:txBody>
                    <a:bodyPr/>
                    <a:lstStyle/>
                    <a:p>
                      <a:r>
                        <a:rPr kumimoji="1" lang="ja-JP" altLang="en-US" sz="1600" kern="1200" dirty="0">
                          <a:solidFill>
                            <a:prstClr val="black"/>
                          </a:solidFill>
                          <a:effectLst>
                            <a:glow rad="177800">
                              <a:prstClr val="white"/>
                            </a:glow>
                          </a:effectLst>
                          <a:latin typeface="+mn-lt"/>
                          <a:ea typeface="+mn-ea"/>
                          <a:cs typeface="+mn-cs"/>
                        </a:rPr>
                        <a:t>②鏡と隣り合う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左右</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手前と奥</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061633128"/>
                  </a:ext>
                </a:extLst>
              </a:tr>
              <a:tr h="370840">
                <a:tc>
                  <a:txBody>
                    <a:bodyPr/>
                    <a:lstStyle/>
                    <a:p>
                      <a:r>
                        <a:rPr kumimoji="1" lang="ja-JP" altLang="en-US" sz="1600" kern="1200" dirty="0">
                          <a:solidFill>
                            <a:prstClr val="black"/>
                          </a:solidFill>
                          <a:effectLst>
                            <a:glow rad="177800">
                              <a:prstClr val="white"/>
                            </a:glow>
                          </a:effectLst>
                          <a:latin typeface="+mn-lt"/>
                          <a:ea typeface="+mn-ea"/>
                          <a:cs typeface="+mn-cs"/>
                        </a:rPr>
                        <a:t>③鏡に背を向ける</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noFill/>
                  </a:tcPr>
                </a:tc>
                <a:tc>
                  <a:txBody>
                    <a:bodyPr/>
                    <a:lstStyle/>
                    <a:p>
                      <a:pPr marL="0" algn="ctr" defTabSz="914400" rtl="0" eaLnBrk="1" latinLnBrk="0" hangingPunct="1"/>
                      <a:r>
                        <a:rPr kumimoji="1" lang="ja-JP" altLang="en-US" sz="1600" kern="1200" dirty="0">
                          <a:solidFill>
                            <a:prstClr val="black"/>
                          </a:solidFill>
                          <a:effectLst>
                            <a:glow rad="177800">
                              <a:prstClr val="white"/>
                            </a:glow>
                          </a:effectLst>
                          <a:latin typeface="+mn-lt"/>
                          <a:ea typeface="+mn-ea"/>
                          <a:cs typeface="+mn-cs"/>
                        </a:rPr>
                        <a:t>前後</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手前と奥</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3624442110"/>
                  </a:ext>
                </a:extLst>
              </a:tr>
              <a:tr h="370840">
                <a:tc>
                  <a:txBody>
                    <a:bodyPr/>
                    <a:lstStyle/>
                    <a:p>
                      <a:r>
                        <a:rPr kumimoji="1" lang="ja-JP" altLang="en-US" sz="1600" kern="1200" dirty="0">
                          <a:solidFill>
                            <a:prstClr val="black"/>
                          </a:solidFill>
                          <a:effectLst>
                            <a:glow rad="177800">
                              <a:prstClr val="white"/>
                            </a:glow>
                          </a:effectLst>
                          <a:latin typeface="+mn-lt"/>
                          <a:ea typeface="+mn-ea"/>
                          <a:cs typeface="+mn-cs"/>
                        </a:rPr>
                        <a:t>④寝転がって、鏡と向かい合う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marL="0" algn="ctr" defTabSz="914400" rtl="0" eaLnBrk="1" latinLnBrk="0" hangingPunct="1"/>
                      <a:r>
                        <a:rPr kumimoji="1" lang="ja-JP" altLang="en-US" sz="1600" kern="1200" dirty="0">
                          <a:solidFill>
                            <a:prstClr val="black"/>
                          </a:solidFill>
                          <a:effectLst>
                            <a:glow rad="177800">
                              <a:prstClr val="white"/>
                            </a:glow>
                          </a:effectLst>
                          <a:latin typeface="+mn-lt"/>
                          <a:ea typeface="+mn-ea"/>
                          <a:cs typeface="+mn-cs"/>
                        </a:rPr>
                        <a:t>上下</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上下</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58475857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⑤鏡の床に立つ</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tx2">
                        <a:lumMod val="20000"/>
                        <a:lumOff val="80000"/>
                        <a:alpha val="50000"/>
                      </a:schemeClr>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上下</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tx2">
                        <a:lumMod val="20000"/>
                        <a:lumOff val="80000"/>
                        <a:alpha val="50000"/>
                      </a:schemeClr>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手前と奥</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tx2">
                        <a:lumMod val="20000"/>
                        <a:lumOff val="80000"/>
                        <a:alpha val="50000"/>
                      </a:schemeClr>
                    </a:solidFill>
                  </a:tcPr>
                </a:tc>
                <a:extLst>
                  <a:ext uri="{0D108BD9-81ED-4DB2-BD59-A6C34878D82A}">
                    <a16:rowId xmlns:a16="http://schemas.microsoft.com/office/drawing/2014/main" val="56484357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⑥鏡の床に寝転ぶ</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tx2">
                        <a:lumMod val="20000"/>
                        <a:lumOff val="80000"/>
                        <a:alpha val="50000"/>
                      </a:schemeClr>
                    </a:solidFill>
                  </a:tcPr>
                </a:tc>
                <a:tc vMerge="1">
                  <a:txBody>
                    <a:bodyPr/>
                    <a:lstStyle/>
                    <a:p>
                      <a:pPr algn="ctr"/>
                      <a:endParaRPr kumimoji="1" lang="ja-JP" altLang="en-US" sz="1600" dirty="0"/>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vMerge="1">
                  <a:txBody>
                    <a:bodyPr/>
                    <a:lstStyle/>
                    <a:p>
                      <a:pPr algn="ctr"/>
                      <a:endParaRPr kumimoji="1" lang="ja-JP" altLang="en-US" sz="1600" dirty="0"/>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2479063615"/>
                  </a:ext>
                </a:extLst>
              </a:tr>
            </a:tbl>
          </a:graphicData>
        </a:graphic>
      </p:graphicFrame>
      <p:pic>
        <p:nvPicPr>
          <p:cNvPr id="33" name="図 32">
            <a:extLst>
              <a:ext uri="{FF2B5EF4-FFF2-40B4-BE49-F238E27FC236}">
                <a16:creationId xmlns:a16="http://schemas.microsoft.com/office/drawing/2014/main" id="{1A56D479-672D-449B-8B34-3B17598A434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6867" y="4183094"/>
            <a:ext cx="1008112" cy="1423354"/>
          </a:xfrm>
          <a:prstGeom prst="rect">
            <a:avLst/>
          </a:prstGeom>
        </p:spPr>
      </p:pic>
      <p:pic>
        <p:nvPicPr>
          <p:cNvPr id="36" name="図 35">
            <a:extLst>
              <a:ext uri="{FF2B5EF4-FFF2-40B4-BE49-F238E27FC236}">
                <a16:creationId xmlns:a16="http://schemas.microsoft.com/office/drawing/2014/main" id="{28ACD167-F79B-45FA-8C4C-40538BFA881F}"/>
              </a:ext>
            </a:extLst>
          </p:cNvPr>
          <p:cNvPicPr>
            <a:picLocks noChangeAspect="1"/>
          </p:cNvPicPr>
          <p:nvPr/>
        </p:nvPicPr>
        <p:blipFill>
          <a:blip r:embed="rId4"/>
          <a:stretch>
            <a:fillRect/>
          </a:stretch>
        </p:blipFill>
        <p:spPr>
          <a:xfrm>
            <a:off x="77284" y="576478"/>
            <a:ext cx="1067278" cy="1106373"/>
          </a:xfrm>
          <a:prstGeom prst="rect">
            <a:avLst/>
          </a:prstGeom>
        </p:spPr>
      </p:pic>
      <p:sp>
        <p:nvSpPr>
          <p:cNvPr id="5" name="コンテンツ プレースホルダー 95">
            <a:extLst>
              <a:ext uri="{FF2B5EF4-FFF2-40B4-BE49-F238E27FC236}">
                <a16:creationId xmlns:a16="http://schemas.microsoft.com/office/drawing/2014/main" id="{95E7AF22-C811-4998-A4F3-A3A4734A1625}"/>
              </a:ext>
            </a:extLst>
          </p:cNvPr>
          <p:cNvSpPr>
            <a:spLocks noGrp="1"/>
          </p:cNvSpPr>
          <p:nvPr>
            <p:ph idx="1"/>
          </p:nvPr>
        </p:nvSpPr>
        <p:spPr>
          <a:xfrm>
            <a:off x="457200" y="836712"/>
            <a:ext cx="3779088" cy="369332"/>
          </a:xfrm>
        </p:spPr>
        <p:txBody>
          <a:bodyPr wrap="square">
            <a:spAutoFit/>
          </a:bodyPr>
          <a:lstStyle/>
          <a:p>
            <a:pPr marL="0" lvl="0" indent="0">
              <a:spcBef>
                <a:spcPts val="0"/>
              </a:spcBef>
              <a:buNone/>
            </a:pPr>
            <a:r>
              <a:rPr lang="ja-JP" altLang="en-US" sz="1800" dirty="0">
                <a:solidFill>
                  <a:prstClr val="black"/>
                </a:solidFill>
              </a:rPr>
              <a:t>　　　　　時計の見え方</a:t>
            </a:r>
          </a:p>
        </p:txBody>
      </p:sp>
      <p:sp>
        <p:nvSpPr>
          <p:cNvPr id="25" name="コンテンツ プレースホルダー 95">
            <a:extLst>
              <a:ext uri="{FF2B5EF4-FFF2-40B4-BE49-F238E27FC236}">
                <a16:creationId xmlns:a16="http://schemas.microsoft.com/office/drawing/2014/main" id="{55F2B3F8-AD09-4F13-8A15-9E4CE57CDDEC}"/>
              </a:ext>
            </a:extLst>
          </p:cNvPr>
          <p:cNvSpPr txBox="1">
            <a:spLocks/>
          </p:cNvSpPr>
          <p:nvPr/>
        </p:nvSpPr>
        <p:spPr>
          <a:xfrm>
            <a:off x="457200" y="4811557"/>
            <a:ext cx="3779088" cy="36933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ja-JP" altLang="en-US" sz="1800" dirty="0">
                <a:solidFill>
                  <a:prstClr val="black"/>
                </a:solidFill>
              </a:rPr>
              <a:t>　　　　人形の見え方</a:t>
            </a:r>
          </a:p>
        </p:txBody>
      </p:sp>
      <p:grpSp>
        <p:nvGrpSpPr>
          <p:cNvPr id="2" name="グループ化 1">
            <a:extLst>
              <a:ext uri="{FF2B5EF4-FFF2-40B4-BE49-F238E27FC236}">
                <a16:creationId xmlns:a16="http://schemas.microsoft.com/office/drawing/2014/main" id="{57376E78-4B2F-4C72-8E7F-73643E0AA66F}"/>
              </a:ext>
            </a:extLst>
          </p:cNvPr>
          <p:cNvGrpSpPr/>
          <p:nvPr/>
        </p:nvGrpSpPr>
        <p:grpSpPr>
          <a:xfrm>
            <a:off x="3383868" y="1043833"/>
            <a:ext cx="4470508" cy="446452"/>
            <a:chOff x="3383868" y="1043833"/>
            <a:chExt cx="4470508" cy="446452"/>
          </a:xfrm>
        </p:grpSpPr>
        <p:sp>
          <p:nvSpPr>
            <p:cNvPr id="12" name="円形吹き出し 47">
              <a:extLst>
                <a:ext uri="{FF2B5EF4-FFF2-40B4-BE49-F238E27FC236}">
                  <a16:creationId xmlns:a16="http://schemas.microsoft.com/office/drawing/2014/main" id="{6A32D61A-9CE7-404C-95C0-F2C63BD58328}"/>
                </a:ext>
              </a:extLst>
            </p:cNvPr>
            <p:cNvSpPr/>
            <p:nvPr/>
          </p:nvSpPr>
          <p:spPr>
            <a:xfrm>
              <a:off x="5682111" y="1066032"/>
              <a:ext cx="2172265" cy="402054"/>
            </a:xfrm>
            <a:prstGeom prst="wedgeRoundRectCallout">
              <a:avLst>
                <a:gd name="adj1" fmla="val -11251"/>
                <a:gd name="adj2" fmla="val 50771"/>
                <a:gd name="adj3" fmla="val 16667"/>
              </a:avLst>
            </a:prstGeom>
            <a:solidFill>
              <a:schemeClr val="bg1"/>
            </a:solidFill>
            <a:ln>
              <a:solidFill>
                <a:schemeClr val="accent5"/>
              </a:solidFill>
            </a:ln>
            <a:effectLst>
              <a:innerShdw blurRad="114300">
                <a:schemeClr val="accent5"/>
              </a:innerShdw>
            </a:effectLst>
          </p:spPr>
          <p:txBody>
            <a:bodyPr wrap="none" lIns="36000" tIns="0" rIns="36000" bIns="0" anchor="ctr" anchorCtr="1">
              <a:noAutofit/>
            </a:bodyPr>
            <a:lstStyle/>
            <a:p>
              <a:pPr algn="ctr"/>
              <a:r>
                <a:rPr lang="ja-JP" altLang="en-US" sz="1600" dirty="0">
                  <a:solidFill>
                    <a:schemeClr val="tx1"/>
                  </a:solidFill>
                </a:rPr>
                <a:t>鏡に対する反転方向</a:t>
              </a:r>
              <a:endParaRPr lang="en-US" altLang="ja-JP" sz="1600" dirty="0">
                <a:solidFill>
                  <a:schemeClr val="tx1"/>
                </a:solidFill>
              </a:endParaRPr>
            </a:p>
          </p:txBody>
        </p:sp>
        <p:sp>
          <p:nvSpPr>
            <p:cNvPr id="26" name="円形吹き出し 47">
              <a:extLst>
                <a:ext uri="{FF2B5EF4-FFF2-40B4-BE49-F238E27FC236}">
                  <a16:creationId xmlns:a16="http://schemas.microsoft.com/office/drawing/2014/main" id="{B55148A7-FD0A-48C4-B231-A3FB582B45A9}"/>
                </a:ext>
              </a:extLst>
            </p:cNvPr>
            <p:cNvSpPr/>
            <p:nvPr/>
          </p:nvSpPr>
          <p:spPr>
            <a:xfrm>
              <a:off x="3383868" y="1043833"/>
              <a:ext cx="1944216" cy="446452"/>
            </a:xfrm>
            <a:prstGeom prst="wedgeEllipseCallout">
              <a:avLst>
                <a:gd name="adj1" fmla="val -15657"/>
                <a:gd name="adj2" fmla="val 47013"/>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反転と感じる方向</a:t>
              </a:r>
              <a:endParaRPr lang="en-US" altLang="ja-JP" sz="1600" dirty="0">
                <a:solidFill>
                  <a:prstClr val="black"/>
                </a:solidFill>
                <a:effectLst>
                  <a:glow rad="177800">
                    <a:prstClr val="white"/>
                  </a:glow>
                </a:effectLst>
              </a:endParaRPr>
            </a:p>
          </p:txBody>
        </p:sp>
      </p:grpSp>
    </p:spTree>
    <p:extLst>
      <p:ext uri="{BB962C8B-B14F-4D97-AF65-F5344CB8AC3E}">
        <p14:creationId xmlns:p14="http://schemas.microsoft.com/office/powerpoint/2010/main" val="3718912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B08E17-E818-452D-903F-66E129EE8130}"/>
              </a:ext>
            </a:extLst>
          </p:cNvPr>
          <p:cNvSpPr>
            <a:spLocks noGrp="1"/>
          </p:cNvSpPr>
          <p:nvPr>
            <p:ph type="title"/>
          </p:nvPr>
        </p:nvSpPr>
        <p:spPr/>
        <p:txBody>
          <a:bodyPr/>
          <a:lstStyle/>
          <a:p>
            <a:r>
              <a:rPr lang="ja-JP" altLang="en-US" dirty="0"/>
              <a:t>見え方を分類する</a:t>
            </a:r>
            <a:endParaRPr kumimoji="1" lang="ja-JP" altLang="en-US" dirty="0"/>
          </a:p>
        </p:txBody>
      </p:sp>
      <p:sp>
        <p:nvSpPr>
          <p:cNvPr id="3" name="テキスト プレースホルダー 2">
            <a:extLst>
              <a:ext uri="{FF2B5EF4-FFF2-40B4-BE49-F238E27FC236}">
                <a16:creationId xmlns:a16="http://schemas.microsoft.com/office/drawing/2014/main" id="{1AFED3DE-703B-44EA-B3CD-DA9360FD3F0F}"/>
              </a:ext>
            </a:extLst>
          </p:cNvPr>
          <p:cNvSpPr>
            <a:spLocks noGrp="1"/>
          </p:cNvSpPr>
          <p:nvPr>
            <p:ph type="body" idx="1"/>
          </p:nvPr>
        </p:nvSpPr>
        <p:spPr/>
        <p:txBody>
          <a:bodyPr/>
          <a:lstStyle/>
          <a:p>
            <a:r>
              <a:rPr kumimoji="1" lang="ja-JP" altLang="en-US" dirty="0"/>
              <a:t>結果</a:t>
            </a:r>
          </a:p>
        </p:txBody>
      </p:sp>
    </p:spTree>
    <p:extLst>
      <p:ext uri="{BB962C8B-B14F-4D97-AF65-F5344CB8AC3E}">
        <p14:creationId xmlns:p14="http://schemas.microsoft.com/office/powerpoint/2010/main" val="40292100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 name="グループ化 95">
            <a:extLst>
              <a:ext uri="{FF2B5EF4-FFF2-40B4-BE49-F238E27FC236}">
                <a16:creationId xmlns:a16="http://schemas.microsoft.com/office/drawing/2014/main" id="{4521216C-3AFC-483A-A582-43EB86AC9DEB}"/>
              </a:ext>
            </a:extLst>
          </p:cNvPr>
          <p:cNvGrpSpPr/>
          <p:nvPr/>
        </p:nvGrpSpPr>
        <p:grpSpPr>
          <a:xfrm>
            <a:off x="1224000" y="4572000"/>
            <a:ext cx="2124000" cy="1908000"/>
            <a:chOff x="1236841" y="4559839"/>
            <a:chExt cx="2124000" cy="1908000"/>
          </a:xfrm>
        </p:grpSpPr>
        <p:sp>
          <p:nvSpPr>
            <p:cNvPr id="98" name="正方形/長方形 97">
              <a:extLst>
                <a:ext uri="{FF2B5EF4-FFF2-40B4-BE49-F238E27FC236}">
                  <a16:creationId xmlns:a16="http://schemas.microsoft.com/office/drawing/2014/main" id="{2C98014F-1685-4449-AA77-6726FCD2E43E}"/>
                </a:ext>
              </a:extLst>
            </p:cNvPr>
            <p:cNvSpPr/>
            <p:nvPr/>
          </p:nvSpPr>
          <p:spPr>
            <a:xfrm>
              <a:off x="1236841" y="4559839"/>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9" name="図 98">
              <a:extLst>
                <a:ext uri="{FF2B5EF4-FFF2-40B4-BE49-F238E27FC236}">
                  <a16:creationId xmlns:a16="http://schemas.microsoft.com/office/drawing/2014/main" id="{8C1302F2-EF35-4E30-9DEB-762295908E8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52024" y="4653174"/>
              <a:ext cx="1893634" cy="1721331"/>
            </a:xfrm>
            <a:prstGeom prst="rect">
              <a:avLst/>
            </a:prstGeom>
          </p:spPr>
        </p:pic>
        <p:sp>
          <p:nvSpPr>
            <p:cNvPr id="101" name="円形吹き出し 47">
              <a:extLst>
                <a:ext uri="{FF2B5EF4-FFF2-40B4-BE49-F238E27FC236}">
                  <a16:creationId xmlns:a16="http://schemas.microsoft.com/office/drawing/2014/main" id="{E21880BD-339E-428F-8155-B0410AE03C93}"/>
                </a:ext>
              </a:extLst>
            </p:cNvPr>
            <p:cNvSpPr/>
            <p:nvPr/>
          </p:nvSpPr>
          <p:spPr>
            <a:xfrm>
              <a:off x="1454567" y="4559839"/>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前後</a:t>
              </a:r>
              <a:endParaRPr lang="en-US" altLang="ja-JP" sz="1600" dirty="0">
                <a:solidFill>
                  <a:prstClr val="black"/>
                </a:solidFill>
                <a:effectLst>
                  <a:glow rad="177800">
                    <a:prstClr val="white"/>
                  </a:glow>
                </a:effectLst>
              </a:endParaRPr>
            </a:p>
          </p:txBody>
        </p:sp>
        <p:sp>
          <p:nvSpPr>
            <p:cNvPr id="102" name="テキスト ボックス 101">
              <a:extLst>
                <a:ext uri="{FF2B5EF4-FFF2-40B4-BE49-F238E27FC236}">
                  <a16:creationId xmlns:a16="http://schemas.microsoft.com/office/drawing/2014/main" id="{940F2B02-2293-4BF7-9A5D-A09FE1916D9C}"/>
                </a:ext>
              </a:extLst>
            </p:cNvPr>
            <p:cNvSpPr txBox="1"/>
            <p:nvPr/>
          </p:nvSpPr>
          <p:spPr>
            <a:xfrm>
              <a:off x="1236841" y="4559839"/>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⑦</a:t>
              </a:r>
              <a:endParaRPr kumimoji="1" lang="ja-JP" altLang="en-US" sz="1600" dirty="0"/>
            </a:p>
          </p:txBody>
        </p:sp>
        <p:sp>
          <p:nvSpPr>
            <p:cNvPr id="104" name="テキスト ボックス 103">
              <a:extLst>
                <a:ext uri="{FF2B5EF4-FFF2-40B4-BE49-F238E27FC236}">
                  <a16:creationId xmlns:a16="http://schemas.microsoft.com/office/drawing/2014/main" id="{9EA4F9F3-2BF1-4BE1-B0FD-79F5C8BB4559}"/>
                </a:ext>
              </a:extLst>
            </p:cNvPr>
            <p:cNvSpPr txBox="1"/>
            <p:nvPr/>
          </p:nvSpPr>
          <p:spPr>
            <a:xfrm>
              <a:off x="2490964" y="6195424"/>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105" name="フリーフォーム 33">
              <a:extLst>
                <a:ext uri="{FF2B5EF4-FFF2-40B4-BE49-F238E27FC236}">
                  <a16:creationId xmlns:a16="http://schemas.microsoft.com/office/drawing/2014/main" id="{09F1D747-63DD-490A-9D31-EAA28CFFF984}"/>
                </a:ext>
              </a:extLst>
            </p:cNvPr>
            <p:cNvSpPr/>
            <p:nvPr/>
          </p:nvSpPr>
          <p:spPr>
            <a:xfrm rot="5400000">
              <a:off x="1620089" y="5623066"/>
              <a:ext cx="753326" cy="130737"/>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grpSp>
        <p:nvGrpSpPr>
          <p:cNvPr id="107" name="グループ化 106">
            <a:extLst>
              <a:ext uri="{FF2B5EF4-FFF2-40B4-BE49-F238E27FC236}">
                <a16:creationId xmlns:a16="http://schemas.microsoft.com/office/drawing/2014/main" id="{9E304788-0FC1-4672-97A4-A0C373A4A084}"/>
              </a:ext>
            </a:extLst>
          </p:cNvPr>
          <p:cNvGrpSpPr/>
          <p:nvPr/>
        </p:nvGrpSpPr>
        <p:grpSpPr>
          <a:xfrm>
            <a:off x="3780000" y="4572000"/>
            <a:ext cx="2124000" cy="1908000"/>
            <a:chOff x="3797221" y="4559839"/>
            <a:chExt cx="2124000" cy="1908000"/>
          </a:xfrm>
        </p:grpSpPr>
        <p:sp>
          <p:nvSpPr>
            <p:cNvPr id="108" name="正方形/長方形 107">
              <a:extLst>
                <a:ext uri="{FF2B5EF4-FFF2-40B4-BE49-F238E27FC236}">
                  <a16:creationId xmlns:a16="http://schemas.microsoft.com/office/drawing/2014/main" id="{6B587C5E-C7C9-4104-AB94-D0E3B5D80ACB}"/>
                </a:ext>
              </a:extLst>
            </p:cNvPr>
            <p:cNvSpPr/>
            <p:nvPr/>
          </p:nvSpPr>
          <p:spPr>
            <a:xfrm>
              <a:off x="3797221" y="4559839"/>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10" name="図 109">
              <a:extLst>
                <a:ext uri="{FF2B5EF4-FFF2-40B4-BE49-F238E27FC236}">
                  <a16:creationId xmlns:a16="http://schemas.microsoft.com/office/drawing/2014/main" id="{7460D6AB-F00B-4B74-B3E9-580D49BB3B0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912659" y="4653174"/>
              <a:ext cx="1893123" cy="1721331"/>
            </a:xfrm>
            <a:prstGeom prst="rect">
              <a:avLst/>
            </a:prstGeom>
          </p:spPr>
        </p:pic>
        <p:sp>
          <p:nvSpPr>
            <p:cNvPr id="111" name="円形吹き出し 47">
              <a:extLst>
                <a:ext uri="{FF2B5EF4-FFF2-40B4-BE49-F238E27FC236}">
                  <a16:creationId xmlns:a16="http://schemas.microsoft.com/office/drawing/2014/main" id="{102F624B-2EC0-4177-8E1F-BA085BF77C08}"/>
                </a:ext>
              </a:extLst>
            </p:cNvPr>
            <p:cNvSpPr/>
            <p:nvPr/>
          </p:nvSpPr>
          <p:spPr>
            <a:xfrm>
              <a:off x="4014947" y="4559839"/>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左右</a:t>
              </a:r>
              <a:endParaRPr lang="en-US" altLang="ja-JP" sz="1600" dirty="0">
                <a:solidFill>
                  <a:prstClr val="black"/>
                </a:solidFill>
                <a:effectLst>
                  <a:glow rad="177800">
                    <a:prstClr val="white"/>
                  </a:glow>
                </a:effectLst>
              </a:endParaRPr>
            </a:p>
          </p:txBody>
        </p:sp>
        <p:sp>
          <p:nvSpPr>
            <p:cNvPr id="116" name="テキスト ボックス 115">
              <a:extLst>
                <a:ext uri="{FF2B5EF4-FFF2-40B4-BE49-F238E27FC236}">
                  <a16:creationId xmlns:a16="http://schemas.microsoft.com/office/drawing/2014/main" id="{489F160E-5683-4BC7-B71B-25791DE9C25E}"/>
                </a:ext>
              </a:extLst>
            </p:cNvPr>
            <p:cNvSpPr txBox="1"/>
            <p:nvPr/>
          </p:nvSpPr>
          <p:spPr>
            <a:xfrm>
              <a:off x="3797221" y="4559839"/>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⑧</a:t>
              </a:r>
              <a:endParaRPr kumimoji="1" lang="ja-JP" altLang="en-US" sz="1600" dirty="0"/>
            </a:p>
          </p:txBody>
        </p:sp>
        <p:sp>
          <p:nvSpPr>
            <p:cNvPr id="117" name="テキスト ボックス 116">
              <a:extLst>
                <a:ext uri="{FF2B5EF4-FFF2-40B4-BE49-F238E27FC236}">
                  <a16:creationId xmlns:a16="http://schemas.microsoft.com/office/drawing/2014/main" id="{A5BCD67D-9244-485B-8EFB-F15B593D2C7F}"/>
                </a:ext>
              </a:extLst>
            </p:cNvPr>
            <p:cNvSpPr txBox="1"/>
            <p:nvPr/>
          </p:nvSpPr>
          <p:spPr>
            <a:xfrm>
              <a:off x="5051344" y="6195424"/>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122" name="フリーフォーム 33">
              <a:extLst>
                <a:ext uri="{FF2B5EF4-FFF2-40B4-BE49-F238E27FC236}">
                  <a16:creationId xmlns:a16="http://schemas.microsoft.com/office/drawing/2014/main" id="{829057BE-B10F-4700-AAE5-31630DB6D938}"/>
                </a:ext>
              </a:extLst>
            </p:cNvPr>
            <p:cNvSpPr/>
            <p:nvPr/>
          </p:nvSpPr>
          <p:spPr>
            <a:xfrm rot="1579101">
              <a:off x="4062335" y="5882573"/>
              <a:ext cx="1186320" cy="10167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grpSp>
        <p:nvGrpSpPr>
          <p:cNvPr id="123" name="グループ化 122">
            <a:extLst>
              <a:ext uri="{FF2B5EF4-FFF2-40B4-BE49-F238E27FC236}">
                <a16:creationId xmlns:a16="http://schemas.microsoft.com/office/drawing/2014/main" id="{444E869F-2A10-4A9C-81B5-C3950AC59D32}"/>
              </a:ext>
            </a:extLst>
          </p:cNvPr>
          <p:cNvGrpSpPr/>
          <p:nvPr/>
        </p:nvGrpSpPr>
        <p:grpSpPr>
          <a:xfrm>
            <a:off x="3780000" y="684000"/>
            <a:ext cx="2124000" cy="1908000"/>
            <a:chOff x="1236841" y="677411"/>
            <a:chExt cx="2124000" cy="1908000"/>
          </a:xfrm>
        </p:grpSpPr>
        <p:sp>
          <p:nvSpPr>
            <p:cNvPr id="124" name="正方形/長方形 123">
              <a:extLst>
                <a:ext uri="{FF2B5EF4-FFF2-40B4-BE49-F238E27FC236}">
                  <a16:creationId xmlns:a16="http://schemas.microsoft.com/office/drawing/2014/main" id="{0DE4B952-AAF0-471E-A382-126CA6CD6DAE}"/>
                </a:ext>
              </a:extLst>
            </p:cNvPr>
            <p:cNvSpPr/>
            <p:nvPr/>
          </p:nvSpPr>
          <p:spPr>
            <a:xfrm>
              <a:off x="1236841" y="677411"/>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27" name="図 126">
              <a:extLst>
                <a:ext uri="{FF2B5EF4-FFF2-40B4-BE49-F238E27FC236}">
                  <a16:creationId xmlns:a16="http://schemas.microsoft.com/office/drawing/2014/main" id="{7DC6B282-6831-4B64-80E4-58A34EE7CC2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351020" y="770746"/>
              <a:ext cx="1895642" cy="1721331"/>
            </a:xfrm>
            <a:prstGeom prst="rect">
              <a:avLst/>
            </a:prstGeom>
          </p:spPr>
        </p:pic>
        <p:sp>
          <p:nvSpPr>
            <p:cNvPr id="128" name="フリーフォーム 33">
              <a:extLst>
                <a:ext uri="{FF2B5EF4-FFF2-40B4-BE49-F238E27FC236}">
                  <a16:creationId xmlns:a16="http://schemas.microsoft.com/office/drawing/2014/main" id="{E0859642-6B4E-49BF-926B-6BB8111A5702}"/>
                </a:ext>
              </a:extLst>
            </p:cNvPr>
            <p:cNvSpPr/>
            <p:nvPr/>
          </p:nvSpPr>
          <p:spPr>
            <a:xfrm rot="20985341">
              <a:off x="1630948" y="1922037"/>
              <a:ext cx="304845" cy="74576"/>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152831"/>
                <a:gd name="connsiteY0" fmla="*/ 458825 h 458825"/>
                <a:gd name="connsiteX1" fmla="*/ 2152833 w 2152831"/>
                <a:gd name="connsiteY1" fmla="*/ 0 h 458825"/>
                <a:gd name="connsiteX0" fmla="*/ 2 w 1428211"/>
                <a:gd name="connsiteY0" fmla="*/ 213451 h 213452"/>
                <a:gd name="connsiteX1" fmla="*/ 1428213 w 1428211"/>
                <a:gd name="connsiteY1" fmla="*/ 0 h 213452"/>
                <a:gd name="connsiteX0" fmla="*/ 2 w 1399950"/>
                <a:gd name="connsiteY0" fmla="*/ 167137 h 167136"/>
                <a:gd name="connsiteX1" fmla="*/ 1399952 w 1399950"/>
                <a:gd name="connsiteY1" fmla="*/ 0 h 167136"/>
                <a:gd name="connsiteX0" fmla="*/ 2 w 1399950"/>
                <a:gd name="connsiteY0" fmla="*/ 167137 h 167136"/>
                <a:gd name="connsiteX1" fmla="*/ 1399952 w 1399950"/>
                <a:gd name="connsiteY1" fmla="*/ 0 h 167136"/>
                <a:gd name="connsiteX0" fmla="*/ 2 w 1399950"/>
                <a:gd name="connsiteY0" fmla="*/ 167137 h 167136"/>
                <a:gd name="connsiteX1" fmla="*/ 1399952 w 1399950"/>
                <a:gd name="connsiteY1" fmla="*/ 0 h 167136"/>
              </a:gdLst>
              <a:ahLst/>
              <a:cxnLst>
                <a:cxn ang="0">
                  <a:pos x="connsiteX0" y="connsiteY0"/>
                </a:cxn>
                <a:cxn ang="0">
                  <a:pos x="connsiteX1" y="connsiteY1"/>
                </a:cxn>
              </a:cxnLst>
              <a:rect l="l" t="t" r="r" b="b"/>
              <a:pathLst>
                <a:path w="1399950" h="167136">
                  <a:moveTo>
                    <a:pt x="2" y="167137"/>
                  </a:moveTo>
                  <a:lnTo>
                    <a:pt x="1399952"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29" name="円形吹き出し 47">
              <a:extLst>
                <a:ext uri="{FF2B5EF4-FFF2-40B4-BE49-F238E27FC236}">
                  <a16:creationId xmlns:a16="http://schemas.microsoft.com/office/drawing/2014/main" id="{67434E55-92BD-403D-84AE-125DD19F9491}"/>
                </a:ext>
              </a:extLst>
            </p:cNvPr>
            <p:cNvSpPr/>
            <p:nvPr/>
          </p:nvSpPr>
          <p:spPr>
            <a:xfrm>
              <a:off x="1454567" y="677411"/>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左右</a:t>
              </a:r>
              <a:endParaRPr lang="en-US" altLang="ja-JP" sz="1600" dirty="0">
                <a:solidFill>
                  <a:prstClr val="black"/>
                </a:solidFill>
                <a:effectLst>
                  <a:glow rad="177800">
                    <a:prstClr val="white"/>
                  </a:glow>
                </a:effectLst>
              </a:endParaRPr>
            </a:p>
          </p:txBody>
        </p:sp>
        <p:sp>
          <p:nvSpPr>
            <p:cNvPr id="130" name="テキスト ボックス 129">
              <a:extLst>
                <a:ext uri="{FF2B5EF4-FFF2-40B4-BE49-F238E27FC236}">
                  <a16:creationId xmlns:a16="http://schemas.microsoft.com/office/drawing/2014/main" id="{4715E5B0-3C6E-4A4C-8EFD-18D87413D78F}"/>
                </a:ext>
              </a:extLst>
            </p:cNvPr>
            <p:cNvSpPr txBox="1"/>
            <p:nvPr/>
          </p:nvSpPr>
          <p:spPr>
            <a:xfrm>
              <a:off x="1236841" y="677411"/>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②</a:t>
              </a:r>
            </a:p>
          </p:txBody>
        </p:sp>
        <p:sp>
          <p:nvSpPr>
            <p:cNvPr id="133" name="テキスト ボックス 132">
              <a:extLst>
                <a:ext uri="{FF2B5EF4-FFF2-40B4-BE49-F238E27FC236}">
                  <a16:creationId xmlns:a16="http://schemas.microsoft.com/office/drawing/2014/main" id="{E578CF0B-1945-448F-83A1-E4101CD7FE0A}"/>
                </a:ext>
              </a:extLst>
            </p:cNvPr>
            <p:cNvSpPr txBox="1"/>
            <p:nvPr/>
          </p:nvSpPr>
          <p:spPr>
            <a:xfrm>
              <a:off x="2490964" y="2312996"/>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grpSp>
      <p:grpSp>
        <p:nvGrpSpPr>
          <p:cNvPr id="135" name="グループ化 134">
            <a:extLst>
              <a:ext uri="{FF2B5EF4-FFF2-40B4-BE49-F238E27FC236}">
                <a16:creationId xmlns:a16="http://schemas.microsoft.com/office/drawing/2014/main" id="{42563CA3-5509-488D-B7A8-58C7E26DDDE0}"/>
              </a:ext>
            </a:extLst>
          </p:cNvPr>
          <p:cNvGrpSpPr/>
          <p:nvPr/>
        </p:nvGrpSpPr>
        <p:grpSpPr>
          <a:xfrm>
            <a:off x="1224000" y="684000"/>
            <a:ext cx="2124000" cy="1908000"/>
            <a:chOff x="1236841" y="677411"/>
            <a:chExt cx="2124000" cy="1908000"/>
          </a:xfrm>
        </p:grpSpPr>
        <p:sp>
          <p:nvSpPr>
            <p:cNvPr id="136" name="正方形/長方形 135">
              <a:extLst>
                <a:ext uri="{FF2B5EF4-FFF2-40B4-BE49-F238E27FC236}">
                  <a16:creationId xmlns:a16="http://schemas.microsoft.com/office/drawing/2014/main" id="{2DF3BDDC-7980-4612-B320-9EA95D5D9926}"/>
                </a:ext>
              </a:extLst>
            </p:cNvPr>
            <p:cNvSpPr/>
            <p:nvPr/>
          </p:nvSpPr>
          <p:spPr>
            <a:xfrm>
              <a:off x="1236841" y="677411"/>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37" name="図 136">
              <a:extLst>
                <a:ext uri="{FF2B5EF4-FFF2-40B4-BE49-F238E27FC236}">
                  <a16:creationId xmlns:a16="http://schemas.microsoft.com/office/drawing/2014/main" id="{D489F25A-08AF-495F-A20E-A094AA28AAD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351020" y="770746"/>
              <a:ext cx="1895643" cy="1721331"/>
            </a:xfrm>
            <a:prstGeom prst="rect">
              <a:avLst/>
            </a:prstGeom>
          </p:spPr>
        </p:pic>
        <p:sp>
          <p:nvSpPr>
            <p:cNvPr id="139" name="フリーフォーム 33">
              <a:extLst>
                <a:ext uri="{FF2B5EF4-FFF2-40B4-BE49-F238E27FC236}">
                  <a16:creationId xmlns:a16="http://schemas.microsoft.com/office/drawing/2014/main" id="{B8D554CA-A750-4D26-9410-6882F3D199FE}"/>
                </a:ext>
              </a:extLst>
            </p:cNvPr>
            <p:cNvSpPr/>
            <p:nvPr/>
          </p:nvSpPr>
          <p:spPr>
            <a:xfrm>
              <a:off x="1485065" y="1993365"/>
              <a:ext cx="603285" cy="1344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41" name="円形吹き出し 47">
              <a:extLst>
                <a:ext uri="{FF2B5EF4-FFF2-40B4-BE49-F238E27FC236}">
                  <a16:creationId xmlns:a16="http://schemas.microsoft.com/office/drawing/2014/main" id="{B095BE1A-63B9-47A7-BD36-F16D76EF5376}"/>
                </a:ext>
              </a:extLst>
            </p:cNvPr>
            <p:cNvSpPr/>
            <p:nvPr/>
          </p:nvSpPr>
          <p:spPr>
            <a:xfrm>
              <a:off x="1454567" y="677411"/>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左右</a:t>
              </a:r>
              <a:endParaRPr lang="en-US" altLang="ja-JP" sz="1600" dirty="0">
                <a:solidFill>
                  <a:prstClr val="black"/>
                </a:solidFill>
                <a:effectLst>
                  <a:glow rad="177800">
                    <a:prstClr val="white"/>
                  </a:glow>
                </a:effectLst>
              </a:endParaRPr>
            </a:p>
          </p:txBody>
        </p:sp>
        <p:sp>
          <p:nvSpPr>
            <p:cNvPr id="142" name="テキスト ボックス 141">
              <a:extLst>
                <a:ext uri="{FF2B5EF4-FFF2-40B4-BE49-F238E27FC236}">
                  <a16:creationId xmlns:a16="http://schemas.microsoft.com/office/drawing/2014/main" id="{D1E8C956-F17D-496C-BBA4-10C403D30C6C}"/>
                </a:ext>
              </a:extLst>
            </p:cNvPr>
            <p:cNvSpPr txBox="1"/>
            <p:nvPr/>
          </p:nvSpPr>
          <p:spPr>
            <a:xfrm>
              <a:off x="1236841" y="677411"/>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①</a:t>
              </a:r>
            </a:p>
          </p:txBody>
        </p:sp>
        <p:sp>
          <p:nvSpPr>
            <p:cNvPr id="143" name="テキスト ボックス 142">
              <a:extLst>
                <a:ext uri="{FF2B5EF4-FFF2-40B4-BE49-F238E27FC236}">
                  <a16:creationId xmlns:a16="http://schemas.microsoft.com/office/drawing/2014/main" id="{D03D1A48-032F-4754-BFA9-2EC9D9735756}"/>
                </a:ext>
              </a:extLst>
            </p:cNvPr>
            <p:cNvSpPr txBox="1"/>
            <p:nvPr/>
          </p:nvSpPr>
          <p:spPr>
            <a:xfrm>
              <a:off x="2672686" y="2312996"/>
              <a:ext cx="506431"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600" dirty="0"/>
                <a:t>左右</a:t>
              </a:r>
            </a:p>
          </p:txBody>
        </p:sp>
      </p:grpSp>
      <p:grpSp>
        <p:nvGrpSpPr>
          <p:cNvPr id="144" name="グループ化 143">
            <a:extLst>
              <a:ext uri="{FF2B5EF4-FFF2-40B4-BE49-F238E27FC236}">
                <a16:creationId xmlns:a16="http://schemas.microsoft.com/office/drawing/2014/main" id="{0EDAB437-CAF9-4D10-A8D3-A3F366EA6A14}"/>
              </a:ext>
            </a:extLst>
          </p:cNvPr>
          <p:cNvGrpSpPr/>
          <p:nvPr/>
        </p:nvGrpSpPr>
        <p:grpSpPr>
          <a:xfrm>
            <a:off x="6336000" y="684000"/>
            <a:ext cx="2124000" cy="1908000"/>
            <a:chOff x="1236841" y="677411"/>
            <a:chExt cx="2124000" cy="1908000"/>
          </a:xfrm>
        </p:grpSpPr>
        <p:sp>
          <p:nvSpPr>
            <p:cNvPr id="145" name="正方形/長方形 144">
              <a:extLst>
                <a:ext uri="{FF2B5EF4-FFF2-40B4-BE49-F238E27FC236}">
                  <a16:creationId xmlns:a16="http://schemas.microsoft.com/office/drawing/2014/main" id="{9EFFEF8A-3524-445A-BAAA-9A3D9544A067}"/>
                </a:ext>
              </a:extLst>
            </p:cNvPr>
            <p:cNvSpPr/>
            <p:nvPr/>
          </p:nvSpPr>
          <p:spPr>
            <a:xfrm>
              <a:off x="1236841" y="677411"/>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46" name="図 145">
              <a:extLst>
                <a:ext uri="{FF2B5EF4-FFF2-40B4-BE49-F238E27FC236}">
                  <a16:creationId xmlns:a16="http://schemas.microsoft.com/office/drawing/2014/main" id="{98395D2F-8761-4DC6-82F9-F2080E94062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351020" y="770746"/>
              <a:ext cx="1895642" cy="1721331"/>
            </a:xfrm>
            <a:prstGeom prst="rect">
              <a:avLst/>
            </a:prstGeom>
          </p:spPr>
        </p:pic>
        <p:sp>
          <p:nvSpPr>
            <p:cNvPr id="147" name="フリーフォーム 33">
              <a:extLst>
                <a:ext uri="{FF2B5EF4-FFF2-40B4-BE49-F238E27FC236}">
                  <a16:creationId xmlns:a16="http://schemas.microsoft.com/office/drawing/2014/main" id="{D949C04E-D294-437A-AFF3-E59F27BCF458}"/>
                </a:ext>
              </a:extLst>
            </p:cNvPr>
            <p:cNvSpPr/>
            <p:nvPr/>
          </p:nvSpPr>
          <p:spPr>
            <a:xfrm>
              <a:off x="1454567" y="1482187"/>
              <a:ext cx="1036397" cy="560663"/>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48" name="円形吹き出し 47">
              <a:extLst>
                <a:ext uri="{FF2B5EF4-FFF2-40B4-BE49-F238E27FC236}">
                  <a16:creationId xmlns:a16="http://schemas.microsoft.com/office/drawing/2014/main" id="{65F22636-A054-4E66-9739-7E63E7EA1C74}"/>
                </a:ext>
              </a:extLst>
            </p:cNvPr>
            <p:cNvSpPr/>
            <p:nvPr/>
          </p:nvSpPr>
          <p:spPr>
            <a:xfrm>
              <a:off x="1454567" y="677411"/>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前後</a:t>
              </a:r>
              <a:endParaRPr lang="en-US" altLang="ja-JP" sz="1600" dirty="0">
                <a:solidFill>
                  <a:prstClr val="black"/>
                </a:solidFill>
                <a:effectLst>
                  <a:glow rad="177800">
                    <a:prstClr val="white"/>
                  </a:glow>
                </a:effectLst>
              </a:endParaRPr>
            </a:p>
          </p:txBody>
        </p:sp>
        <p:sp>
          <p:nvSpPr>
            <p:cNvPr id="150" name="テキスト ボックス 149">
              <a:extLst>
                <a:ext uri="{FF2B5EF4-FFF2-40B4-BE49-F238E27FC236}">
                  <a16:creationId xmlns:a16="http://schemas.microsoft.com/office/drawing/2014/main" id="{D7C0A448-83AA-4ED6-87C3-00ECAEC81E5E}"/>
                </a:ext>
              </a:extLst>
            </p:cNvPr>
            <p:cNvSpPr txBox="1"/>
            <p:nvPr/>
          </p:nvSpPr>
          <p:spPr>
            <a:xfrm>
              <a:off x="1236841" y="677411"/>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③</a:t>
              </a:r>
              <a:endParaRPr kumimoji="1" lang="ja-JP" altLang="en-US" sz="1600" dirty="0"/>
            </a:p>
          </p:txBody>
        </p:sp>
        <p:sp>
          <p:nvSpPr>
            <p:cNvPr id="151" name="テキスト ボックス 150">
              <a:extLst>
                <a:ext uri="{FF2B5EF4-FFF2-40B4-BE49-F238E27FC236}">
                  <a16:creationId xmlns:a16="http://schemas.microsoft.com/office/drawing/2014/main" id="{4D7CDD6A-0B1E-47B3-BAC1-BA0244DF60AD}"/>
                </a:ext>
              </a:extLst>
            </p:cNvPr>
            <p:cNvSpPr txBox="1"/>
            <p:nvPr/>
          </p:nvSpPr>
          <p:spPr>
            <a:xfrm>
              <a:off x="2490964" y="2312996"/>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grpSp>
      <p:grpSp>
        <p:nvGrpSpPr>
          <p:cNvPr id="152" name="グループ化 151">
            <a:extLst>
              <a:ext uri="{FF2B5EF4-FFF2-40B4-BE49-F238E27FC236}">
                <a16:creationId xmlns:a16="http://schemas.microsoft.com/office/drawing/2014/main" id="{67FCBF47-7B95-479B-9B19-CAE50048A7D8}"/>
              </a:ext>
            </a:extLst>
          </p:cNvPr>
          <p:cNvGrpSpPr/>
          <p:nvPr/>
        </p:nvGrpSpPr>
        <p:grpSpPr>
          <a:xfrm>
            <a:off x="1224000" y="2628000"/>
            <a:ext cx="2124000" cy="1908001"/>
            <a:chOff x="1236841" y="2615604"/>
            <a:chExt cx="2124000" cy="1908001"/>
          </a:xfrm>
        </p:grpSpPr>
        <p:sp>
          <p:nvSpPr>
            <p:cNvPr id="153" name="正方形/長方形 152">
              <a:extLst>
                <a:ext uri="{FF2B5EF4-FFF2-40B4-BE49-F238E27FC236}">
                  <a16:creationId xmlns:a16="http://schemas.microsoft.com/office/drawing/2014/main" id="{6B9F1501-16A9-4D4C-9819-D70600A05B2F}"/>
                </a:ext>
              </a:extLst>
            </p:cNvPr>
            <p:cNvSpPr/>
            <p:nvPr/>
          </p:nvSpPr>
          <p:spPr>
            <a:xfrm>
              <a:off x="1236841" y="2615604"/>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54" name="図 153">
              <a:extLst>
                <a:ext uri="{FF2B5EF4-FFF2-40B4-BE49-F238E27FC236}">
                  <a16:creationId xmlns:a16="http://schemas.microsoft.com/office/drawing/2014/main" id="{6ED293D9-EEB8-4871-8EC7-9335D9300CE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351020" y="2708939"/>
              <a:ext cx="1895642" cy="1721331"/>
            </a:xfrm>
            <a:prstGeom prst="rect">
              <a:avLst/>
            </a:prstGeom>
          </p:spPr>
        </p:pic>
        <p:sp>
          <p:nvSpPr>
            <p:cNvPr id="155" name="フリーフォーム 33">
              <a:extLst>
                <a:ext uri="{FF2B5EF4-FFF2-40B4-BE49-F238E27FC236}">
                  <a16:creationId xmlns:a16="http://schemas.microsoft.com/office/drawing/2014/main" id="{BB21BB7B-6163-4576-B7C5-4A110736A708}"/>
                </a:ext>
              </a:extLst>
            </p:cNvPr>
            <p:cNvSpPr/>
            <p:nvPr/>
          </p:nvSpPr>
          <p:spPr>
            <a:xfrm rot="5400000">
              <a:off x="1329487" y="3863435"/>
              <a:ext cx="603285" cy="1344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56" name="円形吹き出し 47">
              <a:extLst>
                <a:ext uri="{FF2B5EF4-FFF2-40B4-BE49-F238E27FC236}">
                  <a16:creationId xmlns:a16="http://schemas.microsoft.com/office/drawing/2014/main" id="{586FB0C0-3C76-4234-B0FD-716ABA4BCCBA}"/>
                </a:ext>
              </a:extLst>
            </p:cNvPr>
            <p:cNvSpPr/>
            <p:nvPr/>
          </p:nvSpPr>
          <p:spPr>
            <a:xfrm>
              <a:off x="1454567" y="2615604"/>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上下</a:t>
              </a:r>
              <a:endParaRPr lang="en-US" altLang="ja-JP" sz="1600" dirty="0">
                <a:solidFill>
                  <a:prstClr val="black"/>
                </a:solidFill>
                <a:effectLst>
                  <a:glow rad="177800">
                    <a:prstClr val="white"/>
                  </a:glow>
                </a:effectLst>
              </a:endParaRPr>
            </a:p>
          </p:txBody>
        </p:sp>
        <p:sp>
          <p:nvSpPr>
            <p:cNvPr id="157" name="テキスト ボックス 156">
              <a:extLst>
                <a:ext uri="{FF2B5EF4-FFF2-40B4-BE49-F238E27FC236}">
                  <a16:creationId xmlns:a16="http://schemas.microsoft.com/office/drawing/2014/main" id="{5FFFA10A-1CF5-44D3-BC87-CB02C49ABB21}"/>
                </a:ext>
              </a:extLst>
            </p:cNvPr>
            <p:cNvSpPr txBox="1"/>
            <p:nvPr/>
          </p:nvSpPr>
          <p:spPr>
            <a:xfrm>
              <a:off x="1236841" y="2615604"/>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④</a:t>
              </a:r>
            </a:p>
          </p:txBody>
        </p:sp>
        <p:sp>
          <p:nvSpPr>
            <p:cNvPr id="158" name="テキスト ボックス 157">
              <a:extLst>
                <a:ext uri="{FF2B5EF4-FFF2-40B4-BE49-F238E27FC236}">
                  <a16:creationId xmlns:a16="http://schemas.microsoft.com/office/drawing/2014/main" id="{BC84D548-D91C-485F-93FB-F423117FC168}"/>
                </a:ext>
              </a:extLst>
            </p:cNvPr>
            <p:cNvSpPr txBox="1"/>
            <p:nvPr/>
          </p:nvSpPr>
          <p:spPr>
            <a:xfrm>
              <a:off x="2672687" y="4251190"/>
              <a:ext cx="506431"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600" dirty="0"/>
                <a:t>上下</a:t>
              </a:r>
            </a:p>
          </p:txBody>
        </p:sp>
      </p:grpSp>
      <p:sp>
        <p:nvSpPr>
          <p:cNvPr id="89" name="正方形/長方形 88">
            <a:extLst>
              <a:ext uri="{FF2B5EF4-FFF2-40B4-BE49-F238E27FC236}">
                <a16:creationId xmlns:a16="http://schemas.microsoft.com/office/drawing/2014/main" id="{4FC0A04C-9D48-4445-B840-844F33C16760}"/>
              </a:ext>
            </a:extLst>
          </p:cNvPr>
          <p:cNvSpPr/>
          <p:nvPr/>
        </p:nvSpPr>
        <p:spPr>
          <a:xfrm>
            <a:off x="1140056" y="648000"/>
            <a:ext cx="7536400" cy="5858930"/>
          </a:xfrm>
          <a:prstGeom prst="rect">
            <a:avLst/>
          </a:prstGeom>
          <a:solidFill>
            <a:schemeClr val="bg1">
              <a:alpha val="65000"/>
            </a:schemeClr>
          </a:solidFill>
          <a:ln w="508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鏡を床に置くと見え方が一致</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見え方の分類</a:t>
            </a:r>
            <a:endParaRPr kumimoji="1" lang="ja-JP" altLang="en-US" dirty="0"/>
          </a:p>
        </p:txBody>
      </p:sp>
      <p:pic>
        <p:nvPicPr>
          <p:cNvPr id="36" name="図 35">
            <a:extLst>
              <a:ext uri="{FF2B5EF4-FFF2-40B4-BE49-F238E27FC236}">
                <a16:creationId xmlns:a16="http://schemas.microsoft.com/office/drawing/2014/main" id="{28ACD167-F79B-45FA-8C4C-40538BFA881F}"/>
              </a:ext>
            </a:extLst>
          </p:cNvPr>
          <p:cNvPicPr>
            <a:picLocks noChangeAspect="1"/>
          </p:cNvPicPr>
          <p:nvPr/>
        </p:nvPicPr>
        <p:blipFill>
          <a:blip r:embed="rId9"/>
          <a:stretch>
            <a:fillRect/>
          </a:stretch>
        </p:blipFill>
        <p:spPr>
          <a:xfrm>
            <a:off x="77284" y="576478"/>
            <a:ext cx="1067278" cy="1106373"/>
          </a:xfrm>
          <a:prstGeom prst="rect">
            <a:avLst/>
          </a:prstGeom>
        </p:spPr>
      </p:pic>
      <p:pic>
        <p:nvPicPr>
          <p:cNvPr id="57" name="図 56">
            <a:extLst>
              <a:ext uri="{FF2B5EF4-FFF2-40B4-BE49-F238E27FC236}">
                <a16:creationId xmlns:a16="http://schemas.microsoft.com/office/drawing/2014/main" id="{82934373-2BD2-45DE-BF01-239DC537395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6867" y="4183094"/>
            <a:ext cx="1008112" cy="1423354"/>
          </a:xfrm>
          <a:prstGeom prst="rect">
            <a:avLst/>
          </a:prstGeom>
        </p:spPr>
      </p:pic>
      <p:sp>
        <p:nvSpPr>
          <p:cNvPr id="82" name="鏡を床に　角丸四角形吹き出し 25">
            <a:extLst>
              <a:ext uri="{FF2B5EF4-FFF2-40B4-BE49-F238E27FC236}">
                <a16:creationId xmlns:a16="http://schemas.microsoft.com/office/drawing/2014/main" id="{86ABD090-C608-47DA-8531-1DFE59BA82A9}"/>
              </a:ext>
            </a:extLst>
          </p:cNvPr>
          <p:cNvSpPr>
            <a:spLocks/>
          </p:cNvSpPr>
          <p:nvPr/>
        </p:nvSpPr>
        <p:spPr>
          <a:xfrm>
            <a:off x="4407883" y="834926"/>
            <a:ext cx="4168356" cy="1121332"/>
          </a:xfrm>
          <a:prstGeom prst="wedgeRoundRectCallout">
            <a:avLst>
              <a:gd name="adj1" fmla="val -8771"/>
              <a:gd name="adj2" fmla="val 48679"/>
              <a:gd name="adj3" fmla="val 16667"/>
            </a:avLst>
          </a:prstGeom>
          <a:solidFill>
            <a:schemeClr val="accent6">
              <a:lumMod val="20000"/>
              <a:lumOff val="80000"/>
            </a:schemeClr>
          </a:solidFill>
          <a:ln w="12700">
            <a:noFill/>
          </a:ln>
          <a:effectLst>
            <a:innerShdw blurRad="139700">
              <a:srgbClr val="FF6600"/>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ct val="20000"/>
              </a:spcBef>
            </a:pPr>
            <a:r>
              <a:rPr lang="ja-JP" altLang="en-US" sz="2000" dirty="0">
                <a:solidFill>
                  <a:srgbClr val="EEECE1">
                    <a:lumMod val="10000"/>
                  </a:srgbClr>
                </a:solidFill>
              </a:rPr>
              <a:t>鏡を床に置くと見え方が一致</a:t>
            </a:r>
          </a:p>
        </p:txBody>
      </p:sp>
      <p:sp>
        <p:nvSpPr>
          <p:cNvPr id="83" name="円形吹き出し 47">
            <a:extLst>
              <a:ext uri="{FF2B5EF4-FFF2-40B4-BE49-F238E27FC236}">
                <a16:creationId xmlns:a16="http://schemas.microsoft.com/office/drawing/2014/main" id="{0DAF7478-C81D-4E36-9240-0E06E4EBA97A}"/>
              </a:ext>
            </a:extLst>
          </p:cNvPr>
          <p:cNvSpPr/>
          <p:nvPr/>
        </p:nvSpPr>
        <p:spPr>
          <a:xfrm>
            <a:off x="1541109" y="1735426"/>
            <a:ext cx="1750800" cy="1110640"/>
          </a:xfrm>
          <a:prstGeom prst="wedgeEllipseCallout">
            <a:avLst>
              <a:gd name="adj1" fmla="val 82083"/>
              <a:gd name="adj2" fmla="val 21264"/>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見え方は</a:t>
            </a:r>
            <a:endParaRPr lang="en-US" altLang="ja-JP" sz="1600" dirty="0">
              <a:solidFill>
                <a:prstClr val="black"/>
              </a:solidFill>
              <a:effectLst>
                <a:glow rad="177800">
                  <a:prstClr val="white"/>
                </a:glow>
              </a:effectLst>
            </a:endParaRPr>
          </a:p>
          <a:p>
            <a:pPr algn="ctr"/>
            <a:r>
              <a:rPr lang="ja-JP" altLang="en-US" sz="1600" dirty="0">
                <a:solidFill>
                  <a:prstClr val="black"/>
                </a:solidFill>
                <a:effectLst>
                  <a:glow rad="177800">
                    <a:prstClr val="white"/>
                  </a:glow>
                </a:effectLst>
              </a:rPr>
              <a:t>上下</a:t>
            </a:r>
            <a:r>
              <a:rPr lang="ja-JP" altLang="en-US" sz="1600">
                <a:solidFill>
                  <a:prstClr val="black"/>
                </a:solidFill>
                <a:effectLst>
                  <a:glow rad="177800">
                    <a:prstClr val="white"/>
                  </a:glow>
                </a:effectLst>
              </a:rPr>
              <a:t>が反転</a:t>
            </a:r>
            <a:endParaRPr lang="en-US" altLang="ja-JP" sz="1600" dirty="0">
              <a:solidFill>
                <a:prstClr val="black"/>
              </a:solidFill>
              <a:effectLst>
                <a:glow rad="177800">
                  <a:prstClr val="white"/>
                </a:glow>
              </a:effectLst>
            </a:endParaRPr>
          </a:p>
        </p:txBody>
      </p:sp>
      <p:grpSp>
        <p:nvGrpSpPr>
          <p:cNvPr id="159" name="グループ化 158">
            <a:extLst>
              <a:ext uri="{FF2B5EF4-FFF2-40B4-BE49-F238E27FC236}">
                <a16:creationId xmlns:a16="http://schemas.microsoft.com/office/drawing/2014/main" id="{C6C5F858-1499-4760-B257-8B2B6A49ED3C}"/>
              </a:ext>
            </a:extLst>
          </p:cNvPr>
          <p:cNvGrpSpPr/>
          <p:nvPr/>
        </p:nvGrpSpPr>
        <p:grpSpPr>
          <a:xfrm>
            <a:off x="6336000" y="4572000"/>
            <a:ext cx="2124000" cy="1908000"/>
            <a:chOff x="6357600" y="4559839"/>
            <a:chExt cx="2124000" cy="1908000"/>
          </a:xfrm>
        </p:grpSpPr>
        <p:sp>
          <p:nvSpPr>
            <p:cNvPr id="160" name="正方形/長方形 159">
              <a:extLst>
                <a:ext uri="{FF2B5EF4-FFF2-40B4-BE49-F238E27FC236}">
                  <a16:creationId xmlns:a16="http://schemas.microsoft.com/office/drawing/2014/main" id="{6EB6AF98-B0D4-4D2C-9A1A-5C4713DD5085}"/>
                </a:ext>
              </a:extLst>
            </p:cNvPr>
            <p:cNvSpPr/>
            <p:nvPr/>
          </p:nvSpPr>
          <p:spPr>
            <a:xfrm>
              <a:off x="6357600" y="4559839"/>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61" name="図 160">
              <a:extLst>
                <a:ext uri="{FF2B5EF4-FFF2-40B4-BE49-F238E27FC236}">
                  <a16:creationId xmlns:a16="http://schemas.microsoft.com/office/drawing/2014/main" id="{29583972-E23E-442F-B9DC-6AE81FDDD3E4}"/>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6473076" y="4653174"/>
              <a:ext cx="1893048" cy="1721331"/>
            </a:xfrm>
            <a:prstGeom prst="rect">
              <a:avLst/>
            </a:prstGeom>
          </p:spPr>
        </p:pic>
        <p:sp>
          <p:nvSpPr>
            <p:cNvPr id="162" name="円形吹き出し 47">
              <a:extLst>
                <a:ext uri="{FF2B5EF4-FFF2-40B4-BE49-F238E27FC236}">
                  <a16:creationId xmlns:a16="http://schemas.microsoft.com/office/drawing/2014/main" id="{E77EA9BB-EC45-47E4-B0DC-D286DCF62E22}"/>
                </a:ext>
              </a:extLst>
            </p:cNvPr>
            <p:cNvSpPr/>
            <p:nvPr/>
          </p:nvSpPr>
          <p:spPr>
            <a:xfrm>
              <a:off x="6575326" y="4559839"/>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上下</a:t>
              </a:r>
              <a:endParaRPr lang="en-US" altLang="ja-JP" sz="1600" dirty="0">
                <a:solidFill>
                  <a:prstClr val="black"/>
                </a:solidFill>
                <a:effectLst>
                  <a:glow rad="177800">
                    <a:prstClr val="white"/>
                  </a:glow>
                </a:effectLst>
              </a:endParaRPr>
            </a:p>
          </p:txBody>
        </p:sp>
        <p:sp>
          <p:nvSpPr>
            <p:cNvPr id="163" name="テキスト ボックス 162">
              <a:extLst>
                <a:ext uri="{FF2B5EF4-FFF2-40B4-BE49-F238E27FC236}">
                  <a16:creationId xmlns:a16="http://schemas.microsoft.com/office/drawing/2014/main" id="{62451459-FAC7-48BF-A2AC-8506B638C2CB}"/>
                </a:ext>
              </a:extLst>
            </p:cNvPr>
            <p:cNvSpPr txBox="1"/>
            <p:nvPr/>
          </p:nvSpPr>
          <p:spPr>
            <a:xfrm>
              <a:off x="6357600" y="4559839"/>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⑨</a:t>
              </a:r>
            </a:p>
          </p:txBody>
        </p:sp>
        <p:sp>
          <p:nvSpPr>
            <p:cNvPr id="164" name="テキスト ボックス 163">
              <a:extLst>
                <a:ext uri="{FF2B5EF4-FFF2-40B4-BE49-F238E27FC236}">
                  <a16:creationId xmlns:a16="http://schemas.microsoft.com/office/drawing/2014/main" id="{1792FF52-8FAA-449D-BD59-4E9F5AF08907}"/>
                </a:ext>
              </a:extLst>
            </p:cNvPr>
            <p:cNvSpPr txBox="1"/>
            <p:nvPr/>
          </p:nvSpPr>
          <p:spPr>
            <a:xfrm>
              <a:off x="7611723" y="6195424"/>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165" name="フリーフォーム 33">
              <a:extLst>
                <a:ext uri="{FF2B5EF4-FFF2-40B4-BE49-F238E27FC236}">
                  <a16:creationId xmlns:a16="http://schemas.microsoft.com/office/drawing/2014/main" id="{64F11D6A-D495-4162-93F5-1BD2AEA1380F}"/>
                </a:ext>
              </a:extLst>
            </p:cNvPr>
            <p:cNvSpPr/>
            <p:nvPr/>
          </p:nvSpPr>
          <p:spPr>
            <a:xfrm rot="5740184">
              <a:off x="7061642" y="5401026"/>
              <a:ext cx="1444083" cy="127211"/>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grpSp>
        <p:nvGrpSpPr>
          <p:cNvPr id="166" name="グループ化 165">
            <a:extLst>
              <a:ext uri="{FF2B5EF4-FFF2-40B4-BE49-F238E27FC236}">
                <a16:creationId xmlns:a16="http://schemas.microsoft.com/office/drawing/2014/main" id="{22231BDA-FEC4-475D-B6B0-B3E91DF84B01}"/>
              </a:ext>
            </a:extLst>
          </p:cNvPr>
          <p:cNvGrpSpPr/>
          <p:nvPr/>
        </p:nvGrpSpPr>
        <p:grpSpPr>
          <a:xfrm>
            <a:off x="6336000" y="2628000"/>
            <a:ext cx="2124000" cy="1908000"/>
            <a:chOff x="6357600" y="2618625"/>
            <a:chExt cx="2124000" cy="1908000"/>
          </a:xfrm>
        </p:grpSpPr>
        <p:sp>
          <p:nvSpPr>
            <p:cNvPr id="167" name="正方形/長方形 166">
              <a:extLst>
                <a:ext uri="{FF2B5EF4-FFF2-40B4-BE49-F238E27FC236}">
                  <a16:creationId xmlns:a16="http://schemas.microsoft.com/office/drawing/2014/main" id="{50430D06-6D5E-4DB5-BA4E-F7CE4DDEEF8F}"/>
                </a:ext>
              </a:extLst>
            </p:cNvPr>
            <p:cNvSpPr/>
            <p:nvPr/>
          </p:nvSpPr>
          <p:spPr>
            <a:xfrm>
              <a:off x="6357600" y="2618625"/>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68" name="図 167">
              <a:extLst>
                <a:ext uri="{FF2B5EF4-FFF2-40B4-BE49-F238E27FC236}">
                  <a16:creationId xmlns:a16="http://schemas.microsoft.com/office/drawing/2014/main" id="{74631909-3DA2-4989-A5EE-FC5AE5A6217E}"/>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6471779" y="2714684"/>
              <a:ext cx="1895642" cy="1715882"/>
            </a:xfrm>
            <a:prstGeom prst="rect">
              <a:avLst/>
            </a:prstGeom>
          </p:spPr>
        </p:pic>
        <p:sp>
          <p:nvSpPr>
            <p:cNvPr id="169" name="円形吹き出し 47">
              <a:extLst>
                <a:ext uri="{FF2B5EF4-FFF2-40B4-BE49-F238E27FC236}">
                  <a16:creationId xmlns:a16="http://schemas.microsoft.com/office/drawing/2014/main" id="{A878FE8A-E5A7-4D5D-B732-00C7535207B4}"/>
                </a:ext>
              </a:extLst>
            </p:cNvPr>
            <p:cNvSpPr/>
            <p:nvPr/>
          </p:nvSpPr>
          <p:spPr>
            <a:xfrm>
              <a:off x="6575326" y="2618625"/>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上下</a:t>
              </a:r>
              <a:endParaRPr lang="en-US" altLang="ja-JP" sz="1600" dirty="0">
                <a:solidFill>
                  <a:prstClr val="black"/>
                </a:solidFill>
                <a:effectLst>
                  <a:glow rad="177800">
                    <a:prstClr val="white"/>
                  </a:glow>
                </a:effectLst>
              </a:endParaRPr>
            </a:p>
          </p:txBody>
        </p:sp>
        <p:sp>
          <p:nvSpPr>
            <p:cNvPr id="170" name="テキスト ボックス 169">
              <a:extLst>
                <a:ext uri="{FF2B5EF4-FFF2-40B4-BE49-F238E27FC236}">
                  <a16:creationId xmlns:a16="http://schemas.microsoft.com/office/drawing/2014/main" id="{6CCD428C-A3B0-4C35-8D01-1F95331BF70E}"/>
                </a:ext>
              </a:extLst>
            </p:cNvPr>
            <p:cNvSpPr txBox="1"/>
            <p:nvPr/>
          </p:nvSpPr>
          <p:spPr>
            <a:xfrm>
              <a:off x="6357600" y="2618625"/>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⑥</a:t>
              </a:r>
              <a:endParaRPr kumimoji="1" lang="ja-JP" altLang="en-US" sz="1600" dirty="0"/>
            </a:p>
          </p:txBody>
        </p:sp>
        <p:sp>
          <p:nvSpPr>
            <p:cNvPr id="171" name="テキスト ボックス 170">
              <a:extLst>
                <a:ext uri="{FF2B5EF4-FFF2-40B4-BE49-F238E27FC236}">
                  <a16:creationId xmlns:a16="http://schemas.microsoft.com/office/drawing/2014/main" id="{30605408-1971-480E-BFDB-805023572EF4}"/>
                </a:ext>
              </a:extLst>
            </p:cNvPr>
            <p:cNvSpPr txBox="1"/>
            <p:nvPr/>
          </p:nvSpPr>
          <p:spPr>
            <a:xfrm>
              <a:off x="7611723" y="4254210"/>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172" name="フリーフォーム 33">
              <a:extLst>
                <a:ext uri="{FF2B5EF4-FFF2-40B4-BE49-F238E27FC236}">
                  <a16:creationId xmlns:a16="http://schemas.microsoft.com/office/drawing/2014/main" id="{4D31ED78-8F1E-41E4-BCF8-936AC75C1075}"/>
                </a:ext>
              </a:extLst>
            </p:cNvPr>
            <p:cNvSpPr/>
            <p:nvPr/>
          </p:nvSpPr>
          <p:spPr>
            <a:xfrm rot="16971595">
              <a:off x="6981022" y="3971070"/>
              <a:ext cx="695712" cy="156142"/>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grpSp>
        <p:nvGrpSpPr>
          <p:cNvPr id="173" name="グループ化 172">
            <a:extLst>
              <a:ext uri="{FF2B5EF4-FFF2-40B4-BE49-F238E27FC236}">
                <a16:creationId xmlns:a16="http://schemas.microsoft.com/office/drawing/2014/main" id="{4131DF49-BF1F-49B5-AFE4-4BFB77DD6A6E}"/>
              </a:ext>
            </a:extLst>
          </p:cNvPr>
          <p:cNvGrpSpPr/>
          <p:nvPr/>
        </p:nvGrpSpPr>
        <p:grpSpPr>
          <a:xfrm>
            <a:off x="3780000" y="2628000"/>
            <a:ext cx="2124000" cy="1908000"/>
            <a:chOff x="3797221" y="2618625"/>
            <a:chExt cx="2124000" cy="1908000"/>
          </a:xfrm>
        </p:grpSpPr>
        <p:sp>
          <p:nvSpPr>
            <p:cNvPr id="218" name="正方形/長方形 217">
              <a:extLst>
                <a:ext uri="{FF2B5EF4-FFF2-40B4-BE49-F238E27FC236}">
                  <a16:creationId xmlns:a16="http://schemas.microsoft.com/office/drawing/2014/main" id="{38D2CC78-C492-4D68-B804-9788423454D3}"/>
                </a:ext>
              </a:extLst>
            </p:cNvPr>
            <p:cNvSpPr/>
            <p:nvPr/>
          </p:nvSpPr>
          <p:spPr>
            <a:xfrm>
              <a:off x="3797221" y="2618625"/>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19" name="図 218">
              <a:extLst>
                <a:ext uri="{FF2B5EF4-FFF2-40B4-BE49-F238E27FC236}">
                  <a16:creationId xmlns:a16="http://schemas.microsoft.com/office/drawing/2014/main" id="{BDC5FFB2-B556-4825-87E7-63469FFC264B}"/>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3911400" y="2714684"/>
              <a:ext cx="1895642" cy="1715882"/>
            </a:xfrm>
            <a:prstGeom prst="rect">
              <a:avLst/>
            </a:prstGeom>
          </p:spPr>
        </p:pic>
        <p:sp>
          <p:nvSpPr>
            <p:cNvPr id="220" name="円形吹き出し 47">
              <a:extLst>
                <a:ext uri="{FF2B5EF4-FFF2-40B4-BE49-F238E27FC236}">
                  <a16:creationId xmlns:a16="http://schemas.microsoft.com/office/drawing/2014/main" id="{40EA3C52-82DD-4C9F-8EFB-6C5AC3F6708C}"/>
                </a:ext>
              </a:extLst>
            </p:cNvPr>
            <p:cNvSpPr/>
            <p:nvPr/>
          </p:nvSpPr>
          <p:spPr>
            <a:xfrm>
              <a:off x="4014947" y="2618625"/>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上下</a:t>
              </a:r>
              <a:endParaRPr lang="en-US" altLang="ja-JP" sz="1600" dirty="0">
                <a:solidFill>
                  <a:prstClr val="black"/>
                </a:solidFill>
                <a:effectLst>
                  <a:glow rad="177800">
                    <a:prstClr val="white"/>
                  </a:glow>
                </a:effectLst>
              </a:endParaRPr>
            </a:p>
          </p:txBody>
        </p:sp>
        <p:sp>
          <p:nvSpPr>
            <p:cNvPr id="221" name="テキスト ボックス 220">
              <a:extLst>
                <a:ext uri="{FF2B5EF4-FFF2-40B4-BE49-F238E27FC236}">
                  <a16:creationId xmlns:a16="http://schemas.microsoft.com/office/drawing/2014/main" id="{D52D57A2-5804-4EFE-9A63-958899EAF689}"/>
                </a:ext>
              </a:extLst>
            </p:cNvPr>
            <p:cNvSpPr txBox="1"/>
            <p:nvPr/>
          </p:nvSpPr>
          <p:spPr>
            <a:xfrm>
              <a:off x="3797221" y="2618625"/>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⑤</a:t>
              </a:r>
              <a:endParaRPr kumimoji="1" lang="ja-JP" altLang="en-US" sz="1600" dirty="0"/>
            </a:p>
          </p:txBody>
        </p:sp>
        <p:sp>
          <p:nvSpPr>
            <p:cNvPr id="222" name="テキスト ボックス 221">
              <a:extLst>
                <a:ext uri="{FF2B5EF4-FFF2-40B4-BE49-F238E27FC236}">
                  <a16:creationId xmlns:a16="http://schemas.microsoft.com/office/drawing/2014/main" id="{11599E15-E77C-4EDF-AC53-E109045BC01F}"/>
                </a:ext>
              </a:extLst>
            </p:cNvPr>
            <p:cNvSpPr txBox="1"/>
            <p:nvPr/>
          </p:nvSpPr>
          <p:spPr>
            <a:xfrm>
              <a:off x="5051344" y="4254210"/>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223" name="フリーフォーム 33">
              <a:extLst>
                <a:ext uri="{FF2B5EF4-FFF2-40B4-BE49-F238E27FC236}">
                  <a16:creationId xmlns:a16="http://schemas.microsoft.com/office/drawing/2014/main" id="{CDFEA401-230B-4264-A23B-069CC89AF434}"/>
                </a:ext>
              </a:extLst>
            </p:cNvPr>
            <p:cNvSpPr/>
            <p:nvPr/>
          </p:nvSpPr>
          <p:spPr>
            <a:xfrm rot="16971595">
              <a:off x="4420502" y="3958157"/>
              <a:ext cx="695712" cy="156142"/>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grpSp>
        <p:nvGrpSpPr>
          <p:cNvPr id="79" name="グループ化 78">
            <a:extLst>
              <a:ext uri="{FF2B5EF4-FFF2-40B4-BE49-F238E27FC236}">
                <a16:creationId xmlns:a16="http://schemas.microsoft.com/office/drawing/2014/main" id="{2C1B2F29-9B50-4049-B916-A6FD37387D33}"/>
              </a:ext>
            </a:extLst>
          </p:cNvPr>
          <p:cNvGrpSpPr/>
          <p:nvPr/>
        </p:nvGrpSpPr>
        <p:grpSpPr>
          <a:xfrm>
            <a:off x="3665108" y="2591998"/>
            <a:ext cx="4911130" cy="3924002"/>
            <a:chOff x="3976517" y="2571284"/>
            <a:chExt cx="4911130" cy="3924002"/>
          </a:xfrm>
        </p:grpSpPr>
        <p:sp>
          <p:nvSpPr>
            <p:cNvPr id="80" name="角丸四角形 19">
              <a:extLst>
                <a:ext uri="{FF2B5EF4-FFF2-40B4-BE49-F238E27FC236}">
                  <a16:creationId xmlns:a16="http://schemas.microsoft.com/office/drawing/2014/main" id="{4C4C21E8-2A19-41B4-9EE6-F53A3059E24E}"/>
                </a:ext>
              </a:extLst>
            </p:cNvPr>
            <p:cNvSpPr/>
            <p:nvPr/>
          </p:nvSpPr>
          <p:spPr>
            <a:xfrm>
              <a:off x="6532516" y="4515286"/>
              <a:ext cx="2355131" cy="1980000"/>
            </a:xfrm>
            <a:prstGeom prst="roundRect">
              <a:avLst/>
            </a:pr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1" name="角丸四角形 19">
              <a:extLst>
                <a:ext uri="{FF2B5EF4-FFF2-40B4-BE49-F238E27FC236}">
                  <a16:creationId xmlns:a16="http://schemas.microsoft.com/office/drawing/2014/main" id="{D2A13245-31F7-47B1-8E71-EB99E2BFC25F}"/>
                </a:ext>
              </a:extLst>
            </p:cNvPr>
            <p:cNvSpPr/>
            <p:nvPr/>
          </p:nvSpPr>
          <p:spPr>
            <a:xfrm>
              <a:off x="3976517" y="2571284"/>
              <a:ext cx="4897867" cy="1980000"/>
            </a:xfrm>
            <a:prstGeom prst="roundRect">
              <a:avLst/>
            </a:pr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75" name="円形吹き出し 47">
            <a:extLst>
              <a:ext uri="{FF2B5EF4-FFF2-40B4-BE49-F238E27FC236}">
                <a16:creationId xmlns:a16="http://schemas.microsoft.com/office/drawing/2014/main" id="{20566CDB-A4DC-45F4-9C83-0CEC75F47217}"/>
              </a:ext>
            </a:extLst>
          </p:cNvPr>
          <p:cNvSpPr/>
          <p:nvPr/>
        </p:nvSpPr>
        <p:spPr>
          <a:xfrm>
            <a:off x="4308378" y="5041443"/>
            <a:ext cx="1669898" cy="870697"/>
          </a:xfrm>
          <a:prstGeom prst="wedgeRoundRectCallout">
            <a:avLst>
              <a:gd name="adj1" fmla="val 17974"/>
              <a:gd name="adj2" fmla="val -96178"/>
              <a:gd name="adj3" fmla="val 16667"/>
            </a:avLst>
          </a:prstGeom>
          <a:solidFill>
            <a:schemeClr val="bg1"/>
          </a:solidFill>
          <a:ln>
            <a:solidFill>
              <a:schemeClr val="accent5"/>
            </a:solidFill>
          </a:ln>
          <a:effectLst>
            <a:innerShdw blurRad="114300">
              <a:schemeClr val="accent5"/>
            </a:innerShdw>
          </a:effectLst>
        </p:spPr>
        <p:txBody>
          <a:bodyPr wrap="none" lIns="36000" tIns="0" rIns="36000" bIns="0" anchor="ctr" anchorCtr="1">
            <a:noAutofit/>
          </a:bodyPr>
          <a:lstStyle/>
          <a:p>
            <a:pPr algn="ctr"/>
            <a:r>
              <a:rPr lang="ja-JP" altLang="en-US" sz="1600" dirty="0">
                <a:solidFill>
                  <a:schemeClr val="tx1"/>
                </a:solidFill>
              </a:rPr>
              <a:t>鏡に対して</a:t>
            </a:r>
            <a:endParaRPr lang="en-US" altLang="ja-JP" sz="1600" dirty="0">
              <a:solidFill>
                <a:schemeClr val="tx1"/>
              </a:solidFill>
            </a:endParaRPr>
          </a:p>
          <a:p>
            <a:pPr algn="ctr"/>
            <a:r>
              <a:rPr lang="ja-JP" altLang="en-US" sz="1600" dirty="0">
                <a:solidFill>
                  <a:schemeClr val="tx1"/>
                </a:solidFill>
              </a:rPr>
              <a:t>手前と奥が反転</a:t>
            </a:r>
            <a:endParaRPr lang="en-US" altLang="ja-JP" sz="1600" dirty="0">
              <a:solidFill>
                <a:schemeClr val="tx1"/>
              </a:solidFill>
            </a:endParaRPr>
          </a:p>
        </p:txBody>
      </p:sp>
    </p:spTree>
    <p:extLst>
      <p:ext uri="{BB962C8B-B14F-4D97-AF65-F5344CB8AC3E}">
        <p14:creationId xmlns:p14="http://schemas.microsoft.com/office/powerpoint/2010/main" val="76631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79"/>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83"/>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75"/>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82" grpId="0" animBg="1"/>
      <p:bldP spid="83" grpId="0" animBg="1"/>
      <p:bldP spid="7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5" name="グループ化 184">
            <a:extLst>
              <a:ext uri="{FF2B5EF4-FFF2-40B4-BE49-F238E27FC236}">
                <a16:creationId xmlns:a16="http://schemas.microsoft.com/office/drawing/2014/main" id="{E830D43A-DACF-4AD8-B0B9-790CA8103C81}"/>
              </a:ext>
            </a:extLst>
          </p:cNvPr>
          <p:cNvGrpSpPr/>
          <p:nvPr/>
        </p:nvGrpSpPr>
        <p:grpSpPr>
          <a:xfrm>
            <a:off x="1224000" y="4572000"/>
            <a:ext cx="2124000" cy="1908000"/>
            <a:chOff x="1236841" y="4559839"/>
            <a:chExt cx="2124000" cy="1908000"/>
          </a:xfrm>
        </p:grpSpPr>
        <p:sp>
          <p:nvSpPr>
            <p:cNvPr id="186" name="正方形/長方形 185">
              <a:extLst>
                <a:ext uri="{FF2B5EF4-FFF2-40B4-BE49-F238E27FC236}">
                  <a16:creationId xmlns:a16="http://schemas.microsoft.com/office/drawing/2014/main" id="{509AF03F-606D-47E6-B35B-F270580B2D58}"/>
                </a:ext>
              </a:extLst>
            </p:cNvPr>
            <p:cNvSpPr/>
            <p:nvPr/>
          </p:nvSpPr>
          <p:spPr>
            <a:xfrm>
              <a:off x="1236841" y="4559839"/>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87" name="図 186">
              <a:extLst>
                <a:ext uri="{FF2B5EF4-FFF2-40B4-BE49-F238E27FC236}">
                  <a16:creationId xmlns:a16="http://schemas.microsoft.com/office/drawing/2014/main" id="{80DC3354-F7C2-4A0E-85C2-D6B9B66B19D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52024" y="4653174"/>
              <a:ext cx="1893634" cy="1721331"/>
            </a:xfrm>
            <a:prstGeom prst="rect">
              <a:avLst/>
            </a:prstGeom>
          </p:spPr>
        </p:pic>
        <p:sp>
          <p:nvSpPr>
            <p:cNvPr id="188" name="円形吹き出し 47">
              <a:extLst>
                <a:ext uri="{FF2B5EF4-FFF2-40B4-BE49-F238E27FC236}">
                  <a16:creationId xmlns:a16="http://schemas.microsoft.com/office/drawing/2014/main" id="{4A1A038F-7BC6-4512-A478-BA6260F016AA}"/>
                </a:ext>
              </a:extLst>
            </p:cNvPr>
            <p:cNvSpPr/>
            <p:nvPr/>
          </p:nvSpPr>
          <p:spPr>
            <a:xfrm>
              <a:off x="1454567" y="4559839"/>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前後</a:t>
              </a:r>
              <a:endParaRPr lang="en-US" altLang="ja-JP" sz="1600" dirty="0">
                <a:solidFill>
                  <a:prstClr val="black"/>
                </a:solidFill>
                <a:effectLst>
                  <a:glow rad="177800">
                    <a:prstClr val="white"/>
                  </a:glow>
                </a:effectLst>
              </a:endParaRPr>
            </a:p>
          </p:txBody>
        </p:sp>
        <p:sp>
          <p:nvSpPr>
            <p:cNvPr id="189" name="テキスト ボックス 188">
              <a:extLst>
                <a:ext uri="{FF2B5EF4-FFF2-40B4-BE49-F238E27FC236}">
                  <a16:creationId xmlns:a16="http://schemas.microsoft.com/office/drawing/2014/main" id="{E6F37F23-98BB-4A8B-B56E-481C3EC5D1EE}"/>
                </a:ext>
              </a:extLst>
            </p:cNvPr>
            <p:cNvSpPr txBox="1"/>
            <p:nvPr/>
          </p:nvSpPr>
          <p:spPr>
            <a:xfrm>
              <a:off x="1236841" y="4559839"/>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⑦</a:t>
              </a:r>
              <a:endParaRPr kumimoji="1" lang="ja-JP" altLang="en-US" sz="1600" dirty="0"/>
            </a:p>
          </p:txBody>
        </p:sp>
        <p:sp>
          <p:nvSpPr>
            <p:cNvPr id="190" name="テキスト ボックス 189">
              <a:extLst>
                <a:ext uri="{FF2B5EF4-FFF2-40B4-BE49-F238E27FC236}">
                  <a16:creationId xmlns:a16="http://schemas.microsoft.com/office/drawing/2014/main" id="{1CA98ECF-6E4C-4B30-9B89-3C4CD64D7FBC}"/>
                </a:ext>
              </a:extLst>
            </p:cNvPr>
            <p:cNvSpPr txBox="1"/>
            <p:nvPr/>
          </p:nvSpPr>
          <p:spPr>
            <a:xfrm>
              <a:off x="2490964" y="6195424"/>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191" name="フリーフォーム 33">
              <a:extLst>
                <a:ext uri="{FF2B5EF4-FFF2-40B4-BE49-F238E27FC236}">
                  <a16:creationId xmlns:a16="http://schemas.microsoft.com/office/drawing/2014/main" id="{CAD6207F-B4B0-43DF-937E-F8A2BD243A16}"/>
                </a:ext>
              </a:extLst>
            </p:cNvPr>
            <p:cNvSpPr/>
            <p:nvPr/>
          </p:nvSpPr>
          <p:spPr>
            <a:xfrm rot="5400000">
              <a:off x="1620089" y="5623066"/>
              <a:ext cx="753326" cy="130737"/>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grpSp>
        <p:nvGrpSpPr>
          <p:cNvPr id="252" name="グループ化 251">
            <a:extLst>
              <a:ext uri="{FF2B5EF4-FFF2-40B4-BE49-F238E27FC236}">
                <a16:creationId xmlns:a16="http://schemas.microsoft.com/office/drawing/2014/main" id="{5223C2E2-82B4-4063-A295-D8179FFE68CA}"/>
              </a:ext>
            </a:extLst>
          </p:cNvPr>
          <p:cNvGrpSpPr/>
          <p:nvPr/>
        </p:nvGrpSpPr>
        <p:grpSpPr>
          <a:xfrm>
            <a:off x="6336000" y="684000"/>
            <a:ext cx="2124000" cy="1908000"/>
            <a:chOff x="1236841" y="677411"/>
            <a:chExt cx="2124000" cy="1908000"/>
          </a:xfrm>
        </p:grpSpPr>
        <p:sp>
          <p:nvSpPr>
            <p:cNvPr id="253" name="正方形/長方形 252">
              <a:extLst>
                <a:ext uri="{FF2B5EF4-FFF2-40B4-BE49-F238E27FC236}">
                  <a16:creationId xmlns:a16="http://schemas.microsoft.com/office/drawing/2014/main" id="{2E57C257-E9EA-4550-AAE5-F97E94E95D92}"/>
                </a:ext>
              </a:extLst>
            </p:cNvPr>
            <p:cNvSpPr/>
            <p:nvPr/>
          </p:nvSpPr>
          <p:spPr>
            <a:xfrm>
              <a:off x="1236841" y="677411"/>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54" name="図 253">
              <a:extLst>
                <a:ext uri="{FF2B5EF4-FFF2-40B4-BE49-F238E27FC236}">
                  <a16:creationId xmlns:a16="http://schemas.microsoft.com/office/drawing/2014/main" id="{F08637B6-148D-41E5-9F03-C29A3F582ED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351020" y="770746"/>
              <a:ext cx="1895642" cy="1721331"/>
            </a:xfrm>
            <a:prstGeom prst="rect">
              <a:avLst/>
            </a:prstGeom>
          </p:spPr>
        </p:pic>
        <p:sp>
          <p:nvSpPr>
            <p:cNvPr id="255" name="フリーフォーム 33">
              <a:extLst>
                <a:ext uri="{FF2B5EF4-FFF2-40B4-BE49-F238E27FC236}">
                  <a16:creationId xmlns:a16="http://schemas.microsoft.com/office/drawing/2014/main" id="{54478E59-4804-42AC-A2C8-B4C8F3A5BFC4}"/>
                </a:ext>
              </a:extLst>
            </p:cNvPr>
            <p:cNvSpPr/>
            <p:nvPr/>
          </p:nvSpPr>
          <p:spPr>
            <a:xfrm>
              <a:off x="1454567" y="1482187"/>
              <a:ext cx="1036397" cy="560663"/>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256" name="円形吹き出し 47">
              <a:extLst>
                <a:ext uri="{FF2B5EF4-FFF2-40B4-BE49-F238E27FC236}">
                  <a16:creationId xmlns:a16="http://schemas.microsoft.com/office/drawing/2014/main" id="{7117609E-3744-4E82-9D8B-8A6266468986}"/>
                </a:ext>
              </a:extLst>
            </p:cNvPr>
            <p:cNvSpPr/>
            <p:nvPr/>
          </p:nvSpPr>
          <p:spPr>
            <a:xfrm>
              <a:off x="1454567" y="677411"/>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前後</a:t>
              </a:r>
              <a:endParaRPr lang="en-US" altLang="ja-JP" sz="1600" dirty="0">
                <a:solidFill>
                  <a:prstClr val="black"/>
                </a:solidFill>
                <a:effectLst>
                  <a:glow rad="177800">
                    <a:prstClr val="white"/>
                  </a:glow>
                </a:effectLst>
              </a:endParaRPr>
            </a:p>
          </p:txBody>
        </p:sp>
        <p:sp>
          <p:nvSpPr>
            <p:cNvPr id="257" name="テキスト ボックス 256">
              <a:extLst>
                <a:ext uri="{FF2B5EF4-FFF2-40B4-BE49-F238E27FC236}">
                  <a16:creationId xmlns:a16="http://schemas.microsoft.com/office/drawing/2014/main" id="{33C1E86F-42C9-46D0-ABA0-A8C2E1CB4E79}"/>
                </a:ext>
              </a:extLst>
            </p:cNvPr>
            <p:cNvSpPr txBox="1"/>
            <p:nvPr/>
          </p:nvSpPr>
          <p:spPr>
            <a:xfrm>
              <a:off x="1236841" y="677411"/>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③</a:t>
              </a:r>
              <a:endParaRPr kumimoji="1" lang="ja-JP" altLang="en-US" sz="1600" dirty="0"/>
            </a:p>
          </p:txBody>
        </p:sp>
        <p:sp>
          <p:nvSpPr>
            <p:cNvPr id="258" name="テキスト ボックス 257">
              <a:extLst>
                <a:ext uri="{FF2B5EF4-FFF2-40B4-BE49-F238E27FC236}">
                  <a16:creationId xmlns:a16="http://schemas.microsoft.com/office/drawing/2014/main" id="{29E451E6-F9A5-468D-8348-1521D35E91E2}"/>
                </a:ext>
              </a:extLst>
            </p:cNvPr>
            <p:cNvSpPr txBox="1"/>
            <p:nvPr/>
          </p:nvSpPr>
          <p:spPr>
            <a:xfrm>
              <a:off x="2490964" y="2312996"/>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grpSp>
      <p:grpSp>
        <p:nvGrpSpPr>
          <p:cNvPr id="259" name="グループ化 258">
            <a:extLst>
              <a:ext uri="{FF2B5EF4-FFF2-40B4-BE49-F238E27FC236}">
                <a16:creationId xmlns:a16="http://schemas.microsoft.com/office/drawing/2014/main" id="{F9831F26-2900-4B99-A814-779B6A00097F}"/>
              </a:ext>
            </a:extLst>
          </p:cNvPr>
          <p:cNvGrpSpPr/>
          <p:nvPr/>
        </p:nvGrpSpPr>
        <p:grpSpPr>
          <a:xfrm>
            <a:off x="1224000" y="2628000"/>
            <a:ext cx="2124000" cy="1908001"/>
            <a:chOff x="1236841" y="2615604"/>
            <a:chExt cx="2124000" cy="1908001"/>
          </a:xfrm>
        </p:grpSpPr>
        <p:sp>
          <p:nvSpPr>
            <p:cNvPr id="260" name="正方形/長方形 259">
              <a:extLst>
                <a:ext uri="{FF2B5EF4-FFF2-40B4-BE49-F238E27FC236}">
                  <a16:creationId xmlns:a16="http://schemas.microsoft.com/office/drawing/2014/main" id="{CF30B8CB-3B91-4FD4-8FAC-A9354E099DD7}"/>
                </a:ext>
              </a:extLst>
            </p:cNvPr>
            <p:cNvSpPr/>
            <p:nvPr/>
          </p:nvSpPr>
          <p:spPr>
            <a:xfrm>
              <a:off x="1236841" y="2615604"/>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61" name="図 260">
              <a:extLst>
                <a:ext uri="{FF2B5EF4-FFF2-40B4-BE49-F238E27FC236}">
                  <a16:creationId xmlns:a16="http://schemas.microsoft.com/office/drawing/2014/main" id="{EBF4D507-23B2-4F6E-B486-98A6E5E812C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351020" y="2708939"/>
              <a:ext cx="1895642" cy="1721331"/>
            </a:xfrm>
            <a:prstGeom prst="rect">
              <a:avLst/>
            </a:prstGeom>
          </p:spPr>
        </p:pic>
        <p:sp>
          <p:nvSpPr>
            <p:cNvPr id="262" name="フリーフォーム 33">
              <a:extLst>
                <a:ext uri="{FF2B5EF4-FFF2-40B4-BE49-F238E27FC236}">
                  <a16:creationId xmlns:a16="http://schemas.microsoft.com/office/drawing/2014/main" id="{F1CBEF04-39E1-4EF9-8F58-E80C2AC14B38}"/>
                </a:ext>
              </a:extLst>
            </p:cNvPr>
            <p:cNvSpPr/>
            <p:nvPr/>
          </p:nvSpPr>
          <p:spPr>
            <a:xfrm rot="5400000">
              <a:off x="1329487" y="3863435"/>
              <a:ext cx="603285" cy="1344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263" name="円形吹き出し 47">
              <a:extLst>
                <a:ext uri="{FF2B5EF4-FFF2-40B4-BE49-F238E27FC236}">
                  <a16:creationId xmlns:a16="http://schemas.microsoft.com/office/drawing/2014/main" id="{8FE6CA00-22F5-450B-958F-4704CC434B77}"/>
                </a:ext>
              </a:extLst>
            </p:cNvPr>
            <p:cNvSpPr/>
            <p:nvPr/>
          </p:nvSpPr>
          <p:spPr>
            <a:xfrm>
              <a:off x="1454567" y="2615604"/>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上下</a:t>
              </a:r>
              <a:endParaRPr lang="en-US" altLang="ja-JP" sz="1600" dirty="0">
                <a:solidFill>
                  <a:prstClr val="black"/>
                </a:solidFill>
                <a:effectLst>
                  <a:glow rad="177800">
                    <a:prstClr val="white"/>
                  </a:glow>
                </a:effectLst>
              </a:endParaRPr>
            </a:p>
          </p:txBody>
        </p:sp>
        <p:sp>
          <p:nvSpPr>
            <p:cNvPr id="264" name="テキスト ボックス 263">
              <a:extLst>
                <a:ext uri="{FF2B5EF4-FFF2-40B4-BE49-F238E27FC236}">
                  <a16:creationId xmlns:a16="http://schemas.microsoft.com/office/drawing/2014/main" id="{EC0986D7-4FE1-482C-A5F3-D41EA11105B6}"/>
                </a:ext>
              </a:extLst>
            </p:cNvPr>
            <p:cNvSpPr txBox="1"/>
            <p:nvPr/>
          </p:nvSpPr>
          <p:spPr>
            <a:xfrm>
              <a:off x="1236841" y="2615604"/>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④</a:t>
              </a:r>
            </a:p>
          </p:txBody>
        </p:sp>
        <p:sp>
          <p:nvSpPr>
            <p:cNvPr id="265" name="テキスト ボックス 264">
              <a:extLst>
                <a:ext uri="{FF2B5EF4-FFF2-40B4-BE49-F238E27FC236}">
                  <a16:creationId xmlns:a16="http://schemas.microsoft.com/office/drawing/2014/main" id="{FE789FC4-A733-4867-AA59-5D88854083AA}"/>
                </a:ext>
              </a:extLst>
            </p:cNvPr>
            <p:cNvSpPr txBox="1"/>
            <p:nvPr/>
          </p:nvSpPr>
          <p:spPr>
            <a:xfrm>
              <a:off x="2672687" y="4251190"/>
              <a:ext cx="506431"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600" dirty="0"/>
                <a:t>上下</a:t>
              </a:r>
            </a:p>
          </p:txBody>
        </p:sp>
      </p:grpSp>
      <p:grpSp>
        <p:nvGrpSpPr>
          <p:cNvPr id="266" name="グループ化 265">
            <a:extLst>
              <a:ext uri="{FF2B5EF4-FFF2-40B4-BE49-F238E27FC236}">
                <a16:creationId xmlns:a16="http://schemas.microsoft.com/office/drawing/2014/main" id="{01B02A3A-E575-40A5-821A-B9152A4859B4}"/>
              </a:ext>
            </a:extLst>
          </p:cNvPr>
          <p:cNvGrpSpPr/>
          <p:nvPr/>
        </p:nvGrpSpPr>
        <p:grpSpPr>
          <a:xfrm>
            <a:off x="6336000" y="4572000"/>
            <a:ext cx="2124000" cy="1908000"/>
            <a:chOff x="6357600" y="4559839"/>
            <a:chExt cx="2124000" cy="1908000"/>
          </a:xfrm>
        </p:grpSpPr>
        <p:sp>
          <p:nvSpPr>
            <p:cNvPr id="267" name="正方形/長方形 266">
              <a:extLst>
                <a:ext uri="{FF2B5EF4-FFF2-40B4-BE49-F238E27FC236}">
                  <a16:creationId xmlns:a16="http://schemas.microsoft.com/office/drawing/2014/main" id="{714FE471-07FE-4C1D-BC47-0D50DC7B68FB}"/>
                </a:ext>
              </a:extLst>
            </p:cNvPr>
            <p:cNvSpPr/>
            <p:nvPr/>
          </p:nvSpPr>
          <p:spPr>
            <a:xfrm>
              <a:off x="6357600" y="4559839"/>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68" name="図 267">
              <a:extLst>
                <a:ext uri="{FF2B5EF4-FFF2-40B4-BE49-F238E27FC236}">
                  <a16:creationId xmlns:a16="http://schemas.microsoft.com/office/drawing/2014/main" id="{5A26BCD3-3866-4199-B6D3-57F404A7856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473076" y="4653174"/>
              <a:ext cx="1893048" cy="1721331"/>
            </a:xfrm>
            <a:prstGeom prst="rect">
              <a:avLst/>
            </a:prstGeom>
          </p:spPr>
        </p:pic>
        <p:sp>
          <p:nvSpPr>
            <p:cNvPr id="269" name="円形吹き出し 47">
              <a:extLst>
                <a:ext uri="{FF2B5EF4-FFF2-40B4-BE49-F238E27FC236}">
                  <a16:creationId xmlns:a16="http://schemas.microsoft.com/office/drawing/2014/main" id="{D746274A-8803-475A-BC5F-3BFD5BB58ED9}"/>
                </a:ext>
              </a:extLst>
            </p:cNvPr>
            <p:cNvSpPr/>
            <p:nvPr/>
          </p:nvSpPr>
          <p:spPr>
            <a:xfrm>
              <a:off x="6575326" y="4559839"/>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上下</a:t>
              </a:r>
              <a:endParaRPr lang="en-US" altLang="ja-JP" sz="1600" dirty="0">
                <a:solidFill>
                  <a:prstClr val="black"/>
                </a:solidFill>
                <a:effectLst>
                  <a:glow rad="177800">
                    <a:prstClr val="white"/>
                  </a:glow>
                </a:effectLst>
              </a:endParaRPr>
            </a:p>
          </p:txBody>
        </p:sp>
        <p:sp>
          <p:nvSpPr>
            <p:cNvPr id="270" name="テキスト ボックス 269">
              <a:extLst>
                <a:ext uri="{FF2B5EF4-FFF2-40B4-BE49-F238E27FC236}">
                  <a16:creationId xmlns:a16="http://schemas.microsoft.com/office/drawing/2014/main" id="{570AD79D-AD8D-412D-9353-EB83BC413E24}"/>
                </a:ext>
              </a:extLst>
            </p:cNvPr>
            <p:cNvSpPr txBox="1"/>
            <p:nvPr/>
          </p:nvSpPr>
          <p:spPr>
            <a:xfrm>
              <a:off x="6357600" y="4559839"/>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⑨</a:t>
              </a:r>
            </a:p>
          </p:txBody>
        </p:sp>
        <p:sp>
          <p:nvSpPr>
            <p:cNvPr id="271" name="テキスト ボックス 270">
              <a:extLst>
                <a:ext uri="{FF2B5EF4-FFF2-40B4-BE49-F238E27FC236}">
                  <a16:creationId xmlns:a16="http://schemas.microsoft.com/office/drawing/2014/main" id="{465EA827-F501-452C-BA7B-81DD2C8A7874}"/>
                </a:ext>
              </a:extLst>
            </p:cNvPr>
            <p:cNvSpPr txBox="1"/>
            <p:nvPr/>
          </p:nvSpPr>
          <p:spPr>
            <a:xfrm>
              <a:off x="7611723" y="6195424"/>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272" name="フリーフォーム 33">
              <a:extLst>
                <a:ext uri="{FF2B5EF4-FFF2-40B4-BE49-F238E27FC236}">
                  <a16:creationId xmlns:a16="http://schemas.microsoft.com/office/drawing/2014/main" id="{EE350D85-BD61-4651-971B-C9774B9CDCF6}"/>
                </a:ext>
              </a:extLst>
            </p:cNvPr>
            <p:cNvSpPr/>
            <p:nvPr/>
          </p:nvSpPr>
          <p:spPr>
            <a:xfrm rot="5740184">
              <a:off x="7061642" y="5401026"/>
              <a:ext cx="1444083" cy="127211"/>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grpSp>
        <p:nvGrpSpPr>
          <p:cNvPr id="273" name="グループ化 272">
            <a:extLst>
              <a:ext uri="{FF2B5EF4-FFF2-40B4-BE49-F238E27FC236}">
                <a16:creationId xmlns:a16="http://schemas.microsoft.com/office/drawing/2014/main" id="{5BE2AC2D-F526-4943-B917-0482B74D6EDA}"/>
              </a:ext>
            </a:extLst>
          </p:cNvPr>
          <p:cNvGrpSpPr/>
          <p:nvPr/>
        </p:nvGrpSpPr>
        <p:grpSpPr>
          <a:xfrm>
            <a:off x="6336000" y="2628000"/>
            <a:ext cx="2124000" cy="1908000"/>
            <a:chOff x="6357600" y="2618625"/>
            <a:chExt cx="2124000" cy="1908000"/>
          </a:xfrm>
        </p:grpSpPr>
        <p:sp>
          <p:nvSpPr>
            <p:cNvPr id="274" name="正方形/長方形 273">
              <a:extLst>
                <a:ext uri="{FF2B5EF4-FFF2-40B4-BE49-F238E27FC236}">
                  <a16:creationId xmlns:a16="http://schemas.microsoft.com/office/drawing/2014/main" id="{105918E5-76A1-4623-9CEE-51282EDE958B}"/>
                </a:ext>
              </a:extLst>
            </p:cNvPr>
            <p:cNvSpPr/>
            <p:nvPr/>
          </p:nvSpPr>
          <p:spPr>
            <a:xfrm>
              <a:off x="6357600" y="2618625"/>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75" name="図 274">
              <a:extLst>
                <a:ext uri="{FF2B5EF4-FFF2-40B4-BE49-F238E27FC236}">
                  <a16:creationId xmlns:a16="http://schemas.microsoft.com/office/drawing/2014/main" id="{573B380E-93C3-4B65-9CD4-CE5F4A92C1B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471779" y="2714684"/>
              <a:ext cx="1895642" cy="1715882"/>
            </a:xfrm>
            <a:prstGeom prst="rect">
              <a:avLst/>
            </a:prstGeom>
          </p:spPr>
        </p:pic>
        <p:sp>
          <p:nvSpPr>
            <p:cNvPr id="276" name="円形吹き出し 47">
              <a:extLst>
                <a:ext uri="{FF2B5EF4-FFF2-40B4-BE49-F238E27FC236}">
                  <a16:creationId xmlns:a16="http://schemas.microsoft.com/office/drawing/2014/main" id="{C2C1F779-287D-49EC-8FBF-7E0265ABA1FF}"/>
                </a:ext>
              </a:extLst>
            </p:cNvPr>
            <p:cNvSpPr/>
            <p:nvPr/>
          </p:nvSpPr>
          <p:spPr>
            <a:xfrm>
              <a:off x="6575326" y="2618625"/>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上下</a:t>
              </a:r>
              <a:endParaRPr lang="en-US" altLang="ja-JP" sz="1600" dirty="0">
                <a:solidFill>
                  <a:prstClr val="black"/>
                </a:solidFill>
                <a:effectLst>
                  <a:glow rad="177800">
                    <a:prstClr val="white"/>
                  </a:glow>
                </a:effectLst>
              </a:endParaRPr>
            </a:p>
          </p:txBody>
        </p:sp>
        <p:sp>
          <p:nvSpPr>
            <p:cNvPr id="277" name="テキスト ボックス 276">
              <a:extLst>
                <a:ext uri="{FF2B5EF4-FFF2-40B4-BE49-F238E27FC236}">
                  <a16:creationId xmlns:a16="http://schemas.microsoft.com/office/drawing/2014/main" id="{13E8CC1F-3DE9-46B7-9CF1-E3A809FF6F34}"/>
                </a:ext>
              </a:extLst>
            </p:cNvPr>
            <p:cNvSpPr txBox="1"/>
            <p:nvPr/>
          </p:nvSpPr>
          <p:spPr>
            <a:xfrm>
              <a:off x="6357600" y="2618625"/>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⑥</a:t>
              </a:r>
              <a:endParaRPr kumimoji="1" lang="ja-JP" altLang="en-US" sz="1600" dirty="0"/>
            </a:p>
          </p:txBody>
        </p:sp>
        <p:sp>
          <p:nvSpPr>
            <p:cNvPr id="278" name="テキスト ボックス 277">
              <a:extLst>
                <a:ext uri="{FF2B5EF4-FFF2-40B4-BE49-F238E27FC236}">
                  <a16:creationId xmlns:a16="http://schemas.microsoft.com/office/drawing/2014/main" id="{3EB34B42-91AF-4F4B-BD8C-8E9EBCC603CE}"/>
                </a:ext>
              </a:extLst>
            </p:cNvPr>
            <p:cNvSpPr txBox="1"/>
            <p:nvPr/>
          </p:nvSpPr>
          <p:spPr>
            <a:xfrm>
              <a:off x="7611723" y="4254210"/>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279" name="フリーフォーム 33">
              <a:extLst>
                <a:ext uri="{FF2B5EF4-FFF2-40B4-BE49-F238E27FC236}">
                  <a16:creationId xmlns:a16="http://schemas.microsoft.com/office/drawing/2014/main" id="{02900C66-22C9-49D0-99C4-90734319E1EA}"/>
                </a:ext>
              </a:extLst>
            </p:cNvPr>
            <p:cNvSpPr/>
            <p:nvPr/>
          </p:nvSpPr>
          <p:spPr>
            <a:xfrm rot="16971595">
              <a:off x="6981022" y="3971070"/>
              <a:ext cx="695712" cy="156142"/>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grpSp>
        <p:nvGrpSpPr>
          <p:cNvPr id="280" name="グループ化 279">
            <a:extLst>
              <a:ext uri="{FF2B5EF4-FFF2-40B4-BE49-F238E27FC236}">
                <a16:creationId xmlns:a16="http://schemas.microsoft.com/office/drawing/2014/main" id="{5183E715-4A5D-4233-8BE3-3814BEAD1A1B}"/>
              </a:ext>
            </a:extLst>
          </p:cNvPr>
          <p:cNvGrpSpPr/>
          <p:nvPr/>
        </p:nvGrpSpPr>
        <p:grpSpPr>
          <a:xfrm>
            <a:off x="3780000" y="2628000"/>
            <a:ext cx="2124000" cy="1908000"/>
            <a:chOff x="3797221" y="2618625"/>
            <a:chExt cx="2124000" cy="1908000"/>
          </a:xfrm>
        </p:grpSpPr>
        <p:sp>
          <p:nvSpPr>
            <p:cNvPr id="281" name="正方形/長方形 280">
              <a:extLst>
                <a:ext uri="{FF2B5EF4-FFF2-40B4-BE49-F238E27FC236}">
                  <a16:creationId xmlns:a16="http://schemas.microsoft.com/office/drawing/2014/main" id="{BBFC3BFB-EA07-47F8-BD4D-BCA2123731AC}"/>
                </a:ext>
              </a:extLst>
            </p:cNvPr>
            <p:cNvSpPr/>
            <p:nvPr/>
          </p:nvSpPr>
          <p:spPr>
            <a:xfrm>
              <a:off x="3797221" y="2618625"/>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82" name="図 281">
              <a:extLst>
                <a:ext uri="{FF2B5EF4-FFF2-40B4-BE49-F238E27FC236}">
                  <a16:creationId xmlns:a16="http://schemas.microsoft.com/office/drawing/2014/main" id="{69EC53AC-A9CE-4CE0-9965-B559DBDB826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911400" y="2714684"/>
              <a:ext cx="1895642" cy="1715882"/>
            </a:xfrm>
            <a:prstGeom prst="rect">
              <a:avLst/>
            </a:prstGeom>
          </p:spPr>
        </p:pic>
        <p:sp>
          <p:nvSpPr>
            <p:cNvPr id="283" name="円形吹き出し 47">
              <a:extLst>
                <a:ext uri="{FF2B5EF4-FFF2-40B4-BE49-F238E27FC236}">
                  <a16:creationId xmlns:a16="http://schemas.microsoft.com/office/drawing/2014/main" id="{DCD723F5-31DC-4E5E-A6D8-0007C05DA779}"/>
                </a:ext>
              </a:extLst>
            </p:cNvPr>
            <p:cNvSpPr/>
            <p:nvPr/>
          </p:nvSpPr>
          <p:spPr>
            <a:xfrm>
              <a:off x="4014947" y="2618625"/>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上下</a:t>
              </a:r>
              <a:endParaRPr lang="en-US" altLang="ja-JP" sz="1600" dirty="0">
                <a:solidFill>
                  <a:prstClr val="black"/>
                </a:solidFill>
                <a:effectLst>
                  <a:glow rad="177800">
                    <a:prstClr val="white"/>
                  </a:glow>
                </a:effectLst>
              </a:endParaRPr>
            </a:p>
          </p:txBody>
        </p:sp>
        <p:sp>
          <p:nvSpPr>
            <p:cNvPr id="284" name="テキスト ボックス 283">
              <a:extLst>
                <a:ext uri="{FF2B5EF4-FFF2-40B4-BE49-F238E27FC236}">
                  <a16:creationId xmlns:a16="http://schemas.microsoft.com/office/drawing/2014/main" id="{74A70804-059B-48BF-9D38-FB138DC62CC8}"/>
                </a:ext>
              </a:extLst>
            </p:cNvPr>
            <p:cNvSpPr txBox="1"/>
            <p:nvPr/>
          </p:nvSpPr>
          <p:spPr>
            <a:xfrm>
              <a:off x="3797221" y="2618625"/>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⑤</a:t>
              </a:r>
              <a:endParaRPr kumimoji="1" lang="ja-JP" altLang="en-US" sz="1600" dirty="0"/>
            </a:p>
          </p:txBody>
        </p:sp>
        <p:sp>
          <p:nvSpPr>
            <p:cNvPr id="285" name="テキスト ボックス 284">
              <a:extLst>
                <a:ext uri="{FF2B5EF4-FFF2-40B4-BE49-F238E27FC236}">
                  <a16:creationId xmlns:a16="http://schemas.microsoft.com/office/drawing/2014/main" id="{0B3371BB-2E85-468E-84FB-190CA2C7E8C6}"/>
                </a:ext>
              </a:extLst>
            </p:cNvPr>
            <p:cNvSpPr txBox="1"/>
            <p:nvPr/>
          </p:nvSpPr>
          <p:spPr>
            <a:xfrm>
              <a:off x="5051344" y="4254210"/>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286" name="フリーフォーム 33">
              <a:extLst>
                <a:ext uri="{FF2B5EF4-FFF2-40B4-BE49-F238E27FC236}">
                  <a16:creationId xmlns:a16="http://schemas.microsoft.com/office/drawing/2014/main" id="{B1AADF4A-D870-4C8D-97E6-EAE0F909018F}"/>
                </a:ext>
              </a:extLst>
            </p:cNvPr>
            <p:cNvSpPr/>
            <p:nvPr/>
          </p:nvSpPr>
          <p:spPr>
            <a:xfrm rot="16971595">
              <a:off x="4420502" y="3958157"/>
              <a:ext cx="695712" cy="156142"/>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sp>
        <p:nvSpPr>
          <p:cNvPr id="89" name="正方形/長方形 88">
            <a:extLst>
              <a:ext uri="{FF2B5EF4-FFF2-40B4-BE49-F238E27FC236}">
                <a16:creationId xmlns:a16="http://schemas.microsoft.com/office/drawing/2014/main" id="{4FC0A04C-9D48-4445-B840-844F33C16760}"/>
              </a:ext>
            </a:extLst>
          </p:cNvPr>
          <p:cNvSpPr/>
          <p:nvPr/>
        </p:nvSpPr>
        <p:spPr>
          <a:xfrm>
            <a:off x="1140056" y="648000"/>
            <a:ext cx="7536400" cy="5858930"/>
          </a:xfrm>
          <a:prstGeom prst="rect">
            <a:avLst/>
          </a:prstGeom>
          <a:solidFill>
            <a:schemeClr val="bg1">
              <a:alpha val="65000"/>
            </a:schemeClr>
          </a:solidFill>
          <a:ln w="508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左右反転して見えるもの</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見え方の分類</a:t>
            </a:r>
          </a:p>
        </p:txBody>
      </p:sp>
      <p:pic>
        <p:nvPicPr>
          <p:cNvPr id="36" name="図 35">
            <a:extLst>
              <a:ext uri="{FF2B5EF4-FFF2-40B4-BE49-F238E27FC236}">
                <a16:creationId xmlns:a16="http://schemas.microsoft.com/office/drawing/2014/main" id="{28ACD167-F79B-45FA-8C4C-40538BFA881F}"/>
              </a:ext>
            </a:extLst>
          </p:cNvPr>
          <p:cNvPicPr>
            <a:picLocks noChangeAspect="1"/>
          </p:cNvPicPr>
          <p:nvPr/>
        </p:nvPicPr>
        <p:blipFill>
          <a:blip r:embed="rId9"/>
          <a:stretch>
            <a:fillRect/>
          </a:stretch>
        </p:blipFill>
        <p:spPr>
          <a:xfrm>
            <a:off x="77284" y="576478"/>
            <a:ext cx="1067278" cy="1106373"/>
          </a:xfrm>
          <a:prstGeom prst="rect">
            <a:avLst/>
          </a:prstGeom>
        </p:spPr>
      </p:pic>
      <p:pic>
        <p:nvPicPr>
          <p:cNvPr id="57" name="図 56">
            <a:extLst>
              <a:ext uri="{FF2B5EF4-FFF2-40B4-BE49-F238E27FC236}">
                <a16:creationId xmlns:a16="http://schemas.microsoft.com/office/drawing/2014/main" id="{82934373-2BD2-45DE-BF01-239DC537395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6867" y="4183094"/>
            <a:ext cx="1008112" cy="1423354"/>
          </a:xfrm>
          <a:prstGeom prst="rect">
            <a:avLst/>
          </a:prstGeom>
        </p:spPr>
      </p:pic>
      <p:sp>
        <p:nvSpPr>
          <p:cNvPr id="288" name="正方形/長方形 287">
            <a:extLst>
              <a:ext uri="{FF2B5EF4-FFF2-40B4-BE49-F238E27FC236}">
                <a16:creationId xmlns:a16="http://schemas.microsoft.com/office/drawing/2014/main" id="{CBBAD0B7-4D26-4CF8-B29C-D5869CB768E8}"/>
              </a:ext>
            </a:extLst>
          </p:cNvPr>
          <p:cNvSpPr/>
          <p:nvPr/>
        </p:nvSpPr>
        <p:spPr>
          <a:xfrm>
            <a:off x="3780000" y="4572000"/>
            <a:ext cx="2124000" cy="1908000"/>
          </a:xfrm>
          <a:prstGeom prst="rect">
            <a:avLst/>
          </a:prstGeom>
          <a:solidFill>
            <a:srgbClr val="FFFF99">
              <a:alpha val="50000"/>
            </a:srgb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5" name="正方形/長方形 294">
            <a:extLst>
              <a:ext uri="{FF2B5EF4-FFF2-40B4-BE49-F238E27FC236}">
                <a16:creationId xmlns:a16="http://schemas.microsoft.com/office/drawing/2014/main" id="{5E6DF578-84C3-4312-8353-6AA1ACA2E444}"/>
              </a:ext>
            </a:extLst>
          </p:cNvPr>
          <p:cNvSpPr/>
          <p:nvPr/>
        </p:nvSpPr>
        <p:spPr>
          <a:xfrm>
            <a:off x="3780000" y="684000"/>
            <a:ext cx="2124000" cy="1908000"/>
          </a:xfrm>
          <a:prstGeom prst="rect">
            <a:avLst/>
          </a:prstGeom>
          <a:solidFill>
            <a:srgbClr val="FFFF99">
              <a:alpha val="50000"/>
            </a:srgb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2" name="正方形/長方形 301">
            <a:extLst>
              <a:ext uri="{FF2B5EF4-FFF2-40B4-BE49-F238E27FC236}">
                <a16:creationId xmlns:a16="http://schemas.microsoft.com/office/drawing/2014/main" id="{C198D4B3-B03F-491C-A996-B308E61D076E}"/>
              </a:ext>
            </a:extLst>
          </p:cNvPr>
          <p:cNvSpPr/>
          <p:nvPr/>
        </p:nvSpPr>
        <p:spPr>
          <a:xfrm>
            <a:off x="1224000" y="684000"/>
            <a:ext cx="2124000" cy="1908000"/>
          </a:xfrm>
          <a:prstGeom prst="rect">
            <a:avLst/>
          </a:prstGeom>
          <a:solidFill>
            <a:srgbClr val="FFFF99">
              <a:alpha val="50000"/>
            </a:srgb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92" name="グループ化 191">
            <a:extLst>
              <a:ext uri="{FF2B5EF4-FFF2-40B4-BE49-F238E27FC236}">
                <a16:creationId xmlns:a16="http://schemas.microsoft.com/office/drawing/2014/main" id="{CA859074-8F89-4050-85FF-12306A4FD005}"/>
              </a:ext>
            </a:extLst>
          </p:cNvPr>
          <p:cNvGrpSpPr/>
          <p:nvPr/>
        </p:nvGrpSpPr>
        <p:grpSpPr>
          <a:xfrm>
            <a:off x="3780000" y="4572000"/>
            <a:ext cx="2124000" cy="1908000"/>
            <a:chOff x="3797221" y="4559839"/>
            <a:chExt cx="2124000" cy="1908000"/>
          </a:xfrm>
        </p:grpSpPr>
        <p:pic>
          <p:nvPicPr>
            <p:cNvPr id="194" name="図 193">
              <a:extLst>
                <a:ext uri="{FF2B5EF4-FFF2-40B4-BE49-F238E27FC236}">
                  <a16:creationId xmlns:a16="http://schemas.microsoft.com/office/drawing/2014/main" id="{CD166978-3619-4DEC-B7CB-F7599DEEBE2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3912659" y="4653174"/>
              <a:ext cx="1893123" cy="1721331"/>
            </a:xfrm>
            <a:prstGeom prst="rect">
              <a:avLst/>
            </a:prstGeom>
          </p:spPr>
        </p:pic>
        <p:sp>
          <p:nvSpPr>
            <p:cNvPr id="195" name="円形吹き出し 47">
              <a:extLst>
                <a:ext uri="{FF2B5EF4-FFF2-40B4-BE49-F238E27FC236}">
                  <a16:creationId xmlns:a16="http://schemas.microsoft.com/office/drawing/2014/main" id="{89447382-6FEB-4A50-9BAF-DCDA69AAD601}"/>
                </a:ext>
              </a:extLst>
            </p:cNvPr>
            <p:cNvSpPr/>
            <p:nvPr/>
          </p:nvSpPr>
          <p:spPr>
            <a:xfrm>
              <a:off x="4014947" y="4559839"/>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左右</a:t>
              </a:r>
              <a:endParaRPr lang="en-US" altLang="ja-JP" sz="1600" dirty="0">
                <a:solidFill>
                  <a:prstClr val="black"/>
                </a:solidFill>
                <a:effectLst>
                  <a:glow rad="177800">
                    <a:prstClr val="white"/>
                  </a:glow>
                </a:effectLst>
              </a:endParaRPr>
            </a:p>
          </p:txBody>
        </p:sp>
        <p:sp>
          <p:nvSpPr>
            <p:cNvPr id="212" name="テキスト ボックス 211">
              <a:extLst>
                <a:ext uri="{FF2B5EF4-FFF2-40B4-BE49-F238E27FC236}">
                  <a16:creationId xmlns:a16="http://schemas.microsoft.com/office/drawing/2014/main" id="{3AFDD496-2BD4-41E0-B170-0BDD5CB4D0B7}"/>
                </a:ext>
              </a:extLst>
            </p:cNvPr>
            <p:cNvSpPr txBox="1"/>
            <p:nvPr/>
          </p:nvSpPr>
          <p:spPr>
            <a:xfrm>
              <a:off x="3797221" y="4559839"/>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⑧</a:t>
              </a:r>
              <a:endParaRPr kumimoji="1" lang="ja-JP" altLang="en-US" sz="1600" dirty="0"/>
            </a:p>
          </p:txBody>
        </p:sp>
        <p:sp>
          <p:nvSpPr>
            <p:cNvPr id="213" name="テキスト ボックス 212">
              <a:extLst>
                <a:ext uri="{FF2B5EF4-FFF2-40B4-BE49-F238E27FC236}">
                  <a16:creationId xmlns:a16="http://schemas.microsoft.com/office/drawing/2014/main" id="{50AF8648-3698-4782-9CB1-FBE46AA48C67}"/>
                </a:ext>
              </a:extLst>
            </p:cNvPr>
            <p:cNvSpPr txBox="1"/>
            <p:nvPr/>
          </p:nvSpPr>
          <p:spPr>
            <a:xfrm>
              <a:off x="5051344" y="6195424"/>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214" name="フリーフォーム 33">
              <a:extLst>
                <a:ext uri="{FF2B5EF4-FFF2-40B4-BE49-F238E27FC236}">
                  <a16:creationId xmlns:a16="http://schemas.microsoft.com/office/drawing/2014/main" id="{A9B98330-EA2F-4053-A468-8A4D42E71718}"/>
                </a:ext>
              </a:extLst>
            </p:cNvPr>
            <p:cNvSpPr/>
            <p:nvPr/>
          </p:nvSpPr>
          <p:spPr>
            <a:xfrm rot="1579101">
              <a:off x="4062335" y="5882573"/>
              <a:ext cx="1186320" cy="10167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grpSp>
        <p:nvGrpSpPr>
          <p:cNvPr id="215" name="グループ化 214">
            <a:extLst>
              <a:ext uri="{FF2B5EF4-FFF2-40B4-BE49-F238E27FC236}">
                <a16:creationId xmlns:a16="http://schemas.microsoft.com/office/drawing/2014/main" id="{515507DB-837C-4009-B047-2FF3300A50B6}"/>
              </a:ext>
            </a:extLst>
          </p:cNvPr>
          <p:cNvGrpSpPr/>
          <p:nvPr/>
        </p:nvGrpSpPr>
        <p:grpSpPr>
          <a:xfrm>
            <a:off x="3780000" y="684000"/>
            <a:ext cx="2124000" cy="1908000"/>
            <a:chOff x="1236841" y="677411"/>
            <a:chExt cx="2124000" cy="1908000"/>
          </a:xfrm>
        </p:grpSpPr>
        <p:pic>
          <p:nvPicPr>
            <p:cNvPr id="217" name="図 216">
              <a:extLst>
                <a:ext uri="{FF2B5EF4-FFF2-40B4-BE49-F238E27FC236}">
                  <a16:creationId xmlns:a16="http://schemas.microsoft.com/office/drawing/2014/main" id="{BD1C45BB-EE26-447E-AB93-F38CDD9D5D97}"/>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1351020" y="770746"/>
              <a:ext cx="1895642" cy="1721331"/>
            </a:xfrm>
            <a:prstGeom prst="rect">
              <a:avLst/>
            </a:prstGeom>
          </p:spPr>
        </p:pic>
        <p:sp>
          <p:nvSpPr>
            <p:cNvPr id="218" name="フリーフォーム 33">
              <a:extLst>
                <a:ext uri="{FF2B5EF4-FFF2-40B4-BE49-F238E27FC236}">
                  <a16:creationId xmlns:a16="http://schemas.microsoft.com/office/drawing/2014/main" id="{86E1AB2B-7228-4814-9ADA-2AC77E82D87B}"/>
                </a:ext>
              </a:extLst>
            </p:cNvPr>
            <p:cNvSpPr/>
            <p:nvPr/>
          </p:nvSpPr>
          <p:spPr>
            <a:xfrm rot="20985341">
              <a:off x="1630948" y="1922037"/>
              <a:ext cx="304845" cy="74576"/>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152831"/>
                <a:gd name="connsiteY0" fmla="*/ 458825 h 458825"/>
                <a:gd name="connsiteX1" fmla="*/ 2152833 w 2152831"/>
                <a:gd name="connsiteY1" fmla="*/ 0 h 458825"/>
                <a:gd name="connsiteX0" fmla="*/ 2 w 1428211"/>
                <a:gd name="connsiteY0" fmla="*/ 213451 h 213452"/>
                <a:gd name="connsiteX1" fmla="*/ 1428213 w 1428211"/>
                <a:gd name="connsiteY1" fmla="*/ 0 h 213452"/>
                <a:gd name="connsiteX0" fmla="*/ 2 w 1399950"/>
                <a:gd name="connsiteY0" fmla="*/ 167137 h 167136"/>
                <a:gd name="connsiteX1" fmla="*/ 1399952 w 1399950"/>
                <a:gd name="connsiteY1" fmla="*/ 0 h 167136"/>
                <a:gd name="connsiteX0" fmla="*/ 2 w 1399950"/>
                <a:gd name="connsiteY0" fmla="*/ 167137 h 167136"/>
                <a:gd name="connsiteX1" fmla="*/ 1399952 w 1399950"/>
                <a:gd name="connsiteY1" fmla="*/ 0 h 167136"/>
                <a:gd name="connsiteX0" fmla="*/ 2 w 1399950"/>
                <a:gd name="connsiteY0" fmla="*/ 167137 h 167136"/>
                <a:gd name="connsiteX1" fmla="*/ 1399952 w 1399950"/>
                <a:gd name="connsiteY1" fmla="*/ 0 h 167136"/>
              </a:gdLst>
              <a:ahLst/>
              <a:cxnLst>
                <a:cxn ang="0">
                  <a:pos x="connsiteX0" y="connsiteY0"/>
                </a:cxn>
                <a:cxn ang="0">
                  <a:pos x="connsiteX1" y="connsiteY1"/>
                </a:cxn>
              </a:cxnLst>
              <a:rect l="l" t="t" r="r" b="b"/>
              <a:pathLst>
                <a:path w="1399950" h="167136">
                  <a:moveTo>
                    <a:pt x="2" y="167137"/>
                  </a:moveTo>
                  <a:lnTo>
                    <a:pt x="1399952"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219" name="円形吹き出し 47">
              <a:extLst>
                <a:ext uri="{FF2B5EF4-FFF2-40B4-BE49-F238E27FC236}">
                  <a16:creationId xmlns:a16="http://schemas.microsoft.com/office/drawing/2014/main" id="{0174201F-12FE-4DB2-980F-FE49295F09CB}"/>
                </a:ext>
              </a:extLst>
            </p:cNvPr>
            <p:cNvSpPr/>
            <p:nvPr/>
          </p:nvSpPr>
          <p:spPr>
            <a:xfrm>
              <a:off x="1454567" y="677411"/>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左右</a:t>
              </a:r>
              <a:endParaRPr lang="en-US" altLang="ja-JP" sz="1600" dirty="0">
                <a:solidFill>
                  <a:prstClr val="black"/>
                </a:solidFill>
                <a:effectLst>
                  <a:glow rad="177800">
                    <a:prstClr val="white"/>
                  </a:glow>
                </a:effectLst>
              </a:endParaRPr>
            </a:p>
          </p:txBody>
        </p:sp>
        <p:sp>
          <p:nvSpPr>
            <p:cNvPr id="220" name="テキスト ボックス 219">
              <a:extLst>
                <a:ext uri="{FF2B5EF4-FFF2-40B4-BE49-F238E27FC236}">
                  <a16:creationId xmlns:a16="http://schemas.microsoft.com/office/drawing/2014/main" id="{F784845A-106B-4DD5-B6D5-C7C8C69F5678}"/>
                </a:ext>
              </a:extLst>
            </p:cNvPr>
            <p:cNvSpPr txBox="1"/>
            <p:nvPr/>
          </p:nvSpPr>
          <p:spPr>
            <a:xfrm>
              <a:off x="1236841" y="677411"/>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②</a:t>
              </a:r>
            </a:p>
          </p:txBody>
        </p:sp>
        <p:sp>
          <p:nvSpPr>
            <p:cNvPr id="221" name="テキスト ボックス 220">
              <a:extLst>
                <a:ext uri="{FF2B5EF4-FFF2-40B4-BE49-F238E27FC236}">
                  <a16:creationId xmlns:a16="http://schemas.microsoft.com/office/drawing/2014/main" id="{B53EA576-FC49-4F5C-A07A-9F969B4E798F}"/>
                </a:ext>
              </a:extLst>
            </p:cNvPr>
            <p:cNvSpPr txBox="1"/>
            <p:nvPr/>
          </p:nvSpPr>
          <p:spPr>
            <a:xfrm>
              <a:off x="2490964" y="2312996"/>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grpSp>
      <p:grpSp>
        <p:nvGrpSpPr>
          <p:cNvPr id="222" name="グループ化 221">
            <a:extLst>
              <a:ext uri="{FF2B5EF4-FFF2-40B4-BE49-F238E27FC236}">
                <a16:creationId xmlns:a16="http://schemas.microsoft.com/office/drawing/2014/main" id="{B74FE37F-688E-408E-AF9A-DFBAFECCB2FE}"/>
              </a:ext>
            </a:extLst>
          </p:cNvPr>
          <p:cNvGrpSpPr/>
          <p:nvPr/>
        </p:nvGrpSpPr>
        <p:grpSpPr>
          <a:xfrm>
            <a:off x="1224000" y="684000"/>
            <a:ext cx="2009822" cy="1908000"/>
            <a:chOff x="1236841" y="677411"/>
            <a:chExt cx="2009822" cy="1908000"/>
          </a:xfrm>
        </p:grpSpPr>
        <p:pic>
          <p:nvPicPr>
            <p:cNvPr id="239" name="図 238">
              <a:extLst>
                <a:ext uri="{FF2B5EF4-FFF2-40B4-BE49-F238E27FC236}">
                  <a16:creationId xmlns:a16="http://schemas.microsoft.com/office/drawing/2014/main" id="{150D31CD-E713-437A-A875-4506F2EB9707}"/>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1351020" y="770746"/>
              <a:ext cx="1895643" cy="1721331"/>
            </a:xfrm>
            <a:prstGeom prst="rect">
              <a:avLst/>
            </a:prstGeom>
          </p:spPr>
        </p:pic>
        <p:sp>
          <p:nvSpPr>
            <p:cNvPr id="240" name="フリーフォーム 33">
              <a:extLst>
                <a:ext uri="{FF2B5EF4-FFF2-40B4-BE49-F238E27FC236}">
                  <a16:creationId xmlns:a16="http://schemas.microsoft.com/office/drawing/2014/main" id="{6A3EE5D5-0441-45C9-8EC0-59F3FD916D71}"/>
                </a:ext>
              </a:extLst>
            </p:cNvPr>
            <p:cNvSpPr/>
            <p:nvPr/>
          </p:nvSpPr>
          <p:spPr>
            <a:xfrm>
              <a:off x="1485065" y="1993365"/>
              <a:ext cx="603285" cy="1344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249" name="円形吹き出し 47">
              <a:extLst>
                <a:ext uri="{FF2B5EF4-FFF2-40B4-BE49-F238E27FC236}">
                  <a16:creationId xmlns:a16="http://schemas.microsoft.com/office/drawing/2014/main" id="{B328F798-CA55-4208-AFF9-14167893BC62}"/>
                </a:ext>
              </a:extLst>
            </p:cNvPr>
            <p:cNvSpPr/>
            <p:nvPr/>
          </p:nvSpPr>
          <p:spPr>
            <a:xfrm>
              <a:off x="1454567" y="677411"/>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左右</a:t>
              </a:r>
              <a:endParaRPr lang="en-US" altLang="ja-JP" sz="1600" dirty="0">
                <a:solidFill>
                  <a:prstClr val="black"/>
                </a:solidFill>
                <a:effectLst>
                  <a:glow rad="177800">
                    <a:prstClr val="white"/>
                  </a:glow>
                </a:effectLst>
              </a:endParaRPr>
            </a:p>
          </p:txBody>
        </p:sp>
        <p:sp>
          <p:nvSpPr>
            <p:cNvPr id="250" name="テキスト ボックス 249">
              <a:extLst>
                <a:ext uri="{FF2B5EF4-FFF2-40B4-BE49-F238E27FC236}">
                  <a16:creationId xmlns:a16="http://schemas.microsoft.com/office/drawing/2014/main" id="{C21AE210-A77B-4F12-A32E-E19D06904E6E}"/>
                </a:ext>
              </a:extLst>
            </p:cNvPr>
            <p:cNvSpPr txBox="1"/>
            <p:nvPr/>
          </p:nvSpPr>
          <p:spPr>
            <a:xfrm>
              <a:off x="1236841" y="677411"/>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①</a:t>
              </a:r>
            </a:p>
          </p:txBody>
        </p:sp>
        <p:sp>
          <p:nvSpPr>
            <p:cNvPr id="251" name="テキスト ボックス 250">
              <a:extLst>
                <a:ext uri="{FF2B5EF4-FFF2-40B4-BE49-F238E27FC236}">
                  <a16:creationId xmlns:a16="http://schemas.microsoft.com/office/drawing/2014/main" id="{EB32B809-C301-4126-9764-75A69C3223F1}"/>
                </a:ext>
              </a:extLst>
            </p:cNvPr>
            <p:cNvSpPr txBox="1"/>
            <p:nvPr/>
          </p:nvSpPr>
          <p:spPr>
            <a:xfrm>
              <a:off x="2672686" y="2312996"/>
              <a:ext cx="506431"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600" dirty="0"/>
                <a:t>左右</a:t>
              </a:r>
            </a:p>
          </p:txBody>
        </p:sp>
      </p:grpSp>
      <p:sp>
        <p:nvSpPr>
          <p:cNvPr id="90" name="角丸四角形 19">
            <a:extLst>
              <a:ext uri="{FF2B5EF4-FFF2-40B4-BE49-F238E27FC236}">
                <a16:creationId xmlns:a16="http://schemas.microsoft.com/office/drawing/2014/main" id="{2D193076-48CC-450F-B435-DBB4F640B1EE}"/>
              </a:ext>
            </a:extLst>
          </p:cNvPr>
          <p:cNvSpPr/>
          <p:nvPr/>
        </p:nvSpPr>
        <p:spPr>
          <a:xfrm>
            <a:off x="1114979" y="648000"/>
            <a:ext cx="4928382" cy="1980000"/>
          </a:xfrm>
          <a:prstGeom prst="roundRect">
            <a:avLst/>
          </a:pr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1" name="角丸四角形 19">
            <a:extLst>
              <a:ext uri="{FF2B5EF4-FFF2-40B4-BE49-F238E27FC236}">
                <a16:creationId xmlns:a16="http://schemas.microsoft.com/office/drawing/2014/main" id="{8B7BD9BF-D9D1-4E88-97E3-28F6FC75513F}"/>
              </a:ext>
            </a:extLst>
          </p:cNvPr>
          <p:cNvSpPr/>
          <p:nvPr/>
        </p:nvSpPr>
        <p:spPr>
          <a:xfrm>
            <a:off x="3632993" y="4536000"/>
            <a:ext cx="2446523" cy="1980000"/>
          </a:xfrm>
          <a:prstGeom prst="roundRect">
            <a:avLst/>
          </a:pr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2" name="文字盤が　角丸四角形吹き出し 25">
            <a:extLst>
              <a:ext uri="{FF2B5EF4-FFF2-40B4-BE49-F238E27FC236}">
                <a16:creationId xmlns:a16="http://schemas.microsoft.com/office/drawing/2014/main" id="{F3150DFA-6301-4D06-95C2-E11D3C2AF9BD}"/>
              </a:ext>
            </a:extLst>
          </p:cNvPr>
          <p:cNvSpPr>
            <a:spLocks/>
          </p:cNvSpPr>
          <p:nvPr/>
        </p:nvSpPr>
        <p:spPr>
          <a:xfrm>
            <a:off x="3697445" y="2967238"/>
            <a:ext cx="4954975" cy="1009370"/>
          </a:xfrm>
          <a:prstGeom prst="wedgeRoundRectCallout">
            <a:avLst>
              <a:gd name="adj1" fmla="val -39764"/>
              <a:gd name="adj2" fmla="val -50963"/>
              <a:gd name="adj3" fmla="val 16667"/>
            </a:avLst>
          </a:prstGeom>
          <a:solidFill>
            <a:schemeClr val="accent6">
              <a:lumMod val="20000"/>
              <a:lumOff val="80000"/>
            </a:schemeClr>
          </a:solidFill>
          <a:ln w="12700">
            <a:noFill/>
          </a:ln>
          <a:effectLst>
            <a:innerShdw blurRad="139700">
              <a:srgbClr val="FF6600"/>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ct val="20000"/>
              </a:spcBef>
            </a:pPr>
            <a:r>
              <a:rPr lang="ja-JP" altLang="en-US" sz="2000" dirty="0">
                <a:solidFill>
                  <a:srgbClr val="EEECE1">
                    <a:lumMod val="10000"/>
                  </a:srgbClr>
                </a:solidFill>
              </a:rPr>
              <a:t>左右反転して見えるものは少ない</a:t>
            </a:r>
          </a:p>
        </p:txBody>
      </p:sp>
      <p:sp>
        <p:nvSpPr>
          <p:cNvPr id="97" name="円形吹き出し 47">
            <a:extLst>
              <a:ext uri="{FF2B5EF4-FFF2-40B4-BE49-F238E27FC236}">
                <a16:creationId xmlns:a16="http://schemas.microsoft.com/office/drawing/2014/main" id="{B12C91BF-4648-4FA4-A254-60E5ED67BA28}"/>
              </a:ext>
            </a:extLst>
          </p:cNvPr>
          <p:cNvSpPr/>
          <p:nvPr/>
        </p:nvSpPr>
        <p:spPr>
          <a:xfrm>
            <a:off x="6302799" y="544317"/>
            <a:ext cx="1926370" cy="961210"/>
          </a:xfrm>
          <a:prstGeom prst="wedgeEllipseCallout">
            <a:avLst>
              <a:gd name="adj1" fmla="val -78614"/>
              <a:gd name="adj2" fmla="val -26420"/>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見え方が</a:t>
            </a:r>
            <a:endParaRPr lang="en-US" altLang="ja-JP" sz="1600" dirty="0">
              <a:solidFill>
                <a:prstClr val="black"/>
              </a:solidFill>
              <a:effectLst>
                <a:glow rad="177800">
                  <a:prstClr val="white"/>
                </a:glow>
              </a:effectLst>
            </a:endParaRPr>
          </a:p>
          <a:p>
            <a:pPr algn="ctr"/>
            <a:r>
              <a:rPr lang="ja-JP" altLang="en-US" sz="1600">
                <a:solidFill>
                  <a:prstClr val="black"/>
                </a:solidFill>
                <a:effectLst>
                  <a:glow rad="177800">
                    <a:prstClr val="white"/>
                  </a:glow>
                </a:effectLst>
              </a:rPr>
              <a:t>左右反転</a:t>
            </a:r>
            <a:endParaRPr lang="en-US" altLang="ja-JP" sz="1600" dirty="0">
              <a:solidFill>
                <a:prstClr val="black"/>
              </a:solidFill>
              <a:effectLst>
                <a:glow rad="177800">
                  <a:prstClr val="white"/>
                </a:glow>
              </a:effectLst>
            </a:endParaRPr>
          </a:p>
        </p:txBody>
      </p:sp>
    </p:spTree>
    <p:extLst>
      <p:ext uri="{BB962C8B-B14F-4D97-AF65-F5344CB8AC3E}">
        <p14:creationId xmlns:p14="http://schemas.microsoft.com/office/powerpoint/2010/main" val="194683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500"/>
                                  </p:stCondLst>
                                  <p:childTnLst>
                                    <p:set>
                                      <p:cBhvr>
                                        <p:cTn id="13" dur="1" fill="hold">
                                          <p:stCondLst>
                                            <p:cond delay="0"/>
                                          </p:stCondLst>
                                        </p:cTn>
                                        <p:tgtEl>
                                          <p:spTgt spid="89"/>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500"/>
                                  </p:stCondLst>
                                  <p:childTnLst>
                                    <p:set>
                                      <p:cBhvr>
                                        <p:cTn id="16" dur="1" fill="hold">
                                          <p:stCondLst>
                                            <p:cond delay="0"/>
                                          </p:stCondLst>
                                        </p:cTn>
                                        <p:tgtEl>
                                          <p:spTgt spid="90"/>
                                        </p:tgtEl>
                                        <p:attrNameLst>
                                          <p:attrName>style.visibility</p:attrName>
                                        </p:attrNameLst>
                                      </p:cBhvr>
                                      <p:to>
                                        <p:strVal val="visible"/>
                                      </p:to>
                                    </p:set>
                                  </p:childTnLst>
                                </p:cTn>
                              </p:par>
                            </p:childTnLst>
                          </p:cTn>
                        </p:par>
                        <p:par>
                          <p:cTn id="17" fill="hold">
                            <p:stCondLst>
                              <p:cond delay="1000"/>
                            </p:stCondLst>
                            <p:childTnLst>
                              <p:par>
                                <p:cTn id="18" presetID="1" presetClass="entr" presetSubtype="0" fill="hold" grpId="0" nodeType="afterEffect">
                                  <p:stCondLst>
                                    <p:cond delay="0"/>
                                  </p:stCondLst>
                                  <p:childTnLst>
                                    <p:set>
                                      <p:cBhvr>
                                        <p:cTn id="19" dur="1" fill="hold">
                                          <p:stCondLst>
                                            <p:cond delay="0"/>
                                          </p:stCondLst>
                                        </p:cTn>
                                        <p:tgtEl>
                                          <p:spTgt spid="91"/>
                                        </p:tgtEl>
                                        <p:attrNameLst>
                                          <p:attrName>style.visibility</p:attrName>
                                        </p:attrNameLst>
                                      </p:cBhvr>
                                      <p:to>
                                        <p:strVal val="visible"/>
                                      </p:to>
                                    </p:set>
                                  </p:childTnLst>
                                </p:cTn>
                              </p:par>
                            </p:childTnLst>
                          </p:cTn>
                        </p:par>
                        <p:par>
                          <p:cTn id="20" fill="hold">
                            <p:stCondLst>
                              <p:cond delay="1000"/>
                            </p:stCondLst>
                            <p:childTnLst>
                              <p:par>
                                <p:cTn id="21" presetID="1" presetClass="entr" presetSubtype="0" fill="hold" grpId="0" nodeType="afterEffect">
                                  <p:stCondLst>
                                    <p:cond delay="500"/>
                                  </p:stCondLst>
                                  <p:childTnLst>
                                    <p:set>
                                      <p:cBhvr>
                                        <p:cTn id="22" dur="1" fill="hold">
                                          <p:stCondLst>
                                            <p:cond delay="0"/>
                                          </p:stCondLst>
                                        </p:cTn>
                                        <p:tgtEl>
                                          <p:spTgt spid="97"/>
                                        </p:tgtEl>
                                        <p:attrNameLst>
                                          <p:attrName>style.visibility</p:attrName>
                                        </p:attrNameLst>
                                      </p:cBhvr>
                                      <p:to>
                                        <p:strVal val="visible"/>
                                      </p:to>
                                    </p:set>
                                  </p:childTnLst>
                                </p:cTn>
                              </p:par>
                            </p:childTnLst>
                          </p:cTn>
                        </p:par>
                        <p:par>
                          <p:cTn id="23" fill="hold">
                            <p:stCondLst>
                              <p:cond delay="1500"/>
                            </p:stCondLst>
                            <p:childTnLst>
                              <p:par>
                                <p:cTn id="24" presetID="1" presetClass="entr" presetSubtype="0" fill="hold" grpId="0" nodeType="afterEffect">
                                  <p:stCondLst>
                                    <p:cond delay="500"/>
                                  </p:stCondLst>
                                  <p:childTnLst>
                                    <p:set>
                                      <p:cBhvr>
                                        <p:cTn id="25"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288" grpId="0" animBg="1"/>
      <p:bldP spid="295" grpId="0" animBg="1"/>
      <p:bldP spid="302" grpId="0" animBg="1"/>
      <p:bldP spid="90" grpId="0" animBg="1"/>
      <p:bldP spid="91" grpId="0" animBg="1"/>
      <p:bldP spid="92" grpId="0" animBg="1"/>
      <p:bldP spid="9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グループ化 89">
            <a:extLst>
              <a:ext uri="{FF2B5EF4-FFF2-40B4-BE49-F238E27FC236}">
                <a16:creationId xmlns:a16="http://schemas.microsoft.com/office/drawing/2014/main" id="{617DFBC8-6D8B-4853-A433-FF2D66B5C87E}"/>
              </a:ext>
            </a:extLst>
          </p:cNvPr>
          <p:cNvGrpSpPr/>
          <p:nvPr/>
        </p:nvGrpSpPr>
        <p:grpSpPr>
          <a:xfrm>
            <a:off x="6336000" y="4572000"/>
            <a:ext cx="2124000" cy="1908000"/>
            <a:chOff x="6357600" y="4559839"/>
            <a:chExt cx="2124000" cy="1908000"/>
          </a:xfrm>
        </p:grpSpPr>
        <p:sp>
          <p:nvSpPr>
            <p:cNvPr id="91" name="正方形/長方形 90">
              <a:extLst>
                <a:ext uri="{FF2B5EF4-FFF2-40B4-BE49-F238E27FC236}">
                  <a16:creationId xmlns:a16="http://schemas.microsoft.com/office/drawing/2014/main" id="{DBD64FB8-C757-4268-B917-327ED227CF09}"/>
                </a:ext>
              </a:extLst>
            </p:cNvPr>
            <p:cNvSpPr/>
            <p:nvPr/>
          </p:nvSpPr>
          <p:spPr>
            <a:xfrm>
              <a:off x="6357600" y="4559839"/>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2" name="図 91">
              <a:extLst>
                <a:ext uri="{FF2B5EF4-FFF2-40B4-BE49-F238E27FC236}">
                  <a16:creationId xmlns:a16="http://schemas.microsoft.com/office/drawing/2014/main" id="{09FC719D-D64D-4721-BA64-6C2DD8E97C0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473076" y="4653174"/>
              <a:ext cx="1893048" cy="1721331"/>
            </a:xfrm>
            <a:prstGeom prst="rect">
              <a:avLst/>
            </a:prstGeom>
          </p:spPr>
        </p:pic>
        <p:sp>
          <p:nvSpPr>
            <p:cNvPr id="93" name="円形吹き出し 47">
              <a:extLst>
                <a:ext uri="{FF2B5EF4-FFF2-40B4-BE49-F238E27FC236}">
                  <a16:creationId xmlns:a16="http://schemas.microsoft.com/office/drawing/2014/main" id="{37AA7E26-64ED-4B46-8C17-1A1204C66FB7}"/>
                </a:ext>
              </a:extLst>
            </p:cNvPr>
            <p:cNvSpPr/>
            <p:nvPr/>
          </p:nvSpPr>
          <p:spPr>
            <a:xfrm>
              <a:off x="6575326" y="4559839"/>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上下</a:t>
              </a:r>
              <a:endParaRPr lang="en-US" altLang="ja-JP" sz="1600" dirty="0">
                <a:solidFill>
                  <a:prstClr val="black"/>
                </a:solidFill>
                <a:effectLst>
                  <a:glow rad="177800">
                    <a:prstClr val="white"/>
                  </a:glow>
                </a:effectLst>
              </a:endParaRPr>
            </a:p>
          </p:txBody>
        </p:sp>
        <p:sp>
          <p:nvSpPr>
            <p:cNvPr id="96" name="テキスト ボックス 95">
              <a:extLst>
                <a:ext uri="{FF2B5EF4-FFF2-40B4-BE49-F238E27FC236}">
                  <a16:creationId xmlns:a16="http://schemas.microsoft.com/office/drawing/2014/main" id="{C706696B-D3EA-4719-A533-A495A73E3532}"/>
                </a:ext>
              </a:extLst>
            </p:cNvPr>
            <p:cNvSpPr txBox="1"/>
            <p:nvPr/>
          </p:nvSpPr>
          <p:spPr>
            <a:xfrm>
              <a:off x="6357600" y="4559839"/>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⑨</a:t>
              </a:r>
            </a:p>
          </p:txBody>
        </p:sp>
        <p:sp>
          <p:nvSpPr>
            <p:cNvPr id="97" name="テキスト ボックス 96">
              <a:extLst>
                <a:ext uri="{FF2B5EF4-FFF2-40B4-BE49-F238E27FC236}">
                  <a16:creationId xmlns:a16="http://schemas.microsoft.com/office/drawing/2014/main" id="{FF3D5C05-0D5D-4336-B78A-4B462227FBF9}"/>
                </a:ext>
              </a:extLst>
            </p:cNvPr>
            <p:cNvSpPr txBox="1"/>
            <p:nvPr/>
          </p:nvSpPr>
          <p:spPr>
            <a:xfrm>
              <a:off x="7611723" y="6195424"/>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98" name="フリーフォーム 33">
              <a:extLst>
                <a:ext uri="{FF2B5EF4-FFF2-40B4-BE49-F238E27FC236}">
                  <a16:creationId xmlns:a16="http://schemas.microsoft.com/office/drawing/2014/main" id="{A65CFD7C-4D90-4BCC-A950-F6A23561ABD9}"/>
                </a:ext>
              </a:extLst>
            </p:cNvPr>
            <p:cNvSpPr/>
            <p:nvPr/>
          </p:nvSpPr>
          <p:spPr>
            <a:xfrm rot="5740184">
              <a:off x="7061642" y="5401026"/>
              <a:ext cx="1444083" cy="127211"/>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grpSp>
        <p:nvGrpSpPr>
          <p:cNvPr id="129" name="グループ化 128">
            <a:extLst>
              <a:ext uri="{FF2B5EF4-FFF2-40B4-BE49-F238E27FC236}">
                <a16:creationId xmlns:a16="http://schemas.microsoft.com/office/drawing/2014/main" id="{EE13F07E-BAB2-40B3-8522-E9C52400A9A3}"/>
              </a:ext>
            </a:extLst>
          </p:cNvPr>
          <p:cNvGrpSpPr/>
          <p:nvPr/>
        </p:nvGrpSpPr>
        <p:grpSpPr>
          <a:xfrm>
            <a:off x="1224000" y="2628000"/>
            <a:ext cx="2124000" cy="1908001"/>
            <a:chOff x="1236841" y="2615604"/>
            <a:chExt cx="2124000" cy="1908001"/>
          </a:xfrm>
        </p:grpSpPr>
        <p:sp>
          <p:nvSpPr>
            <p:cNvPr id="130" name="正方形/長方形 129">
              <a:extLst>
                <a:ext uri="{FF2B5EF4-FFF2-40B4-BE49-F238E27FC236}">
                  <a16:creationId xmlns:a16="http://schemas.microsoft.com/office/drawing/2014/main" id="{EFDFBB12-1202-4976-9FFF-7E0D04AE4F68}"/>
                </a:ext>
              </a:extLst>
            </p:cNvPr>
            <p:cNvSpPr/>
            <p:nvPr/>
          </p:nvSpPr>
          <p:spPr>
            <a:xfrm>
              <a:off x="1236841" y="2615604"/>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33" name="図 132">
              <a:extLst>
                <a:ext uri="{FF2B5EF4-FFF2-40B4-BE49-F238E27FC236}">
                  <a16:creationId xmlns:a16="http://schemas.microsoft.com/office/drawing/2014/main" id="{F7C055A6-07C4-4ABB-8489-4B8092653BB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351020" y="2708939"/>
              <a:ext cx="1895642" cy="1721331"/>
            </a:xfrm>
            <a:prstGeom prst="rect">
              <a:avLst/>
            </a:prstGeom>
          </p:spPr>
        </p:pic>
        <p:sp>
          <p:nvSpPr>
            <p:cNvPr id="135" name="フリーフォーム 33">
              <a:extLst>
                <a:ext uri="{FF2B5EF4-FFF2-40B4-BE49-F238E27FC236}">
                  <a16:creationId xmlns:a16="http://schemas.microsoft.com/office/drawing/2014/main" id="{08F2956B-415E-4A2C-9C83-9E894046932B}"/>
                </a:ext>
              </a:extLst>
            </p:cNvPr>
            <p:cNvSpPr/>
            <p:nvPr/>
          </p:nvSpPr>
          <p:spPr>
            <a:xfrm rot="5400000">
              <a:off x="1329487" y="3863435"/>
              <a:ext cx="603285" cy="1344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36" name="円形吹き出し 47">
              <a:extLst>
                <a:ext uri="{FF2B5EF4-FFF2-40B4-BE49-F238E27FC236}">
                  <a16:creationId xmlns:a16="http://schemas.microsoft.com/office/drawing/2014/main" id="{516F1E45-1875-4562-AC5D-4065A119DE08}"/>
                </a:ext>
              </a:extLst>
            </p:cNvPr>
            <p:cNvSpPr/>
            <p:nvPr/>
          </p:nvSpPr>
          <p:spPr>
            <a:xfrm>
              <a:off x="1454567" y="2615604"/>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上下</a:t>
              </a:r>
              <a:endParaRPr lang="en-US" altLang="ja-JP" sz="1600" dirty="0">
                <a:solidFill>
                  <a:prstClr val="black"/>
                </a:solidFill>
                <a:effectLst>
                  <a:glow rad="177800">
                    <a:prstClr val="white"/>
                  </a:glow>
                </a:effectLst>
              </a:endParaRPr>
            </a:p>
          </p:txBody>
        </p:sp>
        <p:sp>
          <p:nvSpPr>
            <p:cNvPr id="137" name="テキスト ボックス 136">
              <a:extLst>
                <a:ext uri="{FF2B5EF4-FFF2-40B4-BE49-F238E27FC236}">
                  <a16:creationId xmlns:a16="http://schemas.microsoft.com/office/drawing/2014/main" id="{DEC6E9D3-4E91-400C-B67A-53A939379AB7}"/>
                </a:ext>
              </a:extLst>
            </p:cNvPr>
            <p:cNvSpPr txBox="1"/>
            <p:nvPr/>
          </p:nvSpPr>
          <p:spPr>
            <a:xfrm>
              <a:off x="1236841" y="2615604"/>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④</a:t>
              </a:r>
            </a:p>
          </p:txBody>
        </p:sp>
        <p:sp>
          <p:nvSpPr>
            <p:cNvPr id="139" name="テキスト ボックス 138">
              <a:extLst>
                <a:ext uri="{FF2B5EF4-FFF2-40B4-BE49-F238E27FC236}">
                  <a16:creationId xmlns:a16="http://schemas.microsoft.com/office/drawing/2014/main" id="{AA380590-8264-4EC7-8530-1128DB1C02CF}"/>
                </a:ext>
              </a:extLst>
            </p:cNvPr>
            <p:cNvSpPr txBox="1"/>
            <p:nvPr/>
          </p:nvSpPr>
          <p:spPr>
            <a:xfrm>
              <a:off x="2672687" y="4251190"/>
              <a:ext cx="506431"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600" dirty="0"/>
                <a:t>上下</a:t>
              </a:r>
            </a:p>
          </p:txBody>
        </p:sp>
      </p:grpSp>
      <p:grpSp>
        <p:nvGrpSpPr>
          <p:cNvPr id="141" name="グループ化 140">
            <a:extLst>
              <a:ext uri="{FF2B5EF4-FFF2-40B4-BE49-F238E27FC236}">
                <a16:creationId xmlns:a16="http://schemas.microsoft.com/office/drawing/2014/main" id="{53C59070-714F-44A7-B849-44F07EC12052}"/>
              </a:ext>
            </a:extLst>
          </p:cNvPr>
          <p:cNvGrpSpPr/>
          <p:nvPr/>
        </p:nvGrpSpPr>
        <p:grpSpPr>
          <a:xfrm>
            <a:off x="6336000" y="2628000"/>
            <a:ext cx="2124000" cy="1908000"/>
            <a:chOff x="6357600" y="2618625"/>
            <a:chExt cx="2124000" cy="1908000"/>
          </a:xfrm>
        </p:grpSpPr>
        <p:sp>
          <p:nvSpPr>
            <p:cNvPr id="142" name="正方形/長方形 141">
              <a:extLst>
                <a:ext uri="{FF2B5EF4-FFF2-40B4-BE49-F238E27FC236}">
                  <a16:creationId xmlns:a16="http://schemas.microsoft.com/office/drawing/2014/main" id="{BE621178-B989-469C-A48D-B01895FE7BF0}"/>
                </a:ext>
              </a:extLst>
            </p:cNvPr>
            <p:cNvSpPr/>
            <p:nvPr/>
          </p:nvSpPr>
          <p:spPr>
            <a:xfrm>
              <a:off x="6357600" y="2618625"/>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43" name="図 142">
              <a:extLst>
                <a:ext uri="{FF2B5EF4-FFF2-40B4-BE49-F238E27FC236}">
                  <a16:creationId xmlns:a16="http://schemas.microsoft.com/office/drawing/2014/main" id="{47090847-3431-499B-B31A-6DB9A0D92B0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471779" y="2714684"/>
              <a:ext cx="1895642" cy="1715882"/>
            </a:xfrm>
            <a:prstGeom prst="rect">
              <a:avLst/>
            </a:prstGeom>
          </p:spPr>
        </p:pic>
        <p:sp>
          <p:nvSpPr>
            <p:cNvPr id="144" name="円形吹き出し 47">
              <a:extLst>
                <a:ext uri="{FF2B5EF4-FFF2-40B4-BE49-F238E27FC236}">
                  <a16:creationId xmlns:a16="http://schemas.microsoft.com/office/drawing/2014/main" id="{6FABFF4E-F0B2-4512-AE59-C8E7B204CD26}"/>
                </a:ext>
              </a:extLst>
            </p:cNvPr>
            <p:cNvSpPr/>
            <p:nvPr/>
          </p:nvSpPr>
          <p:spPr>
            <a:xfrm>
              <a:off x="6575326" y="2618625"/>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上下</a:t>
              </a:r>
              <a:endParaRPr lang="en-US" altLang="ja-JP" sz="1600" dirty="0">
                <a:solidFill>
                  <a:prstClr val="black"/>
                </a:solidFill>
                <a:effectLst>
                  <a:glow rad="177800">
                    <a:prstClr val="white"/>
                  </a:glow>
                </a:effectLst>
              </a:endParaRPr>
            </a:p>
          </p:txBody>
        </p:sp>
        <p:sp>
          <p:nvSpPr>
            <p:cNvPr id="145" name="テキスト ボックス 144">
              <a:extLst>
                <a:ext uri="{FF2B5EF4-FFF2-40B4-BE49-F238E27FC236}">
                  <a16:creationId xmlns:a16="http://schemas.microsoft.com/office/drawing/2014/main" id="{55A8B5FC-2BEF-4360-9703-5252B7A01D82}"/>
                </a:ext>
              </a:extLst>
            </p:cNvPr>
            <p:cNvSpPr txBox="1"/>
            <p:nvPr/>
          </p:nvSpPr>
          <p:spPr>
            <a:xfrm>
              <a:off x="6357600" y="2618625"/>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⑥</a:t>
              </a:r>
              <a:endParaRPr kumimoji="1" lang="ja-JP" altLang="en-US" sz="1600" dirty="0"/>
            </a:p>
          </p:txBody>
        </p:sp>
        <p:sp>
          <p:nvSpPr>
            <p:cNvPr id="146" name="テキスト ボックス 145">
              <a:extLst>
                <a:ext uri="{FF2B5EF4-FFF2-40B4-BE49-F238E27FC236}">
                  <a16:creationId xmlns:a16="http://schemas.microsoft.com/office/drawing/2014/main" id="{D9C093B5-71BA-4CBB-9220-0EF33116B6C9}"/>
                </a:ext>
              </a:extLst>
            </p:cNvPr>
            <p:cNvSpPr txBox="1"/>
            <p:nvPr/>
          </p:nvSpPr>
          <p:spPr>
            <a:xfrm>
              <a:off x="7611723" y="4254210"/>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147" name="フリーフォーム 33">
              <a:extLst>
                <a:ext uri="{FF2B5EF4-FFF2-40B4-BE49-F238E27FC236}">
                  <a16:creationId xmlns:a16="http://schemas.microsoft.com/office/drawing/2014/main" id="{AD5722A6-6911-4DE0-89B7-BB41EFBD49FC}"/>
                </a:ext>
              </a:extLst>
            </p:cNvPr>
            <p:cNvSpPr/>
            <p:nvPr/>
          </p:nvSpPr>
          <p:spPr>
            <a:xfrm rot="16971595">
              <a:off x="6981022" y="3971070"/>
              <a:ext cx="695712" cy="156142"/>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grpSp>
        <p:nvGrpSpPr>
          <p:cNvPr id="148" name="グループ化 147">
            <a:extLst>
              <a:ext uri="{FF2B5EF4-FFF2-40B4-BE49-F238E27FC236}">
                <a16:creationId xmlns:a16="http://schemas.microsoft.com/office/drawing/2014/main" id="{F8CE14F5-621C-4032-9991-724BBF5CAA75}"/>
              </a:ext>
            </a:extLst>
          </p:cNvPr>
          <p:cNvGrpSpPr/>
          <p:nvPr/>
        </p:nvGrpSpPr>
        <p:grpSpPr>
          <a:xfrm>
            <a:off x="3780000" y="2628000"/>
            <a:ext cx="2124000" cy="1908000"/>
            <a:chOff x="3797221" y="2618625"/>
            <a:chExt cx="2124000" cy="1908000"/>
          </a:xfrm>
        </p:grpSpPr>
        <p:sp>
          <p:nvSpPr>
            <p:cNvPr id="150" name="正方形/長方形 149">
              <a:extLst>
                <a:ext uri="{FF2B5EF4-FFF2-40B4-BE49-F238E27FC236}">
                  <a16:creationId xmlns:a16="http://schemas.microsoft.com/office/drawing/2014/main" id="{0056F88A-AF91-4FA2-9B28-5E9CEF484B66}"/>
                </a:ext>
              </a:extLst>
            </p:cNvPr>
            <p:cNvSpPr/>
            <p:nvPr/>
          </p:nvSpPr>
          <p:spPr>
            <a:xfrm>
              <a:off x="3797221" y="2618625"/>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51" name="図 150">
              <a:extLst>
                <a:ext uri="{FF2B5EF4-FFF2-40B4-BE49-F238E27FC236}">
                  <a16:creationId xmlns:a16="http://schemas.microsoft.com/office/drawing/2014/main" id="{5721A4E6-C9ED-43C0-9B48-840D7430D32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911400" y="2714684"/>
              <a:ext cx="1895642" cy="1715882"/>
            </a:xfrm>
            <a:prstGeom prst="rect">
              <a:avLst/>
            </a:prstGeom>
          </p:spPr>
        </p:pic>
        <p:sp>
          <p:nvSpPr>
            <p:cNvPr id="152" name="円形吹き出し 47">
              <a:extLst>
                <a:ext uri="{FF2B5EF4-FFF2-40B4-BE49-F238E27FC236}">
                  <a16:creationId xmlns:a16="http://schemas.microsoft.com/office/drawing/2014/main" id="{F671E587-117B-4498-9D08-501B236E9D69}"/>
                </a:ext>
              </a:extLst>
            </p:cNvPr>
            <p:cNvSpPr/>
            <p:nvPr/>
          </p:nvSpPr>
          <p:spPr>
            <a:xfrm>
              <a:off x="4014947" y="2618625"/>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上下</a:t>
              </a:r>
              <a:endParaRPr lang="en-US" altLang="ja-JP" sz="1600" dirty="0">
                <a:solidFill>
                  <a:prstClr val="black"/>
                </a:solidFill>
                <a:effectLst>
                  <a:glow rad="177800">
                    <a:prstClr val="white"/>
                  </a:glow>
                </a:effectLst>
              </a:endParaRPr>
            </a:p>
          </p:txBody>
        </p:sp>
        <p:sp>
          <p:nvSpPr>
            <p:cNvPr id="153" name="テキスト ボックス 152">
              <a:extLst>
                <a:ext uri="{FF2B5EF4-FFF2-40B4-BE49-F238E27FC236}">
                  <a16:creationId xmlns:a16="http://schemas.microsoft.com/office/drawing/2014/main" id="{076131A6-F84C-491E-96A3-96FFDCDC1012}"/>
                </a:ext>
              </a:extLst>
            </p:cNvPr>
            <p:cNvSpPr txBox="1"/>
            <p:nvPr/>
          </p:nvSpPr>
          <p:spPr>
            <a:xfrm>
              <a:off x="3797221" y="2618625"/>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⑤</a:t>
              </a:r>
              <a:endParaRPr kumimoji="1" lang="ja-JP" altLang="en-US" sz="1600" dirty="0"/>
            </a:p>
          </p:txBody>
        </p:sp>
        <p:sp>
          <p:nvSpPr>
            <p:cNvPr id="154" name="テキスト ボックス 153">
              <a:extLst>
                <a:ext uri="{FF2B5EF4-FFF2-40B4-BE49-F238E27FC236}">
                  <a16:creationId xmlns:a16="http://schemas.microsoft.com/office/drawing/2014/main" id="{61BE1201-3826-4A4B-B192-322A3244C488}"/>
                </a:ext>
              </a:extLst>
            </p:cNvPr>
            <p:cNvSpPr txBox="1"/>
            <p:nvPr/>
          </p:nvSpPr>
          <p:spPr>
            <a:xfrm>
              <a:off x="5051344" y="4254210"/>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155" name="フリーフォーム 33">
              <a:extLst>
                <a:ext uri="{FF2B5EF4-FFF2-40B4-BE49-F238E27FC236}">
                  <a16:creationId xmlns:a16="http://schemas.microsoft.com/office/drawing/2014/main" id="{3FE2E974-FEF1-4634-B720-540A2FA6B10C}"/>
                </a:ext>
              </a:extLst>
            </p:cNvPr>
            <p:cNvSpPr/>
            <p:nvPr/>
          </p:nvSpPr>
          <p:spPr>
            <a:xfrm rot="16971595">
              <a:off x="4420502" y="3958157"/>
              <a:ext cx="695712" cy="156142"/>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grpSp>
        <p:nvGrpSpPr>
          <p:cNvPr id="156" name="グループ化 155">
            <a:extLst>
              <a:ext uri="{FF2B5EF4-FFF2-40B4-BE49-F238E27FC236}">
                <a16:creationId xmlns:a16="http://schemas.microsoft.com/office/drawing/2014/main" id="{D7E8A028-8359-4E5E-ABED-A2B512DF3475}"/>
              </a:ext>
            </a:extLst>
          </p:cNvPr>
          <p:cNvGrpSpPr/>
          <p:nvPr/>
        </p:nvGrpSpPr>
        <p:grpSpPr>
          <a:xfrm>
            <a:off x="1224000" y="4572000"/>
            <a:ext cx="2124000" cy="1908000"/>
            <a:chOff x="1236841" y="4559839"/>
            <a:chExt cx="2124000" cy="1908000"/>
          </a:xfrm>
        </p:grpSpPr>
        <p:sp>
          <p:nvSpPr>
            <p:cNvPr id="157" name="正方形/長方形 156">
              <a:extLst>
                <a:ext uri="{FF2B5EF4-FFF2-40B4-BE49-F238E27FC236}">
                  <a16:creationId xmlns:a16="http://schemas.microsoft.com/office/drawing/2014/main" id="{CBA04A10-7E7F-4FC8-A027-7DAE80185454}"/>
                </a:ext>
              </a:extLst>
            </p:cNvPr>
            <p:cNvSpPr/>
            <p:nvPr/>
          </p:nvSpPr>
          <p:spPr>
            <a:xfrm>
              <a:off x="1236841" y="4559839"/>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58" name="図 157">
              <a:extLst>
                <a:ext uri="{FF2B5EF4-FFF2-40B4-BE49-F238E27FC236}">
                  <a16:creationId xmlns:a16="http://schemas.microsoft.com/office/drawing/2014/main" id="{26ACAE61-E365-49D0-8F23-F1EBB05A70A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352024" y="4653174"/>
              <a:ext cx="1893634" cy="1721331"/>
            </a:xfrm>
            <a:prstGeom prst="rect">
              <a:avLst/>
            </a:prstGeom>
          </p:spPr>
        </p:pic>
        <p:sp>
          <p:nvSpPr>
            <p:cNvPr id="160" name="円形吹き出し 47">
              <a:extLst>
                <a:ext uri="{FF2B5EF4-FFF2-40B4-BE49-F238E27FC236}">
                  <a16:creationId xmlns:a16="http://schemas.microsoft.com/office/drawing/2014/main" id="{E37063E0-0E14-43B9-AC6A-9BD756BE7A75}"/>
                </a:ext>
              </a:extLst>
            </p:cNvPr>
            <p:cNvSpPr/>
            <p:nvPr/>
          </p:nvSpPr>
          <p:spPr>
            <a:xfrm>
              <a:off x="1454567" y="4559839"/>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前後</a:t>
              </a:r>
              <a:endParaRPr lang="en-US" altLang="ja-JP" sz="1600" dirty="0">
                <a:solidFill>
                  <a:prstClr val="black"/>
                </a:solidFill>
                <a:effectLst>
                  <a:glow rad="177800">
                    <a:prstClr val="white"/>
                  </a:glow>
                </a:effectLst>
              </a:endParaRPr>
            </a:p>
          </p:txBody>
        </p:sp>
        <p:sp>
          <p:nvSpPr>
            <p:cNvPr id="161" name="テキスト ボックス 160">
              <a:extLst>
                <a:ext uri="{FF2B5EF4-FFF2-40B4-BE49-F238E27FC236}">
                  <a16:creationId xmlns:a16="http://schemas.microsoft.com/office/drawing/2014/main" id="{73BE8613-9755-4D44-8A20-191683C74C95}"/>
                </a:ext>
              </a:extLst>
            </p:cNvPr>
            <p:cNvSpPr txBox="1"/>
            <p:nvPr/>
          </p:nvSpPr>
          <p:spPr>
            <a:xfrm>
              <a:off x="1236841" y="4559839"/>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⑦</a:t>
              </a:r>
              <a:endParaRPr kumimoji="1" lang="ja-JP" altLang="en-US" sz="1600" dirty="0"/>
            </a:p>
          </p:txBody>
        </p:sp>
        <p:sp>
          <p:nvSpPr>
            <p:cNvPr id="162" name="テキスト ボックス 161">
              <a:extLst>
                <a:ext uri="{FF2B5EF4-FFF2-40B4-BE49-F238E27FC236}">
                  <a16:creationId xmlns:a16="http://schemas.microsoft.com/office/drawing/2014/main" id="{1F3A2B6F-858D-4340-AC76-E43D1FDEA288}"/>
                </a:ext>
              </a:extLst>
            </p:cNvPr>
            <p:cNvSpPr txBox="1"/>
            <p:nvPr/>
          </p:nvSpPr>
          <p:spPr>
            <a:xfrm>
              <a:off x="2490964" y="6195424"/>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163" name="フリーフォーム 33">
              <a:extLst>
                <a:ext uri="{FF2B5EF4-FFF2-40B4-BE49-F238E27FC236}">
                  <a16:creationId xmlns:a16="http://schemas.microsoft.com/office/drawing/2014/main" id="{676F7ACF-9014-46B1-8D1D-0098E4D66AF9}"/>
                </a:ext>
              </a:extLst>
            </p:cNvPr>
            <p:cNvSpPr/>
            <p:nvPr/>
          </p:nvSpPr>
          <p:spPr>
            <a:xfrm rot="5400000">
              <a:off x="1620089" y="5623066"/>
              <a:ext cx="753326" cy="130737"/>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grpSp>
        <p:nvGrpSpPr>
          <p:cNvPr id="164" name="グループ化 163">
            <a:extLst>
              <a:ext uri="{FF2B5EF4-FFF2-40B4-BE49-F238E27FC236}">
                <a16:creationId xmlns:a16="http://schemas.microsoft.com/office/drawing/2014/main" id="{FBD87959-6570-4FE9-A072-67E72F2E78D0}"/>
              </a:ext>
            </a:extLst>
          </p:cNvPr>
          <p:cNvGrpSpPr/>
          <p:nvPr/>
        </p:nvGrpSpPr>
        <p:grpSpPr>
          <a:xfrm>
            <a:off x="6336000" y="684000"/>
            <a:ext cx="2124000" cy="1908000"/>
            <a:chOff x="1236841" y="677411"/>
            <a:chExt cx="2124000" cy="1908000"/>
          </a:xfrm>
        </p:grpSpPr>
        <p:sp>
          <p:nvSpPr>
            <p:cNvPr id="183" name="正方形/長方形 182">
              <a:extLst>
                <a:ext uri="{FF2B5EF4-FFF2-40B4-BE49-F238E27FC236}">
                  <a16:creationId xmlns:a16="http://schemas.microsoft.com/office/drawing/2014/main" id="{811D9481-DECC-401A-9136-BB71B8B17BF6}"/>
                </a:ext>
              </a:extLst>
            </p:cNvPr>
            <p:cNvSpPr/>
            <p:nvPr/>
          </p:nvSpPr>
          <p:spPr>
            <a:xfrm>
              <a:off x="1236841" y="677411"/>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84" name="図 183">
              <a:extLst>
                <a:ext uri="{FF2B5EF4-FFF2-40B4-BE49-F238E27FC236}">
                  <a16:creationId xmlns:a16="http://schemas.microsoft.com/office/drawing/2014/main" id="{A4DE2AAA-CEAA-4073-94A0-25B2284E06D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351020" y="770746"/>
              <a:ext cx="1895642" cy="1721331"/>
            </a:xfrm>
            <a:prstGeom prst="rect">
              <a:avLst/>
            </a:prstGeom>
          </p:spPr>
        </p:pic>
        <p:sp>
          <p:nvSpPr>
            <p:cNvPr id="185" name="フリーフォーム 33">
              <a:extLst>
                <a:ext uri="{FF2B5EF4-FFF2-40B4-BE49-F238E27FC236}">
                  <a16:creationId xmlns:a16="http://schemas.microsoft.com/office/drawing/2014/main" id="{1D1FB02F-C6B1-490A-8A9B-AEA8D0E1EBCB}"/>
                </a:ext>
              </a:extLst>
            </p:cNvPr>
            <p:cNvSpPr/>
            <p:nvPr/>
          </p:nvSpPr>
          <p:spPr>
            <a:xfrm>
              <a:off x="1454567" y="1482187"/>
              <a:ext cx="1036397" cy="560663"/>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86" name="円形吹き出し 47">
              <a:extLst>
                <a:ext uri="{FF2B5EF4-FFF2-40B4-BE49-F238E27FC236}">
                  <a16:creationId xmlns:a16="http://schemas.microsoft.com/office/drawing/2014/main" id="{1584BA7D-18A4-4B38-83C3-D5FC74892F82}"/>
                </a:ext>
              </a:extLst>
            </p:cNvPr>
            <p:cNvSpPr/>
            <p:nvPr/>
          </p:nvSpPr>
          <p:spPr>
            <a:xfrm>
              <a:off x="1454567" y="677411"/>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前後</a:t>
              </a:r>
              <a:endParaRPr lang="en-US" altLang="ja-JP" sz="1600" dirty="0">
                <a:solidFill>
                  <a:prstClr val="black"/>
                </a:solidFill>
                <a:effectLst>
                  <a:glow rad="177800">
                    <a:prstClr val="white"/>
                  </a:glow>
                </a:effectLst>
              </a:endParaRPr>
            </a:p>
          </p:txBody>
        </p:sp>
        <p:sp>
          <p:nvSpPr>
            <p:cNvPr id="187" name="テキスト ボックス 186">
              <a:extLst>
                <a:ext uri="{FF2B5EF4-FFF2-40B4-BE49-F238E27FC236}">
                  <a16:creationId xmlns:a16="http://schemas.microsoft.com/office/drawing/2014/main" id="{72F526A6-2484-4C1F-B734-CF79988C7603}"/>
                </a:ext>
              </a:extLst>
            </p:cNvPr>
            <p:cNvSpPr txBox="1"/>
            <p:nvPr/>
          </p:nvSpPr>
          <p:spPr>
            <a:xfrm>
              <a:off x="1236841" y="677411"/>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③</a:t>
              </a:r>
              <a:endParaRPr kumimoji="1" lang="ja-JP" altLang="en-US" sz="1600" dirty="0"/>
            </a:p>
          </p:txBody>
        </p:sp>
        <p:sp>
          <p:nvSpPr>
            <p:cNvPr id="188" name="テキスト ボックス 187">
              <a:extLst>
                <a:ext uri="{FF2B5EF4-FFF2-40B4-BE49-F238E27FC236}">
                  <a16:creationId xmlns:a16="http://schemas.microsoft.com/office/drawing/2014/main" id="{7F288132-FE4A-4468-A750-AEC4DC51ED3D}"/>
                </a:ext>
              </a:extLst>
            </p:cNvPr>
            <p:cNvSpPr txBox="1"/>
            <p:nvPr/>
          </p:nvSpPr>
          <p:spPr>
            <a:xfrm>
              <a:off x="2490964" y="2312996"/>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grpSp>
      <p:sp>
        <p:nvSpPr>
          <p:cNvPr id="89" name="正方形/長方形 88">
            <a:extLst>
              <a:ext uri="{FF2B5EF4-FFF2-40B4-BE49-F238E27FC236}">
                <a16:creationId xmlns:a16="http://schemas.microsoft.com/office/drawing/2014/main" id="{4FC0A04C-9D48-4445-B840-844F33C16760}"/>
              </a:ext>
            </a:extLst>
          </p:cNvPr>
          <p:cNvSpPr/>
          <p:nvPr/>
        </p:nvSpPr>
        <p:spPr>
          <a:xfrm>
            <a:off x="1140056" y="648000"/>
            <a:ext cx="7536400" cy="5858930"/>
          </a:xfrm>
          <a:prstGeom prst="rect">
            <a:avLst/>
          </a:prstGeom>
          <a:solidFill>
            <a:schemeClr val="bg1">
              <a:alpha val="65000"/>
            </a:schemeClr>
          </a:solidFill>
          <a:ln w="508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grpSp>
        <p:nvGrpSpPr>
          <p:cNvPr id="99" name="グループ化 98">
            <a:extLst>
              <a:ext uri="{FF2B5EF4-FFF2-40B4-BE49-F238E27FC236}">
                <a16:creationId xmlns:a16="http://schemas.microsoft.com/office/drawing/2014/main" id="{F21CC620-9DE1-40BE-9E6D-26920FC5B12E}"/>
              </a:ext>
            </a:extLst>
          </p:cNvPr>
          <p:cNvGrpSpPr/>
          <p:nvPr/>
        </p:nvGrpSpPr>
        <p:grpSpPr>
          <a:xfrm>
            <a:off x="3780000" y="4572000"/>
            <a:ext cx="2124000" cy="1908000"/>
            <a:chOff x="3797221" y="4559839"/>
            <a:chExt cx="2124000" cy="1908000"/>
          </a:xfrm>
        </p:grpSpPr>
        <p:sp>
          <p:nvSpPr>
            <p:cNvPr id="100" name="正方形/長方形 99">
              <a:extLst>
                <a:ext uri="{FF2B5EF4-FFF2-40B4-BE49-F238E27FC236}">
                  <a16:creationId xmlns:a16="http://schemas.microsoft.com/office/drawing/2014/main" id="{057EC882-6FF0-4AE8-B546-264ED527C064}"/>
                </a:ext>
              </a:extLst>
            </p:cNvPr>
            <p:cNvSpPr/>
            <p:nvPr/>
          </p:nvSpPr>
          <p:spPr>
            <a:xfrm>
              <a:off x="3797221" y="4559839"/>
              <a:ext cx="2124000" cy="1908000"/>
            </a:xfrm>
            <a:prstGeom prst="rect">
              <a:avLst/>
            </a:prstGeom>
            <a:solidFill>
              <a:srgbClr val="FFFF99">
                <a:alpha val="50000"/>
              </a:srgb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1" name="図 100">
              <a:extLst>
                <a:ext uri="{FF2B5EF4-FFF2-40B4-BE49-F238E27FC236}">
                  <a16:creationId xmlns:a16="http://schemas.microsoft.com/office/drawing/2014/main" id="{C036A662-E1F9-43BF-A766-E768B1A346D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912659" y="4653174"/>
              <a:ext cx="1893123" cy="1721331"/>
            </a:xfrm>
            <a:prstGeom prst="rect">
              <a:avLst/>
            </a:prstGeom>
          </p:spPr>
        </p:pic>
        <p:sp>
          <p:nvSpPr>
            <p:cNvPr id="102" name="円形吹き出し 47">
              <a:extLst>
                <a:ext uri="{FF2B5EF4-FFF2-40B4-BE49-F238E27FC236}">
                  <a16:creationId xmlns:a16="http://schemas.microsoft.com/office/drawing/2014/main" id="{6F8DF422-D09B-4029-B981-521F9F76648D}"/>
                </a:ext>
              </a:extLst>
            </p:cNvPr>
            <p:cNvSpPr/>
            <p:nvPr/>
          </p:nvSpPr>
          <p:spPr>
            <a:xfrm>
              <a:off x="4014947" y="4559839"/>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左右</a:t>
              </a:r>
              <a:endParaRPr lang="en-US" altLang="ja-JP" sz="1600" dirty="0">
                <a:solidFill>
                  <a:prstClr val="black"/>
                </a:solidFill>
                <a:effectLst>
                  <a:glow rad="177800">
                    <a:prstClr val="white"/>
                  </a:glow>
                </a:effectLst>
              </a:endParaRPr>
            </a:p>
          </p:txBody>
        </p:sp>
        <p:sp>
          <p:nvSpPr>
            <p:cNvPr id="104" name="テキスト ボックス 103">
              <a:extLst>
                <a:ext uri="{FF2B5EF4-FFF2-40B4-BE49-F238E27FC236}">
                  <a16:creationId xmlns:a16="http://schemas.microsoft.com/office/drawing/2014/main" id="{D95310A3-EE69-4D72-8510-555B74015F40}"/>
                </a:ext>
              </a:extLst>
            </p:cNvPr>
            <p:cNvSpPr txBox="1"/>
            <p:nvPr/>
          </p:nvSpPr>
          <p:spPr>
            <a:xfrm>
              <a:off x="3797221" y="4559839"/>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⑧</a:t>
              </a:r>
              <a:endParaRPr kumimoji="1" lang="ja-JP" altLang="en-US" sz="1600" dirty="0"/>
            </a:p>
          </p:txBody>
        </p:sp>
        <p:sp>
          <p:nvSpPr>
            <p:cNvPr id="105" name="テキスト ボックス 104">
              <a:extLst>
                <a:ext uri="{FF2B5EF4-FFF2-40B4-BE49-F238E27FC236}">
                  <a16:creationId xmlns:a16="http://schemas.microsoft.com/office/drawing/2014/main" id="{C083C745-785B-4CF8-A844-75F910EFBA9C}"/>
                </a:ext>
              </a:extLst>
            </p:cNvPr>
            <p:cNvSpPr txBox="1"/>
            <p:nvPr/>
          </p:nvSpPr>
          <p:spPr>
            <a:xfrm>
              <a:off x="5051344" y="6195424"/>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107" name="フリーフォーム 33">
              <a:extLst>
                <a:ext uri="{FF2B5EF4-FFF2-40B4-BE49-F238E27FC236}">
                  <a16:creationId xmlns:a16="http://schemas.microsoft.com/office/drawing/2014/main" id="{350312B1-5AFD-4837-93DF-3ED1C2274883}"/>
                </a:ext>
              </a:extLst>
            </p:cNvPr>
            <p:cNvSpPr/>
            <p:nvPr/>
          </p:nvSpPr>
          <p:spPr>
            <a:xfrm rot="1579101">
              <a:off x="4062335" y="5882573"/>
              <a:ext cx="1186320" cy="10167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grpSp>
        <p:nvGrpSpPr>
          <p:cNvPr id="108" name="グループ化 107">
            <a:extLst>
              <a:ext uri="{FF2B5EF4-FFF2-40B4-BE49-F238E27FC236}">
                <a16:creationId xmlns:a16="http://schemas.microsoft.com/office/drawing/2014/main" id="{D5E2B2C7-7BA1-4046-96DE-22B473667C21}"/>
              </a:ext>
            </a:extLst>
          </p:cNvPr>
          <p:cNvGrpSpPr/>
          <p:nvPr/>
        </p:nvGrpSpPr>
        <p:grpSpPr>
          <a:xfrm>
            <a:off x="3780000" y="684000"/>
            <a:ext cx="2124000" cy="1908000"/>
            <a:chOff x="1236841" y="677411"/>
            <a:chExt cx="2124000" cy="1908000"/>
          </a:xfrm>
        </p:grpSpPr>
        <p:sp>
          <p:nvSpPr>
            <p:cNvPr id="110" name="正方形/長方形 109">
              <a:extLst>
                <a:ext uri="{FF2B5EF4-FFF2-40B4-BE49-F238E27FC236}">
                  <a16:creationId xmlns:a16="http://schemas.microsoft.com/office/drawing/2014/main" id="{3FB3FC64-DA2F-43F8-8FDC-CD88A0170B96}"/>
                </a:ext>
              </a:extLst>
            </p:cNvPr>
            <p:cNvSpPr/>
            <p:nvPr/>
          </p:nvSpPr>
          <p:spPr>
            <a:xfrm>
              <a:off x="1236841" y="677411"/>
              <a:ext cx="2124000" cy="1908000"/>
            </a:xfrm>
            <a:prstGeom prst="rect">
              <a:avLst/>
            </a:prstGeom>
            <a:solidFill>
              <a:srgbClr val="FFFF99">
                <a:alpha val="50000"/>
              </a:srgb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11" name="図 110">
              <a:extLst>
                <a:ext uri="{FF2B5EF4-FFF2-40B4-BE49-F238E27FC236}">
                  <a16:creationId xmlns:a16="http://schemas.microsoft.com/office/drawing/2014/main" id="{DEB39B01-07ED-4637-9D89-FD07299844E9}"/>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351020" y="770746"/>
              <a:ext cx="1895642" cy="1721331"/>
            </a:xfrm>
            <a:prstGeom prst="rect">
              <a:avLst/>
            </a:prstGeom>
          </p:spPr>
        </p:pic>
        <p:sp>
          <p:nvSpPr>
            <p:cNvPr id="112" name="フリーフォーム 33">
              <a:extLst>
                <a:ext uri="{FF2B5EF4-FFF2-40B4-BE49-F238E27FC236}">
                  <a16:creationId xmlns:a16="http://schemas.microsoft.com/office/drawing/2014/main" id="{E9883389-6375-4904-93D7-8311DE21FB33}"/>
                </a:ext>
              </a:extLst>
            </p:cNvPr>
            <p:cNvSpPr/>
            <p:nvPr/>
          </p:nvSpPr>
          <p:spPr>
            <a:xfrm rot="20985341">
              <a:off x="1630948" y="1922037"/>
              <a:ext cx="304845" cy="74576"/>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152831"/>
                <a:gd name="connsiteY0" fmla="*/ 458825 h 458825"/>
                <a:gd name="connsiteX1" fmla="*/ 2152833 w 2152831"/>
                <a:gd name="connsiteY1" fmla="*/ 0 h 458825"/>
                <a:gd name="connsiteX0" fmla="*/ 2 w 1428211"/>
                <a:gd name="connsiteY0" fmla="*/ 213451 h 213452"/>
                <a:gd name="connsiteX1" fmla="*/ 1428213 w 1428211"/>
                <a:gd name="connsiteY1" fmla="*/ 0 h 213452"/>
                <a:gd name="connsiteX0" fmla="*/ 2 w 1399950"/>
                <a:gd name="connsiteY0" fmla="*/ 167137 h 167136"/>
                <a:gd name="connsiteX1" fmla="*/ 1399952 w 1399950"/>
                <a:gd name="connsiteY1" fmla="*/ 0 h 167136"/>
                <a:gd name="connsiteX0" fmla="*/ 2 w 1399950"/>
                <a:gd name="connsiteY0" fmla="*/ 167137 h 167136"/>
                <a:gd name="connsiteX1" fmla="*/ 1399952 w 1399950"/>
                <a:gd name="connsiteY1" fmla="*/ 0 h 167136"/>
                <a:gd name="connsiteX0" fmla="*/ 2 w 1399950"/>
                <a:gd name="connsiteY0" fmla="*/ 167137 h 167136"/>
                <a:gd name="connsiteX1" fmla="*/ 1399952 w 1399950"/>
                <a:gd name="connsiteY1" fmla="*/ 0 h 167136"/>
              </a:gdLst>
              <a:ahLst/>
              <a:cxnLst>
                <a:cxn ang="0">
                  <a:pos x="connsiteX0" y="connsiteY0"/>
                </a:cxn>
                <a:cxn ang="0">
                  <a:pos x="connsiteX1" y="connsiteY1"/>
                </a:cxn>
              </a:cxnLst>
              <a:rect l="l" t="t" r="r" b="b"/>
              <a:pathLst>
                <a:path w="1399950" h="167136">
                  <a:moveTo>
                    <a:pt x="2" y="167137"/>
                  </a:moveTo>
                  <a:lnTo>
                    <a:pt x="1399952"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15" name="円形吹き出し 47">
              <a:extLst>
                <a:ext uri="{FF2B5EF4-FFF2-40B4-BE49-F238E27FC236}">
                  <a16:creationId xmlns:a16="http://schemas.microsoft.com/office/drawing/2014/main" id="{9EED003D-CFA6-412D-B6E0-E4E7B5D267DB}"/>
                </a:ext>
              </a:extLst>
            </p:cNvPr>
            <p:cNvSpPr/>
            <p:nvPr/>
          </p:nvSpPr>
          <p:spPr>
            <a:xfrm>
              <a:off x="1454567" y="677411"/>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左右</a:t>
              </a:r>
              <a:endParaRPr lang="en-US" altLang="ja-JP" sz="1600" dirty="0">
                <a:solidFill>
                  <a:prstClr val="black"/>
                </a:solidFill>
                <a:effectLst>
                  <a:glow rad="177800">
                    <a:prstClr val="white"/>
                  </a:glow>
                </a:effectLst>
              </a:endParaRPr>
            </a:p>
          </p:txBody>
        </p:sp>
        <p:sp>
          <p:nvSpPr>
            <p:cNvPr id="116" name="テキスト ボックス 115">
              <a:extLst>
                <a:ext uri="{FF2B5EF4-FFF2-40B4-BE49-F238E27FC236}">
                  <a16:creationId xmlns:a16="http://schemas.microsoft.com/office/drawing/2014/main" id="{6EC82323-DF81-4DBD-B67B-2AABCB2C1EFC}"/>
                </a:ext>
              </a:extLst>
            </p:cNvPr>
            <p:cNvSpPr txBox="1"/>
            <p:nvPr/>
          </p:nvSpPr>
          <p:spPr>
            <a:xfrm>
              <a:off x="1236841" y="677411"/>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②</a:t>
              </a:r>
            </a:p>
          </p:txBody>
        </p:sp>
        <p:sp>
          <p:nvSpPr>
            <p:cNvPr id="117" name="テキスト ボックス 116">
              <a:extLst>
                <a:ext uri="{FF2B5EF4-FFF2-40B4-BE49-F238E27FC236}">
                  <a16:creationId xmlns:a16="http://schemas.microsoft.com/office/drawing/2014/main" id="{79FAE9F3-8C78-4A2E-A04A-0B382A354F93}"/>
                </a:ext>
              </a:extLst>
            </p:cNvPr>
            <p:cNvSpPr txBox="1"/>
            <p:nvPr/>
          </p:nvSpPr>
          <p:spPr>
            <a:xfrm>
              <a:off x="2490964" y="2312996"/>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grpSp>
      <p:grpSp>
        <p:nvGrpSpPr>
          <p:cNvPr id="118" name="グループ化 117">
            <a:extLst>
              <a:ext uri="{FF2B5EF4-FFF2-40B4-BE49-F238E27FC236}">
                <a16:creationId xmlns:a16="http://schemas.microsoft.com/office/drawing/2014/main" id="{C6DF6049-1A46-4C17-B2F3-FD7F9B373658}"/>
              </a:ext>
            </a:extLst>
          </p:cNvPr>
          <p:cNvGrpSpPr/>
          <p:nvPr/>
        </p:nvGrpSpPr>
        <p:grpSpPr>
          <a:xfrm>
            <a:off x="1224000" y="684000"/>
            <a:ext cx="2124000" cy="1908000"/>
            <a:chOff x="1236841" y="677411"/>
            <a:chExt cx="2124000" cy="1908000"/>
          </a:xfrm>
        </p:grpSpPr>
        <p:sp>
          <p:nvSpPr>
            <p:cNvPr id="121" name="正方形/長方形 120">
              <a:extLst>
                <a:ext uri="{FF2B5EF4-FFF2-40B4-BE49-F238E27FC236}">
                  <a16:creationId xmlns:a16="http://schemas.microsoft.com/office/drawing/2014/main" id="{027F20F0-D1A5-45C8-99EA-11EB14C9D7EA}"/>
                </a:ext>
              </a:extLst>
            </p:cNvPr>
            <p:cNvSpPr/>
            <p:nvPr/>
          </p:nvSpPr>
          <p:spPr>
            <a:xfrm>
              <a:off x="1236841" y="677411"/>
              <a:ext cx="2124000" cy="1908000"/>
            </a:xfrm>
            <a:prstGeom prst="rect">
              <a:avLst/>
            </a:prstGeom>
            <a:solidFill>
              <a:srgbClr val="FFFF99">
                <a:alpha val="50000"/>
              </a:srgb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22" name="図 121">
              <a:extLst>
                <a:ext uri="{FF2B5EF4-FFF2-40B4-BE49-F238E27FC236}">
                  <a16:creationId xmlns:a16="http://schemas.microsoft.com/office/drawing/2014/main" id="{EDD8067F-E566-441E-A6CC-E45FC6F7B6AE}"/>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1351020" y="770746"/>
              <a:ext cx="1895643" cy="1721331"/>
            </a:xfrm>
            <a:prstGeom prst="rect">
              <a:avLst/>
            </a:prstGeom>
          </p:spPr>
        </p:pic>
        <p:sp>
          <p:nvSpPr>
            <p:cNvPr id="123" name="フリーフォーム 33">
              <a:extLst>
                <a:ext uri="{FF2B5EF4-FFF2-40B4-BE49-F238E27FC236}">
                  <a16:creationId xmlns:a16="http://schemas.microsoft.com/office/drawing/2014/main" id="{A21649F0-4180-4E99-8962-948AFA7552FC}"/>
                </a:ext>
              </a:extLst>
            </p:cNvPr>
            <p:cNvSpPr/>
            <p:nvPr/>
          </p:nvSpPr>
          <p:spPr>
            <a:xfrm>
              <a:off x="1485065" y="1993365"/>
              <a:ext cx="603285" cy="1344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24" name="円形吹き出し 47">
              <a:extLst>
                <a:ext uri="{FF2B5EF4-FFF2-40B4-BE49-F238E27FC236}">
                  <a16:creationId xmlns:a16="http://schemas.microsoft.com/office/drawing/2014/main" id="{70E16885-61EB-4092-A621-339C410C30DB}"/>
                </a:ext>
              </a:extLst>
            </p:cNvPr>
            <p:cNvSpPr/>
            <p:nvPr/>
          </p:nvSpPr>
          <p:spPr>
            <a:xfrm>
              <a:off x="1454567" y="677411"/>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左右</a:t>
              </a:r>
              <a:endParaRPr lang="en-US" altLang="ja-JP" sz="1600" dirty="0">
                <a:solidFill>
                  <a:prstClr val="black"/>
                </a:solidFill>
                <a:effectLst>
                  <a:glow rad="177800">
                    <a:prstClr val="white"/>
                  </a:glow>
                </a:effectLst>
              </a:endParaRPr>
            </a:p>
          </p:txBody>
        </p:sp>
        <p:sp>
          <p:nvSpPr>
            <p:cNvPr id="127" name="テキスト ボックス 126">
              <a:extLst>
                <a:ext uri="{FF2B5EF4-FFF2-40B4-BE49-F238E27FC236}">
                  <a16:creationId xmlns:a16="http://schemas.microsoft.com/office/drawing/2014/main" id="{D75E98B7-E9C2-4272-A3B0-1B746011B126}"/>
                </a:ext>
              </a:extLst>
            </p:cNvPr>
            <p:cNvSpPr txBox="1"/>
            <p:nvPr/>
          </p:nvSpPr>
          <p:spPr>
            <a:xfrm>
              <a:off x="1236841" y="677411"/>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①</a:t>
              </a:r>
            </a:p>
          </p:txBody>
        </p:sp>
        <p:sp>
          <p:nvSpPr>
            <p:cNvPr id="128" name="テキスト ボックス 127">
              <a:extLst>
                <a:ext uri="{FF2B5EF4-FFF2-40B4-BE49-F238E27FC236}">
                  <a16:creationId xmlns:a16="http://schemas.microsoft.com/office/drawing/2014/main" id="{961DBB6F-5807-4CC0-9034-0549D8F74C66}"/>
                </a:ext>
              </a:extLst>
            </p:cNvPr>
            <p:cNvSpPr txBox="1"/>
            <p:nvPr/>
          </p:nvSpPr>
          <p:spPr>
            <a:xfrm>
              <a:off x="2672686" y="2312996"/>
              <a:ext cx="506431"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600" dirty="0"/>
                <a:t>左右</a:t>
              </a:r>
            </a:p>
          </p:txBody>
        </p:sp>
      </p:grpSp>
      <p:sp>
        <p:nvSpPr>
          <p:cNvPr id="103" name="フリーフォーム: 図形 102">
            <a:extLst>
              <a:ext uri="{FF2B5EF4-FFF2-40B4-BE49-F238E27FC236}">
                <a16:creationId xmlns:a16="http://schemas.microsoft.com/office/drawing/2014/main" id="{664643FD-54C9-4228-A2D9-946FDF14FB95}"/>
              </a:ext>
            </a:extLst>
          </p:cNvPr>
          <p:cNvSpPr/>
          <p:nvPr/>
        </p:nvSpPr>
        <p:spPr>
          <a:xfrm>
            <a:off x="3631637" y="653684"/>
            <a:ext cx="2407210" cy="5853245"/>
          </a:xfrm>
          <a:custGeom>
            <a:avLst/>
            <a:gdLst>
              <a:gd name="connsiteX0" fmla="*/ 3098 w 2407210"/>
              <a:gd name="connsiteY0" fmla="*/ 3896768 h 5853245"/>
              <a:gd name="connsiteX1" fmla="*/ 2407210 w 2407210"/>
              <a:gd name="connsiteY1" fmla="*/ 3896768 h 5853245"/>
              <a:gd name="connsiteX2" fmla="*/ 2407210 w 2407210"/>
              <a:gd name="connsiteY2" fmla="*/ 5853245 h 5853245"/>
              <a:gd name="connsiteX3" fmla="*/ 3098 w 2407210"/>
              <a:gd name="connsiteY3" fmla="*/ 5853245 h 5853245"/>
              <a:gd name="connsiteX4" fmla="*/ 0 w 2407210"/>
              <a:gd name="connsiteY4" fmla="*/ 0 h 5853245"/>
              <a:gd name="connsiteX5" fmla="*/ 2404112 w 2407210"/>
              <a:gd name="connsiteY5" fmla="*/ 0 h 5853245"/>
              <a:gd name="connsiteX6" fmla="*/ 2404112 w 2407210"/>
              <a:gd name="connsiteY6" fmla="*/ 1956477 h 5853245"/>
              <a:gd name="connsiteX7" fmla="*/ 0 w 2407210"/>
              <a:gd name="connsiteY7" fmla="*/ 1956477 h 585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210" h="5853245">
                <a:moveTo>
                  <a:pt x="3098" y="3896768"/>
                </a:moveTo>
                <a:lnTo>
                  <a:pt x="2407210" y="3896768"/>
                </a:lnTo>
                <a:lnTo>
                  <a:pt x="2407210" y="5853245"/>
                </a:lnTo>
                <a:lnTo>
                  <a:pt x="3098" y="5853245"/>
                </a:lnTo>
                <a:close/>
                <a:moveTo>
                  <a:pt x="0" y="0"/>
                </a:moveTo>
                <a:lnTo>
                  <a:pt x="2404112" y="0"/>
                </a:lnTo>
                <a:lnTo>
                  <a:pt x="2404112" y="1956477"/>
                </a:lnTo>
                <a:lnTo>
                  <a:pt x="0" y="1956477"/>
                </a:lnTo>
                <a:close/>
              </a:path>
            </a:pathLst>
          </a:custGeom>
          <a:solidFill>
            <a:schemeClr val="bg1">
              <a:alpha val="65000"/>
            </a:schemeClr>
          </a:solidFill>
          <a:ln w="508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鏡の左右で反転しているもの</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見え方の分類</a:t>
            </a:r>
          </a:p>
        </p:txBody>
      </p:sp>
      <p:pic>
        <p:nvPicPr>
          <p:cNvPr id="36" name="図 35">
            <a:extLst>
              <a:ext uri="{FF2B5EF4-FFF2-40B4-BE49-F238E27FC236}">
                <a16:creationId xmlns:a16="http://schemas.microsoft.com/office/drawing/2014/main" id="{28ACD167-F79B-45FA-8C4C-40538BFA881F}"/>
              </a:ext>
            </a:extLst>
          </p:cNvPr>
          <p:cNvPicPr>
            <a:picLocks noChangeAspect="1"/>
          </p:cNvPicPr>
          <p:nvPr/>
        </p:nvPicPr>
        <p:blipFill>
          <a:blip r:embed="rId12"/>
          <a:stretch>
            <a:fillRect/>
          </a:stretch>
        </p:blipFill>
        <p:spPr>
          <a:xfrm>
            <a:off x="77284" y="576478"/>
            <a:ext cx="1067278" cy="1106373"/>
          </a:xfrm>
          <a:prstGeom prst="rect">
            <a:avLst/>
          </a:prstGeom>
        </p:spPr>
      </p:pic>
      <p:pic>
        <p:nvPicPr>
          <p:cNvPr id="57" name="図 56">
            <a:extLst>
              <a:ext uri="{FF2B5EF4-FFF2-40B4-BE49-F238E27FC236}">
                <a16:creationId xmlns:a16="http://schemas.microsoft.com/office/drawing/2014/main" id="{82934373-2BD2-45DE-BF01-239DC537395B}"/>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106867" y="4183094"/>
            <a:ext cx="1008112" cy="1423354"/>
          </a:xfrm>
          <a:prstGeom prst="rect">
            <a:avLst/>
          </a:prstGeom>
        </p:spPr>
      </p:pic>
      <p:sp>
        <p:nvSpPr>
          <p:cNvPr id="95" name="文字盤が　角丸四角形吹き出し 25">
            <a:extLst>
              <a:ext uri="{FF2B5EF4-FFF2-40B4-BE49-F238E27FC236}">
                <a16:creationId xmlns:a16="http://schemas.microsoft.com/office/drawing/2014/main" id="{650E9FCD-071C-40AC-BEA0-454A2E9B797F}"/>
              </a:ext>
            </a:extLst>
          </p:cNvPr>
          <p:cNvSpPr>
            <a:spLocks/>
          </p:cNvSpPr>
          <p:nvPr/>
        </p:nvSpPr>
        <p:spPr>
          <a:xfrm>
            <a:off x="3693336" y="4081087"/>
            <a:ext cx="4954975" cy="1009370"/>
          </a:xfrm>
          <a:prstGeom prst="wedgeRoundRectCallout">
            <a:avLst>
              <a:gd name="adj1" fmla="val -49568"/>
              <a:gd name="adj2" fmla="val -24540"/>
              <a:gd name="adj3" fmla="val 16667"/>
            </a:avLst>
          </a:prstGeom>
          <a:solidFill>
            <a:schemeClr val="accent6">
              <a:lumMod val="20000"/>
              <a:lumOff val="80000"/>
            </a:schemeClr>
          </a:solidFill>
          <a:ln w="12700">
            <a:noFill/>
          </a:ln>
          <a:effectLst>
            <a:innerShdw blurRad="139700">
              <a:srgbClr val="FF6600"/>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ct val="20000"/>
              </a:spcBef>
            </a:pPr>
            <a:r>
              <a:rPr lang="ja-JP" altLang="en-US" sz="2000" dirty="0">
                <a:solidFill>
                  <a:srgbClr val="EEECE1">
                    <a:lumMod val="10000"/>
                  </a:srgbClr>
                </a:solidFill>
              </a:rPr>
              <a:t>鏡に対して左右反転するのは</a:t>
            </a:r>
            <a:r>
              <a:rPr lang="en-US" altLang="ja-JP" sz="2000" dirty="0">
                <a:solidFill>
                  <a:srgbClr val="EEECE1">
                    <a:lumMod val="10000"/>
                  </a:srgbClr>
                </a:solidFill>
              </a:rPr>
              <a:t>1</a:t>
            </a:r>
            <a:r>
              <a:rPr lang="ja-JP" altLang="en-US" sz="2000" dirty="0">
                <a:solidFill>
                  <a:srgbClr val="EEECE1">
                    <a:lumMod val="10000"/>
                  </a:srgbClr>
                </a:solidFill>
              </a:rPr>
              <a:t>例だけ</a:t>
            </a:r>
          </a:p>
        </p:txBody>
      </p:sp>
      <p:sp>
        <p:nvSpPr>
          <p:cNvPr id="109" name="円形吹き出し 47">
            <a:extLst>
              <a:ext uri="{FF2B5EF4-FFF2-40B4-BE49-F238E27FC236}">
                <a16:creationId xmlns:a16="http://schemas.microsoft.com/office/drawing/2014/main" id="{A0D9E80A-BE4C-497B-AE69-B62F819D5E78}"/>
              </a:ext>
            </a:extLst>
          </p:cNvPr>
          <p:cNvSpPr/>
          <p:nvPr/>
        </p:nvSpPr>
        <p:spPr>
          <a:xfrm>
            <a:off x="6302799" y="544317"/>
            <a:ext cx="1926370" cy="961210"/>
          </a:xfrm>
          <a:prstGeom prst="wedgeEllipseCallout">
            <a:avLst>
              <a:gd name="adj1" fmla="val -78614"/>
              <a:gd name="adj2" fmla="val -26420"/>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見え方が</a:t>
            </a:r>
            <a:endParaRPr lang="en-US" altLang="ja-JP" sz="1600" dirty="0">
              <a:solidFill>
                <a:prstClr val="black"/>
              </a:solidFill>
              <a:effectLst>
                <a:glow rad="177800">
                  <a:prstClr val="white"/>
                </a:glow>
              </a:effectLst>
            </a:endParaRPr>
          </a:p>
          <a:p>
            <a:pPr algn="ctr"/>
            <a:r>
              <a:rPr lang="ja-JP" altLang="en-US" sz="1600">
                <a:solidFill>
                  <a:prstClr val="black"/>
                </a:solidFill>
                <a:effectLst>
                  <a:glow rad="177800">
                    <a:prstClr val="white"/>
                  </a:glow>
                </a:effectLst>
              </a:rPr>
              <a:t>左右反転</a:t>
            </a:r>
            <a:endParaRPr lang="en-US" altLang="ja-JP" sz="1600" dirty="0">
              <a:solidFill>
                <a:prstClr val="black"/>
              </a:solidFill>
              <a:effectLst>
                <a:glow rad="177800">
                  <a:prstClr val="white"/>
                </a:glow>
              </a:effectLst>
            </a:endParaRPr>
          </a:p>
        </p:txBody>
      </p:sp>
      <p:sp>
        <p:nvSpPr>
          <p:cNvPr id="106" name="角丸四角形 19">
            <a:extLst>
              <a:ext uri="{FF2B5EF4-FFF2-40B4-BE49-F238E27FC236}">
                <a16:creationId xmlns:a16="http://schemas.microsoft.com/office/drawing/2014/main" id="{3B74DB25-0B4C-43DC-A3CA-32456C6B8475}"/>
              </a:ext>
            </a:extLst>
          </p:cNvPr>
          <p:cNvSpPr/>
          <p:nvPr/>
        </p:nvSpPr>
        <p:spPr>
          <a:xfrm>
            <a:off x="1114979" y="648000"/>
            <a:ext cx="2381811" cy="1980000"/>
          </a:xfrm>
          <a:prstGeom prst="roundRect">
            <a:avLst/>
          </a:pr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4" name="円形吹き出し 47">
            <a:extLst>
              <a:ext uri="{FF2B5EF4-FFF2-40B4-BE49-F238E27FC236}">
                <a16:creationId xmlns:a16="http://schemas.microsoft.com/office/drawing/2014/main" id="{E26FAC38-667D-4919-ABBA-82F102E6D5BB}"/>
              </a:ext>
            </a:extLst>
          </p:cNvPr>
          <p:cNvSpPr/>
          <p:nvPr/>
        </p:nvSpPr>
        <p:spPr>
          <a:xfrm>
            <a:off x="1898398" y="2979000"/>
            <a:ext cx="1669898" cy="870697"/>
          </a:xfrm>
          <a:prstGeom prst="wedgeRoundRectCallout">
            <a:avLst>
              <a:gd name="adj1" fmla="val 17974"/>
              <a:gd name="adj2" fmla="val -96178"/>
              <a:gd name="adj3" fmla="val 16667"/>
            </a:avLst>
          </a:prstGeom>
          <a:solidFill>
            <a:schemeClr val="bg1"/>
          </a:solidFill>
          <a:ln>
            <a:solidFill>
              <a:schemeClr val="accent5"/>
            </a:solidFill>
          </a:ln>
          <a:effectLst>
            <a:innerShdw blurRad="114300">
              <a:schemeClr val="accent5"/>
            </a:innerShdw>
          </a:effectLst>
        </p:spPr>
        <p:txBody>
          <a:bodyPr wrap="none" lIns="36000" tIns="0" rIns="36000" bIns="0" anchor="ctr" anchorCtr="1">
            <a:noAutofit/>
          </a:bodyPr>
          <a:lstStyle/>
          <a:p>
            <a:pPr algn="ctr"/>
            <a:r>
              <a:rPr lang="ja-JP" altLang="en-US" sz="1600" dirty="0">
                <a:solidFill>
                  <a:schemeClr val="tx1"/>
                </a:solidFill>
              </a:rPr>
              <a:t>鏡に対して</a:t>
            </a:r>
            <a:endParaRPr lang="en-US" altLang="ja-JP" sz="1600" dirty="0">
              <a:solidFill>
                <a:schemeClr val="tx1"/>
              </a:solidFill>
            </a:endParaRPr>
          </a:p>
          <a:p>
            <a:pPr algn="ctr"/>
            <a:r>
              <a:rPr lang="ja-JP" altLang="en-US" sz="1600" dirty="0">
                <a:solidFill>
                  <a:schemeClr val="tx1"/>
                </a:solidFill>
              </a:rPr>
              <a:t>左右が反転</a:t>
            </a:r>
            <a:endParaRPr lang="en-US" altLang="ja-JP" sz="1600" dirty="0">
              <a:solidFill>
                <a:schemeClr val="tx1"/>
              </a:solidFill>
            </a:endParaRPr>
          </a:p>
        </p:txBody>
      </p:sp>
      <p:sp>
        <p:nvSpPr>
          <p:cNvPr id="76" name="文字盤が　角丸四角形吹き出し 25">
            <a:extLst>
              <a:ext uri="{FF2B5EF4-FFF2-40B4-BE49-F238E27FC236}">
                <a16:creationId xmlns:a16="http://schemas.microsoft.com/office/drawing/2014/main" id="{6516A57D-C1BE-4D03-87E8-BEE4B4C68DE9}"/>
              </a:ext>
            </a:extLst>
          </p:cNvPr>
          <p:cNvSpPr>
            <a:spLocks/>
          </p:cNvSpPr>
          <p:nvPr/>
        </p:nvSpPr>
        <p:spPr>
          <a:xfrm>
            <a:off x="3697445" y="2967238"/>
            <a:ext cx="4954975" cy="1009370"/>
          </a:xfrm>
          <a:prstGeom prst="wedgeRoundRectCallout">
            <a:avLst>
              <a:gd name="adj1" fmla="val -39764"/>
              <a:gd name="adj2" fmla="val -50963"/>
              <a:gd name="adj3" fmla="val 16667"/>
            </a:avLst>
          </a:prstGeom>
          <a:solidFill>
            <a:schemeClr val="accent6">
              <a:lumMod val="20000"/>
              <a:lumOff val="80000"/>
            </a:schemeClr>
          </a:solidFill>
          <a:ln w="12700">
            <a:noFill/>
          </a:ln>
          <a:effectLst>
            <a:innerShdw blurRad="139700">
              <a:srgbClr val="FF6600"/>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ct val="20000"/>
              </a:spcBef>
            </a:pPr>
            <a:r>
              <a:rPr lang="ja-JP" altLang="en-US" sz="2000" dirty="0">
                <a:solidFill>
                  <a:srgbClr val="EEECE1">
                    <a:lumMod val="10000"/>
                  </a:srgbClr>
                </a:solidFill>
              </a:rPr>
              <a:t>左右反転して見えるものは少ない</a:t>
            </a:r>
          </a:p>
        </p:txBody>
      </p:sp>
    </p:spTree>
    <p:extLst>
      <p:ext uri="{BB962C8B-B14F-4D97-AF65-F5344CB8AC3E}">
        <p14:creationId xmlns:p14="http://schemas.microsoft.com/office/powerpoint/2010/main" val="388826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06"/>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94"/>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95" grpId="0" animBg="1"/>
      <p:bldP spid="106" grpId="0" animBg="1"/>
      <p:bldP spid="9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4FA6392-6E4D-433F-B4EC-88BA61043A24}"/>
              </a:ext>
            </a:extLst>
          </p:cNvPr>
          <p:cNvSpPr>
            <a:spLocks noGrp="1"/>
          </p:cNvSpPr>
          <p:nvPr>
            <p:ph type="title"/>
          </p:nvPr>
        </p:nvSpPr>
        <p:spPr/>
        <p:txBody>
          <a:bodyPr/>
          <a:lstStyle/>
          <a:p>
            <a:r>
              <a:rPr kumimoji="1" lang="ja-JP" altLang="en-US" dirty="0"/>
              <a:t>実験</a:t>
            </a:r>
          </a:p>
        </p:txBody>
      </p:sp>
      <p:sp>
        <p:nvSpPr>
          <p:cNvPr id="6" name="テキスト プレースホルダー 5">
            <a:extLst>
              <a:ext uri="{FF2B5EF4-FFF2-40B4-BE49-F238E27FC236}">
                <a16:creationId xmlns:a16="http://schemas.microsoft.com/office/drawing/2014/main" id="{72D3EC00-6DDA-4262-A5CA-9636C9C33EF4}"/>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4354766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グループ化 91">
            <a:extLst>
              <a:ext uri="{FF2B5EF4-FFF2-40B4-BE49-F238E27FC236}">
                <a16:creationId xmlns:a16="http://schemas.microsoft.com/office/drawing/2014/main" id="{3721D7C4-B739-4DF9-BFC5-CDE29A6DF6D5}"/>
              </a:ext>
            </a:extLst>
          </p:cNvPr>
          <p:cNvGrpSpPr/>
          <p:nvPr/>
        </p:nvGrpSpPr>
        <p:grpSpPr>
          <a:xfrm>
            <a:off x="1224000" y="4572000"/>
            <a:ext cx="2124000" cy="1908000"/>
            <a:chOff x="1236841" y="4559839"/>
            <a:chExt cx="2124000" cy="1908000"/>
          </a:xfrm>
        </p:grpSpPr>
        <p:sp>
          <p:nvSpPr>
            <p:cNvPr id="93" name="正方形/長方形 92">
              <a:extLst>
                <a:ext uri="{FF2B5EF4-FFF2-40B4-BE49-F238E27FC236}">
                  <a16:creationId xmlns:a16="http://schemas.microsoft.com/office/drawing/2014/main" id="{74E931DC-9AF0-4D36-BFDC-DDCA5AE19B2A}"/>
                </a:ext>
              </a:extLst>
            </p:cNvPr>
            <p:cNvSpPr/>
            <p:nvPr/>
          </p:nvSpPr>
          <p:spPr>
            <a:xfrm>
              <a:off x="1236841" y="4559839"/>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4" name="図 93">
              <a:extLst>
                <a:ext uri="{FF2B5EF4-FFF2-40B4-BE49-F238E27FC236}">
                  <a16:creationId xmlns:a16="http://schemas.microsoft.com/office/drawing/2014/main" id="{0BC4E09B-AEBD-4461-B7F4-4B4740AD7E1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52024" y="4653174"/>
              <a:ext cx="1893634" cy="1721331"/>
            </a:xfrm>
            <a:prstGeom prst="rect">
              <a:avLst/>
            </a:prstGeom>
          </p:spPr>
        </p:pic>
        <p:sp>
          <p:nvSpPr>
            <p:cNvPr id="95" name="円形吹き出し 47">
              <a:extLst>
                <a:ext uri="{FF2B5EF4-FFF2-40B4-BE49-F238E27FC236}">
                  <a16:creationId xmlns:a16="http://schemas.microsoft.com/office/drawing/2014/main" id="{D2ADEEA4-BCD3-46D2-9DC5-9C7CBEB7F9F5}"/>
                </a:ext>
              </a:extLst>
            </p:cNvPr>
            <p:cNvSpPr/>
            <p:nvPr/>
          </p:nvSpPr>
          <p:spPr>
            <a:xfrm>
              <a:off x="1454567" y="4559839"/>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前後</a:t>
              </a:r>
              <a:endParaRPr lang="en-US" altLang="ja-JP" sz="1600" dirty="0">
                <a:solidFill>
                  <a:prstClr val="black"/>
                </a:solidFill>
                <a:effectLst>
                  <a:glow rad="177800">
                    <a:prstClr val="white"/>
                  </a:glow>
                </a:effectLst>
              </a:endParaRPr>
            </a:p>
          </p:txBody>
        </p:sp>
        <p:sp>
          <p:nvSpPr>
            <p:cNvPr id="96" name="テキスト ボックス 95">
              <a:extLst>
                <a:ext uri="{FF2B5EF4-FFF2-40B4-BE49-F238E27FC236}">
                  <a16:creationId xmlns:a16="http://schemas.microsoft.com/office/drawing/2014/main" id="{8578F8E9-F0FD-4F0F-A979-EE5E825A8FA1}"/>
                </a:ext>
              </a:extLst>
            </p:cNvPr>
            <p:cNvSpPr txBox="1"/>
            <p:nvPr/>
          </p:nvSpPr>
          <p:spPr>
            <a:xfrm>
              <a:off x="1236841" y="4559839"/>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⑦</a:t>
              </a:r>
              <a:endParaRPr kumimoji="1" lang="ja-JP" altLang="en-US" sz="1600" dirty="0"/>
            </a:p>
          </p:txBody>
        </p:sp>
        <p:sp>
          <p:nvSpPr>
            <p:cNvPr id="97" name="テキスト ボックス 96">
              <a:extLst>
                <a:ext uri="{FF2B5EF4-FFF2-40B4-BE49-F238E27FC236}">
                  <a16:creationId xmlns:a16="http://schemas.microsoft.com/office/drawing/2014/main" id="{D6F5B556-D11D-48F2-B6D2-3E7F9C3052F3}"/>
                </a:ext>
              </a:extLst>
            </p:cNvPr>
            <p:cNvSpPr txBox="1"/>
            <p:nvPr/>
          </p:nvSpPr>
          <p:spPr>
            <a:xfrm>
              <a:off x="2490964" y="6195424"/>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98" name="フリーフォーム 33">
              <a:extLst>
                <a:ext uri="{FF2B5EF4-FFF2-40B4-BE49-F238E27FC236}">
                  <a16:creationId xmlns:a16="http://schemas.microsoft.com/office/drawing/2014/main" id="{E2C2257C-E8A0-45A5-B8C9-562B2F17A5F6}"/>
                </a:ext>
              </a:extLst>
            </p:cNvPr>
            <p:cNvSpPr/>
            <p:nvPr/>
          </p:nvSpPr>
          <p:spPr>
            <a:xfrm rot="5400000">
              <a:off x="1620089" y="5623066"/>
              <a:ext cx="753326" cy="130737"/>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grpSp>
        <p:nvGrpSpPr>
          <p:cNvPr id="99" name="グループ化 98">
            <a:extLst>
              <a:ext uri="{FF2B5EF4-FFF2-40B4-BE49-F238E27FC236}">
                <a16:creationId xmlns:a16="http://schemas.microsoft.com/office/drawing/2014/main" id="{73E8D50C-4CD1-44F9-B54F-3749604492E8}"/>
              </a:ext>
            </a:extLst>
          </p:cNvPr>
          <p:cNvGrpSpPr/>
          <p:nvPr/>
        </p:nvGrpSpPr>
        <p:grpSpPr>
          <a:xfrm>
            <a:off x="6336000" y="684000"/>
            <a:ext cx="2124000" cy="1908000"/>
            <a:chOff x="1236841" y="677411"/>
            <a:chExt cx="2124000" cy="1908000"/>
          </a:xfrm>
        </p:grpSpPr>
        <p:sp>
          <p:nvSpPr>
            <p:cNvPr id="100" name="正方形/長方形 99">
              <a:extLst>
                <a:ext uri="{FF2B5EF4-FFF2-40B4-BE49-F238E27FC236}">
                  <a16:creationId xmlns:a16="http://schemas.microsoft.com/office/drawing/2014/main" id="{D24D27F1-DA97-488C-9BCA-D3473FAD5E5F}"/>
                </a:ext>
              </a:extLst>
            </p:cNvPr>
            <p:cNvSpPr/>
            <p:nvPr/>
          </p:nvSpPr>
          <p:spPr>
            <a:xfrm>
              <a:off x="1236841" y="677411"/>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1" name="図 100">
              <a:extLst>
                <a:ext uri="{FF2B5EF4-FFF2-40B4-BE49-F238E27FC236}">
                  <a16:creationId xmlns:a16="http://schemas.microsoft.com/office/drawing/2014/main" id="{F887DAAA-02C8-45C4-BBD2-A2756432A5D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351020" y="770746"/>
              <a:ext cx="1895642" cy="1721331"/>
            </a:xfrm>
            <a:prstGeom prst="rect">
              <a:avLst/>
            </a:prstGeom>
          </p:spPr>
        </p:pic>
        <p:sp>
          <p:nvSpPr>
            <p:cNvPr id="102" name="フリーフォーム 33">
              <a:extLst>
                <a:ext uri="{FF2B5EF4-FFF2-40B4-BE49-F238E27FC236}">
                  <a16:creationId xmlns:a16="http://schemas.microsoft.com/office/drawing/2014/main" id="{67397105-C482-4632-95F9-DFC9B7BFA4D8}"/>
                </a:ext>
              </a:extLst>
            </p:cNvPr>
            <p:cNvSpPr/>
            <p:nvPr/>
          </p:nvSpPr>
          <p:spPr>
            <a:xfrm>
              <a:off x="1454567" y="1482187"/>
              <a:ext cx="1036397" cy="560663"/>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03" name="円形吹き出し 47">
              <a:extLst>
                <a:ext uri="{FF2B5EF4-FFF2-40B4-BE49-F238E27FC236}">
                  <a16:creationId xmlns:a16="http://schemas.microsoft.com/office/drawing/2014/main" id="{01583D19-84E5-44BB-A332-68ABF863C47E}"/>
                </a:ext>
              </a:extLst>
            </p:cNvPr>
            <p:cNvSpPr/>
            <p:nvPr/>
          </p:nvSpPr>
          <p:spPr>
            <a:xfrm>
              <a:off x="1454567" y="677411"/>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前後</a:t>
              </a:r>
              <a:endParaRPr lang="en-US" altLang="ja-JP" sz="1600" dirty="0">
                <a:solidFill>
                  <a:prstClr val="black"/>
                </a:solidFill>
                <a:effectLst>
                  <a:glow rad="177800">
                    <a:prstClr val="white"/>
                  </a:glow>
                </a:effectLst>
              </a:endParaRPr>
            </a:p>
          </p:txBody>
        </p:sp>
        <p:sp>
          <p:nvSpPr>
            <p:cNvPr id="104" name="テキスト ボックス 103">
              <a:extLst>
                <a:ext uri="{FF2B5EF4-FFF2-40B4-BE49-F238E27FC236}">
                  <a16:creationId xmlns:a16="http://schemas.microsoft.com/office/drawing/2014/main" id="{433209E8-9607-4E6E-A19A-CA3B2866515E}"/>
                </a:ext>
              </a:extLst>
            </p:cNvPr>
            <p:cNvSpPr txBox="1"/>
            <p:nvPr/>
          </p:nvSpPr>
          <p:spPr>
            <a:xfrm>
              <a:off x="1236841" y="677411"/>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③</a:t>
              </a:r>
              <a:endParaRPr kumimoji="1" lang="ja-JP" altLang="en-US" sz="1600" dirty="0"/>
            </a:p>
          </p:txBody>
        </p:sp>
        <p:sp>
          <p:nvSpPr>
            <p:cNvPr id="105" name="テキスト ボックス 104">
              <a:extLst>
                <a:ext uri="{FF2B5EF4-FFF2-40B4-BE49-F238E27FC236}">
                  <a16:creationId xmlns:a16="http://schemas.microsoft.com/office/drawing/2014/main" id="{12C67E6C-C2D6-47E7-BC52-818BA6C8EA3F}"/>
                </a:ext>
              </a:extLst>
            </p:cNvPr>
            <p:cNvSpPr txBox="1"/>
            <p:nvPr/>
          </p:nvSpPr>
          <p:spPr>
            <a:xfrm>
              <a:off x="2490964" y="2312996"/>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grpSp>
      <p:grpSp>
        <p:nvGrpSpPr>
          <p:cNvPr id="106" name="グループ化 105">
            <a:extLst>
              <a:ext uri="{FF2B5EF4-FFF2-40B4-BE49-F238E27FC236}">
                <a16:creationId xmlns:a16="http://schemas.microsoft.com/office/drawing/2014/main" id="{C1D68E21-7828-4772-B8B5-8EC9981BCBD7}"/>
              </a:ext>
            </a:extLst>
          </p:cNvPr>
          <p:cNvGrpSpPr/>
          <p:nvPr/>
        </p:nvGrpSpPr>
        <p:grpSpPr>
          <a:xfrm>
            <a:off x="6336000" y="4572000"/>
            <a:ext cx="2124000" cy="1908000"/>
            <a:chOff x="6357600" y="4559839"/>
            <a:chExt cx="2124000" cy="1908000"/>
          </a:xfrm>
        </p:grpSpPr>
        <p:sp>
          <p:nvSpPr>
            <p:cNvPr id="107" name="正方形/長方形 106">
              <a:extLst>
                <a:ext uri="{FF2B5EF4-FFF2-40B4-BE49-F238E27FC236}">
                  <a16:creationId xmlns:a16="http://schemas.microsoft.com/office/drawing/2014/main" id="{1A8CE1A3-C997-45C7-BA91-2114CC6C43C2}"/>
                </a:ext>
              </a:extLst>
            </p:cNvPr>
            <p:cNvSpPr/>
            <p:nvPr/>
          </p:nvSpPr>
          <p:spPr>
            <a:xfrm>
              <a:off x="6357600" y="4559839"/>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8" name="図 107">
              <a:extLst>
                <a:ext uri="{FF2B5EF4-FFF2-40B4-BE49-F238E27FC236}">
                  <a16:creationId xmlns:a16="http://schemas.microsoft.com/office/drawing/2014/main" id="{DB876A0D-52B4-4E15-82A2-A1B9872B2C4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473076" y="4653174"/>
              <a:ext cx="1893048" cy="1721331"/>
            </a:xfrm>
            <a:prstGeom prst="rect">
              <a:avLst/>
            </a:prstGeom>
          </p:spPr>
        </p:pic>
        <p:sp>
          <p:nvSpPr>
            <p:cNvPr id="109" name="円形吹き出し 47">
              <a:extLst>
                <a:ext uri="{FF2B5EF4-FFF2-40B4-BE49-F238E27FC236}">
                  <a16:creationId xmlns:a16="http://schemas.microsoft.com/office/drawing/2014/main" id="{816B7B9C-E36E-425F-9DC7-CEA7ECC6457D}"/>
                </a:ext>
              </a:extLst>
            </p:cNvPr>
            <p:cNvSpPr/>
            <p:nvPr/>
          </p:nvSpPr>
          <p:spPr>
            <a:xfrm>
              <a:off x="6575326" y="4559839"/>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上下</a:t>
              </a:r>
              <a:endParaRPr lang="en-US" altLang="ja-JP" sz="1600" dirty="0">
                <a:solidFill>
                  <a:prstClr val="black"/>
                </a:solidFill>
                <a:effectLst>
                  <a:glow rad="177800">
                    <a:prstClr val="white"/>
                  </a:glow>
                </a:effectLst>
              </a:endParaRPr>
            </a:p>
          </p:txBody>
        </p:sp>
        <p:sp>
          <p:nvSpPr>
            <p:cNvPr id="110" name="テキスト ボックス 109">
              <a:extLst>
                <a:ext uri="{FF2B5EF4-FFF2-40B4-BE49-F238E27FC236}">
                  <a16:creationId xmlns:a16="http://schemas.microsoft.com/office/drawing/2014/main" id="{A0429AC3-1551-4618-BFD4-DE5538CD8163}"/>
                </a:ext>
              </a:extLst>
            </p:cNvPr>
            <p:cNvSpPr txBox="1"/>
            <p:nvPr/>
          </p:nvSpPr>
          <p:spPr>
            <a:xfrm>
              <a:off x="6357600" y="4559839"/>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⑨</a:t>
              </a:r>
            </a:p>
          </p:txBody>
        </p:sp>
        <p:sp>
          <p:nvSpPr>
            <p:cNvPr id="111" name="テキスト ボックス 110">
              <a:extLst>
                <a:ext uri="{FF2B5EF4-FFF2-40B4-BE49-F238E27FC236}">
                  <a16:creationId xmlns:a16="http://schemas.microsoft.com/office/drawing/2014/main" id="{E1799A09-76C0-4D53-AF66-2085C853BC17}"/>
                </a:ext>
              </a:extLst>
            </p:cNvPr>
            <p:cNvSpPr txBox="1"/>
            <p:nvPr/>
          </p:nvSpPr>
          <p:spPr>
            <a:xfrm>
              <a:off x="7611723" y="6195424"/>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112" name="フリーフォーム 33">
              <a:extLst>
                <a:ext uri="{FF2B5EF4-FFF2-40B4-BE49-F238E27FC236}">
                  <a16:creationId xmlns:a16="http://schemas.microsoft.com/office/drawing/2014/main" id="{DF8C1874-E072-471C-8BDB-3F68C35BBC86}"/>
                </a:ext>
              </a:extLst>
            </p:cNvPr>
            <p:cNvSpPr/>
            <p:nvPr/>
          </p:nvSpPr>
          <p:spPr>
            <a:xfrm rot="5740184">
              <a:off x="7061642" y="5401026"/>
              <a:ext cx="1444083" cy="127211"/>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grpSp>
        <p:nvGrpSpPr>
          <p:cNvPr id="145" name="グループ化 144">
            <a:extLst>
              <a:ext uri="{FF2B5EF4-FFF2-40B4-BE49-F238E27FC236}">
                <a16:creationId xmlns:a16="http://schemas.microsoft.com/office/drawing/2014/main" id="{3D4FACF2-5FDF-4A91-9452-823D6509DAB3}"/>
              </a:ext>
            </a:extLst>
          </p:cNvPr>
          <p:cNvGrpSpPr/>
          <p:nvPr/>
        </p:nvGrpSpPr>
        <p:grpSpPr>
          <a:xfrm>
            <a:off x="1224000" y="2628000"/>
            <a:ext cx="2124000" cy="1908001"/>
            <a:chOff x="1236841" y="2615604"/>
            <a:chExt cx="2124000" cy="1908001"/>
          </a:xfrm>
        </p:grpSpPr>
        <p:sp>
          <p:nvSpPr>
            <p:cNvPr id="146" name="正方形/長方形 145">
              <a:extLst>
                <a:ext uri="{FF2B5EF4-FFF2-40B4-BE49-F238E27FC236}">
                  <a16:creationId xmlns:a16="http://schemas.microsoft.com/office/drawing/2014/main" id="{31B53F78-C7F6-42F7-B7DE-1A9125EE74C9}"/>
                </a:ext>
              </a:extLst>
            </p:cNvPr>
            <p:cNvSpPr/>
            <p:nvPr/>
          </p:nvSpPr>
          <p:spPr>
            <a:xfrm>
              <a:off x="1236841" y="2615604"/>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47" name="図 146">
              <a:extLst>
                <a:ext uri="{FF2B5EF4-FFF2-40B4-BE49-F238E27FC236}">
                  <a16:creationId xmlns:a16="http://schemas.microsoft.com/office/drawing/2014/main" id="{22D5485C-DE0B-4514-9501-2110ABE0DC4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351020" y="2708939"/>
              <a:ext cx="1895642" cy="1721331"/>
            </a:xfrm>
            <a:prstGeom prst="rect">
              <a:avLst/>
            </a:prstGeom>
          </p:spPr>
        </p:pic>
        <p:sp>
          <p:nvSpPr>
            <p:cNvPr id="148" name="フリーフォーム 33">
              <a:extLst>
                <a:ext uri="{FF2B5EF4-FFF2-40B4-BE49-F238E27FC236}">
                  <a16:creationId xmlns:a16="http://schemas.microsoft.com/office/drawing/2014/main" id="{62A13AAA-71A1-4EA1-9B74-B9F2B7367FCC}"/>
                </a:ext>
              </a:extLst>
            </p:cNvPr>
            <p:cNvSpPr/>
            <p:nvPr/>
          </p:nvSpPr>
          <p:spPr>
            <a:xfrm rot="5400000">
              <a:off x="1329487" y="3863435"/>
              <a:ext cx="603285" cy="1344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50" name="円形吹き出し 47">
              <a:extLst>
                <a:ext uri="{FF2B5EF4-FFF2-40B4-BE49-F238E27FC236}">
                  <a16:creationId xmlns:a16="http://schemas.microsoft.com/office/drawing/2014/main" id="{C1B2C69F-8E0A-4344-8446-B6ED00EC78A7}"/>
                </a:ext>
              </a:extLst>
            </p:cNvPr>
            <p:cNvSpPr/>
            <p:nvPr/>
          </p:nvSpPr>
          <p:spPr>
            <a:xfrm>
              <a:off x="1454567" y="2615604"/>
              <a:ext cx="525145" cy="319682"/>
            </a:xfrm>
            <a:prstGeom prst="wedgeEllipseCallout">
              <a:avLst>
                <a:gd name="adj1" fmla="val -26249"/>
                <a:gd name="adj2" fmla="val 3943"/>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上下</a:t>
              </a:r>
              <a:endParaRPr lang="en-US" altLang="ja-JP" sz="1600" dirty="0">
                <a:solidFill>
                  <a:prstClr val="black"/>
                </a:solidFill>
                <a:effectLst>
                  <a:glow rad="177800">
                    <a:prstClr val="white"/>
                  </a:glow>
                </a:effectLst>
              </a:endParaRPr>
            </a:p>
          </p:txBody>
        </p:sp>
        <p:sp>
          <p:nvSpPr>
            <p:cNvPr id="151" name="テキスト ボックス 150">
              <a:extLst>
                <a:ext uri="{FF2B5EF4-FFF2-40B4-BE49-F238E27FC236}">
                  <a16:creationId xmlns:a16="http://schemas.microsoft.com/office/drawing/2014/main" id="{6E463A7A-A6E7-4E79-A4AB-31975A78E094}"/>
                </a:ext>
              </a:extLst>
            </p:cNvPr>
            <p:cNvSpPr txBox="1"/>
            <p:nvPr/>
          </p:nvSpPr>
          <p:spPr>
            <a:xfrm>
              <a:off x="1236841" y="2615604"/>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④</a:t>
              </a:r>
            </a:p>
          </p:txBody>
        </p:sp>
        <p:sp>
          <p:nvSpPr>
            <p:cNvPr id="154" name="テキスト ボックス 153">
              <a:extLst>
                <a:ext uri="{FF2B5EF4-FFF2-40B4-BE49-F238E27FC236}">
                  <a16:creationId xmlns:a16="http://schemas.microsoft.com/office/drawing/2014/main" id="{9C64A1DD-FA4A-4191-AD80-C02B8C2317D7}"/>
                </a:ext>
              </a:extLst>
            </p:cNvPr>
            <p:cNvSpPr txBox="1"/>
            <p:nvPr/>
          </p:nvSpPr>
          <p:spPr>
            <a:xfrm>
              <a:off x="2672687" y="4251190"/>
              <a:ext cx="506431"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600" dirty="0"/>
                <a:t>上下</a:t>
              </a:r>
            </a:p>
          </p:txBody>
        </p:sp>
      </p:grpSp>
      <p:grpSp>
        <p:nvGrpSpPr>
          <p:cNvPr id="155" name="グループ化 154">
            <a:extLst>
              <a:ext uri="{FF2B5EF4-FFF2-40B4-BE49-F238E27FC236}">
                <a16:creationId xmlns:a16="http://schemas.microsoft.com/office/drawing/2014/main" id="{52AB8EB4-542D-40BF-97D0-9228E358B90E}"/>
              </a:ext>
            </a:extLst>
          </p:cNvPr>
          <p:cNvGrpSpPr/>
          <p:nvPr/>
        </p:nvGrpSpPr>
        <p:grpSpPr>
          <a:xfrm>
            <a:off x="6336000" y="2628000"/>
            <a:ext cx="2124000" cy="1908000"/>
            <a:chOff x="6357600" y="2618625"/>
            <a:chExt cx="2124000" cy="1908000"/>
          </a:xfrm>
        </p:grpSpPr>
        <p:sp>
          <p:nvSpPr>
            <p:cNvPr id="157" name="正方形/長方形 156">
              <a:extLst>
                <a:ext uri="{FF2B5EF4-FFF2-40B4-BE49-F238E27FC236}">
                  <a16:creationId xmlns:a16="http://schemas.microsoft.com/office/drawing/2014/main" id="{A9CACC48-0726-419E-B640-2FA06784132C}"/>
                </a:ext>
              </a:extLst>
            </p:cNvPr>
            <p:cNvSpPr/>
            <p:nvPr/>
          </p:nvSpPr>
          <p:spPr>
            <a:xfrm>
              <a:off x="6357600" y="2618625"/>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58" name="図 157">
              <a:extLst>
                <a:ext uri="{FF2B5EF4-FFF2-40B4-BE49-F238E27FC236}">
                  <a16:creationId xmlns:a16="http://schemas.microsoft.com/office/drawing/2014/main" id="{9C837D6C-D291-49D4-AABB-7B7C8D1BD41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471779" y="2714684"/>
              <a:ext cx="1895642" cy="1715882"/>
            </a:xfrm>
            <a:prstGeom prst="rect">
              <a:avLst/>
            </a:prstGeom>
          </p:spPr>
        </p:pic>
        <p:sp>
          <p:nvSpPr>
            <p:cNvPr id="160" name="円形吹き出し 47">
              <a:extLst>
                <a:ext uri="{FF2B5EF4-FFF2-40B4-BE49-F238E27FC236}">
                  <a16:creationId xmlns:a16="http://schemas.microsoft.com/office/drawing/2014/main" id="{E81BE902-4FCC-4BEE-8C4A-249365362A41}"/>
                </a:ext>
              </a:extLst>
            </p:cNvPr>
            <p:cNvSpPr/>
            <p:nvPr/>
          </p:nvSpPr>
          <p:spPr>
            <a:xfrm>
              <a:off x="6575326" y="2618625"/>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上下</a:t>
              </a:r>
              <a:endParaRPr lang="en-US" altLang="ja-JP" sz="1600" dirty="0">
                <a:solidFill>
                  <a:prstClr val="black"/>
                </a:solidFill>
                <a:effectLst>
                  <a:glow rad="177800">
                    <a:prstClr val="white"/>
                  </a:glow>
                </a:effectLst>
              </a:endParaRPr>
            </a:p>
          </p:txBody>
        </p:sp>
        <p:sp>
          <p:nvSpPr>
            <p:cNvPr id="161" name="テキスト ボックス 160">
              <a:extLst>
                <a:ext uri="{FF2B5EF4-FFF2-40B4-BE49-F238E27FC236}">
                  <a16:creationId xmlns:a16="http://schemas.microsoft.com/office/drawing/2014/main" id="{E6D24282-0018-4418-A240-4FF1683307E8}"/>
                </a:ext>
              </a:extLst>
            </p:cNvPr>
            <p:cNvSpPr txBox="1"/>
            <p:nvPr/>
          </p:nvSpPr>
          <p:spPr>
            <a:xfrm>
              <a:off x="6357600" y="2618625"/>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⑥</a:t>
              </a:r>
              <a:endParaRPr kumimoji="1" lang="ja-JP" altLang="en-US" sz="1600" dirty="0"/>
            </a:p>
          </p:txBody>
        </p:sp>
        <p:sp>
          <p:nvSpPr>
            <p:cNvPr id="162" name="テキスト ボックス 161">
              <a:extLst>
                <a:ext uri="{FF2B5EF4-FFF2-40B4-BE49-F238E27FC236}">
                  <a16:creationId xmlns:a16="http://schemas.microsoft.com/office/drawing/2014/main" id="{29B1ED16-7D57-4FF3-AD38-D464C34E487B}"/>
                </a:ext>
              </a:extLst>
            </p:cNvPr>
            <p:cNvSpPr txBox="1"/>
            <p:nvPr/>
          </p:nvSpPr>
          <p:spPr>
            <a:xfrm>
              <a:off x="7611723" y="4254210"/>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163" name="フリーフォーム 33">
              <a:extLst>
                <a:ext uri="{FF2B5EF4-FFF2-40B4-BE49-F238E27FC236}">
                  <a16:creationId xmlns:a16="http://schemas.microsoft.com/office/drawing/2014/main" id="{386B8FB6-7EC9-4C29-9E4F-BF7EF9B14FBC}"/>
                </a:ext>
              </a:extLst>
            </p:cNvPr>
            <p:cNvSpPr/>
            <p:nvPr/>
          </p:nvSpPr>
          <p:spPr>
            <a:xfrm rot="16971595">
              <a:off x="6981022" y="3971070"/>
              <a:ext cx="695712" cy="156142"/>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grpSp>
        <p:nvGrpSpPr>
          <p:cNvPr id="164" name="グループ化 163">
            <a:extLst>
              <a:ext uri="{FF2B5EF4-FFF2-40B4-BE49-F238E27FC236}">
                <a16:creationId xmlns:a16="http://schemas.microsoft.com/office/drawing/2014/main" id="{065E6CE9-4689-4151-909C-D4210D83572C}"/>
              </a:ext>
            </a:extLst>
          </p:cNvPr>
          <p:cNvGrpSpPr/>
          <p:nvPr/>
        </p:nvGrpSpPr>
        <p:grpSpPr>
          <a:xfrm>
            <a:off x="3780000" y="2628000"/>
            <a:ext cx="2124000" cy="1908000"/>
            <a:chOff x="3797221" y="2618625"/>
            <a:chExt cx="2124000" cy="1908000"/>
          </a:xfrm>
        </p:grpSpPr>
        <p:sp>
          <p:nvSpPr>
            <p:cNvPr id="181" name="正方形/長方形 180">
              <a:extLst>
                <a:ext uri="{FF2B5EF4-FFF2-40B4-BE49-F238E27FC236}">
                  <a16:creationId xmlns:a16="http://schemas.microsoft.com/office/drawing/2014/main" id="{4E9EC8FC-6C2C-4683-B903-7295CD3956D1}"/>
                </a:ext>
              </a:extLst>
            </p:cNvPr>
            <p:cNvSpPr/>
            <p:nvPr/>
          </p:nvSpPr>
          <p:spPr>
            <a:xfrm>
              <a:off x="3797221" y="2618625"/>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82" name="図 181">
              <a:extLst>
                <a:ext uri="{FF2B5EF4-FFF2-40B4-BE49-F238E27FC236}">
                  <a16:creationId xmlns:a16="http://schemas.microsoft.com/office/drawing/2014/main" id="{4BE0EC2F-79C6-40E1-9AC6-1F679DF1DEA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911400" y="2714684"/>
              <a:ext cx="1895642" cy="1715882"/>
            </a:xfrm>
            <a:prstGeom prst="rect">
              <a:avLst/>
            </a:prstGeom>
          </p:spPr>
        </p:pic>
        <p:sp>
          <p:nvSpPr>
            <p:cNvPr id="183" name="円形吹き出し 47">
              <a:extLst>
                <a:ext uri="{FF2B5EF4-FFF2-40B4-BE49-F238E27FC236}">
                  <a16:creationId xmlns:a16="http://schemas.microsoft.com/office/drawing/2014/main" id="{E79EE84F-ED25-44B5-9B18-00110CA0B501}"/>
                </a:ext>
              </a:extLst>
            </p:cNvPr>
            <p:cNvSpPr/>
            <p:nvPr/>
          </p:nvSpPr>
          <p:spPr>
            <a:xfrm>
              <a:off x="4014947" y="2618625"/>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上下</a:t>
              </a:r>
              <a:endParaRPr lang="en-US" altLang="ja-JP" sz="1600" dirty="0">
                <a:solidFill>
                  <a:prstClr val="black"/>
                </a:solidFill>
                <a:effectLst>
                  <a:glow rad="177800">
                    <a:prstClr val="white"/>
                  </a:glow>
                </a:effectLst>
              </a:endParaRPr>
            </a:p>
          </p:txBody>
        </p:sp>
        <p:sp>
          <p:nvSpPr>
            <p:cNvPr id="184" name="テキスト ボックス 183">
              <a:extLst>
                <a:ext uri="{FF2B5EF4-FFF2-40B4-BE49-F238E27FC236}">
                  <a16:creationId xmlns:a16="http://schemas.microsoft.com/office/drawing/2014/main" id="{61F57D4D-5DA8-4FD3-BA0B-0F7BD27D6CC9}"/>
                </a:ext>
              </a:extLst>
            </p:cNvPr>
            <p:cNvSpPr txBox="1"/>
            <p:nvPr/>
          </p:nvSpPr>
          <p:spPr>
            <a:xfrm>
              <a:off x="3797221" y="2618625"/>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⑤</a:t>
              </a:r>
              <a:endParaRPr kumimoji="1" lang="ja-JP" altLang="en-US" sz="1600" dirty="0"/>
            </a:p>
          </p:txBody>
        </p:sp>
        <p:sp>
          <p:nvSpPr>
            <p:cNvPr id="185" name="テキスト ボックス 184">
              <a:extLst>
                <a:ext uri="{FF2B5EF4-FFF2-40B4-BE49-F238E27FC236}">
                  <a16:creationId xmlns:a16="http://schemas.microsoft.com/office/drawing/2014/main" id="{9F1ABABF-DF8C-43F1-9919-6CFF1F01A8E8}"/>
                </a:ext>
              </a:extLst>
            </p:cNvPr>
            <p:cNvSpPr txBox="1"/>
            <p:nvPr/>
          </p:nvSpPr>
          <p:spPr>
            <a:xfrm>
              <a:off x="5051344" y="4254210"/>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186" name="フリーフォーム 33">
              <a:extLst>
                <a:ext uri="{FF2B5EF4-FFF2-40B4-BE49-F238E27FC236}">
                  <a16:creationId xmlns:a16="http://schemas.microsoft.com/office/drawing/2014/main" id="{29F5B4E5-98A7-404F-816E-57F3AFEBD8B0}"/>
                </a:ext>
              </a:extLst>
            </p:cNvPr>
            <p:cNvSpPr/>
            <p:nvPr/>
          </p:nvSpPr>
          <p:spPr>
            <a:xfrm rot="16971595">
              <a:off x="4420502" y="3958157"/>
              <a:ext cx="695712" cy="156142"/>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sp>
        <p:nvSpPr>
          <p:cNvPr id="89" name="正方形/長方形 88">
            <a:extLst>
              <a:ext uri="{FF2B5EF4-FFF2-40B4-BE49-F238E27FC236}">
                <a16:creationId xmlns:a16="http://schemas.microsoft.com/office/drawing/2014/main" id="{4FC0A04C-9D48-4445-B840-844F33C16760}"/>
              </a:ext>
            </a:extLst>
          </p:cNvPr>
          <p:cNvSpPr/>
          <p:nvPr/>
        </p:nvSpPr>
        <p:spPr>
          <a:xfrm>
            <a:off x="1140056" y="648000"/>
            <a:ext cx="7536400" cy="5858930"/>
          </a:xfrm>
          <a:prstGeom prst="rect">
            <a:avLst/>
          </a:prstGeom>
          <a:solidFill>
            <a:schemeClr val="bg1">
              <a:alpha val="65000"/>
            </a:schemeClr>
          </a:solidFill>
          <a:ln w="508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grpSp>
        <p:nvGrpSpPr>
          <p:cNvPr id="115" name="グループ化 114">
            <a:extLst>
              <a:ext uri="{FF2B5EF4-FFF2-40B4-BE49-F238E27FC236}">
                <a16:creationId xmlns:a16="http://schemas.microsoft.com/office/drawing/2014/main" id="{B4062F4B-B62B-4F1F-8A10-C9C61374B749}"/>
              </a:ext>
            </a:extLst>
          </p:cNvPr>
          <p:cNvGrpSpPr/>
          <p:nvPr/>
        </p:nvGrpSpPr>
        <p:grpSpPr>
          <a:xfrm>
            <a:off x="3780000" y="4572000"/>
            <a:ext cx="2124000" cy="1908000"/>
            <a:chOff x="3797221" y="4559839"/>
            <a:chExt cx="2124000" cy="1908000"/>
          </a:xfrm>
        </p:grpSpPr>
        <p:sp>
          <p:nvSpPr>
            <p:cNvPr id="116" name="正方形/長方形 115">
              <a:extLst>
                <a:ext uri="{FF2B5EF4-FFF2-40B4-BE49-F238E27FC236}">
                  <a16:creationId xmlns:a16="http://schemas.microsoft.com/office/drawing/2014/main" id="{33CFCE12-7909-4190-B9E5-56F6081C7D70}"/>
                </a:ext>
              </a:extLst>
            </p:cNvPr>
            <p:cNvSpPr/>
            <p:nvPr/>
          </p:nvSpPr>
          <p:spPr>
            <a:xfrm>
              <a:off x="3797221" y="4559839"/>
              <a:ext cx="2124000" cy="1908000"/>
            </a:xfrm>
            <a:prstGeom prst="rect">
              <a:avLst/>
            </a:prstGeom>
            <a:solidFill>
              <a:srgbClr val="FFFF99">
                <a:alpha val="50000"/>
              </a:srgb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17" name="図 116">
              <a:extLst>
                <a:ext uri="{FF2B5EF4-FFF2-40B4-BE49-F238E27FC236}">
                  <a16:creationId xmlns:a16="http://schemas.microsoft.com/office/drawing/2014/main" id="{F806C7EE-3D2F-4F04-A56C-EF661383670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912659" y="4653174"/>
              <a:ext cx="1893123" cy="1721331"/>
            </a:xfrm>
            <a:prstGeom prst="rect">
              <a:avLst/>
            </a:prstGeom>
          </p:spPr>
        </p:pic>
        <p:sp>
          <p:nvSpPr>
            <p:cNvPr id="118" name="円形吹き出し 47">
              <a:extLst>
                <a:ext uri="{FF2B5EF4-FFF2-40B4-BE49-F238E27FC236}">
                  <a16:creationId xmlns:a16="http://schemas.microsoft.com/office/drawing/2014/main" id="{26973737-3D1C-4821-A4CF-B7D825591B3F}"/>
                </a:ext>
              </a:extLst>
            </p:cNvPr>
            <p:cNvSpPr/>
            <p:nvPr/>
          </p:nvSpPr>
          <p:spPr>
            <a:xfrm>
              <a:off x="4014947" y="4559839"/>
              <a:ext cx="525145" cy="319682"/>
            </a:xfrm>
            <a:prstGeom prst="ellipse">
              <a:avLst/>
            </a:prstGeom>
            <a:solidFill>
              <a:schemeClr val="accent6">
                <a:lumMod val="60000"/>
                <a:lumOff val="40000"/>
                <a:alpha val="45000"/>
              </a:schemeClr>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左右</a:t>
              </a:r>
              <a:endParaRPr lang="en-US" altLang="ja-JP" sz="1600" dirty="0">
                <a:solidFill>
                  <a:prstClr val="black"/>
                </a:solidFill>
                <a:effectLst>
                  <a:glow rad="177800">
                    <a:prstClr val="white"/>
                  </a:glow>
                </a:effectLst>
              </a:endParaRPr>
            </a:p>
          </p:txBody>
        </p:sp>
        <p:sp>
          <p:nvSpPr>
            <p:cNvPr id="121" name="テキスト ボックス 120">
              <a:extLst>
                <a:ext uri="{FF2B5EF4-FFF2-40B4-BE49-F238E27FC236}">
                  <a16:creationId xmlns:a16="http://schemas.microsoft.com/office/drawing/2014/main" id="{91939499-EDFA-4961-8D10-55C8CF7960F9}"/>
                </a:ext>
              </a:extLst>
            </p:cNvPr>
            <p:cNvSpPr txBox="1"/>
            <p:nvPr/>
          </p:nvSpPr>
          <p:spPr>
            <a:xfrm>
              <a:off x="3797221" y="4559839"/>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⑧</a:t>
              </a:r>
              <a:endParaRPr kumimoji="1" lang="ja-JP" altLang="en-US" sz="1600" dirty="0"/>
            </a:p>
          </p:txBody>
        </p:sp>
        <p:sp>
          <p:nvSpPr>
            <p:cNvPr id="122" name="テキスト ボックス 121">
              <a:extLst>
                <a:ext uri="{FF2B5EF4-FFF2-40B4-BE49-F238E27FC236}">
                  <a16:creationId xmlns:a16="http://schemas.microsoft.com/office/drawing/2014/main" id="{BB2DCA90-2B52-4D1D-8FB1-8087D9213E49}"/>
                </a:ext>
              </a:extLst>
            </p:cNvPr>
            <p:cNvSpPr txBox="1"/>
            <p:nvPr/>
          </p:nvSpPr>
          <p:spPr>
            <a:xfrm>
              <a:off x="5051344" y="6195424"/>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123" name="フリーフォーム 33">
              <a:extLst>
                <a:ext uri="{FF2B5EF4-FFF2-40B4-BE49-F238E27FC236}">
                  <a16:creationId xmlns:a16="http://schemas.microsoft.com/office/drawing/2014/main" id="{5A276A63-4108-405E-A3EC-E8022D5FBF4C}"/>
                </a:ext>
              </a:extLst>
            </p:cNvPr>
            <p:cNvSpPr/>
            <p:nvPr/>
          </p:nvSpPr>
          <p:spPr>
            <a:xfrm rot="1579101">
              <a:off x="4062335" y="5882573"/>
              <a:ext cx="1186320" cy="10167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grpSp>
        <p:nvGrpSpPr>
          <p:cNvPr id="124" name="グループ化 123">
            <a:extLst>
              <a:ext uri="{FF2B5EF4-FFF2-40B4-BE49-F238E27FC236}">
                <a16:creationId xmlns:a16="http://schemas.microsoft.com/office/drawing/2014/main" id="{E292DFE0-3FFD-4C4A-9343-7B35B71418A3}"/>
              </a:ext>
            </a:extLst>
          </p:cNvPr>
          <p:cNvGrpSpPr/>
          <p:nvPr/>
        </p:nvGrpSpPr>
        <p:grpSpPr>
          <a:xfrm>
            <a:off x="3780000" y="684000"/>
            <a:ext cx="2124000" cy="1908000"/>
            <a:chOff x="1236841" y="677411"/>
            <a:chExt cx="2124000" cy="1908000"/>
          </a:xfrm>
        </p:grpSpPr>
        <p:sp>
          <p:nvSpPr>
            <p:cNvPr id="127" name="正方形/長方形 126">
              <a:extLst>
                <a:ext uri="{FF2B5EF4-FFF2-40B4-BE49-F238E27FC236}">
                  <a16:creationId xmlns:a16="http://schemas.microsoft.com/office/drawing/2014/main" id="{8C258FC0-6D16-48B2-B36C-7F23DB955952}"/>
                </a:ext>
              </a:extLst>
            </p:cNvPr>
            <p:cNvSpPr/>
            <p:nvPr/>
          </p:nvSpPr>
          <p:spPr>
            <a:xfrm>
              <a:off x="1236841" y="677411"/>
              <a:ext cx="2124000" cy="1908000"/>
            </a:xfrm>
            <a:prstGeom prst="rect">
              <a:avLst/>
            </a:prstGeom>
            <a:solidFill>
              <a:srgbClr val="FFFF99">
                <a:alpha val="50000"/>
              </a:srgb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28" name="図 127">
              <a:extLst>
                <a:ext uri="{FF2B5EF4-FFF2-40B4-BE49-F238E27FC236}">
                  <a16:creationId xmlns:a16="http://schemas.microsoft.com/office/drawing/2014/main" id="{28D15C29-DCBA-4CCD-AE0D-72C5D765EF99}"/>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351020" y="770746"/>
              <a:ext cx="1895642" cy="1721331"/>
            </a:xfrm>
            <a:prstGeom prst="rect">
              <a:avLst/>
            </a:prstGeom>
          </p:spPr>
        </p:pic>
        <p:sp>
          <p:nvSpPr>
            <p:cNvPr id="129" name="フリーフォーム 33">
              <a:extLst>
                <a:ext uri="{FF2B5EF4-FFF2-40B4-BE49-F238E27FC236}">
                  <a16:creationId xmlns:a16="http://schemas.microsoft.com/office/drawing/2014/main" id="{97B7B148-22F9-4F78-A688-42DEC4842F76}"/>
                </a:ext>
              </a:extLst>
            </p:cNvPr>
            <p:cNvSpPr/>
            <p:nvPr/>
          </p:nvSpPr>
          <p:spPr>
            <a:xfrm rot="20985341">
              <a:off x="1630948" y="1922037"/>
              <a:ext cx="304845" cy="74576"/>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152831"/>
                <a:gd name="connsiteY0" fmla="*/ 458825 h 458825"/>
                <a:gd name="connsiteX1" fmla="*/ 2152833 w 2152831"/>
                <a:gd name="connsiteY1" fmla="*/ 0 h 458825"/>
                <a:gd name="connsiteX0" fmla="*/ 2 w 1428211"/>
                <a:gd name="connsiteY0" fmla="*/ 213451 h 213452"/>
                <a:gd name="connsiteX1" fmla="*/ 1428213 w 1428211"/>
                <a:gd name="connsiteY1" fmla="*/ 0 h 213452"/>
                <a:gd name="connsiteX0" fmla="*/ 2 w 1399950"/>
                <a:gd name="connsiteY0" fmla="*/ 167137 h 167136"/>
                <a:gd name="connsiteX1" fmla="*/ 1399952 w 1399950"/>
                <a:gd name="connsiteY1" fmla="*/ 0 h 167136"/>
                <a:gd name="connsiteX0" fmla="*/ 2 w 1399950"/>
                <a:gd name="connsiteY0" fmla="*/ 167137 h 167136"/>
                <a:gd name="connsiteX1" fmla="*/ 1399952 w 1399950"/>
                <a:gd name="connsiteY1" fmla="*/ 0 h 167136"/>
                <a:gd name="connsiteX0" fmla="*/ 2 w 1399950"/>
                <a:gd name="connsiteY0" fmla="*/ 167137 h 167136"/>
                <a:gd name="connsiteX1" fmla="*/ 1399952 w 1399950"/>
                <a:gd name="connsiteY1" fmla="*/ 0 h 167136"/>
              </a:gdLst>
              <a:ahLst/>
              <a:cxnLst>
                <a:cxn ang="0">
                  <a:pos x="connsiteX0" y="connsiteY0"/>
                </a:cxn>
                <a:cxn ang="0">
                  <a:pos x="connsiteX1" y="connsiteY1"/>
                </a:cxn>
              </a:cxnLst>
              <a:rect l="l" t="t" r="r" b="b"/>
              <a:pathLst>
                <a:path w="1399950" h="167136">
                  <a:moveTo>
                    <a:pt x="2" y="167137"/>
                  </a:moveTo>
                  <a:lnTo>
                    <a:pt x="1399952"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30" name="円形吹き出し 47">
              <a:extLst>
                <a:ext uri="{FF2B5EF4-FFF2-40B4-BE49-F238E27FC236}">
                  <a16:creationId xmlns:a16="http://schemas.microsoft.com/office/drawing/2014/main" id="{2774956C-3632-4B43-8F47-0992F1B6CCD3}"/>
                </a:ext>
              </a:extLst>
            </p:cNvPr>
            <p:cNvSpPr/>
            <p:nvPr/>
          </p:nvSpPr>
          <p:spPr>
            <a:xfrm>
              <a:off x="1454567" y="677411"/>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左右</a:t>
              </a:r>
              <a:endParaRPr lang="en-US" altLang="ja-JP" sz="1600" dirty="0">
                <a:solidFill>
                  <a:prstClr val="black"/>
                </a:solidFill>
                <a:effectLst>
                  <a:glow rad="177800">
                    <a:prstClr val="white"/>
                  </a:glow>
                </a:effectLst>
              </a:endParaRPr>
            </a:p>
          </p:txBody>
        </p:sp>
        <p:sp>
          <p:nvSpPr>
            <p:cNvPr id="133" name="テキスト ボックス 132">
              <a:extLst>
                <a:ext uri="{FF2B5EF4-FFF2-40B4-BE49-F238E27FC236}">
                  <a16:creationId xmlns:a16="http://schemas.microsoft.com/office/drawing/2014/main" id="{C9364B58-1820-45D4-A03A-5DA8D84E6AAE}"/>
                </a:ext>
              </a:extLst>
            </p:cNvPr>
            <p:cNvSpPr txBox="1"/>
            <p:nvPr/>
          </p:nvSpPr>
          <p:spPr>
            <a:xfrm>
              <a:off x="1236841" y="677411"/>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②</a:t>
              </a:r>
            </a:p>
          </p:txBody>
        </p:sp>
        <p:sp>
          <p:nvSpPr>
            <p:cNvPr id="135" name="テキスト ボックス 134">
              <a:extLst>
                <a:ext uri="{FF2B5EF4-FFF2-40B4-BE49-F238E27FC236}">
                  <a16:creationId xmlns:a16="http://schemas.microsoft.com/office/drawing/2014/main" id="{7EB32FFF-8451-45F4-BB72-25EC75EF1281}"/>
                </a:ext>
              </a:extLst>
            </p:cNvPr>
            <p:cNvSpPr txBox="1"/>
            <p:nvPr/>
          </p:nvSpPr>
          <p:spPr>
            <a:xfrm>
              <a:off x="2490964" y="2312996"/>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grpSp>
      <p:grpSp>
        <p:nvGrpSpPr>
          <p:cNvPr id="136" name="グループ化 135">
            <a:extLst>
              <a:ext uri="{FF2B5EF4-FFF2-40B4-BE49-F238E27FC236}">
                <a16:creationId xmlns:a16="http://schemas.microsoft.com/office/drawing/2014/main" id="{0A46C21E-55A6-4773-9B27-4A786EBA235F}"/>
              </a:ext>
            </a:extLst>
          </p:cNvPr>
          <p:cNvGrpSpPr/>
          <p:nvPr/>
        </p:nvGrpSpPr>
        <p:grpSpPr>
          <a:xfrm>
            <a:off x="1224000" y="684000"/>
            <a:ext cx="2124000" cy="1908000"/>
            <a:chOff x="1236841" y="677411"/>
            <a:chExt cx="2124000" cy="1908000"/>
          </a:xfrm>
        </p:grpSpPr>
        <p:sp>
          <p:nvSpPr>
            <p:cNvPr id="137" name="正方形/長方形 136">
              <a:extLst>
                <a:ext uri="{FF2B5EF4-FFF2-40B4-BE49-F238E27FC236}">
                  <a16:creationId xmlns:a16="http://schemas.microsoft.com/office/drawing/2014/main" id="{C468B8B0-2D63-4566-B3B3-C32847D20E35}"/>
                </a:ext>
              </a:extLst>
            </p:cNvPr>
            <p:cNvSpPr/>
            <p:nvPr/>
          </p:nvSpPr>
          <p:spPr>
            <a:xfrm>
              <a:off x="1236841" y="677411"/>
              <a:ext cx="2124000" cy="1908000"/>
            </a:xfrm>
            <a:prstGeom prst="rect">
              <a:avLst/>
            </a:prstGeom>
            <a:solidFill>
              <a:srgbClr val="FFFF99">
                <a:alpha val="50000"/>
              </a:srgb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39" name="図 138">
              <a:extLst>
                <a:ext uri="{FF2B5EF4-FFF2-40B4-BE49-F238E27FC236}">
                  <a16:creationId xmlns:a16="http://schemas.microsoft.com/office/drawing/2014/main" id="{D29F54A9-2E3C-48B6-B655-76EBC2AA9776}"/>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1351020" y="770746"/>
              <a:ext cx="1895643" cy="1721331"/>
            </a:xfrm>
            <a:prstGeom prst="rect">
              <a:avLst/>
            </a:prstGeom>
          </p:spPr>
        </p:pic>
        <p:sp>
          <p:nvSpPr>
            <p:cNvPr id="141" name="フリーフォーム 33">
              <a:extLst>
                <a:ext uri="{FF2B5EF4-FFF2-40B4-BE49-F238E27FC236}">
                  <a16:creationId xmlns:a16="http://schemas.microsoft.com/office/drawing/2014/main" id="{6E3D7B90-78C2-4F91-B672-23DB87BF976A}"/>
                </a:ext>
              </a:extLst>
            </p:cNvPr>
            <p:cNvSpPr/>
            <p:nvPr/>
          </p:nvSpPr>
          <p:spPr>
            <a:xfrm>
              <a:off x="1485065" y="1993365"/>
              <a:ext cx="603285" cy="1344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42" name="円形吹き出し 47">
              <a:extLst>
                <a:ext uri="{FF2B5EF4-FFF2-40B4-BE49-F238E27FC236}">
                  <a16:creationId xmlns:a16="http://schemas.microsoft.com/office/drawing/2014/main" id="{9FD99D7D-7E12-43BC-B6A6-5F76A248F520}"/>
                </a:ext>
              </a:extLst>
            </p:cNvPr>
            <p:cNvSpPr/>
            <p:nvPr/>
          </p:nvSpPr>
          <p:spPr>
            <a:xfrm>
              <a:off x="1454567" y="677411"/>
              <a:ext cx="525145" cy="319682"/>
            </a:xfrm>
            <a:prstGeom prst="wedgeEllipseCallout">
              <a:avLst>
                <a:gd name="adj1" fmla="val -26249"/>
                <a:gd name="adj2" fmla="val 3943"/>
              </a:avLst>
            </a:prstGeom>
            <a:solidFill>
              <a:schemeClr val="accent6">
                <a:lumMod val="60000"/>
                <a:lumOff val="40000"/>
                <a:alpha val="45000"/>
              </a:schemeClr>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左右</a:t>
              </a:r>
              <a:endParaRPr lang="en-US" altLang="ja-JP" sz="1600" dirty="0">
                <a:solidFill>
                  <a:prstClr val="black"/>
                </a:solidFill>
                <a:effectLst>
                  <a:glow rad="177800">
                    <a:prstClr val="white"/>
                  </a:glow>
                </a:effectLst>
              </a:endParaRPr>
            </a:p>
          </p:txBody>
        </p:sp>
        <p:sp>
          <p:nvSpPr>
            <p:cNvPr id="143" name="テキスト ボックス 142">
              <a:extLst>
                <a:ext uri="{FF2B5EF4-FFF2-40B4-BE49-F238E27FC236}">
                  <a16:creationId xmlns:a16="http://schemas.microsoft.com/office/drawing/2014/main" id="{6109425F-D5E8-4D51-BBD4-0386B40BE1A8}"/>
                </a:ext>
              </a:extLst>
            </p:cNvPr>
            <p:cNvSpPr txBox="1"/>
            <p:nvPr/>
          </p:nvSpPr>
          <p:spPr>
            <a:xfrm>
              <a:off x="1236841" y="677411"/>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①</a:t>
              </a:r>
            </a:p>
          </p:txBody>
        </p:sp>
        <p:sp>
          <p:nvSpPr>
            <p:cNvPr id="144" name="テキスト ボックス 143">
              <a:extLst>
                <a:ext uri="{FF2B5EF4-FFF2-40B4-BE49-F238E27FC236}">
                  <a16:creationId xmlns:a16="http://schemas.microsoft.com/office/drawing/2014/main" id="{A424D003-F345-4EA8-8E70-C16E553D389C}"/>
                </a:ext>
              </a:extLst>
            </p:cNvPr>
            <p:cNvSpPr txBox="1"/>
            <p:nvPr/>
          </p:nvSpPr>
          <p:spPr>
            <a:xfrm>
              <a:off x="2672686" y="2312996"/>
              <a:ext cx="506431"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600" dirty="0"/>
                <a:t>左右</a:t>
              </a:r>
            </a:p>
          </p:txBody>
        </p:sp>
      </p:grpSp>
      <p:sp>
        <p:nvSpPr>
          <p:cNvPr id="91" name="フリーフォーム: 図形 90">
            <a:extLst>
              <a:ext uri="{FF2B5EF4-FFF2-40B4-BE49-F238E27FC236}">
                <a16:creationId xmlns:a16="http://schemas.microsoft.com/office/drawing/2014/main" id="{02E0DD23-6D94-4382-A2EC-2706FCA2005E}"/>
              </a:ext>
            </a:extLst>
          </p:cNvPr>
          <p:cNvSpPr/>
          <p:nvPr/>
        </p:nvSpPr>
        <p:spPr>
          <a:xfrm>
            <a:off x="1175957" y="650842"/>
            <a:ext cx="2404112" cy="1956477"/>
          </a:xfrm>
          <a:custGeom>
            <a:avLst/>
            <a:gdLst>
              <a:gd name="connsiteX0" fmla="*/ 3098 w 2407210"/>
              <a:gd name="connsiteY0" fmla="*/ 3896768 h 5853245"/>
              <a:gd name="connsiteX1" fmla="*/ 2407210 w 2407210"/>
              <a:gd name="connsiteY1" fmla="*/ 3896768 h 5853245"/>
              <a:gd name="connsiteX2" fmla="*/ 2407210 w 2407210"/>
              <a:gd name="connsiteY2" fmla="*/ 5853245 h 5853245"/>
              <a:gd name="connsiteX3" fmla="*/ 3098 w 2407210"/>
              <a:gd name="connsiteY3" fmla="*/ 5853245 h 5853245"/>
              <a:gd name="connsiteX4" fmla="*/ 0 w 2407210"/>
              <a:gd name="connsiteY4" fmla="*/ 0 h 5853245"/>
              <a:gd name="connsiteX5" fmla="*/ 2404112 w 2407210"/>
              <a:gd name="connsiteY5" fmla="*/ 0 h 5853245"/>
              <a:gd name="connsiteX6" fmla="*/ 2404112 w 2407210"/>
              <a:gd name="connsiteY6" fmla="*/ 1956477 h 5853245"/>
              <a:gd name="connsiteX7" fmla="*/ 0 w 2407210"/>
              <a:gd name="connsiteY7" fmla="*/ 1956477 h 5853245"/>
              <a:gd name="connsiteX0" fmla="*/ 3098 w 2407210"/>
              <a:gd name="connsiteY0" fmla="*/ 3896768 h 5853245"/>
              <a:gd name="connsiteX1" fmla="*/ 2407210 w 2407210"/>
              <a:gd name="connsiteY1" fmla="*/ 5853245 h 5853245"/>
              <a:gd name="connsiteX2" fmla="*/ 3098 w 2407210"/>
              <a:gd name="connsiteY2" fmla="*/ 5853245 h 5853245"/>
              <a:gd name="connsiteX3" fmla="*/ 3098 w 2407210"/>
              <a:gd name="connsiteY3" fmla="*/ 3896768 h 5853245"/>
              <a:gd name="connsiteX4" fmla="*/ 0 w 2407210"/>
              <a:gd name="connsiteY4" fmla="*/ 0 h 5853245"/>
              <a:gd name="connsiteX5" fmla="*/ 2404112 w 2407210"/>
              <a:gd name="connsiteY5" fmla="*/ 0 h 5853245"/>
              <a:gd name="connsiteX6" fmla="*/ 2404112 w 2407210"/>
              <a:gd name="connsiteY6" fmla="*/ 1956477 h 5853245"/>
              <a:gd name="connsiteX7" fmla="*/ 0 w 2407210"/>
              <a:gd name="connsiteY7" fmla="*/ 1956477 h 5853245"/>
              <a:gd name="connsiteX8" fmla="*/ 0 w 2407210"/>
              <a:gd name="connsiteY8" fmla="*/ 0 h 5853245"/>
              <a:gd name="connsiteX0" fmla="*/ 3098 w 2404112"/>
              <a:gd name="connsiteY0" fmla="*/ 3896768 h 5853245"/>
              <a:gd name="connsiteX1" fmla="*/ 3098 w 2404112"/>
              <a:gd name="connsiteY1" fmla="*/ 5853245 h 5853245"/>
              <a:gd name="connsiteX2" fmla="*/ 3098 w 2404112"/>
              <a:gd name="connsiteY2" fmla="*/ 3896768 h 5853245"/>
              <a:gd name="connsiteX3" fmla="*/ 0 w 2404112"/>
              <a:gd name="connsiteY3" fmla="*/ 0 h 5853245"/>
              <a:gd name="connsiteX4" fmla="*/ 2404112 w 2404112"/>
              <a:gd name="connsiteY4" fmla="*/ 0 h 5853245"/>
              <a:gd name="connsiteX5" fmla="*/ 2404112 w 2404112"/>
              <a:gd name="connsiteY5" fmla="*/ 1956477 h 5853245"/>
              <a:gd name="connsiteX6" fmla="*/ 0 w 2404112"/>
              <a:gd name="connsiteY6" fmla="*/ 1956477 h 5853245"/>
              <a:gd name="connsiteX7" fmla="*/ 0 w 2404112"/>
              <a:gd name="connsiteY7" fmla="*/ 0 h 5853245"/>
              <a:gd name="connsiteX0" fmla="*/ 0 w 2404112"/>
              <a:gd name="connsiteY0" fmla="*/ 0 h 1956477"/>
              <a:gd name="connsiteX1" fmla="*/ 2404112 w 2404112"/>
              <a:gd name="connsiteY1" fmla="*/ 0 h 1956477"/>
              <a:gd name="connsiteX2" fmla="*/ 2404112 w 2404112"/>
              <a:gd name="connsiteY2" fmla="*/ 1956477 h 1956477"/>
              <a:gd name="connsiteX3" fmla="*/ 0 w 2404112"/>
              <a:gd name="connsiteY3" fmla="*/ 1956477 h 1956477"/>
              <a:gd name="connsiteX4" fmla="*/ 0 w 2404112"/>
              <a:gd name="connsiteY4" fmla="*/ 0 h 1956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4112" h="1956477">
                <a:moveTo>
                  <a:pt x="0" y="0"/>
                </a:moveTo>
                <a:lnTo>
                  <a:pt x="2404112" y="0"/>
                </a:lnTo>
                <a:lnTo>
                  <a:pt x="2404112" y="1956477"/>
                </a:lnTo>
                <a:lnTo>
                  <a:pt x="0" y="1956477"/>
                </a:lnTo>
                <a:lnTo>
                  <a:pt x="0" y="0"/>
                </a:lnTo>
                <a:close/>
              </a:path>
            </a:pathLst>
          </a:custGeom>
          <a:solidFill>
            <a:schemeClr val="bg1">
              <a:alpha val="65000"/>
            </a:schemeClr>
          </a:solidFill>
          <a:ln w="508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隣り合うと左右反転</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見え方の分類</a:t>
            </a:r>
          </a:p>
        </p:txBody>
      </p:sp>
      <p:pic>
        <p:nvPicPr>
          <p:cNvPr id="36" name="図 35">
            <a:extLst>
              <a:ext uri="{FF2B5EF4-FFF2-40B4-BE49-F238E27FC236}">
                <a16:creationId xmlns:a16="http://schemas.microsoft.com/office/drawing/2014/main" id="{28ACD167-F79B-45FA-8C4C-40538BFA881F}"/>
              </a:ext>
            </a:extLst>
          </p:cNvPr>
          <p:cNvPicPr>
            <a:picLocks noChangeAspect="1"/>
          </p:cNvPicPr>
          <p:nvPr/>
        </p:nvPicPr>
        <p:blipFill>
          <a:blip r:embed="rId12"/>
          <a:stretch>
            <a:fillRect/>
          </a:stretch>
        </p:blipFill>
        <p:spPr>
          <a:xfrm>
            <a:off x="77284" y="576478"/>
            <a:ext cx="1067278" cy="1106373"/>
          </a:xfrm>
          <a:prstGeom prst="rect">
            <a:avLst/>
          </a:prstGeom>
        </p:spPr>
      </p:pic>
      <p:pic>
        <p:nvPicPr>
          <p:cNvPr id="57" name="図 56">
            <a:extLst>
              <a:ext uri="{FF2B5EF4-FFF2-40B4-BE49-F238E27FC236}">
                <a16:creationId xmlns:a16="http://schemas.microsoft.com/office/drawing/2014/main" id="{82934373-2BD2-45DE-BF01-239DC537395B}"/>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106867" y="4183094"/>
            <a:ext cx="1008112" cy="1423354"/>
          </a:xfrm>
          <a:prstGeom prst="rect">
            <a:avLst/>
          </a:prstGeom>
        </p:spPr>
      </p:pic>
      <p:sp>
        <p:nvSpPr>
          <p:cNvPr id="87" name="隣り合う　角丸四角形吹き出し 25">
            <a:extLst>
              <a:ext uri="{FF2B5EF4-FFF2-40B4-BE49-F238E27FC236}">
                <a16:creationId xmlns:a16="http://schemas.microsoft.com/office/drawing/2014/main" id="{D61DC614-D24E-4C36-91A3-C9F86627BC63}"/>
              </a:ext>
            </a:extLst>
          </p:cNvPr>
          <p:cNvSpPr>
            <a:spLocks/>
          </p:cNvSpPr>
          <p:nvPr/>
        </p:nvSpPr>
        <p:spPr>
          <a:xfrm>
            <a:off x="2512527" y="2965049"/>
            <a:ext cx="4470079" cy="1009370"/>
          </a:xfrm>
          <a:prstGeom prst="wedgeRoundRectCallout">
            <a:avLst>
              <a:gd name="adj1" fmla="val 15391"/>
              <a:gd name="adj2" fmla="val -47937"/>
              <a:gd name="adj3" fmla="val 16667"/>
            </a:avLst>
          </a:prstGeom>
          <a:solidFill>
            <a:schemeClr val="accent6">
              <a:lumMod val="20000"/>
              <a:lumOff val="80000"/>
            </a:schemeClr>
          </a:solidFill>
          <a:ln w="12700">
            <a:noFill/>
          </a:ln>
          <a:effectLst>
            <a:innerShdw blurRad="139700">
              <a:srgbClr val="FF6600"/>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ct val="20000"/>
              </a:spcBef>
            </a:pPr>
            <a:r>
              <a:rPr lang="ja-JP" altLang="en-US" sz="2000" dirty="0">
                <a:solidFill>
                  <a:srgbClr val="EEECE1">
                    <a:lumMod val="10000"/>
                  </a:srgbClr>
                </a:solidFill>
              </a:rPr>
              <a:t>隣り合うと左右反転する</a:t>
            </a:r>
          </a:p>
        </p:txBody>
      </p:sp>
      <p:sp>
        <p:nvSpPr>
          <p:cNvPr id="88" name="円形吹き出し 47">
            <a:extLst>
              <a:ext uri="{FF2B5EF4-FFF2-40B4-BE49-F238E27FC236}">
                <a16:creationId xmlns:a16="http://schemas.microsoft.com/office/drawing/2014/main" id="{FB25E855-1DEE-465D-BC2E-01BC9FBD31F4}"/>
              </a:ext>
            </a:extLst>
          </p:cNvPr>
          <p:cNvSpPr/>
          <p:nvPr/>
        </p:nvSpPr>
        <p:spPr>
          <a:xfrm>
            <a:off x="6302799" y="544317"/>
            <a:ext cx="1926370" cy="961210"/>
          </a:xfrm>
          <a:prstGeom prst="wedgeEllipseCallout">
            <a:avLst>
              <a:gd name="adj1" fmla="val -78614"/>
              <a:gd name="adj2" fmla="val -26420"/>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見え方が</a:t>
            </a:r>
            <a:endParaRPr lang="en-US" altLang="ja-JP" sz="1600" dirty="0">
              <a:solidFill>
                <a:prstClr val="black"/>
              </a:solidFill>
              <a:effectLst>
                <a:glow rad="177800">
                  <a:prstClr val="white"/>
                </a:glow>
              </a:effectLst>
            </a:endParaRPr>
          </a:p>
          <a:p>
            <a:pPr algn="ctr"/>
            <a:r>
              <a:rPr lang="ja-JP" altLang="en-US" sz="1600">
                <a:solidFill>
                  <a:prstClr val="black"/>
                </a:solidFill>
                <a:effectLst>
                  <a:glow rad="177800">
                    <a:prstClr val="white"/>
                  </a:glow>
                </a:effectLst>
              </a:rPr>
              <a:t>左右反転</a:t>
            </a:r>
            <a:endParaRPr lang="en-US" altLang="ja-JP" sz="1600" dirty="0">
              <a:solidFill>
                <a:prstClr val="black"/>
              </a:solidFill>
              <a:effectLst>
                <a:glow rad="177800">
                  <a:prstClr val="white"/>
                </a:glow>
              </a:effectLst>
            </a:endParaRPr>
          </a:p>
        </p:txBody>
      </p:sp>
      <p:sp>
        <p:nvSpPr>
          <p:cNvPr id="85" name="角丸四角形 19">
            <a:extLst>
              <a:ext uri="{FF2B5EF4-FFF2-40B4-BE49-F238E27FC236}">
                <a16:creationId xmlns:a16="http://schemas.microsoft.com/office/drawing/2014/main" id="{6D450533-302C-4865-BD53-D006897CF618}"/>
              </a:ext>
            </a:extLst>
          </p:cNvPr>
          <p:cNvSpPr/>
          <p:nvPr/>
        </p:nvSpPr>
        <p:spPr>
          <a:xfrm>
            <a:off x="3615987" y="648000"/>
            <a:ext cx="2447583" cy="1980000"/>
          </a:xfrm>
          <a:prstGeom prst="roundRect">
            <a:avLst/>
          </a:pr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6" name="角丸四角形 19">
            <a:extLst>
              <a:ext uri="{FF2B5EF4-FFF2-40B4-BE49-F238E27FC236}">
                <a16:creationId xmlns:a16="http://schemas.microsoft.com/office/drawing/2014/main" id="{4C5C2E97-83E0-4E76-AC9E-C10151D1C93B}"/>
              </a:ext>
            </a:extLst>
          </p:cNvPr>
          <p:cNvSpPr/>
          <p:nvPr/>
        </p:nvSpPr>
        <p:spPr>
          <a:xfrm>
            <a:off x="3615987" y="4536000"/>
            <a:ext cx="2443017" cy="1980000"/>
          </a:xfrm>
          <a:prstGeom prst="roundRect">
            <a:avLst/>
          </a:pr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0" name="円形吹き出し 47">
            <a:extLst>
              <a:ext uri="{FF2B5EF4-FFF2-40B4-BE49-F238E27FC236}">
                <a16:creationId xmlns:a16="http://schemas.microsoft.com/office/drawing/2014/main" id="{39FF4C4A-5F7E-41BE-B319-9EAF8855CD0C}"/>
              </a:ext>
            </a:extLst>
          </p:cNvPr>
          <p:cNvSpPr/>
          <p:nvPr/>
        </p:nvSpPr>
        <p:spPr>
          <a:xfrm>
            <a:off x="6397446" y="2027504"/>
            <a:ext cx="2054307" cy="870697"/>
          </a:xfrm>
          <a:prstGeom prst="wedgeRoundRectCallout">
            <a:avLst>
              <a:gd name="adj1" fmla="val -70827"/>
              <a:gd name="adj2" fmla="val -12776"/>
              <a:gd name="adj3" fmla="val 16667"/>
            </a:avLst>
          </a:prstGeom>
          <a:solidFill>
            <a:schemeClr val="bg1"/>
          </a:solidFill>
          <a:ln>
            <a:solidFill>
              <a:schemeClr val="accent5"/>
            </a:solidFill>
          </a:ln>
          <a:effectLst>
            <a:innerShdw blurRad="114300">
              <a:schemeClr val="accent5"/>
            </a:innerShdw>
          </a:effectLst>
        </p:spPr>
        <p:txBody>
          <a:bodyPr wrap="none" lIns="36000" tIns="0" rIns="36000" bIns="0" anchor="ctr" anchorCtr="1">
            <a:noAutofit/>
          </a:bodyPr>
          <a:lstStyle/>
          <a:p>
            <a:pPr algn="ctr"/>
            <a:r>
              <a:rPr lang="ja-JP" altLang="en-US" sz="1600" dirty="0">
                <a:solidFill>
                  <a:schemeClr val="tx1"/>
                </a:solidFill>
              </a:rPr>
              <a:t>鏡に対して</a:t>
            </a:r>
            <a:endParaRPr lang="en-US" altLang="ja-JP" sz="1600" dirty="0">
              <a:solidFill>
                <a:schemeClr val="tx1"/>
              </a:solidFill>
            </a:endParaRPr>
          </a:p>
          <a:p>
            <a:pPr algn="ctr"/>
            <a:r>
              <a:rPr lang="ja-JP" altLang="en-US" sz="1600" dirty="0">
                <a:solidFill>
                  <a:schemeClr val="tx1"/>
                </a:solidFill>
              </a:rPr>
              <a:t>手前と奥が反転</a:t>
            </a:r>
            <a:endParaRPr lang="en-US" altLang="ja-JP" sz="1600" dirty="0">
              <a:solidFill>
                <a:schemeClr val="tx1"/>
              </a:solidFill>
            </a:endParaRPr>
          </a:p>
        </p:txBody>
      </p:sp>
    </p:spTree>
    <p:extLst>
      <p:ext uri="{BB962C8B-B14F-4D97-AF65-F5344CB8AC3E}">
        <p14:creationId xmlns:p14="http://schemas.microsoft.com/office/powerpoint/2010/main" val="269873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86"/>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85"/>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500"/>
                                  </p:stCondLst>
                                  <p:childTnLst>
                                    <p:set>
                                      <p:cBhvr>
                                        <p:cTn id="15" dur="1" fill="hold">
                                          <p:stCondLst>
                                            <p:cond delay="0"/>
                                          </p:stCondLst>
                                        </p:cTn>
                                        <p:tgtEl>
                                          <p:spTgt spid="90"/>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grpId="0" nodeType="afterEffect">
                                  <p:stCondLst>
                                    <p:cond delay="500"/>
                                  </p:stCondLst>
                                  <p:childTnLst>
                                    <p:set>
                                      <p:cBhvr>
                                        <p:cTn id="18"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87" grpId="0" animBg="1"/>
      <p:bldP spid="85" grpId="0" animBg="1"/>
      <p:bldP spid="86" grpId="0" animBg="1"/>
      <p:bldP spid="9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グループ化 86">
            <a:extLst>
              <a:ext uri="{FF2B5EF4-FFF2-40B4-BE49-F238E27FC236}">
                <a16:creationId xmlns:a16="http://schemas.microsoft.com/office/drawing/2014/main" id="{35D713BC-3148-40B4-9A3E-F8531BC3CBB6}"/>
              </a:ext>
            </a:extLst>
          </p:cNvPr>
          <p:cNvGrpSpPr/>
          <p:nvPr/>
        </p:nvGrpSpPr>
        <p:grpSpPr>
          <a:xfrm>
            <a:off x="6336000" y="4572000"/>
            <a:ext cx="2124000" cy="1908000"/>
            <a:chOff x="6357600" y="4559839"/>
            <a:chExt cx="2124000" cy="1908000"/>
          </a:xfrm>
        </p:grpSpPr>
        <p:sp>
          <p:nvSpPr>
            <p:cNvPr id="88" name="正方形/長方形 87">
              <a:extLst>
                <a:ext uri="{FF2B5EF4-FFF2-40B4-BE49-F238E27FC236}">
                  <a16:creationId xmlns:a16="http://schemas.microsoft.com/office/drawing/2014/main" id="{791EA276-D687-4789-8551-7F879ADDFDFA}"/>
                </a:ext>
              </a:extLst>
            </p:cNvPr>
            <p:cNvSpPr/>
            <p:nvPr/>
          </p:nvSpPr>
          <p:spPr>
            <a:xfrm>
              <a:off x="6357600" y="4559839"/>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0" name="図 89">
              <a:extLst>
                <a:ext uri="{FF2B5EF4-FFF2-40B4-BE49-F238E27FC236}">
                  <a16:creationId xmlns:a16="http://schemas.microsoft.com/office/drawing/2014/main" id="{1DEEC0F4-DD69-4165-B7CA-29FC89678C5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473076" y="4653174"/>
              <a:ext cx="1893048" cy="1721331"/>
            </a:xfrm>
            <a:prstGeom prst="rect">
              <a:avLst/>
            </a:prstGeom>
          </p:spPr>
        </p:pic>
        <p:sp>
          <p:nvSpPr>
            <p:cNvPr id="91" name="円形吹き出し 47">
              <a:extLst>
                <a:ext uri="{FF2B5EF4-FFF2-40B4-BE49-F238E27FC236}">
                  <a16:creationId xmlns:a16="http://schemas.microsoft.com/office/drawing/2014/main" id="{78078ABC-131E-4908-85B6-69762D95D0E4}"/>
                </a:ext>
              </a:extLst>
            </p:cNvPr>
            <p:cNvSpPr/>
            <p:nvPr/>
          </p:nvSpPr>
          <p:spPr>
            <a:xfrm>
              <a:off x="6575326" y="4559839"/>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上下</a:t>
              </a:r>
              <a:endParaRPr lang="en-US" altLang="ja-JP" sz="1600" dirty="0">
                <a:solidFill>
                  <a:prstClr val="black"/>
                </a:solidFill>
                <a:effectLst>
                  <a:glow rad="177800">
                    <a:prstClr val="white"/>
                  </a:glow>
                </a:effectLst>
              </a:endParaRPr>
            </a:p>
          </p:txBody>
        </p:sp>
        <p:sp>
          <p:nvSpPr>
            <p:cNvPr id="96" name="テキスト ボックス 95">
              <a:extLst>
                <a:ext uri="{FF2B5EF4-FFF2-40B4-BE49-F238E27FC236}">
                  <a16:creationId xmlns:a16="http://schemas.microsoft.com/office/drawing/2014/main" id="{77230D6C-621D-458B-BC50-CFF3BE42309B}"/>
                </a:ext>
              </a:extLst>
            </p:cNvPr>
            <p:cNvSpPr txBox="1"/>
            <p:nvPr/>
          </p:nvSpPr>
          <p:spPr>
            <a:xfrm>
              <a:off x="6357600" y="4559839"/>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⑨</a:t>
              </a:r>
            </a:p>
          </p:txBody>
        </p:sp>
        <p:sp>
          <p:nvSpPr>
            <p:cNvPr id="98" name="テキスト ボックス 97">
              <a:extLst>
                <a:ext uri="{FF2B5EF4-FFF2-40B4-BE49-F238E27FC236}">
                  <a16:creationId xmlns:a16="http://schemas.microsoft.com/office/drawing/2014/main" id="{C2B0B1BA-D3B5-4FD3-9C22-8CAC86851DA4}"/>
                </a:ext>
              </a:extLst>
            </p:cNvPr>
            <p:cNvSpPr txBox="1"/>
            <p:nvPr/>
          </p:nvSpPr>
          <p:spPr>
            <a:xfrm>
              <a:off x="7611723" y="6195424"/>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99" name="フリーフォーム 33">
              <a:extLst>
                <a:ext uri="{FF2B5EF4-FFF2-40B4-BE49-F238E27FC236}">
                  <a16:creationId xmlns:a16="http://schemas.microsoft.com/office/drawing/2014/main" id="{A59B1172-2D29-4475-9B1E-2C297ACE89B6}"/>
                </a:ext>
              </a:extLst>
            </p:cNvPr>
            <p:cNvSpPr/>
            <p:nvPr/>
          </p:nvSpPr>
          <p:spPr>
            <a:xfrm rot="5740184">
              <a:off x="7061642" y="5401026"/>
              <a:ext cx="1444083" cy="127211"/>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grpSp>
        <p:nvGrpSpPr>
          <p:cNvPr id="107" name="グループ化 106">
            <a:extLst>
              <a:ext uri="{FF2B5EF4-FFF2-40B4-BE49-F238E27FC236}">
                <a16:creationId xmlns:a16="http://schemas.microsoft.com/office/drawing/2014/main" id="{1EDBB625-E551-41D0-8CAA-BA1887791281}"/>
              </a:ext>
            </a:extLst>
          </p:cNvPr>
          <p:cNvGrpSpPr/>
          <p:nvPr/>
        </p:nvGrpSpPr>
        <p:grpSpPr>
          <a:xfrm>
            <a:off x="3780000" y="4572000"/>
            <a:ext cx="2124000" cy="1908000"/>
            <a:chOff x="3797221" y="4559839"/>
            <a:chExt cx="2124000" cy="1908000"/>
          </a:xfrm>
        </p:grpSpPr>
        <p:sp>
          <p:nvSpPr>
            <p:cNvPr id="108" name="正方形/長方形 107">
              <a:extLst>
                <a:ext uri="{FF2B5EF4-FFF2-40B4-BE49-F238E27FC236}">
                  <a16:creationId xmlns:a16="http://schemas.microsoft.com/office/drawing/2014/main" id="{F29A72C6-0D86-4F62-9977-69AD6D158A8E}"/>
                </a:ext>
              </a:extLst>
            </p:cNvPr>
            <p:cNvSpPr/>
            <p:nvPr/>
          </p:nvSpPr>
          <p:spPr>
            <a:xfrm>
              <a:off x="3797221" y="4559839"/>
              <a:ext cx="2124000" cy="1908000"/>
            </a:xfrm>
            <a:prstGeom prst="rect">
              <a:avLst/>
            </a:prstGeom>
            <a:solidFill>
              <a:srgbClr val="FFFF99">
                <a:alpha val="50000"/>
              </a:srgb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9" name="図 108">
              <a:extLst>
                <a:ext uri="{FF2B5EF4-FFF2-40B4-BE49-F238E27FC236}">
                  <a16:creationId xmlns:a16="http://schemas.microsoft.com/office/drawing/2014/main" id="{9BCDA6DD-E789-4468-AA5F-06090608843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912659" y="4653174"/>
              <a:ext cx="1893123" cy="1721331"/>
            </a:xfrm>
            <a:prstGeom prst="rect">
              <a:avLst/>
            </a:prstGeom>
          </p:spPr>
        </p:pic>
        <p:sp>
          <p:nvSpPr>
            <p:cNvPr id="110" name="円形吹き出し 47">
              <a:extLst>
                <a:ext uri="{FF2B5EF4-FFF2-40B4-BE49-F238E27FC236}">
                  <a16:creationId xmlns:a16="http://schemas.microsoft.com/office/drawing/2014/main" id="{19D40F7F-6001-4439-89CC-C1378B53C91A}"/>
                </a:ext>
              </a:extLst>
            </p:cNvPr>
            <p:cNvSpPr/>
            <p:nvPr/>
          </p:nvSpPr>
          <p:spPr>
            <a:xfrm>
              <a:off x="4014947" y="4559839"/>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左右</a:t>
              </a:r>
              <a:endParaRPr lang="en-US" altLang="ja-JP" sz="1600" dirty="0">
                <a:solidFill>
                  <a:prstClr val="black"/>
                </a:solidFill>
                <a:effectLst>
                  <a:glow rad="177800">
                    <a:prstClr val="white"/>
                  </a:glow>
                </a:effectLst>
              </a:endParaRPr>
            </a:p>
          </p:txBody>
        </p:sp>
        <p:sp>
          <p:nvSpPr>
            <p:cNvPr id="111" name="テキスト ボックス 110">
              <a:extLst>
                <a:ext uri="{FF2B5EF4-FFF2-40B4-BE49-F238E27FC236}">
                  <a16:creationId xmlns:a16="http://schemas.microsoft.com/office/drawing/2014/main" id="{2374D71B-C957-4545-8B90-FC8F11D8420F}"/>
                </a:ext>
              </a:extLst>
            </p:cNvPr>
            <p:cNvSpPr txBox="1"/>
            <p:nvPr/>
          </p:nvSpPr>
          <p:spPr>
            <a:xfrm>
              <a:off x="3797221" y="4559839"/>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⑧</a:t>
              </a:r>
              <a:endParaRPr kumimoji="1" lang="ja-JP" altLang="en-US" sz="1600" dirty="0"/>
            </a:p>
          </p:txBody>
        </p:sp>
        <p:sp>
          <p:nvSpPr>
            <p:cNvPr id="112" name="テキスト ボックス 111">
              <a:extLst>
                <a:ext uri="{FF2B5EF4-FFF2-40B4-BE49-F238E27FC236}">
                  <a16:creationId xmlns:a16="http://schemas.microsoft.com/office/drawing/2014/main" id="{7EEA0BBA-2FDE-4DFF-992B-237BE4475192}"/>
                </a:ext>
              </a:extLst>
            </p:cNvPr>
            <p:cNvSpPr txBox="1"/>
            <p:nvPr/>
          </p:nvSpPr>
          <p:spPr>
            <a:xfrm>
              <a:off x="5051344" y="6195424"/>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113" name="フリーフォーム 33">
              <a:extLst>
                <a:ext uri="{FF2B5EF4-FFF2-40B4-BE49-F238E27FC236}">
                  <a16:creationId xmlns:a16="http://schemas.microsoft.com/office/drawing/2014/main" id="{909D9FA2-A032-4D6E-96D7-A3AC3C3A7645}"/>
                </a:ext>
              </a:extLst>
            </p:cNvPr>
            <p:cNvSpPr/>
            <p:nvPr/>
          </p:nvSpPr>
          <p:spPr>
            <a:xfrm rot="1579101">
              <a:off x="4062335" y="5882573"/>
              <a:ext cx="1186320" cy="10167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grpSp>
        <p:nvGrpSpPr>
          <p:cNvPr id="114" name="グループ化 113">
            <a:extLst>
              <a:ext uri="{FF2B5EF4-FFF2-40B4-BE49-F238E27FC236}">
                <a16:creationId xmlns:a16="http://schemas.microsoft.com/office/drawing/2014/main" id="{0B84A61B-EF85-4F95-AEB3-482049451AE5}"/>
              </a:ext>
            </a:extLst>
          </p:cNvPr>
          <p:cNvGrpSpPr/>
          <p:nvPr/>
        </p:nvGrpSpPr>
        <p:grpSpPr>
          <a:xfrm>
            <a:off x="3780000" y="684000"/>
            <a:ext cx="2124000" cy="1908000"/>
            <a:chOff x="1236841" y="677411"/>
            <a:chExt cx="2124000" cy="1908000"/>
          </a:xfrm>
        </p:grpSpPr>
        <p:sp>
          <p:nvSpPr>
            <p:cNvPr id="115" name="正方形/長方形 114">
              <a:extLst>
                <a:ext uri="{FF2B5EF4-FFF2-40B4-BE49-F238E27FC236}">
                  <a16:creationId xmlns:a16="http://schemas.microsoft.com/office/drawing/2014/main" id="{1D75CEA1-4475-4312-B47E-9EB7599D96F0}"/>
                </a:ext>
              </a:extLst>
            </p:cNvPr>
            <p:cNvSpPr/>
            <p:nvPr/>
          </p:nvSpPr>
          <p:spPr>
            <a:xfrm>
              <a:off x="1236841" y="677411"/>
              <a:ext cx="2124000" cy="1908000"/>
            </a:xfrm>
            <a:prstGeom prst="rect">
              <a:avLst/>
            </a:prstGeom>
            <a:solidFill>
              <a:srgbClr val="FFFF99">
                <a:alpha val="50000"/>
              </a:srgb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16" name="図 115">
              <a:extLst>
                <a:ext uri="{FF2B5EF4-FFF2-40B4-BE49-F238E27FC236}">
                  <a16:creationId xmlns:a16="http://schemas.microsoft.com/office/drawing/2014/main" id="{DE56E4E2-E837-4C61-816F-4B04563AFAA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351020" y="770746"/>
              <a:ext cx="1895642" cy="1721331"/>
            </a:xfrm>
            <a:prstGeom prst="rect">
              <a:avLst/>
            </a:prstGeom>
          </p:spPr>
        </p:pic>
        <p:sp>
          <p:nvSpPr>
            <p:cNvPr id="117" name="フリーフォーム 33">
              <a:extLst>
                <a:ext uri="{FF2B5EF4-FFF2-40B4-BE49-F238E27FC236}">
                  <a16:creationId xmlns:a16="http://schemas.microsoft.com/office/drawing/2014/main" id="{55FAF39F-652A-4C60-B748-EA349C824BBD}"/>
                </a:ext>
              </a:extLst>
            </p:cNvPr>
            <p:cNvSpPr/>
            <p:nvPr/>
          </p:nvSpPr>
          <p:spPr>
            <a:xfrm rot="20985341">
              <a:off x="1630948" y="1922037"/>
              <a:ext cx="304845" cy="74576"/>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152831"/>
                <a:gd name="connsiteY0" fmla="*/ 458825 h 458825"/>
                <a:gd name="connsiteX1" fmla="*/ 2152833 w 2152831"/>
                <a:gd name="connsiteY1" fmla="*/ 0 h 458825"/>
                <a:gd name="connsiteX0" fmla="*/ 2 w 1428211"/>
                <a:gd name="connsiteY0" fmla="*/ 213451 h 213452"/>
                <a:gd name="connsiteX1" fmla="*/ 1428213 w 1428211"/>
                <a:gd name="connsiteY1" fmla="*/ 0 h 213452"/>
                <a:gd name="connsiteX0" fmla="*/ 2 w 1399950"/>
                <a:gd name="connsiteY0" fmla="*/ 167137 h 167136"/>
                <a:gd name="connsiteX1" fmla="*/ 1399952 w 1399950"/>
                <a:gd name="connsiteY1" fmla="*/ 0 h 167136"/>
                <a:gd name="connsiteX0" fmla="*/ 2 w 1399950"/>
                <a:gd name="connsiteY0" fmla="*/ 167137 h 167136"/>
                <a:gd name="connsiteX1" fmla="*/ 1399952 w 1399950"/>
                <a:gd name="connsiteY1" fmla="*/ 0 h 167136"/>
                <a:gd name="connsiteX0" fmla="*/ 2 w 1399950"/>
                <a:gd name="connsiteY0" fmla="*/ 167137 h 167136"/>
                <a:gd name="connsiteX1" fmla="*/ 1399952 w 1399950"/>
                <a:gd name="connsiteY1" fmla="*/ 0 h 167136"/>
              </a:gdLst>
              <a:ahLst/>
              <a:cxnLst>
                <a:cxn ang="0">
                  <a:pos x="connsiteX0" y="connsiteY0"/>
                </a:cxn>
                <a:cxn ang="0">
                  <a:pos x="connsiteX1" y="connsiteY1"/>
                </a:cxn>
              </a:cxnLst>
              <a:rect l="l" t="t" r="r" b="b"/>
              <a:pathLst>
                <a:path w="1399950" h="167136">
                  <a:moveTo>
                    <a:pt x="2" y="167137"/>
                  </a:moveTo>
                  <a:lnTo>
                    <a:pt x="1399952"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18" name="円形吹き出し 47">
              <a:extLst>
                <a:ext uri="{FF2B5EF4-FFF2-40B4-BE49-F238E27FC236}">
                  <a16:creationId xmlns:a16="http://schemas.microsoft.com/office/drawing/2014/main" id="{3A7D1568-00B5-4686-B5EF-F3C708E8849C}"/>
                </a:ext>
              </a:extLst>
            </p:cNvPr>
            <p:cNvSpPr/>
            <p:nvPr/>
          </p:nvSpPr>
          <p:spPr>
            <a:xfrm>
              <a:off x="1454567" y="677411"/>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左右</a:t>
              </a:r>
              <a:endParaRPr lang="en-US" altLang="ja-JP" sz="1600" dirty="0">
                <a:solidFill>
                  <a:prstClr val="black"/>
                </a:solidFill>
                <a:effectLst>
                  <a:glow rad="177800">
                    <a:prstClr val="white"/>
                  </a:glow>
                </a:effectLst>
              </a:endParaRPr>
            </a:p>
          </p:txBody>
        </p:sp>
        <p:sp>
          <p:nvSpPr>
            <p:cNvPr id="119" name="テキスト ボックス 118">
              <a:extLst>
                <a:ext uri="{FF2B5EF4-FFF2-40B4-BE49-F238E27FC236}">
                  <a16:creationId xmlns:a16="http://schemas.microsoft.com/office/drawing/2014/main" id="{62C5AAA9-4DED-48FD-80FB-FC9E86787CB6}"/>
                </a:ext>
              </a:extLst>
            </p:cNvPr>
            <p:cNvSpPr txBox="1"/>
            <p:nvPr/>
          </p:nvSpPr>
          <p:spPr>
            <a:xfrm>
              <a:off x="1236841" y="677411"/>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②</a:t>
              </a:r>
            </a:p>
          </p:txBody>
        </p:sp>
        <p:sp>
          <p:nvSpPr>
            <p:cNvPr id="120" name="テキスト ボックス 119">
              <a:extLst>
                <a:ext uri="{FF2B5EF4-FFF2-40B4-BE49-F238E27FC236}">
                  <a16:creationId xmlns:a16="http://schemas.microsoft.com/office/drawing/2014/main" id="{44C49689-D2B4-496E-A61F-17C3EC90DE28}"/>
                </a:ext>
              </a:extLst>
            </p:cNvPr>
            <p:cNvSpPr txBox="1"/>
            <p:nvPr/>
          </p:nvSpPr>
          <p:spPr>
            <a:xfrm>
              <a:off x="2490964" y="2312996"/>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grpSp>
      <p:grpSp>
        <p:nvGrpSpPr>
          <p:cNvPr id="121" name="グループ化 120">
            <a:extLst>
              <a:ext uri="{FF2B5EF4-FFF2-40B4-BE49-F238E27FC236}">
                <a16:creationId xmlns:a16="http://schemas.microsoft.com/office/drawing/2014/main" id="{2E9D34FF-0144-4C8C-B409-6E12167997B9}"/>
              </a:ext>
            </a:extLst>
          </p:cNvPr>
          <p:cNvGrpSpPr/>
          <p:nvPr/>
        </p:nvGrpSpPr>
        <p:grpSpPr>
          <a:xfrm>
            <a:off x="1224000" y="684000"/>
            <a:ext cx="2124000" cy="1908000"/>
            <a:chOff x="1236841" y="677411"/>
            <a:chExt cx="2124000" cy="1908000"/>
          </a:xfrm>
        </p:grpSpPr>
        <p:sp>
          <p:nvSpPr>
            <p:cNvPr id="122" name="正方形/長方形 121">
              <a:extLst>
                <a:ext uri="{FF2B5EF4-FFF2-40B4-BE49-F238E27FC236}">
                  <a16:creationId xmlns:a16="http://schemas.microsoft.com/office/drawing/2014/main" id="{06F5CB06-0327-4711-B99F-2AC6A402B13B}"/>
                </a:ext>
              </a:extLst>
            </p:cNvPr>
            <p:cNvSpPr/>
            <p:nvPr/>
          </p:nvSpPr>
          <p:spPr>
            <a:xfrm>
              <a:off x="1236841" y="677411"/>
              <a:ext cx="2124000" cy="1908000"/>
            </a:xfrm>
            <a:prstGeom prst="rect">
              <a:avLst/>
            </a:prstGeom>
            <a:solidFill>
              <a:srgbClr val="FFFF99">
                <a:alpha val="50000"/>
              </a:srgb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23" name="図 122">
              <a:extLst>
                <a:ext uri="{FF2B5EF4-FFF2-40B4-BE49-F238E27FC236}">
                  <a16:creationId xmlns:a16="http://schemas.microsoft.com/office/drawing/2014/main" id="{89663180-EE9F-44F0-BF75-C9804D7DEDE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351020" y="770746"/>
              <a:ext cx="1895643" cy="1721331"/>
            </a:xfrm>
            <a:prstGeom prst="rect">
              <a:avLst/>
            </a:prstGeom>
          </p:spPr>
        </p:pic>
        <p:sp>
          <p:nvSpPr>
            <p:cNvPr id="124" name="フリーフォーム 33">
              <a:extLst>
                <a:ext uri="{FF2B5EF4-FFF2-40B4-BE49-F238E27FC236}">
                  <a16:creationId xmlns:a16="http://schemas.microsoft.com/office/drawing/2014/main" id="{F0D3BEAA-780E-48B5-9956-C4C63123F415}"/>
                </a:ext>
              </a:extLst>
            </p:cNvPr>
            <p:cNvSpPr/>
            <p:nvPr/>
          </p:nvSpPr>
          <p:spPr>
            <a:xfrm>
              <a:off x="1485065" y="1993365"/>
              <a:ext cx="603285" cy="1344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25" name="円形吹き出し 47">
              <a:extLst>
                <a:ext uri="{FF2B5EF4-FFF2-40B4-BE49-F238E27FC236}">
                  <a16:creationId xmlns:a16="http://schemas.microsoft.com/office/drawing/2014/main" id="{E7CF4D2B-BA6D-425D-B14B-3A9AF508617C}"/>
                </a:ext>
              </a:extLst>
            </p:cNvPr>
            <p:cNvSpPr/>
            <p:nvPr/>
          </p:nvSpPr>
          <p:spPr>
            <a:xfrm>
              <a:off x="1454567" y="677411"/>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左右</a:t>
              </a:r>
              <a:endParaRPr lang="en-US" altLang="ja-JP" sz="1600" dirty="0">
                <a:solidFill>
                  <a:prstClr val="black"/>
                </a:solidFill>
                <a:effectLst>
                  <a:glow rad="177800">
                    <a:prstClr val="white"/>
                  </a:glow>
                </a:effectLst>
              </a:endParaRPr>
            </a:p>
          </p:txBody>
        </p:sp>
        <p:sp>
          <p:nvSpPr>
            <p:cNvPr id="126" name="テキスト ボックス 125">
              <a:extLst>
                <a:ext uri="{FF2B5EF4-FFF2-40B4-BE49-F238E27FC236}">
                  <a16:creationId xmlns:a16="http://schemas.microsoft.com/office/drawing/2014/main" id="{42276815-033E-42C1-A139-8E4A4F94E83E}"/>
                </a:ext>
              </a:extLst>
            </p:cNvPr>
            <p:cNvSpPr txBox="1"/>
            <p:nvPr/>
          </p:nvSpPr>
          <p:spPr>
            <a:xfrm>
              <a:off x="1236841" y="677411"/>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①</a:t>
              </a:r>
            </a:p>
          </p:txBody>
        </p:sp>
        <p:sp>
          <p:nvSpPr>
            <p:cNvPr id="127" name="テキスト ボックス 126">
              <a:extLst>
                <a:ext uri="{FF2B5EF4-FFF2-40B4-BE49-F238E27FC236}">
                  <a16:creationId xmlns:a16="http://schemas.microsoft.com/office/drawing/2014/main" id="{C77F06C7-0271-40C0-AE47-3EA96F8BF759}"/>
                </a:ext>
              </a:extLst>
            </p:cNvPr>
            <p:cNvSpPr txBox="1"/>
            <p:nvPr/>
          </p:nvSpPr>
          <p:spPr>
            <a:xfrm>
              <a:off x="2672686" y="2312996"/>
              <a:ext cx="506431"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600" dirty="0"/>
                <a:t>左右</a:t>
              </a:r>
            </a:p>
          </p:txBody>
        </p:sp>
      </p:grpSp>
      <p:grpSp>
        <p:nvGrpSpPr>
          <p:cNvPr id="135" name="グループ化 134">
            <a:extLst>
              <a:ext uri="{FF2B5EF4-FFF2-40B4-BE49-F238E27FC236}">
                <a16:creationId xmlns:a16="http://schemas.microsoft.com/office/drawing/2014/main" id="{2668AFDF-C3C5-4CA1-BA31-2CDA2FA926F2}"/>
              </a:ext>
            </a:extLst>
          </p:cNvPr>
          <p:cNvGrpSpPr/>
          <p:nvPr/>
        </p:nvGrpSpPr>
        <p:grpSpPr>
          <a:xfrm>
            <a:off x="1224000" y="2628000"/>
            <a:ext cx="2124000" cy="1908001"/>
            <a:chOff x="1236841" y="2615604"/>
            <a:chExt cx="2124000" cy="1908001"/>
          </a:xfrm>
        </p:grpSpPr>
        <p:sp>
          <p:nvSpPr>
            <p:cNvPr id="136" name="正方形/長方形 135">
              <a:extLst>
                <a:ext uri="{FF2B5EF4-FFF2-40B4-BE49-F238E27FC236}">
                  <a16:creationId xmlns:a16="http://schemas.microsoft.com/office/drawing/2014/main" id="{8DAD97B8-0F0E-463B-98C0-84286AE9D4ED}"/>
                </a:ext>
              </a:extLst>
            </p:cNvPr>
            <p:cNvSpPr/>
            <p:nvPr/>
          </p:nvSpPr>
          <p:spPr>
            <a:xfrm>
              <a:off x="1236841" y="2615604"/>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37" name="図 136">
              <a:extLst>
                <a:ext uri="{FF2B5EF4-FFF2-40B4-BE49-F238E27FC236}">
                  <a16:creationId xmlns:a16="http://schemas.microsoft.com/office/drawing/2014/main" id="{42534C38-99C9-47D6-8041-F82DF799BD6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351020" y="2708939"/>
              <a:ext cx="1895642" cy="1721331"/>
            </a:xfrm>
            <a:prstGeom prst="rect">
              <a:avLst/>
            </a:prstGeom>
          </p:spPr>
        </p:pic>
        <p:sp>
          <p:nvSpPr>
            <p:cNvPr id="138" name="フリーフォーム 33">
              <a:extLst>
                <a:ext uri="{FF2B5EF4-FFF2-40B4-BE49-F238E27FC236}">
                  <a16:creationId xmlns:a16="http://schemas.microsoft.com/office/drawing/2014/main" id="{C3CD66B3-ABAC-4908-8E0B-FEBA3267F50A}"/>
                </a:ext>
              </a:extLst>
            </p:cNvPr>
            <p:cNvSpPr/>
            <p:nvPr/>
          </p:nvSpPr>
          <p:spPr>
            <a:xfrm rot="5400000">
              <a:off x="1329487" y="3863435"/>
              <a:ext cx="603285" cy="1344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39" name="円形吹き出し 47">
              <a:extLst>
                <a:ext uri="{FF2B5EF4-FFF2-40B4-BE49-F238E27FC236}">
                  <a16:creationId xmlns:a16="http://schemas.microsoft.com/office/drawing/2014/main" id="{5073D230-CC13-4DCB-B52E-4BA0DBDD3AEC}"/>
                </a:ext>
              </a:extLst>
            </p:cNvPr>
            <p:cNvSpPr/>
            <p:nvPr/>
          </p:nvSpPr>
          <p:spPr>
            <a:xfrm>
              <a:off x="1454567" y="2615604"/>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上下</a:t>
              </a:r>
              <a:endParaRPr lang="en-US" altLang="ja-JP" sz="1600" dirty="0">
                <a:solidFill>
                  <a:prstClr val="black"/>
                </a:solidFill>
                <a:effectLst>
                  <a:glow rad="177800">
                    <a:prstClr val="white"/>
                  </a:glow>
                </a:effectLst>
              </a:endParaRPr>
            </a:p>
          </p:txBody>
        </p:sp>
        <p:sp>
          <p:nvSpPr>
            <p:cNvPr id="140" name="テキスト ボックス 139">
              <a:extLst>
                <a:ext uri="{FF2B5EF4-FFF2-40B4-BE49-F238E27FC236}">
                  <a16:creationId xmlns:a16="http://schemas.microsoft.com/office/drawing/2014/main" id="{0AAA5AED-C04D-40B4-970F-2A60FF7924AF}"/>
                </a:ext>
              </a:extLst>
            </p:cNvPr>
            <p:cNvSpPr txBox="1"/>
            <p:nvPr/>
          </p:nvSpPr>
          <p:spPr>
            <a:xfrm>
              <a:off x="1236841" y="2615604"/>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④</a:t>
              </a:r>
            </a:p>
          </p:txBody>
        </p:sp>
        <p:sp>
          <p:nvSpPr>
            <p:cNvPr id="141" name="テキスト ボックス 140">
              <a:extLst>
                <a:ext uri="{FF2B5EF4-FFF2-40B4-BE49-F238E27FC236}">
                  <a16:creationId xmlns:a16="http://schemas.microsoft.com/office/drawing/2014/main" id="{0BF8D2EB-189E-4EC0-983F-63ED53268B0A}"/>
                </a:ext>
              </a:extLst>
            </p:cNvPr>
            <p:cNvSpPr txBox="1"/>
            <p:nvPr/>
          </p:nvSpPr>
          <p:spPr>
            <a:xfrm>
              <a:off x="2672687" y="4251190"/>
              <a:ext cx="506431"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600" dirty="0"/>
                <a:t>上下</a:t>
              </a:r>
            </a:p>
          </p:txBody>
        </p:sp>
      </p:grpSp>
      <p:grpSp>
        <p:nvGrpSpPr>
          <p:cNvPr id="142" name="グループ化 141">
            <a:extLst>
              <a:ext uri="{FF2B5EF4-FFF2-40B4-BE49-F238E27FC236}">
                <a16:creationId xmlns:a16="http://schemas.microsoft.com/office/drawing/2014/main" id="{AB3E7E35-4457-489B-A269-E18FE9E9419D}"/>
              </a:ext>
            </a:extLst>
          </p:cNvPr>
          <p:cNvGrpSpPr/>
          <p:nvPr/>
        </p:nvGrpSpPr>
        <p:grpSpPr>
          <a:xfrm>
            <a:off x="6336000" y="2628000"/>
            <a:ext cx="2124000" cy="1908000"/>
            <a:chOff x="6357600" y="2618625"/>
            <a:chExt cx="2124000" cy="1908000"/>
          </a:xfrm>
        </p:grpSpPr>
        <p:sp>
          <p:nvSpPr>
            <p:cNvPr id="143" name="正方形/長方形 142">
              <a:extLst>
                <a:ext uri="{FF2B5EF4-FFF2-40B4-BE49-F238E27FC236}">
                  <a16:creationId xmlns:a16="http://schemas.microsoft.com/office/drawing/2014/main" id="{1863568A-B4AC-4373-8DFB-693A4627044F}"/>
                </a:ext>
              </a:extLst>
            </p:cNvPr>
            <p:cNvSpPr/>
            <p:nvPr/>
          </p:nvSpPr>
          <p:spPr>
            <a:xfrm>
              <a:off x="6357600" y="2618625"/>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44" name="図 143">
              <a:extLst>
                <a:ext uri="{FF2B5EF4-FFF2-40B4-BE49-F238E27FC236}">
                  <a16:creationId xmlns:a16="http://schemas.microsoft.com/office/drawing/2014/main" id="{8120F9E8-9516-4871-B273-4B4916EF10B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471779" y="2714684"/>
              <a:ext cx="1895642" cy="1715882"/>
            </a:xfrm>
            <a:prstGeom prst="rect">
              <a:avLst/>
            </a:prstGeom>
          </p:spPr>
        </p:pic>
        <p:sp>
          <p:nvSpPr>
            <p:cNvPr id="145" name="円形吹き出し 47">
              <a:extLst>
                <a:ext uri="{FF2B5EF4-FFF2-40B4-BE49-F238E27FC236}">
                  <a16:creationId xmlns:a16="http://schemas.microsoft.com/office/drawing/2014/main" id="{6DD6856C-53EF-4D17-8900-5922E1134938}"/>
                </a:ext>
              </a:extLst>
            </p:cNvPr>
            <p:cNvSpPr/>
            <p:nvPr/>
          </p:nvSpPr>
          <p:spPr>
            <a:xfrm>
              <a:off x="6575326" y="2618625"/>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上下</a:t>
              </a:r>
              <a:endParaRPr lang="en-US" altLang="ja-JP" sz="1600" dirty="0">
                <a:solidFill>
                  <a:prstClr val="black"/>
                </a:solidFill>
                <a:effectLst>
                  <a:glow rad="177800">
                    <a:prstClr val="white"/>
                  </a:glow>
                </a:effectLst>
              </a:endParaRPr>
            </a:p>
          </p:txBody>
        </p:sp>
        <p:sp>
          <p:nvSpPr>
            <p:cNvPr id="146" name="テキスト ボックス 145">
              <a:extLst>
                <a:ext uri="{FF2B5EF4-FFF2-40B4-BE49-F238E27FC236}">
                  <a16:creationId xmlns:a16="http://schemas.microsoft.com/office/drawing/2014/main" id="{E1B928A5-BE70-40B2-A64B-F7549B42AE57}"/>
                </a:ext>
              </a:extLst>
            </p:cNvPr>
            <p:cNvSpPr txBox="1"/>
            <p:nvPr/>
          </p:nvSpPr>
          <p:spPr>
            <a:xfrm>
              <a:off x="6357600" y="2618625"/>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⑥</a:t>
              </a:r>
              <a:endParaRPr kumimoji="1" lang="ja-JP" altLang="en-US" sz="1600" dirty="0"/>
            </a:p>
          </p:txBody>
        </p:sp>
        <p:sp>
          <p:nvSpPr>
            <p:cNvPr id="147" name="テキスト ボックス 146">
              <a:extLst>
                <a:ext uri="{FF2B5EF4-FFF2-40B4-BE49-F238E27FC236}">
                  <a16:creationId xmlns:a16="http://schemas.microsoft.com/office/drawing/2014/main" id="{991C531E-D0C4-4BFC-862A-6624F78E2B64}"/>
                </a:ext>
              </a:extLst>
            </p:cNvPr>
            <p:cNvSpPr txBox="1"/>
            <p:nvPr/>
          </p:nvSpPr>
          <p:spPr>
            <a:xfrm>
              <a:off x="7611723" y="4254210"/>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148" name="フリーフォーム 33">
              <a:extLst>
                <a:ext uri="{FF2B5EF4-FFF2-40B4-BE49-F238E27FC236}">
                  <a16:creationId xmlns:a16="http://schemas.microsoft.com/office/drawing/2014/main" id="{5942BA83-505B-4E23-B2A7-825E94E68E75}"/>
                </a:ext>
              </a:extLst>
            </p:cNvPr>
            <p:cNvSpPr/>
            <p:nvPr/>
          </p:nvSpPr>
          <p:spPr>
            <a:xfrm rot="16971595">
              <a:off x="6981022" y="3971070"/>
              <a:ext cx="695712" cy="156142"/>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grpSp>
        <p:nvGrpSpPr>
          <p:cNvPr id="149" name="グループ化 148">
            <a:extLst>
              <a:ext uri="{FF2B5EF4-FFF2-40B4-BE49-F238E27FC236}">
                <a16:creationId xmlns:a16="http://schemas.microsoft.com/office/drawing/2014/main" id="{9B32B6F2-57AE-4ABF-8A93-6B40CB01822C}"/>
              </a:ext>
            </a:extLst>
          </p:cNvPr>
          <p:cNvGrpSpPr/>
          <p:nvPr/>
        </p:nvGrpSpPr>
        <p:grpSpPr>
          <a:xfrm>
            <a:off x="3780000" y="2628000"/>
            <a:ext cx="2124000" cy="1908000"/>
            <a:chOff x="3797221" y="2618625"/>
            <a:chExt cx="2124000" cy="1908000"/>
          </a:xfrm>
        </p:grpSpPr>
        <p:sp>
          <p:nvSpPr>
            <p:cNvPr id="150" name="正方形/長方形 149">
              <a:extLst>
                <a:ext uri="{FF2B5EF4-FFF2-40B4-BE49-F238E27FC236}">
                  <a16:creationId xmlns:a16="http://schemas.microsoft.com/office/drawing/2014/main" id="{25561628-6F5A-40DB-9531-5188276C88EB}"/>
                </a:ext>
              </a:extLst>
            </p:cNvPr>
            <p:cNvSpPr/>
            <p:nvPr/>
          </p:nvSpPr>
          <p:spPr>
            <a:xfrm>
              <a:off x="3797221" y="2618625"/>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51" name="図 150">
              <a:extLst>
                <a:ext uri="{FF2B5EF4-FFF2-40B4-BE49-F238E27FC236}">
                  <a16:creationId xmlns:a16="http://schemas.microsoft.com/office/drawing/2014/main" id="{76AB8A4F-9B32-4ECC-B0C2-D23995F4849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911400" y="2714684"/>
              <a:ext cx="1895642" cy="1715882"/>
            </a:xfrm>
            <a:prstGeom prst="rect">
              <a:avLst/>
            </a:prstGeom>
          </p:spPr>
        </p:pic>
        <p:sp>
          <p:nvSpPr>
            <p:cNvPr id="152" name="円形吹き出し 47">
              <a:extLst>
                <a:ext uri="{FF2B5EF4-FFF2-40B4-BE49-F238E27FC236}">
                  <a16:creationId xmlns:a16="http://schemas.microsoft.com/office/drawing/2014/main" id="{AD5BF499-FEA1-42AB-9709-0E52BD21C6A5}"/>
                </a:ext>
              </a:extLst>
            </p:cNvPr>
            <p:cNvSpPr/>
            <p:nvPr/>
          </p:nvSpPr>
          <p:spPr>
            <a:xfrm>
              <a:off x="4014947" y="2618625"/>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上下</a:t>
              </a:r>
              <a:endParaRPr lang="en-US" altLang="ja-JP" sz="1600" dirty="0">
                <a:solidFill>
                  <a:prstClr val="black"/>
                </a:solidFill>
                <a:effectLst>
                  <a:glow rad="177800">
                    <a:prstClr val="white"/>
                  </a:glow>
                </a:effectLst>
              </a:endParaRPr>
            </a:p>
          </p:txBody>
        </p:sp>
        <p:sp>
          <p:nvSpPr>
            <p:cNvPr id="153" name="テキスト ボックス 152">
              <a:extLst>
                <a:ext uri="{FF2B5EF4-FFF2-40B4-BE49-F238E27FC236}">
                  <a16:creationId xmlns:a16="http://schemas.microsoft.com/office/drawing/2014/main" id="{251C9675-DDEF-4069-9A3E-155DD2AE4007}"/>
                </a:ext>
              </a:extLst>
            </p:cNvPr>
            <p:cNvSpPr txBox="1"/>
            <p:nvPr/>
          </p:nvSpPr>
          <p:spPr>
            <a:xfrm>
              <a:off x="3797221" y="2618625"/>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⑤</a:t>
              </a:r>
              <a:endParaRPr kumimoji="1" lang="ja-JP" altLang="en-US" sz="1600" dirty="0"/>
            </a:p>
          </p:txBody>
        </p:sp>
        <p:sp>
          <p:nvSpPr>
            <p:cNvPr id="154" name="テキスト ボックス 153">
              <a:extLst>
                <a:ext uri="{FF2B5EF4-FFF2-40B4-BE49-F238E27FC236}">
                  <a16:creationId xmlns:a16="http://schemas.microsoft.com/office/drawing/2014/main" id="{8D0C4E6C-DC84-4969-98CC-893516E8A249}"/>
                </a:ext>
              </a:extLst>
            </p:cNvPr>
            <p:cNvSpPr txBox="1"/>
            <p:nvPr/>
          </p:nvSpPr>
          <p:spPr>
            <a:xfrm>
              <a:off x="5051344" y="4254210"/>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155" name="フリーフォーム 33">
              <a:extLst>
                <a:ext uri="{FF2B5EF4-FFF2-40B4-BE49-F238E27FC236}">
                  <a16:creationId xmlns:a16="http://schemas.microsoft.com/office/drawing/2014/main" id="{E5F30C07-0E1A-4DFF-92C0-A71AAFD262B0}"/>
                </a:ext>
              </a:extLst>
            </p:cNvPr>
            <p:cNvSpPr/>
            <p:nvPr/>
          </p:nvSpPr>
          <p:spPr>
            <a:xfrm rot="16971595">
              <a:off x="4420502" y="3958157"/>
              <a:ext cx="695712" cy="156142"/>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sp>
        <p:nvSpPr>
          <p:cNvPr id="89" name="正方形/長方形 88">
            <a:extLst>
              <a:ext uri="{FF2B5EF4-FFF2-40B4-BE49-F238E27FC236}">
                <a16:creationId xmlns:a16="http://schemas.microsoft.com/office/drawing/2014/main" id="{4FC0A04C-9D48-4445-B840-844F33C16760}"/>
              </a:ext>
            </a:extLst>
          </p:cNvPr>
          <p:cNvSpPr/>
          <p:nvPr/>
        </p:nvSpPr>
        <p:spPr>
          <a:xfrm>
            <a:off x="1140056" y="648000"/>
            <a:ext cx="7536400" cy="5858930"/>
          </a:xfrm>
          <a:prstGeom prst="rect">
            <a:avLst/>
          </a:prstGeom>
          <a:solidFill>
            <a:schemeClr val="bg1">
              <a:alpha val="65000"/>
            </a:schemeClr>
          </a:solidFill>
          <a:ln w="508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文字盤が映らない時計は人形と同じ</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見え方の分類</a:t>
            </a:r>
          </a:p>
        </p:txBody>
      </p:sp>
      <p:pic>
        <p:nvPicPr>
          <p:cNvPr id="36" name="図 35">
            <a:extLst>
              <a:ext uri="{FF2B5EF4-FFF2-40B4-BE49-F238E27FC236}">
                <a16:creationId xmlns:a16="http://schemas.microsoft.com/office/drawing/2014/main" id="{28ACD167-F79B-45FA-8C4C-40538BFA881F}"/>
              </a:ext>
            </a:extLst>
          </p:cNvPr>
          <p:cNvPicPr>
            <a:picLocks noChangeAspect="1"/>
          </p:cNvPicPr>
          <p:nvPr/>
        </p:nvPicPr>
        <p:blipFill>
          <a:blip r:embed="rId10"/>
          <a:stretch>
            <a:fillRect/>
          </a:stretch>
        </p:blipFill>
        <p:spPr>
          <a:xfrm>
            <a:off x="77284" y="576478"/>
            <a:ext cx="1067278" cy="1106373"/>
          </a:xfrm>
          <a:prstGeom prst="rect">
            <a:avLst/>
          </a:prstGeom>
        </p:spPr>
      </p:pic>
      <p:pic>
        <p:nvPicPr>
          <p:cNvPr id="57" name="図 56">
            <a:extLst>
              <a:ext uri="{FF2B5EF4-FFF2-40B4-BE49-F238E27FC236}">
                <a16:creationId xmlns:a16="http://schemas.microsoft.com/office/drawing/2014/main" id="{82934373-2BD2-45DE-BF01-239DC537395B}"/>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106867" y="4183094"/>
            <a:ext cx="1008112" cy="1423354"/>
          </a:xfrm>
          <a:prstGeom prst="rect">
            <a:avLst/>
          </a:prstGeom>
        </p:spPr>
      </p:pic>
      <p:sp>
        <p:nvSpPr>
          <p:cNvPr id="101" name="正方形/長方形 100">
            <a:extLst>
              <a:ext uri="{FF2B5EF4-FFF2-40B4-BE49-F238E27FC236}">
                <a16:creationId xmlns:a16="http://schemas.microsoft.com/office/drawing/2014/main" id="{9B391E48-6E62-4C7C-ADE9-4C5CBD9CEC00}"/>
              </a:ext>
            </a:extLst>
          </p:cNvPr>
          <p:cNvSpPr/>
          <p:nvPr/>
        </p:nvSpPr>
        <p:spPr>
          <a:xfrm>
            <a:off x="1224000" y="4572000"/>
            <a:ext cx="2124000" cy="1908000"/>
          </a:xfrm>
          <a:prstGeom prst="rect">
            <a:avLst/>
          </a:prstGeom>
          <a:solidFill>
            <a:srgbClr val="FFCCFF">
              <a:alpha val="50000"/>
            </a:srgb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5" name="グループ化 4">
            <a:extLst>
              <a:ext uri="{FF2B5EF4-FFF2-40B4-BE49-F238E27FC236}">
                <a16:creationId xmlns:a16="http://schemas.microsoft.com/office/drawing/2014/main" id="{BA8A5330-18CC-4FC4-9852-432A56813EBD}"/>
              </a:ext>
            </a:extLst>
          </p:cNvPr>
          <p:cNvGrpSpPr/>
          <p:nvPr/>
        </p:nvGrpSpPr>
        <p:grpSpPr>
          <a:xfrm>
            <a:off x="1224000" y="4572000"/>
            <a:ext cx="2124000" cy="1908000"/>
            <a:chOff x="1224000" y="4572000"/>
            <a:chExt cx="2124000" cy="1908000"/>
          </a:xfrm>
        </p:grpSpPr>
        <p:pic>
          <p:nvPicPr>
            <p:cNvPr id="102" name="図 101">
              <a:extLst>
                <a:ext uri="{FF2B5EF4-FFF2-40B4-BE49-F238E27FC236}">
                  <a16:creationId xmlns:a16="http://schemas.microsoft.com/office/drawing/2014/main" id="{279E49B1-989A-4597-822A-C165B12D46B4}"/>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1339183" y="4665335"/>
              <a:ext cx="1893634" cy="1721331"/>
            </a:xfrm>
            <a:prstGeom prst="rect">
              <a:avLst/>
            </a:prstGeom>
          </p:spPr>
        </p:pic>
        <p:sp>
          <p:nvSpPr>
            <p:cNvPr id="103" name="円形吹き出し 47">
              <a:extLst>
                <a:ext uri="{FF2B5EF4-FFF2-40B4-BE49-F238E27FC236}">
                  <a16:creationId xmlns:a16="http://schemas.microsoft.com/office/drawing/2014/main" id="{53994AE7-D947-4F72-A416-A4768F6B2F3C}"/>
                </a:ext>
              </a:extLst>
            </p:cNvPr>
            <p:cNvSpPr/>
            <p:nvPr/>
          </p:nvSpPr>
          <p:spPr>
            <a:xfrm>
              <a:off x="1441726" y="4572000"/>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前後</a:t>
              </a:r>
              <a:endParaRPr lang="en-US" altLang="ja-JP" sz="1600" dirty="0">
                <a:solidFill>
                  <a:prstClr val="black"/>
                </a:solidFill>
                <a:effectLst>
                  <a:glow rad="177800">
                    <a:prstClr val="white"/>
                  </a:glow>
                </a:effectLst>
              </a:endParaRPr>
            </a:p>
          </p:txBody>
        </p:sp>
        <p:sp>
          <p:nvSpPr>
            <p:cNvPr id="104" name="テキスト ボックス 103">
              <a:extLst>
                <a:ext uri="{FF2B5EF4-FFF2-40B4-BE49-F238E27FC236}">
                  <a16:creationId xmlns:a16="http://schemas.microsoft.com/office/drawing/2014/main" id="{B8C38D02-70B2-432C-80B6-A24502B465C2}"/>
                </a:ext>
              </a:extLst>
            </p:cNvPr>
            <p:cNvSpPr txBox="1"/>
            <p:nvPr/>
          </p:nvSpPr>
          <p:spPr>
            <a:xfrm>
              <a:off x="1224000" y="4572000"/>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⑦</a:t>
              </a:r>
              <a:endParaRPr kumimoji="1" lang="ja-JP" altLang="en-US" sz="1600" dirty="0"/>
            </a:p>
          </p:txBody>
        </p:sp>
        <p:sp>
          <p:nvSpPr>
            <p:cNvPr id="105" name="テキスト ボックス 104">
              <a:extLst>
                <a:ext uri="{FF2B5EF4-FFF2-40B4-BE49-F238E27FC236}">
                  <a16:creationId xmlns:a16="http://schemas.microsoft.com/office/drawing/2014/main" id="{0F6FAEE4-C14C-4FD3-ACF8-2C54F85CB188}"/>
                </a:ext>
              </a:extLst>
            </p:cNvPr>
            <p:cNvSpPr txBox="1"/>
            <p:nvPr/>
          </p:nvSpPr>
          <p:spPr>
            <a:xfrm>
              <a:off x="2478123" y="6207585"/>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106" name="フリーフォーム 33">
              <a:extLst>
                <a:ext uri="{FF2B5EF4-FFF2-40B4-BE49-F238E27FC236}">
                  <a16:creationId xmlns:a16="http://schemas.microsoft.com/office/drawing/2014/main" id="{EEAAC7BE-8B42-4687-AB44-44BBB28AB766}"/>
                </a:ext>
              </a:extLst>
            </p:cNvPr>
            <p:cNvSpPr/>
            <p:nvPr/>
          </p:nvSpPr>
          <p:spPr>
            <a:xfrm rot="5400000">
              <a:off x="1607248" y="5635227"/>
              <a:ext cx="753326" cy="130737"/>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sp>
        <p:nvSpPr>
          <p:cNvPr id="129" name="正方形/長方形 128">
            <a:extLst>
              <a:ext uri="{FF2B5EF4-FFF2-40B4-BE49-F238E27FC236}">
                <a16:creationId xmlns:a16="http://schemas.microsoft.com/office/drawing/2014/main" id="{031BB189-E187-43F8-B137-F734A8D13F40}"/>
              </a:ext>
            </a:extLst>
          </p:cNvPr>
          <p:cNvSpPr/>
          <p:nvPr/>
        </p:nvSpPr>
        <p:spPr>
          <a:xfrm>
            <a:off x="6336000" y="684000"/>
            <a:ext cx="2124000" cy="1908000"/>
          </a:xfrm>
          <a:prstGeom prst="rect">
            <a:avLst/>
          </a:prstGeom>
          <a:solidFill>
            <a:srgbClr val="FFCCFF">
              <a:alpha val="49804"/>
            </a:srgb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 name="グループ化 1">
            <a:extLst>
              <a:ext uri="{FF2B5EF4-FFF2-40B4-BE49-F238E27FC236}">
                <a16:creationId xmlns:a16="http://schemas.microsoft.com/office/drawing/2014/main" id="{8ABD7ED3-6C63-4793-A173-BD683649FAB1}"/>
              </a:ext>
            </a:extLst>
          </p:cNvPr>
          <p:cNvGrpSpPr/>
          <p:nvPr/>
        </p:nvGrpSpPr>
        <p:grpSpPr>
          <a:xfrm>
            <a:off x="6336000" y="684000"/>
            <a:ext cx="2124000" cy="1908000"/>
            <a:chOff x="6336000" y="684000"/>
            <a:chExt cx="2124000" cy="1908000"/>
          </a:xfrm>
        </p:grpSpPr>
        <p:pic>
          <p:nvPicPr>
            <p:cNvPr id="130" name="図 129">
              <a:extLst>
                <a:ext uri="{FF2B5EF4-FFF2-40B4-BE49-F238E27FC236}">
                  <a16:creationId xmlns:a16="http://schemas.microsoft.com/office/drawing/2014/main" id="{D4DD4668-436F-4670-9B5D-A0455A8DA6B2}"/>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6450179" y="777335"/>
              <a:ext cx="1895642" cy="1721331"/>
            </a:xfrm>
            <a:prstGeom prst="rect">
              <a:avLst/>
            </a:prstGeom>
          </p:spPr>
        </p:pic>
        <p:sp>
          <p:nvSpPr>
            <p:cNvPr id="131" name="フリーフォーム 33">
              <a:extLst>
                <a:ext uri="{FF2B5EF4-FFF2-40B4-BE49-F238E27FC236}">
                  <a16:creationId xmlns:a16="http://schemas.microsoft.com/office/drawing/2014/main" id="{446E4925-6F6B-4BEC-A7D8-8C29FE79CC4D}"/>
                </a:ext>
              </a:extLst>
            </p:cNvPr>
            <p:cNvSpPr/>
            <p:nvPr/>
          </p:nvSpPr>
          <p:spPr>
            <a:xfrm>
              <a:off x="6553726" y="1488776"/>
              <a:ext cx="1036397" cy="560663"/>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32" name="円形吹き出し 47">
              <a:extLst>
                <a:ext uri="{FF2B5EF4-FFF2-40B4-BE49-F238E27FC236}">
                  <a16:creationId xmlns:a16="http://schemas.microsoft.com/office/drawing/2014/main" id="{8D649621-62C5-4EF1-9761-38C93FE78BCF}"/>
                </a:ext>
              </a:extLst>
            </p:cNvPr>
            <p:cNvSpPr/>
            <p:nvPr/>
          </p:nvSpPr>
          <p:spPr>
            <a:xfrm>
              <a:off x="6553726" y="684000"/>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前後</a:t>
              </a:r>
              <a:endParaRPr lang="en-US" altLang="ja-JP" sz="1600" dirty="0">
                <a:solidFill>
                  <a:prstClr val="black"/>
                </a:solidFill>
                <a:effectLst>
                  <a:glow rad="177800">
                    <a:prstClr val="white"/>
                  </a:glow>
                </a:effectLst>
              </a:endParaRPr>
            </a:p>
          </p:txBody>
        </p:sp>
        <p:sp>
          <p:nvSpPr>
            <p:cNvPr id="133" name="テキスト ボックス 132">
              <a:extLst>
                <a:ext uri="{FF2B5EF4-FFF2-40B4-BE49-F238E27FC236}">
                  <a16:creationId xmlns:a16="http://schemas.microsoft.com/office/drawing/2014/main" id="{425B915C-C6A9-403D-95BC-E7163206FB79}"/>
                </a:ext>
              </a:extLst>
            </p:cNvPr>
            <p:cNvSpPr txBox="1"/>
            <p:nvPr/>
          </p:nvSpPr>
          <p:spPr>
            <a:xfrm>
              <a:off x="6336000" y="684000"/>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③</a:t>
              </a:r>
              <a:endParaRPr kumimoji="1" lang="ja-JP" altLang="en-US" sz="1600" dirty="0"/>
            </a:p>
          </p:txBody>
        </p:sp>
        <p:sp>
          <p:nvSpPr>
            <p:cNvPr id="134" name="テキスト ボックス 133">
              <a:extLst>
                <a:ext uri="{FF2B5EF4-FFF2-40B4-BE49-F238E27FC236}">
                  <a16:creationId xmlns:a16="http://schemas.microsoft.com/office/drawing/2014/main" id="{954F98A7-53C2-4327-B9F7-C88B3E3591FA}"/>
                </a:ext>
              </a:extLst>
            </p:cNvPr>
            <p:cNvSpPr txBox="1"/>
            <p:nvPr/>
          </p:nvSpPr>
          <p:spPr>
            <a:xfrm>
              <a:off x="7590123" y="2319585"/>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grpSp>
      <p:sp>
        <p:nvSpPr>
          <p:cNvPr id="94" name="文字盤が　角丸四角形吹き出し 25">
            <a:extLst>
              <a:ext uri="{FF2B5EF4-FFF2-40B4-BE49-F238E27FC236}">
                <a16:creationId xmlns:a16="http://schemas.microsoft.com/office/drawing/2014/main" id="{9AB0002D-2810-43A8-B7C9-A4B4A123B8BC}"/>
              </a:ext>
            </a:extLst>
          </p:cNvPr>
          <p:cNvSpPr>
            <a:spLocks/>
          </p:cNvSpPr>
          <p:nvPr/>
        </p:nvSpPr>
        <p:spPr>
          <a:xfrm>
            <a:off x="1195430" y="2764865"/>
            <a:ext cx="4716977" cy="1009370"/>
          </a:xfrm>
          <a:prstGeom prst="wedgeRoundRectCallout">
            <a:avLst>
              <a:gd name="adj1" fmla="val 45795"/>
              <a:gd name="adj2" fmla="val -49075"/>
              <a:gd name="adj3" fmla="val 16667"/>
            </a:avLst>
          </a:prstGeom>
          <a:solidFill>
            <a:schemeClr val="accent6">
              <a:lumMod val="20000"/>
              <a:lumOff val="80000"/>
            </a:schemeClr>
          </a:solidFill>
          <a:ln w="12700">
            <a:noFill/>
          </a:ln>
          <a:effectLst>
            <a:innerShdw blurRad="139700">
              <a:srgbClr val="FF6600"/>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ct val="20000"/>
              </a:spcBef>
            </a:pPr>
            <a:r>
              <a:rPr lang="ja-JP" altLang="en-US" sz="2000" dirty="0">
                <a:solidFill>
                  <a:srgbClr val="EEECE1">
                    <a:lumMod val="10000"/>
                  </a:srgbClr>
                </a:solidFill>
              </a:rPr>
              <a:t>文字盤が映らない時計は</a:t>
            </a:r>
            <a:endParaRPr lang="en-US" altLang="ja-JP" sz="2000" dirty="0">
              <a:solidFill>
                <a:srgbClr val="EEECE1">
                  <a:lumMod val="10000"/>
                </a:srgbClr>
              </a:solidFill>
            </a:endParaRPr>
          </a:p>
          <a:p>
            <a:pPr algn="ctr">
              <a:spcBef>
                <a:spcPct val="20000"/>
              </a:spcBef>
            </a:pPr>
            <a:r>
              <a:rPr lang="ja-JP" altLang="en-US" sz="2000" dirty="0">
                <a:solidFill>
                  <a:srgbClr val="EEECE1">
                    <a:lumMod val="10000"/>
                  </a:srgbClr>
                </a:solidFill>
              </a:rPr>
              <a:t>人形と同じ見え方</a:t>
            </a:r>
          </a:p>
        </p:txBody>
      </p:sp>
      <p:sp>
        <p:nvSpPr>
          <p:cNvPr id="92" name="角丸四角形 19">
            <a:extLst>
              <a:ext uri="{FF2B5EF4-FFF2-40B4-BE49-F238E27FC236}">
                <a16:creationId xmlns:a16="http://schemas.microsoft.com/office/drawing/2014/main" id="{21B153E3-7134-4720-B306-6175D0B41199}"/>
              </a:ext>
            </a:extLst>
          </p:cNvPr>
          <p:cNvSpPr/>
          <p:nvPr/>
        </p:nvSpPr>
        <p:spPr>
          <a:xfrm>
            <a:off x="6190932" y="648000"/>
            <a:ext cx="2485524" cy="1980000"/>
          </a:xfrm>
          <a:prstGeom prst="roundRect">
            <a:avLst/>
          </a:pr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3" name="角丸四角形 19">
            <a:extLst>
              <a:ext uri="{FF2B5EF4-FFF2-40B4-BE49-F238E27FC236}">
                <a16:creationId xmlns:a16="http://schemas.microsoft.com/office/drawing/2014/main" id="{899EF08C-7D31-458D-81AA-A5323971B7E5}"/>
              </a:ext>
            </a:extLst>
          </p:cNvPr>
          <p:cNvSpPr/>
          <p:nvPr/>
        </p:nvSpPr>
        <p:spPr>
          <a:xfrm>
            <a:off x="1057909" y="4536000"/>
            <a:ext cx="2427919" cy="1980000"/>
          </a:xfrm>
          <a:prstGeom prst="roundRect">
            <a:avLst/>
          </a:pr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5" name="円形吹き出し 47">
            <a:extLst>
              <a:ext uri="{FF2B5EF4-FFF2-40B4-BE49-F238E27FC236}">
                <a16:creationId xmlns:a16="http://schemas.microsoft.com/office/drawing/2014/main" id="{A11F3298-2B04-4805-B5BF-FB9614DE6690}"/>
              </a:ext>
            </a:extLst>
          </p:cNvPr>
          <p:cNvSpPr/>
          <p:nvPr/>
        </p:nvSpPr>
        <p:spPr>
          <a:xfrm>
            <a:off x="4177176" y="695134"/>
            <a:ext cx="1750800" cy="1110640"/>
          </a:xfrm>
          <a:prstGeom prst="wedgeEllipseCallout">
            <a:avLst>
              <a:gd name="adj1" fmla="val 83016"/>
              <a:gd name="adj2" fmla="val -34849"/>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見え方は</a:t>
            </a:r>
            <a:endParaRPr lang="en-US" altLang="ja-JP" sz="1600" dirty="0">
              <a:solidFill>
                <a:prstClr val="black"/>
              </a:solidFill>
              <a:effectLst>
                <a:glow rad="177800">
                  <a:prstClr val="white"/>
                </a:glow>
              </a:effectLst>
            </a:endParaRPr>
          </a:p>
          <a:p>
            <a:pPr algn="ctr"/>
            <a:r>
              <a:rPr lang="ja-JP" altLang="en-US" sz="1600" dirty="0">
                <a:solidFill>
                  <a:prstClr val="black"/>
                </a:solidFill>
                <a:effectLst>
                  <a:glow rad="177800">
                    <a:prstClr val="white"/>
                  </a:glow>
                </a:effectLst>
              </a:rPr>
              <a:t>前後</a:t>
            </a:r>
            <a:r>
              <a:rPr lang="ja-JP" altLang="en-US" sz="1600">
                <a:solidFill>
                  <a:prstClr val="black"/>
                </a:solidFill>
                <a:effectLst>
                  <a:glow rad="177800">
                    <a:prstClr val="white"/>
                  </a:glow>
                </a:effectLst>
              </a:rPr>
              <a:t>が反転</a:t>
            </a:r>
            <a:endParaRPr lang="en-US" altLang="ja-JP" sz="1600" dirty="0">
              <a:solidFill>
                <a:prstClr val="black"/>
              </a:solidFill>
              <a:effectLst>
                <a:glow rad="177800">
                  <a:prstClr val="white"/>
                </a:glow>
              </a:effectLst>
            </a:endParaRPr>
          </a:p>
        </p:txBody>
      </p:sp>
      <p:sp>
        <p:nvSpPr>
          <p:cNvPr id="97" name="円形吹き出し 47">
            <a:extLst>
              <a:ext uri="{FF2B5EF4-FFF2-40B4-BE49-F238E27FC236}">
                <a16:creationId xmlns:a16="http://schemas.microsoft.com/office/drawing/2014/main" id="{D9D646EE-4073-4E28-9DA8-F862EBD8388A}"/>
              </a:ext>
            </a:extLst>
          </p:cNvPr>
          <p:cNvSpPr/>
          <p:nvPr/>
        </p:nvSpPr>
        <p:spPr>
          <a:xfrm>
            <a:off x="6778667" y="3027389"/>
            <a:ext cx="2054307" cy="870697"/>
          </a:xfrm>
          <a:prstGeom prst="wedgeRoundRectCallout">
            <a:avLst>
              <a:gd name="adj1" fmla="val 19108"/>
              <a:gd name="adj2" fmla="val -100085"/>
              <a:gd name="adj3" fmla="val 16667"/>
            </a:avLst>
          </a:prstGeom>
          <a:solidFill>
            <a:schemeClr val="bg1"/>
          </a:solidFill>
          <a:ln>
            <a:solidFill>
              <a:schemeClr val="accent5"/>
            </a:solidFill>
          </a:ln>
          <a:effectLst>
            <a:innerShdw blurRad="114300">
              <a:schemeClr val="accent5"/>
            </a:innerShdw>
          </a:effectLst>
        </p:spPr>
        <p:txBody>
          <a:bodyPr wrap="none" lIns="36000" tIns="0" rIns="36000" bIns="0" anchor="ctr" anchorCtr="1">
            <a:noAutofit/>
          </a:bodyPr>
          <a:lstStyle/>
          <a:p>
            <a:pPr algn="ctr"/>
            <a:r>
              <a:rPr lang="ja-JP" altLang="en-US" sz="1600" dirty="0">
                <a:solidFill>
                  <a:schemeClr val="tx1"/>
                </a:solidFill>
              </a:rPr>
              <a:t>鏡に対して</a:t>
            </a:r>
            <a:endParaRPr lang="en-US" altLang="ja-JP" sz="1600" dirty="0">
              <a:solidFill>
                <a:schemeClr val="tx1"/>
              </a:solidFill>
            </a:endParaRPr>
          </a:p>
          <a:p>
            <a:pPr algn="ctr"/>
            <a:r>
              <a:rPr lang="ja-JP" altLang="en-US" sz="1600" dirty="0">
                <a:solidFill>
                  <a:schemeClr val="tx1"/>
                </a:solidFill>
              </a:rPr>
              <a:t>手前と奥が反転</a:t>
            </a:r>
            <a:endParaRPr lang="en-US" altLang="ja-JP" sz="1600" dirty="0">
              <a:solidFill>
                <a:schemeClr val="tx1"/>
              </a:solidFill>
            </a:endParaRPr>
          </a:p>
        </p:txBody>
      </p:sp>
    </p:spTree>
    <p:extLst>
      <p:ext uri="{BB962C8B-B14F-4D97-AF65-F5344CB8AC3E}">
        <p14:creationId xmlns:p14="http://schemas.microsoft.com/office/powerpoint/2010/main" val="324881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9"/>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500"/>
                                  </p:stCondLst>
                                  <p:childTnLst>
                                    <p:set>
                                      <p:cBhvr>
                                        <p:cTn id="11" dur="1" fill="hold">
                                          <p:stCondLst>
                                            <p:cond delay="0"/>
                                          </p:stCondLst>
                                        </p:cTn>
                                        <p:tgtEl>
                                          <p:spTgt spid="89"/>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0" nodeType="afterEffect">
                                  <p:stCondLst>
                                    <p:cond delay="500"/>
                                  </p:stCondLst>
                                  <p:childTnLst>
                                    <p:set>
                                      <p:cBhvr>
                                        <p:cTn id="14" dur="1" fill="hold">
                                          <p:stCondLst>
                                            <p:cond delay="0"/>
                                          </p:stCondLst>
                                        </p:cTn>
                                        <p:tgtEl>
                                          <p:spTgt spid="92"/>
                                        </p:tgtEl>
                                        <p:attrNameLst>
                                          <p:attrName>style.visibility</p:attrName>
                                        </p:attrNameLst>
                                      </p:cBhvr>
                                      <p:to>
                                        <p:strVal val="visible"/>
                                      </p:to>
                                    </p:se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93"/>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grpId="0" nodeType="afterEffect">
                                  <p:stCondLst>
                                    <p:cond delay="500"/>
                                  </p:stCondLst>
                                  <p:childTnLst>
                                    <p:set>
                                      <p:cBhvr>
                                        <p:cTn id="20" dur="1" fill="hold">
                                          <p:stCondLst>
                                            <p:cond delay="0"/>
                                          </p:stCondLst>
                                        </p:cTn>
                                        <p:tgtEl>
                                          <p:spTgt spid="95"/>
                                        </p:tgtEl>
                                        <p:attrNameLst>
                                          <p:attrName>style.visibility</p:attrName>
                                        </p:attrNameLst>
                                      </p:cBhvr>
                                      <p:to>
                                        <p:strVal val="visible"/>
                                      </p:to>
                                    </p:set>
                                  </p:childTnLst>
                                </p:cTn>
                              </p:par>
                            </p:childTnLst>
                          </p:cTn>
                        </p:par>
                        <p:par>
                          <p:cTn id="21" fill="hold">
                            <p:stCondLst>
                              <p:cond delay="1500"/>
                            </p:stCondLst>
                            <p:childTnLst>
                              <p:par>
                                <p:cTn id="22" presetID="1" presetClass="entr" presetSubtype="0" fill="hold" grpId="0" nodeType="afterEffect">
                                  <p:stCondLst>
                                    <p:cond delay="500"/>
                                  </p:stCondLst>
                                  <p:childTnLst>
                                    <p:set>
                                      <p:cBhvr>
                                        <p:cTn id="23" dur="1" fill="hold">
                                          <p:stCondLst>
                                            <p:cond delay="0"/>
                                          </p:stCondLst>
                                        </p:cTn>
                                        <p:tgtEl>
                                          <p:spTgt spid="97"/>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grpId="0" nodeType="afterEffect">
                                  <p:stCondLst>
                                    <p:cond delay="500"/>
                                  </p:stCondLst>
                                  <p:childTnLst>
                                    <p:set>
                                      <p:cBhvr>
                                        <p:cTn id="26"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101" grpId="0" animBg="1"/>
      <p:bldP spid="129" grpId="0" animBg="1"/>
      <p:bldP spid="94" grpId="0" animBg="1"/>
      <p:bldP spid="92" grpId="0" animBg="1"/>
      <p:bldP spid="93" grpId="0" animBg="1"/>
      <p:bldP spid="95" grpId="0" animBg="1"/>
      <p:bldP spid="9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92FAB5D4-5C44-4794-A416-FF8077B4ACE3}"/>
              </a:ext>
            </a:extLst>
          </p:cNvPr>
          <p:cNvPicPr>
            <a:picLocks noChangeAspect="1"/>
          </p:cNvPicPr>
          <p:nvPr/>
        </p:nvPicPr>
        <p:blipFill>
          <a:blip r:embed="rId3"/>
          <a:stretch>
            <a:fillRect/>
          </a:stretch>
        </p:blipFill>
        <p:spPr>
          <a:xfrm>
            <a:off x="3172230" y="1534048"/>
            <a:ext cx="5582896" cy="4503810"/>
          </a:xfrm>
          <a:prstGeom prst="rect">
            <a:avLst/>
          </a:prstGeom>
        </p:spPr>
      </p:pic>
      <p:graphicFrame>
        <p:nvGraphicFramePr>
          <p:cNvPr id="2" name="表 1">
            <a:extLst>
              <a:ext uri="{FF2B5EF4-FFF2-40B4-BE49-F238E27FC236}">
                <a16:creationId xmlns:a16="http://schemas.microsoft.com/office/drawing/2014/main" id="{2B066CBC-6347-4AAE-BA44-7A9B9C3CF319}"/>
              </a:ext>
            </a:extLst>
          </p:cNvPr>
          <p:cNvGraphicFramePr>
            <a:graphicFrameLocks noGrp="1"/>
          </p:cNvGraphicFramePr>
          <p:nvPr>
            <p:extLst>
              <p:ext uri="{D42A27DB-BD31-4B8C-83A1-F6EECF244321}">
                <p14:modId xmlns:p14="http://schemas.microsoft.com/office/powerpoint/2010/main" val="1837906346"/>
              </p:ext>
            </p:extLst>
          </p:nvPr>
        </p:nvGraphicFramePr>
        <p:xfrm>
          <a:off x="251520" y="1269206"/>
          <a:ext cx="2808313" cy="2595880"/>
        </p:xfrm>
        <a:graphic>
          <a:graphicData uri="http://schemas.openxmlformats.org/drawingml/2006/table">
            <a:tbl>
              <a:tblPr firstRow="1" bandRow="1">
                <a:tableStyleId>{5940675A-B579-460E-94D1-54222C63F5DA}</a:tableStyleId>
              </a:tblPr>
              <a:tblGrid>
                <a:gridCol w="2808313">
                  <a:extLst>
                    <a:ext uri="{9D8B030D-6E8A-4147-A177-3AD203B41FA5}">
                      <a16:colId xmlns:a16="http://schemas.microsoft.com/office/drawing/2014/main" val="2402013912"/>
                    </a:ext>
                  </a:extLst>
                </a:gridCol>
              </a:tblGrid>
              <a:tr h="370840">
                <a:tc>
                  <a:txBody>
                    <a:bodyPr/>
                    <a:lstStyle/>
                    <a:p>
                      <a:pPr algn="ctr"/>
                      <a:r>
                        <a:rPr kumimoji="1" lang="ja-JP" altLang="en-US" sz="1600" dirty="0"/>
                        <a:t>実験</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2190213354"/>
                  </a:ext>
                </a:extLst>
              </a:tr>
              <a:tr h="370840">
                <a:tc>
                  <a:txBody>
                    <a:bodyPr/>
                    <a:lstStyle/>
                    <a:p>
                      <a:pPr marL="0" algn="l" defTabSz="914400" rtl="0" eaLnBrk="1" latinLnBrk="0" hangingPunct="1"/>
                      <a:r>
                        <a:rPr kumimoji="1" lang="ja-JP" altLang="en-US" sz="1600" kern="1200" dirty="0">
                          <a:solidFill>
                            <a:prstClr val="black"/>
                          </a:solidFill>
                          <a:effectLst>
                            <a:glow rad="177800">
                              <a:prstClr val="white"/>
                            </a:glow>
                          </a:effectLst>
                          <a:latin typeface="+mn-lt"/>
                          <a:ea typeface="+mn-ea"/>
                          <a:cs typeface="+mn-cs"/>
                        </a:rPr>
                        <a:t>①鏡と向かい合う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rgbClr val="FFFF99">
                        <a:alpha val="50000"/>
                      </a:srgbClr>
                    </a:solidFill>
                  </a:tcPr>
                </a:tc>
                <a:extLst>
                  <a:ext uri="{0D108BD9-81ED-4DB2-BD59-A6C34878D82A}">
                    <a16:rowId xmlns:a16="http://schemas.microsoft.com/office/drawing/2014/main" val="549143467"/>
                  </a:ext>
                </a:extLst>
              </a:tr>
              <a:tr h="370840">
                <a:tc>
                  <a:txBody>
                    <a:bodyPr/>
                    <a:lstStyle/>
                    <a:p>
                      <a:pPr marL="0" algn="l" defTabSz="914400" rtl="0" eaLnBrk="1" latinLnBrk="0" hangingPunct="1"/>
                      <a:r>
                        <a:rPr kumimoji="1" lang="ja-JP" altLang="en-US" sz="1600" kern="1200" dirty="0">
                          <a:solidFill>
                            <a:prstClr val="black"/>
                          </a:solidFill>
                          <a:effectLst>
                            <a:glow rad="177800">
                              <a:prstClr val="white"/>
                            </a:glow>
                          </a:effectLst>
                          <a:latin typeface="+mn-lt"/>
                          <a:ea typeface="+mn-ea"/>
                          <a:cs typeface="+mn-cs"/>
                        </a:rPr>
                        <a:t>②鏡と隣り合う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rgbClr val="FFFF99">
                        <a:alpha val="50000"/>
                      </a:srgbClr>
                    </a:solidFill>
                  </a:tcPr>
                </a:tc>
                <a:extLst>
                  <a:ext uri="{0D108BD9-81ED-4DB2-BD59-A6C34878D82A}">
                    <a16:rowId xmlns:a16="http://schemas.microsoft.com/office/drawing/2014/main" val="780092026"/>
                  </a:ext>
                </a:extLst>
              </a:tr>
              <a:tr h="370840">
                <a:tc>
                  <a:txBody>
                    <a:bodyPr/>
                    <a:lstStyle/>
                    <a:p>
                      <a:pPr marL="0" algn="l" defTabSz="914400" rtl="0" eaLnBrk="1" latinLnBrk="0" hangingPunct="1"/>
                      <a:r>
                        <a:rPr kumimoji="1" lang="ja-JP" altLang="en-US" sz="1600" kern="1200" dirty="0">
                          <a:solidFill>
                            <a:prstClr val="black"/>
                          </a:solidFill>
                          <a:effectLst>
                            <a:glow rad="177800">
                              <a:prstClr val="white"/>
                            </a:glow>
                          </a:effectLst>
                          <a:latin typeface="+mn-lt"/>
                          <a:ea typeface="+mn-ea"/>
                          <a:cs typeface="+mn-cs"/>
                        </a:rPr>
                        <a:t>③鏡に背を向ける</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rgbClr val="FFCCFF">
                        <a:alpha val="50000"/>
                      </a:srgbClr>
                    </a:solidFill>
                  </a:tcPr>
                </a:tc>
                <a:extLst>
                  <a:ext uri="{0D108BD9-81ED-4DB2-BD59-A6C34878D82A}">
                    <a16:rowId xmlns:a16="http://schemas.microsoft.com/office/drawing/2014/main" val="906979176"/>
                  </a:ext>
                </a:extLst>
              </a:tr>
              <a:tr h="370840">
                <a:tc>
                  <a:txBody>
                    <a:bodyPr/>
                    <a:lstStyle/>
                    <a:p>
                      <a:pPr marL="0" algn="l" defTabSz="914400" rtl="0" eaLnBrk="1" latinLnBrk="0" hangingPunct="1"/>
                      <a:r>
                        <a:rPr kumimoji="1" lang="ja-JP" altLang="en-US" sz="1600" kern="1200" dirty="0">
                          <a:solidFill>
                            <a:prstClr val="black"/>
                          </a:solidFill>
                          <a:effectLst>
                            <a:glow rad="177800">
                              <a:prstClr val="white"/>
                            </a:glow>
                          </a:effectLst>
                          <a:latin typeface="+mn-lt"/>
                          <a:ea typeface="+mn-ea"/>
                          <a:cs typeface="+mn-cs"/>
                        </a:rPr>
                        <a:t>④寝転がって、鏡と向かい合う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17181871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⑤鏡の床に立つ</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tx2">
                        <a:lumMod val="20000"/>
                        <a:lumOff val="80000"/>
                        <a:alpha val="50000"/>
                      </a:schemeClr>
                    </a:solidFill>
                  </a:tcPr>
                </a:tc>
                <a:extLst>
                  <a:ext uri="{0D108BD9-81ED-4DB2-BD59-A6C34878D82A}">
                    <a16:rowId xmlns:a16="http://schemas.microsoft.com/office/drawing/2014/main" val="35153929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⑥鏡の床に寝転ぶ</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tx2">
                        <a:lumMod val="20000"/>
                        <a:lumOff val="80000"/>
                        <a:alpha val="50000"/>
                      </a:schemeClr>
                    </a:solidFill>
                  </a:tcPr>
                </a:tc>
                <a:extLst>
                  <a:ext uri="{0D108BD9-81ED-4DB2-BD59-A6C34878D82A}">
                    <a16:rowId xmlns:a16="http://schemas.microsoft.com/office/drawing/2014/main" val="721853066"/>
                  </a:ext>
                </a:extLst>
              </a:tr>
            </a:tbl>
          </a:graphicData>
        </a:graphic>
      </p:graphicFrame>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鏡はどうして左右反転して映るのか</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kumimoji="1" lang="ja-JP" altLang="en-US" dirty="0"/>
              <a:t>見え方の分類</a:t>
            </a:r>
          </a:p>
        </p:txBody>
      </p:sp>
      <p:pic>
        <p:nvPicPr>
          <p:cNvPr id="36" name="図 35">
            <a:extLst>
              <a:ext uri="{FF2B5EF4-FFF2-40B4-BE49-F238E27FC236}">
                <a16:creationId xmlns:a16="http://schemas.microsoft.com/office/drawing/2014/main" id="{28ACD167-F79B-45FA-8C4C-40538BFA881F}"/>
              </a:ext>
            </a:extLst>
          </p:cNvPr>
          <p:cNvPicPr>
            <a:picLocks noChangeAspect="1"/>
          </p:cNvPicPr>
          <p:nvPr/>
        </p:nvPicPr>
        <p:blipFill>
          <a:blip r:embed="rId4"/>
          <a:stretch>
            <a:fillRect/>
          </a:stretch>
        </p:blipFill>
        <p:spPr>
          <a:xfrm>
            <a:off x="77284" y="576478"/>
            <a:ext cx="1067278" cy="1106373"/>
          </a:xfrm>
          <a:prstGeom prst="rect">
            <a:avLst/>
          </a:prstGeom>
        </p:spPr>
      </p:pic>
      <p:sp>
        <p:nvSpPr>
          <p:cNvPr id="5" name="コンテンツ プレースホルダー 95">
            <a:extLst>
              <a:ext uri="{FF2B5EF4-FFF2-40B4-BE49-F238E27FC236}">
                <a16:creationId xmlns:a16="http://schemas.microsoft.com/office/drawing/2014/main" id="{95E7AF22-C811-4998-A4F3-A3A4734A1625}"/>
              </a:ext>
            </a:extLst>
          </p:cNvPr>
          <p:cNvSpPr>
            <a:spLocks noGrp="1"/>
          </p:cNvSpPr>
          <p:nvPr>
            <p:ph idx="1"/>
          </p:nvPr>
        </p:nvSpPr>
        <p:spPr>
          <a:xfrm>
            <a:off x="457200" y="836712"/>
            <a:ext cx="3779088" cy="369332"/>
          </a:xfrm>
        </p:spPr>
        <p:txBody>
          <a:bodyPr wrap="square">
            <a:spAutoFit/>
          </a:bodyPr>
          <a:lstStyle/>
          <a:p>
            <a:pPr marL="0" lvl="0" indent="0">
              <a:spcBef>
                <a:spcPts val="0"/>
              </a:spcBef>
              <a:buNone/>
            </a:pPr>
            <a:r>
              <a:rPr lang="ja-JP" altLang="en-US" sz="1800" dirty="0">
                <a:solidFill>
                  <a:prstClr val="black"/>
                </a:solidFill>
              </a:rPr>
              <a:t>　　　　　時計の見え方</a:t>
            </a:r>
          </a:p>
        </p:txBody>
      </p:sp>
      <p:sp>
        <p:nvSpPr>
          <p:cNvPr id="25" name="コンテンツ プレースホルダー 95">
            <a:extLst>
              <a:ext uri="{FF2B5EF4-FFF2-40B4-BE49-F238E27FC236}">
                <a16:creationId xmlns:a16="http://schemas.microsoft.com/office/drawing/2014/main" id="{55F2B3F8-AD09-4F13-8A15-9E4CE57CDDEC}"/>
              </a:ext>
            </a:extLst>
          </p:cNvPr>
          <p:cNvSpPr txBox="1">
            <a:spLocks/>
          </p:cNvSpPr>
          <p:nvPr/>
        </p:nvSpPr>
        <p:spPr>
          <a:xfrm>
            <a:off x="457200" y="4811557"/>
            <a:ext cx="3779088" cy="36933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ja-JP" altLang="en-US" sz="1800" dirty="0">
                <a:solidFill>
                  <a:prstClr val="black"/>
                </a:solidFill>
              </a:rPr>
              <a:t>　　　　人形の見え方</a:t>
            </a:r>
          </a:p>
        </p:txBody>
      </p:sp>
      <p:graphicFrame>
        <p:nvGraphicFramePr>
          <p:cNvPr id="31" name="表 6">
            <a:extLst>
              <a:ext uri="{FF2B5EF4-FFF2-40B4-BE49-F238E27FC236}">
                <a16:creationId xmlns:a16="http://schemas.microsoft.com/office/drawing/2014/main" id="{559A53E7-51EF-4EB2-8772-17DC8E220276}"/>
              </a:ext>
            </a:extLst>
          </p:cNvPr>
          <p:cNvGraphicFramePr>
            <a:graphicFrameLocks noGrp="1"/>
          </p:cNvGraphicFramePr>
          <p:nvPr>
            <p:extLst>
              <p:ext uri="{D42A27DB-BD31-4B8C-83A1-F6EECF244321}">
                <p14:modId xmlns:p14="http://schemas.microsoft.com/office/powerpoint/2010/main" val="247788718"/>
              </p:ext>
            </p:extLst>
          </p:nvPr>
        </p:nvGraphicFramePr>
        <p:xfrm>
          <a:off x="251519" y="5258008"/>
          <a:ext cx="2808313" cy="1483360"/>
        </p:xfrm>
        <a:graphic>
          <a:graphicData uri="http://schemas.openxmlformats.org/drawingml/2006/table">
            <a:tbl>
              <a:tblPr firstRow="1" bandRow="1">
                <a:tableStyleId>{5940675A-B579-460E-94D1-54222C63F5DA}</a:tableStyleId>
              </a:tblPr>
              <a:tblGrid>
                <a:gridCol w="2808313">
                  <a:extLst>
                    <a:ext uri="{9D8B030D-6E8A-4147-A177-3AD203B41FA5}">
                      <a16:colId xmlns:a16="http://schemas.microsoft.com/office/drawing/2014/main" val="328722210"/>
                    </a:ext>
                  </a:extLst>
                </a:gridCol>
              </a:tblGrid>
              <a:tr h="370840">
                <a:tc>
                  <a:txBody>
                    <a:bodyPr/>
                    <a:lstStyle/>
                    <a:p>
                      <a:pPr algn="ctr"/>
                      <a:r>
                        <a:rPr kumimoji="1" lang="ja-JP" altLang="en-US" sz="1600" dirty="0"/>
                        <a:t>実験</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41403279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⑦鏡と向かい合う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rgbClr val="FFCCFF">
                        <a:alpha val="50000"/>
                      </a:srgbClr>
                    </a:solidFill>
                  </a:tcPr>
                </a:tc>
                <a:extLst>
                  <a:ext uri="{0D108BD9-81ED-4DB2-BD59-A6C34878D82A}">
                    <a16:rowId xmlns:a16="http://schemas.microsoft.com/office/drawing/2014/main" val="229547049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⑧鏡と隣り合う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rgbClr val="FFFF99">
                        <a:alpha val="50000"/>
                      </a:srgbClr>
                    </a:solidFill>
                  </a:tcPr>
                </a:tc>
                <a:extLst>
                  <a:ext uri="{0D108BD9-81ED-4DB2-BD59-A6C34878D82A}">
                    <a16:rowId xmlns:a16="http://schemas.microsoft.com/office/drawing/2014/main" val="30616331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⑨地面に鏡を置く</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tx2">
                        <a:lumMod val="20000"/>
                        <a:lumOff val="80000"/>
                        <a:alpha val="50000"/>
                      </a:schemeClr>
                    </a:solidFill>
                  </a:tcPr>
                </a:tc>
                <a:extLst>
                  <a:ext uri="{0D108BD9-81ED-4DB2-BD59-A6C34878D82A}">
                    <a16:rowId xmlns:a16="http://schemas.microsoft.com/office/drawing/2014/main" val="3624442110"/>
                  </a:ext>
                </a:extLst>
              </a:tr>
            </a:tbl>
          </a:graphicData>
        </a:graphic>
      </p:graphicFrame>
      <p:pic>
        <p:nvPicPr>
          <p:cNvPr id="57" name="図 56">
            <a:extLst>
              <a:ext uri="{FF2B5EF4-FFF2-40B4-BE49-F238E27FC236}">
                <a16:creationId xmlns:a16="http://schemas.microsoft.com/office/drawing/2014/main" id="{82934373-2BD2-45DE-BF01-239DC537395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6867" y="4183094"/>
            <a:ext cx="1008112" cy="1423354"/>
          </a:xfrm>
          <a:prstGeom prst="rect">
            <a:avLst/>
          </a:prstGeom>
        </p:spPr>
      </p:pic>
      <p:sp>
        <p:nvSpPr>
          <p:cNvPr id="20" name="鏡を床に　角丸四角形吹き出し 25">
            <a:extLst>
              <a:ext uri="{FF2B5EF4-FFF2-40B4-BE49-F238E27FC236}">
                <a16:creationId xmlns:a16="http://schemas.microsoft.com/office/drawing/2014/main" id="{7758C07C-3EC8-4601-8E0C-C2D20E618CC4}"/>
              </a:ext>
            </a:extLst>
          </p:cNvPr>
          <p:cNvSpPr>
            <a:spLocks/>
          </p:cNvSpPr>
          <p:nvPr/>
        </p:nvSpPr>
        <p:spPr>
          <a:xfrm>
            <a:off x="3203849" y="579926"/>
            <a:ext cx="5688631" cy="1013367"/>
          </a:xfrm>
          <a:prstGeom prst="wedgeRoundRectCallout">
            <a:avLst>
              <a:gd name="adj1" fmla="val 7691"/>
              <a:gd name="adj2" fmla="val -68660"/>
              <a:gd name="adj3" fmla="val 16667"/>
            </a:avLst>
          </a:prstGeom>
          <a:solidFill>
            <a:schemeClr val="accent6">
              <a:lumMod val="20000"/>
              <a:lumOff val="80000"/>
            </a:schemeClr>
          </a:solidFill>
          <a:ln w="12700">
            <a:noFill/>
          </a:ln>
          <a:effectLst>
            <a:innerShdw blurRad="139700">
              <a:srgbClr val="FF6600"/>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ct val="20000"/>
              </a:spcBef>
            </a:pPr>
            <a:r>
              <a:rPr lang="ja-JP" altLang="en-US" sz="2000" dirty="0">
                <a:solidFill>
                  <a:srgbClr val="EEECE1">
                    <a:lumMod val="10000"/>
                  </a:srgbClr>
                </a:solidFill>
              </a:rPr>
              <a:t>左右反転して見えるものは少ない</a:t>
            </a:r>
            <a:endParaRPr lang="en-US" altLang="ja-JP" sz="2000" dirty="0">
              <a:solidFill>
                <a:srgbClr val="EEECE1">
                  <a:lumMod val="10000"/>
                </a:srgbClr>
              </a:solidFill>
            </a:endParaRPr>
          </a:p>
          <a:p>
            <a:pPr algn="ctr">
              <a:spcBef>
                <a:spcPct val="20000"/>
              </a:spcBef>
            </a:pPr>
            <a:r>
              <a:rPr lang="ja-JP" altLang="en-US" sz="2000" dirty="0">
                <a:solidFill>
                  <a:srgbClr val="EEECE1">
                    <a:lumMod val="10000"/>
                  </a:srgbClr>
                </a:solidFill>
              </a:rPr>
              <a:t>鏡に対して左右反転するのは</a:t>
            </a:r>
            <a:r>
              <a:rPr lang="en-US" altLang="ja-JP" sz="2000" dirty="0">
                <a:solidFill>
                  <a:srgbClr val="EEECE1">
                    <a:lumMod val="10000"/>
                  </a:srgbClr>
                </a:solidFill>
              </a:rPr>
              <a:t>1</a:t>
            </a:r>
            <a:r>
              <a:rPr lang="ja-JP" altLang="en-US" sz="2000" dirty="0">
                <a:solidFill>
                  <a:srgbClr val="EEECE1">
                    <a:lumMod val="10000"/>
                  </a:srgbClr>
                </a:solidFill>
              </a:rPr>
              <a:t>例だけ</a:t>
            </a:r>
          </a:p>
        </p:txBody>
      </p:sp>
      <p:sp>
        <p:nvSpPr>
          <p:cNvPr id="21" name="フリーフォーム 54">
            <a:extLst>
              <a:ext uri="{FF2B5EF4-FFF2-40B4-BE49-F238E27FC236}">
                <a16:creationId xmlns:a16="http://schemas.microsoft.com/office/drawing/2014/main" id="{4D9FF2E3-CD34-4707-B722-E0E3C0181D53}"/>
              </a:ext>
            </a:extLst>
          </p:cNvPr>
          <p:cNvSpPr/>
          <p:nvPr/>
        </p:nvSpPr>
        <p:spPr>
          <a:xfrm>
            <a:off x="4106760" y="2600429"/>
            <a:ext cx="936742" cy="531996"/>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22" name="それらしい大きさ">
            <a:extLst>
              <a:ext uri="{FF2B5EF4-FFF2-40B4-BE49-F238E27FC236}">
                <a16:creationId xmlns:a16="http://schemas.microsoft.com/office/drawing/2014/main" id="{9FB2DBDE-24D6-41A2-B547-A55A5635F2F4}"/>
              </a:ext>
            </a:extLst>
          </p:cNvPr>
          <p:cNvSpPr txBox="1"/>
          <p:nvPr/>
        </p:nvSpPr>
        <p:spPr>
          <a:xfrm>
            <a:off x="3238363" y="6004677"/>
            <a:ext cx="3757439" cy="307777"/>
          </a:xfrm>
          <a:prstGeom prst="rect">
            <a:avLst/>
          </a:prstGeom>
          <a:noFill/>
          <a:effectLst/>
        </p:spPr>
        <p:txBody>
          <a:bodyPr wrap="none" lIns="0" tIns="0" rIns="0" bIns="0" rtlCol="0">
            <a:norm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左右反転に見えるのは</a:t>
            </a:r>
            <a:r>
              <a:rPr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3</a:t>
            </a:r>
            <a:r>
              <a:rPr lang="ja-JP" altLang="en-US"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つだけ！</a:t>
            </a:r>
            <a:endParaRPr kumimoji="1"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endParaRPr>
          </a:p>
        </p:txBody>
      </p:sp>
      <p:sp>
        <p:nvSpPr>
          <p:cNvPr id="27" name="それらしい大きさ">
            <a:extLst>
              <a:ext uri="{FF2B5EF4-FFF2-40B4-BE49-F238E27FC236}">
                <a16:creationId xmlns:a16="http://schemas.microsoft.com/office/drawing/2014/main" id="{25D63891-870D-47AC-A31C-8EA71C8C046A}"/>
              </a:ext>
            </a:extLst>
          </p:cNvPr>
          <p:cNvSpPr txBox="1"/>
          <p:nvPr/>
        </p:nvSpPr>
        <p:spPr>
          <a:xfrm>
            <a:off x="5335170" y="6324571"/>
            <a:ext cx="3779089" cy="307777"/>
          </a:xfrm>
          <a:prstGeom prst="rect">
            <a:avLst/>
          </a:prstGeom>
          <a:noFill/>
          <a:effectLst/>
        </p:spPr>
        <p:txBody>
          <a:bodyPr wrap="non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ja-JP" altLang="en-US"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鏡に対して左右反転は</a:t>
            </a:r>
            <a:r>
              <a:rPr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1</a:t>
            </a:r>
            <a:r>
              <a:rPr lang="ja-JP" altLang="en-US"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つだけ！</a:t>
            </a:r>
            <a:endParaRPr kumimoji="1"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endParaRPr>
          </a:p>
        </p:txBody>
      </p:sp>
      <p:grpSp>
        <p:nvGrpSpPr>
          <p:cNvPr id="7" name="グループ化 6">
            <a:extLst>
              <a:ext uri="{FF2B5EF4-FFF2-40B4-BE49-F238E27FC236}">
                <a16:creationId xmlns:a16="http://schemas.microsoft.com/office/drawing/2014/main" id="{1E7F42FF-761B-4DBF-AE58-DEA619DB3303}"/>
              </a:ext>
            </a:extLst>
          </p:cNvPr>
          <p:cNvGrpSpPr/>
          <p:nvPr/>
        </p:nvGrpSpPr>
        <p:grpSpPr>
          <a:xfrm>
            <a:off x="3255773" y="1488218"/>
            <a:ext cx="2828395" cy="3508005"/>
            <a:chOff x="3255773" y="1488218"/>
            <a:chExt cx="2828395" cy="3508005"/>
          </a:xfrm>
        </p:grpSpPr>
        <p:sp>
          <p:nvSpPr>
            <p:cNvPr id="24" name="フリーフォーム 54">
              <a:extLst>
                <a:ext uri="{FF2B5EF4-FFF2-40B4-BE49-F238E27FC236}">
                  <a16:creationId xmlns:a16="http://schemas.microsoft.com/office/drawing/2014/main" id="{BF592148-A64D-4027-BF8C-D9B1A8837B86}"/>
                </a:ext>
              </a:extLst>
            </p:cNvPr>
            <p:cNvSpPr/>
            <p:nvPr/>
          </p:nvSpPr>
          <p:spPr>
            <a:xfrm>
              <a:off x="3255773" y="1488218"/>
              <a:ext cx="936742" cy="584424"/>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26" name="フリーフォーム 54">
              <a:extLst>
                <a:ext uri="{FF2B5EF4-FFF2-40B4-BE49-F238E27FC236}">
                  <a16:creationId xmlns:a16="http://schemas.microsoft.com/office/drawing/2014/main" id="{BBAF6E23-EE72-4251-B82D-9375C8DA8B17}"/>
                </a:ext>
              </a:extLst>
            </p:cNvPr>
            <p:cNvSpPr/>
            <p:nvPr/>
          </p:nvSpPr>
          <p:spPr>
            <a:xfrm>
              <a:off x="5043502" y="4408388"/>
              <a:ext cx="1040666" cy="587835"/>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28" name="フリーフォーム 54">
              <a:extLst>
                <a:ext uri="{FF2B5EF4-FFF2-40B4-BE49-F238E27FC236}">
                  <a16:creationId xmlns:a16="http://schemas.microsoft.com/office/drawing/2014/main" id="{321D69B8-D37B-4B0F-87D4-75DC7BC2AE18}"/>
                </a:ext>
              </a:extLst>
            </p:cNvPr>
            <p:cNvSpPr/>
            <p:nvPr/>
          </p:nvSpPr>
          <p:spPr>
            <a:xfrm>
              <a:off x="5095464" y="1488218"/>
              <a:ext cx="936742" cy="584424"/>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grpSp>
    </p:spTree>
    <p:extLst>
      <p:ext uri="{BB962C8B-B14F-4D97-AF65-F5344CB8AC3E}">
        <p14:creationId xmlns:p14="http://schemas.microsoft.com/office/powerpoint/2010/main" val="415808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2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7"/>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grpId="0" nodeType="afterEffect">
                                  <p:stCondLst>
                                    <p:cond delay="500"/>
                                  </p:stCondLst>
                                  <p:childTnLst>
                                    <p:set>
                                      <p:cBhvr>
                                        <p:cTn id="16" dur="1" fill="hold">
                                          <p:stCondLst>
                                            <p:cond delay="0"/>
                                          </p:stCondLst>
                                        </p:cTn>
                                        <p:tgtEl>
                                          <p:spTgt spid="21"/>
                                        </p:tgtEl>
                                        <p:attrNameLst>
                                          <p:attrName>style.visibility</p:attrName>
                                        </p:attrNameLst>
                                      </p:cBhvr>
                                      <p:to>
                                        <p:strVal val="visible"/>
                                      </p:to>
                                    </p:set>
                                  </p:childTnLst>
                                </p:cTn>
                              </p:par>
                            </p:childTnLst>
                          </p:cTn>
                        </p:par>
                        <p:par>
                          <p:cTn id="17" fill="hold">
                            <p:stCondLst>
                              <p:cond delay="500"/>
                            </p:stCondLst>
                            <p:childTnLst>
                              <p:par>
                                <p:cTn id="18" presetID="1" presetClass="entr" presetSubtype="0" fill="hold" grpId="0" nodeType="afterEffect">
                                  <p:stCondLst>
                                    <p:cond delay="500"/>
                                  </p:stCondLst>
                                  <p:childTnLst>
                                    <p:set>
                                      <p:cBhvr>
                                        <p:cTn id="19" dur="1" fill="hold">
                                          <p:stCondLst>
                                            <p:cond delay="0"/>
                                          </p:stCondLst>
                                        </p:cTn>
                                        <p:tgtEl>
                                          <p:spTgt spid="27"/>
                                        </p:tgtEl>
                                        <p:attrNameLst>
                                          <p:attrName>style.visibility</p:attrName>
                                        </p:attrNameLst>
                                      </p:cBhvr>
                                      <p:to>
                                        <p:strVal val="visible"/>
                                      </p:to>
                                    </p:set>
                                  </p:childTnLst>
                                </p:cTn>
                              </p:par>
                            </p:childTnLst>
                          </p:cTn>
                        </p:par>
                        <p:par>
                          <p:cTn id="20" fill="hold">
                            <p:stCondLst>
                              <p:cond delay="1000"/>
                            </p:stCondLst>
                            <p:childTnLst>
                              <p:par>
                                <p:cTn id="21" presetID="1" presetClass="entr" presetSubtype="0" fill="hold" grpId="0" nodeType="afterEffect">
                                  <p:stCondLst>
                                    <p:cond delay="50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D971BA14-E3FA-4941-99B3-ED99A03BDF8A}"/>
              </a:ext>
            </a:extLst>
          </p:cNvPr>
          <p:cNvPicPr>
            <a:picLocks noChangeAspect="1"/>
          </p:cNvPicPr>
          <p:nvPr/>
        </p:nvPicPr>
        <p:blipFill>
          <a:blip r:embed="rId3"/>
          <a:stretch>
            <a:fillRect/>
          </a:stretch>
        </p:blipFill>
        <p:spPr>
          <a:xfrm>
            <a:off x="3172230" y="1534048"/>
            <a:ext cx="5582896" cy="4503810"/>
          </a:xfrm>
          <a:prstGeom prst="rect">
            <a:avLst/>
          </a:prstGeom>
        </p:spPr>
      </p:pic>
      <p:graphicFrame>
        <p:nvGraphicFramePr>
          <p:cNvPr id="2" name="表 1">
            <a:extLst>
              <a:ext uri="{FF2B5EF4-FFF2-40B4-BE49-F238E27FC236}">
                <a16:creationId xmlns:a16="http://schemas.microsoft.com/office/drawing/2014/main" id="{2B066CBC-6347-4AAE-BA44-7A9B9C3CF319}"/>
              </a:ext>
            </a:extLst>
          </p:cNvPr>
          <p:cNvGraphicFramePr>
            <a:graphicFrameLocks noGrp="1"/>
          </p:cNvGraphicFramePr>
          <p:nvPr>
            <p:extLst>
              <p:ext uri="{D42A27DB-BD31-4B8C-83A1-F6EECF244321}">
                <p14:modId xmlns:p14="http://schemas.microsoft.com/office/powerpoint/2010/main" val="3684413657"/>
              </p:ext>
            </p:extLst>
          </p:nvPr>
        </p:nvGraphicFramePr>
        <p:xfrm>
          <a:off x="251520" y="1269206"/>
          <a:ext cx="2808313" cy="2595880"/>
        </p:xfrm>
        <a:graphic>
          <a:graphicData uri="http://schemas.openxmlformats.org/drawingml/2006/table">
            <a:tbl>
              <a:tblPr firstRow="1" bandRow="1">
                <a:tableStyleId>{5940675A-B579-460E-94D1-54222C63F5DA}</a:tableStyleId>
              </a:tblPr>
              <a:tblGrid>
                <a:gridCol w="2808313">
                  <a:extLst>
                    <a:ext uri="{9D8B030D-6E8A-4147-A177-3AD203B41FA5}">
                      <a16:colId xmlns:a16="http://schemas.microsoft.com/office/drawing/2014/main" val="2402013912"/>
                    </a:ext>
                  </a:extLst>
                </a:gridCol>
              </a:tblGrid>
              <a:tr h="370840">
                <a:tc>
                  <a:txBody>
                    <a:bodyPr/>
                    <a:lstStyle/>
                    <a:p>
                      <a:pPr algn="ctr"/>
                      <a:r>
                        <a:rPr kumimoji="1" lang="ja-JP" altLang="en-US" sz="1600" dirty="0"/>
                        <a:t>実験</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219021335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①鏡と向かい合う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rgbClr val="FFFF99">
                        <a:alpha val="50000"/>
                      </a:srgbClr>
                    </a:solidFill>
                  </a:tcPr>
                </a:tc>
                <a:extLst>
                  <a:ext uri="{0D108BD9-81ED-4DB2-BD59-A6C34878D82A}">
                    <a16:rowId xmlns:a16="http://schemas.microsoft.com/office/drawing/2014/main" val="54914346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②鏡と隣り合う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rgbClr val="FFFF99">
                        <a:alpha val="50000"/>
                      </a:srgbClr>
                    </a:solidFill>
                  </a:tcPr>
                </a:tc>
                <a:extLst>
                  <a:ext uri="{0D108BD9-81ED-4DB2-BD59-A6C34878D82A}">
                    <a16:rowId xmlns:a16="http://schemas.microsoft.com/office/drawing/2014/main" val="78009202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③鏡に背を向ける</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rgbClr val="FFCCFF">
                        <a:alpha val="50000"/>
                      </a:srgbClr>
                    </a:solidFill>
                  </a:tcPr>
                </a:tc>
                <a:extLst>
                  <a:ext uri="{0D108BD9-81ED-4DB2-BD59-A6C34878D82A}">
                    <a16:rowId xmlns:a16="http://schemas.microsoft.com/office/drawing/2014/main" val="90697917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④寝転がって、鏡と向かい合う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17181871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⑤鏡の床に立つ</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tx2">
                        <a:lumMod val="20000"/>
                        <a:lumOff val="80000"/>
                        <a:alpha val="50000"/>
                      </a:schemeClr>
                    </a:solidFill>
                  </a:tcPr>
                </a:tc>
                <a:extLst>
                  <a:ext uri="{0D108BD9-81ED-4DB2-BD59-A6C34878D82A}">
                    <a16:rowId xmlns:a16="http://schemas.microsoft.com/office/drawing/2014/main" val="35153929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⑥鏡の床に寝転ぶ</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tx2">
                        <a:lumMod val="20000"/>
                        <a:lumOff val="80000"/>
                        <a:alpha val="50000"/>
                      </a:schemeClr>
                    </a:solidFill>
                  </a:tcPr>
                </a:tc>
                <a:extLst>
                  <a:ext uri="{0D108BD9-81ED-4DB2-BD59-A6C34878D82A}">
                    <a16:rowId xmlns:a16="http://schemas.microsoft.com/office/drawing/2014/main" val="721853066"/>
                  </a:ext>
                </a:extLst>
              </a:tr>
            </a:tbl>
          </a:graphicData>
        </a:graphic>
      </p:graphicFrame>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kumimoji="1" lang="ja-JP" altLang="en-US" dirty="0"/>
              <a:t>見え方の分類</a:t>
            </a:r>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見え方の分類</a:t>
            </a:r>
          </a:p>
        </p:txBody>
      </p:sp>
      <p:pic>
        <p:nvPicPr>
          <p:cNvPr id="36" name="図 35">
            <a:extLst>
              <a:ext uri="{FF2B5EF4-FFF2-40B4-BE49-F238E27FC236}">
                <a16:creationId xmlns:a16="http://schemas.microsoft.com/office/drawing/2014/main" id="{28ACD167-F79B-45FA-8C4C-40538BFA881F}"/>
              </a:ext>
            </a:extLst>
          </p:cNvPr>
          <p:cNvPicPr>
            <a:picLocks noChangeAspect="1"/>
          </p:cNvPicPr>
          <p:nvPr/>
        </p:nvPicPr>
        <p:blipFill>
          <a:blip r:embed="rId4"/>
          <a:stretch>
            <a:fillRect/>
          </a:stretch>
        </p:blipFill>
        <p:spPr>
          <a:xfrm>
            <a:off x="77284" y="576478"/>
            <a:ext cx="1067278" cy="1106373"/>
          </a:xfrm>
          <a:prstGeom prst="rect">
            <a:avLst/>
          </a:prstGeom>
        </p:spPr>
      </p:pic>
      <p:sp>
        <p:nvSpPr>
          <p:cNvPr id="5" name="コンテンツ プレースホルダー 95">
            <a:extLst>
              <a:ext uri="{FF2B5EF4-FFF2-40B4-BE49-F238E27FC236}">
                <a16:creationId xmlns:a16="http://schemas.microsoft.com/office/drawing/2014/main" id="{95E7AF22-C811-4998-A4F3-A3A4734A1625}"/>
              </a:ext>
            </a:extLst>
          </p:cNvPr>
          <p:cNvSpPr>
            <a:spLocks noGrp="1"/>
          </p:cNvSpPr>
          <p:nvPr>
            <p:ph idx="1"/>
          </p:nvPr>
        </p:nvSpPr>
        <p:spPr>
          <a:xfrm>
            <a:off x="457200" y="836712"/>
            <a:ext cx="3779088" cy="369332"/>
          </a:xfrm>
        </p:spPr>
        <p:txBody>
          <a:bodyPr wrap="square">
            <a:spAutoFit/>
          </a:bodyPr>
          <a:lstStyle/>
          <a:p>
            <a:pPr marL="0" lvl="0" indent="0">
              <a:spcBef>
                <a:spcPts val="0"/>
              </a:spcBef>
              <a:buNone/>
            </a:pPr>
            <a:r>
              <a:rPr lang="ja-JP" altLang="en-US" sz="1800" dirty="0">
                <a:solidFill>
                  <a:prstClr val="black"/>
                </a:solidFill>
              </a:rPr>
              <a:t>　　　　　時計の見え方</a:t>
            </a:r>
          </a:p>
        </p:txBody>
      </p:sp>
      <p:sp>
        <p:nvSpPr>
          <p:cNvPr id="25" name="コンテンツ プレースホルダー 95">
            <a:extLst>
              <a:ext uri="{FF2B5EF4-FFF2-40B4-BE49-F238E27FC236}">
                <a16:creationId xmlns:a16="http://schemas.microsoft.com/office/drawing/2014/main" id="{55F2B3F8-AD09-4F13-8A15-9E4CE57CDDEC}"/>
              </a:ext>
            </a:extLst>
          </p:cNvPr>
          <p:cNvSpPr txBox="1">
            <a:spLocks/>
          </p:cNvSpPr>
          <p:nvPr/>
        </p:nvSpPr>
        <p:spPr>
          <a:xfrm>
            <a:off x="457200" y="4811557"/>
            <a:ext cx="3779088" cy="36933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ja-JP" altLang="en-US" sz="1800" dirty="0">
                <a:solidFill>
                  <a:prstClr val="black"/>
                </a:solidFill>
              </a:rPr>
              <a:t>　　　　人形の見え方</a:t>
            </a:r>
          </a:p>
        </p:txBody>
      </p:sp>
      <p:graphicFrame>
        <p:nvGraphicFramePr>
          <p:cNvPr id="31" name="表 6">
            <a:extLst>
              <a:ext uri="{FF2B5EF4-FFF2-40B4-BE49-F238E27FC236}">
                <a16:creationId xmlns:a16="http://schemas.microsoft.com/office/drawing/2014/main" id="{559A53E7-51EF-4EB2-8772-17DC8E220276}"/>
              </a:ext>
            </a:extLst>
          </p:cNvPr>
          <p:cNvGraphicFramePr>
            <a:graphicFrameLocks noGrp="1"/>
          </p:cNvGraphicFramePr>
          <p:nvPr>
            <p:extLst>
              <p:ext uri="{D42A27DB-BD31-4B8C-83A1-F6EECF244321}">
                <p14:modId xmlns:p14="http://schemas.microsoft.com/office/powerpoint/2010/main" val="1423467712"/>
              </p:ext>
            </p:extLst>
          </p:nvPr>
        </p:nvGraphicFramePr>
        <p:xfrm>
          <a:off x="251519" y="5258008"/>
          <a:ext cx="2797648" cy="1483360"/>
        </p:xfrm>
        <a:graphic>
          <a:graphicData uri="http://schemas.openxmlformats.org/drawingml/2006/table">
            <a:tbl>
              <a:tblPr firstRow="1" bandRow="1">
                <a:tableStyleId>{5940675A-B579-460E-94D1-54222C63F5DA}</a:tableStyleId>
              </a:tblPr>
              <a:tblGrid>
                <a:gridCol w="2797648">
                  <a:extLst>
                    <a:ext uri="{9D8B030D-6E8A-4147-A177-3AD203B41FA5}">
                      <a16:colId xmlns:a16="http://schemas.microsoft.com/office/drawing/2014/main" val="328722210"/>
                    </a:ext>
                  </a:extLst>
                </a:gridCol>
              </a:tblGrid>
              <a:tr h="370840">
                <a:tc>
                  <a:txBody>
                    <a:bodyPr/>
                    <a:lstStyle/>
                    <a:p>
                      <a:pPr algn="ctr"/>
                      <a:r>
                        <a:rPr kumimoji="1" lang="ja-JP" altLang="en-US" sz="1600" dirty="0"/>
                        <a:t>実験</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41403279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⑦鏡と向かい合う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rgbClr val="FFCCFF">
                        <a:alpha val="50000"/>
                      </a:srgbClr>
                    </a:solidFill>
                  </a:tcPr>
                </a:tc>
                <a:extLst>
                  <a:ext uri="{0D108BD9-81ED-4DB2-BD59-A6C34878D82A}">
                    <a16:rowId xmlns:a16="http://schemas.microsoft.com/office/drawing/2014/main" val="229547049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⑧鏡と隣り合う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rgbClr val="FFFF99">
                        <a:alpha val="50000"/>
                      </a:srgbClr>
                    </a:solidFill>
                  </a:tcPr>
                </a:tc>
                <a:extLst>
                  <a:ext uri="{0D108BD9-81ED-4DB2-BD59-A6C34878D82A}">
                    <a16:rowId xmlns:a16="http://schemas.microsoft.com/office/drawing/2014/main" val="30616331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⑨地面に鏡を置く</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tx2">
                        <a:lumMod val="20000"/>
                        <a:lumOff val="80000"/>
                        <a:alpha val="50000"/>
                      </a:schemeClr>
                    </a:solidFill>
                  </a:tcPr>
                </a:tc>
                <a:extLst>
                  <a:ext uri="{0D108BD9-81ED-4DB2-BD59-A6C34878D82A}">
                    <a16:rowId xmlns:a16="http://schemas.microsoft.com/office/drawing/2014/main" val="3624442110"/>
                  </a:ext>
                </a:extLst>
              </a:tr>
            </a:tbl>
          </a:graphicData>
        </a:graphic>
      </p:graphicFrame>
      <p:pic>
        <p:nvPicPr>
          <p:cNvPr id="57" name="図 56">
            <a:extLst>
              <a:ext uri="{FF2B5EF4-FFF2-40B4-BE49-F238E27FC236}">
                <a16:creationId xmlns:a16="http://schemas.microsoft.com/office/drawing/2014/main" id="{82934373-2BD2-45DE-BF01-239DC537395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6867" y="4183094"/>
            <a:ext cx="1008112" cy="1423354"/>
          </a:xfrm>
          <a:prstGeom prst="rect">
            <a:avLst/>
          </a:prstGeom>
        </p:spPr>
      </p:pic>
      <p:sp>
        <p:nvSpPr>
          <p:cNvPr id="89" name="角丸四角形 19">
            <a:extLst>
              <a:ext uri="{FF2B5EF4-FFF2-40B4-BE49-F238E27FC236}">
                <a16:creationId xmlns:a16="http://schemas.microsoft.com/office/drawing/2014/main" id="{092808AA-91A3-4AC4-82E5-ACF442964568}"/>
              </a:ext>
            </a:extLst>
          </p:cNvPr>
          <p:cNvSpPr>
            <a:spLocks noChangeAspect="1"/>
          </p:cNvSpPr>
          <p:nvPr/>
        </p:nvSpPr>
        <p:spPr>
          <a:xfrm>
            <a:off x="5114873" y="3059302"/>
            <a:ext cx="3823458" cy="1447089"/>
          </a:xfrm>
          <a:prstGeom prst="roundRect">
            <a:avLst/>
          </a:pr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0" name="角丸四角形 19">
            <a:extLst>
              <a:ext uri="{FF2B5EF4-FFF2-40B4-BE49-F238E27FC236}">
                <a16:creationId xmlns:a16="http://schemas.microsoft.com/office/drawing/2014/main" id="{B4F74351-4C8C-4EEE-B30A-06AD4E15B8CB}"/>
              </a:ext>
            </a:extLst>
          </p:cNvPr>
          <p:cNvSpPr>
            <a:spLocks/>
          </p:cNvSpPr>
          <p:nvPr/>
        </p:nvSpPr>
        <p:spPr>
          <a:xfrm>
            <a:off x="7059726" y="1612213"/>
            <a:ext cx="1878603" cy="1444360"/>
          </a:xfrm>
          <a:prstGeom prst="roundRect">
            <a:avLst/>
          </a:pr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1" name="角丸四角形 19">
            <a:extLst>
              <a:ext uri="{FF2B5EF4-FFF2-40B4-BE49-F238E27FC236}">
                <a16:creationId xmlns:a16="http://schemas.microsoft.com/office/drawing/2014/main" id="{85D5C3CA-1E8F-4E7F-B3B7-8E93D3A0FB33}"/>
              </a:ext>
            </a:extLst>
          </p:cNvPr>
          <p:cNvSpPr>
            <a:spLocks/>
          </p:cNvSpPr>
          <p:nvPr/>
        </p:nvSpPr>
        <p:spPr>
          <a:xfrm>
            <a:off x="7059727" y="4509120"/>
            <a:ext cx="1878603" cy="1532338"/>
          </a:xfrm>
          <a:prstGeom prst="roundRect">
            <a:avLst/>
          </a:pr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2" name="角丸四角形 19">
            <a:extLst>
              <a:ext uri="{FF2B5EF4-FFF2-40B4-BE49-F238E27FC236}">
                <a16:creationId xmlns:a16="http://schemas.microsoft.com/office/drawing/2014/main" id="{7AD77ABF-6152-4AB0-80AC-571883C7BEC8}"/>
              </a:ext>
            </a:extLst>
          </p:cNvPr>
          <p:cNvSpPr>
            <a:spLocks/>
          </p:cNvSpPr>
          <p:nvPr/>
        </p:nvSpPr>
        <p:spPr>
          <a:xfrm>
            <a:off x="5114872" y="4506392"/>
            <a:ext cx="1858783" cy="1535066"/>
          </a:xfrm>
          <a:prstGeom prst="roundRect">
            <a:avLst/>
          </a:pr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3" name="角丸四角形 19">
            <a:extLst>
              <a:ext uri="{FF2B5EF4-FFF2-40B4-BE49-F238E27FC236}">
                <a16:creationId xmlns:a16="http://schemas.microsoft.com/office/drawing/2014/main" id="{40653FAF-6DC2-40DC-A96E-FCE408BB8B49}"/>
              </a:ext>
            </a:extLst>
          </p:cNvPr>
          <p:cNvSpPr>
            <a:spLocks/>
          </p:cNvSpPr>
          <p:nvPr/>
        </p:nvSpPr>
        <p:spPr>
          <a:xfrm>
            <a:off x="5114872" y="1603239"/>
            <a:ext cx="1858783" cy="1456063"/>
          </a:xfrm>
          <a:prstGeom prst="roundRect">
            <a:avLst/>
          </a:pr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4" name="角丸四角形 19">
            <a:extLst>
              <a:ext uri="{FF2B5EF4-FFF2-40B4-BE49-F238E27FC236}">
                <a16:creationId xmlns:a16="http://schemas.microsoft.com/office/drawing/2014/main" id="{BFE3F407-2B8F-41CE-92D7-112FF077767B}"/>
              </a:ext>
            </a:extLst>
          </p:cNvPr>
          <p:cNvSpPr>
            <a:spLocks/>
          </p:cNvSpPr>
          <p:nvPr/>
        </p:nvSpPr>
        <p:spPr>
          <a:xfrm>
            <a:off x="3247451" y="4502614"/>
            <a:ext cx="1781349" cy="1538844"/>
          </a:xfrm>
          <a:prstGeom prst="roundRect">
            <a:avLst/>
          </a:pr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5" name="鏡を床に　角丸四角形吹き出し 25">
            <a:extLst>
              <a:ext uri="{FF2B5EF4-FFF2-40B4-BE49-F238E27FC236}">
                <a16:creationId xmlns:a16="http://schemas.microsoft.com/office/drawing/2014/main" id="{9562ECA2-AFDE-4166-BD35-6F367A2A8A33}"/>
              </a:ext>
            </a:extLst>
          </p:cNvPr>
          <p:cNvSpPr>
            <a:spLocks/>
          </p:cNvSpPr>
          <p:nvPr/>
        </p:nvSpPr>
        <p:spPr>
          <a:xfrm>
            <a:off x="3049167" y="476672"/>
            <a:ext cx="2210648" cy="1009370"/>
          </a:xfrm>
          <a:prstGeom prst="wedgeRoundRectCallout">
            <a:avLst>
              <a:gd name="adj1" fmla="val 23359"/>
              <a:gd name="adj2" fmla="val 50814"/>
              <a:gd name="adj3" fmla="val 16667"/>
            </a:avLst>
          </a:prstGeom>
          <a:solidFill>
            <a:schemeClr val="accent6">
              <a:lumMod val="20000"/>
              <a:lumOff val="80000"/>
            </a:schemeClr>
          </a:solidFill>
          <a:ln w="12700">
            <a:noFill/>
          </a:ln>
          <a:effectLst>
            <a:innerShdw blurRad="139700">
              <a:srgbClr val="FF6600"/>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ct val="20000"/>
              </a:spcBef>
            </a:pPr>
            <a:r>
              <a:rPr lang="ja-JP" altLang="en-US" sz="2000" dirty="0">
                <a:solidFill>
                  <a:srgbClr val="EEECE1">
                    <a:lumMod val="10000"/>
                  </a:srgbClr>
                </a:solidFill>
              </a:rPr>
              <a:t>鏡を床に置くと</a:t>
            </a:r>
            <a:endParaRPr lang="en-US" altLang="ja-JP" sz="2000" dirty="0">
              <a:solidFill>
                <a:srgbClr val="EEECE1">
                  <a:lumMod val="10000"/>
                </a:srgbClr>
              </a:solidFill>
            </a:endParaRPr>
          </a:p>
          <a:p>
            <a:pPr algn="ctr">
              <a:spcBef>
                <a:spcPct val="20000"/>
              </a:spcBef>
            </a:pPr>
            <a:r>
              <a:rPr lang="ja-JP" altLang="en-US" sz="2000" dirty="0">
                <a:solidFill>
                  <a:srgbClr val="EEECE1">
                    <a:lumMod val="10000"/>
                  </a:srgbClr>
                </a:solidFill>
              </a:rPr>
              <a:t>見え方が一致</a:t>
            </a:r>
          </a:p>
        </p:txBody>
      </p:sp>
      <p:sp>
        <p:nvSpPr>
          <p:cNvPr id="96" name="文字盤が　角丸四角形吹き出し 25">
            <a:extLst>
              <a:ext uri="{FF2B5EF4-FFF2-40B4-BE49-F238E27FC236}">
                <a16:creationId xmlns:a16="http://schemas.microsoft.com/office/drawing/2014/main" id="{B2CBA5DD-0EE0-4BF5-824E-DDE0F13F9425}"/>
              </a:ext>
            </a:extLst>
          </p:cNvPr>
          <p:cNvSpPr>
            <a:spLocks/>
          </p:cNvSpPr>
          <p:nvPr/>
        </p:nvSpPr>
        <p:spPr>
          <a:xfrm>
            <a:off x="6782648" y="476672"/>
            <a:ext cx="2283294" cy="1009370"/>
          </a:xfrm>
          <a:prstGeom prst="wedgeRoundRectCallout">
            <a:avLst>
              <a:gd name="adj1" fmla="val -18063"/>
              <a:gd name="adj2" fmla="val 50036"/>
              <a:gd name="adj3" fmla="val 16667"/>
            </a:avLst>
          </a:prstGeom>
          <a:solidFill>
            <a:schemeClr val="accent6">
              <a:lumMod val="20000"/>
              <a:lumOff val="80000"/>
            </a:schemeClr>
          </a:solidFill>
          <a:ln w="12700">
            <a:noFill/>
          </a:ln>
          <a:effectLst>
            <a:innerShdw blurRad="139700">
              <a:srgbClr val="FF6600"/>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ct val="20000"/>
              </a:spcBef>
            </a:pPr>
            <a:r>
              <a:rPr lang="ja-JP" altLang="en-US" sz="2000" dirty="0">
                <a:solidFill>
                  <a:srgbClr val="EEECE1">
                    <a:lumMod val="10000"/>
                  </a:srgbClr>
                </a:solidFill>
              </a:rPr>
              <a:t>文字盤が映らない</a:t>
            </a:r>
            <a:endParaRPr lang="en-US" altLang="ja-JP" sz="2000" dirty="0">
              <a:solidFill>
                <a:srgbClr val="EEECE1">
                  <a:lumMod val="10000"/>
                </a:srgbClr>
              </a:solidFill>
            </a:endParaRPr>
          </a:p>
          <a:p>
            <a:pPr algn="ctr">
              <a:spcBef>
                <a:spcPct val="20000"/>
              </a:spcBef>
            </a:pPr>
            <a:r>
              <a:rPr lang="ja-JP" altLang="en-US" sz="2000" dirty="0">
                <a:solidFill>
                  <a:srgbClr val="EEECE1">
                    <a:lumMod val="10000"/>
                  </a:srgbClr>
                </a:solidFill>
              </a:rPr>
              <a:t>時計は人形と同じ</a:t>
            </a:r>
          </a:p>
        </p:txBody>
      </p:sp>
      <p:sp>
        <p:nvSpPr>
          <p:cNvPr id="97" name="隣り合う　角丸四角形吹き出し 25">
            <a:extLst>
              <a:ext uri="{FF2B5EF4-FFF2-40B4-BE49-F238E27FC236}">
                <a16:creationId xmlns:a16="http://schemas.microsoft.com/office/drawing/2014/main" id="{A7DF8066-EA12-41F8-8F0A-782EA8FB6867}"/>
              </a:ext>
            </a:extLst>
          </p:cNvPr>
          <p:cNvSpPr>
            <a:spLocks/>
          </p:cNvSpPr>
          <p:nvPr/>
        </p:nvSpPr>
        <p:spPr>
          <a:xfrm>
            <a:off x="5341789" y="476672"/>
            <a:ext cx="1358885" cy="1009370"/>
          </a:xfrm>
          <a:prstGeom prst="wedgeRoundRectCallout">
            <a:avLst>
              <a:gd name="adj1" fmla="val -17018"/>
              <a:gd name="adj2" fmla="val 50738"/>
              <a:gd name="adj3" fmla="val 16667"/>
            </a:avLst>
          </a:prstGeom>
          <a:solidFill>
            <a:schemeClr val="accent6">
              <a:lumMod val="20000"/>
              <a:lumOff val="80000"/>
            </a:schemeClr>
          </a:solidFill>
          <a:ln w="12700">
            <a:noFill/>
          </a:ln>
          <a:effectLst>
            <a:innerShdw blurRad="139700">
              <a:srgbClr val="FF6600"/>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ct val="20000"/>
              </a:spcBef>
            </a:pPr>
            <a:r>
              <a:rPr lang="ja-JP" altLang="en-US" sz="2000" dirty="0">
                <a:solidFill>
                  <a:srgbClr val="EEECE1">
                    <a:lumMod val="10000"/>
                  </a:srgbClr>
                </a:solidFill>
              </a:rPr>
              <a:t>隣り合うと</a:t>
            </a:r>
            <a:endParaRPr lang="en-US" altLang="ja-JP" sz="2000" dirty="0">
              <a:solidFill>
                <a:srgbClr val="EEECE1">
                  <a:lumMod val="10000"/>
                </a:srgbClr>
              </a:solidFill>
            </a:endParaRPr>
          </a:p>
          <a:p>
            <a:pPr algn="ctr">
              <a:spcBef>
                <a:spcPct val="20000"/>
              </a:spcBef>
            </a:pPr>
            <a:r>
              <a:rPr lang="ja-JP" altLang="en-US" sz="2000" dirty="0">
                <a:solidFill>
                  <a:srgbClr val="EEECE1">
                    <a:lumMod val="10000"/>
                  </a:srgbClr>
                </a:solidFill>
              </a:rPr>
              <a:t>左右反転</a:t>
            </a:r>
          </a:p>
        </p:txBody>
      </p:sp>
    </p:spTree>
    <p:extLst>
      <p:ext uri="{BB962C8B-B14F-4D97-AF65-F5344CB8AC3E}">
        <p14:creationId xmlns:p14="http://schemas.microsoft.com/office/powerpoint/2010/main" val="288649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1"/>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500"/>
                                  </p:stCondLst>
                                  <p:childTnLst>
                                    <p:set>
                                      <p:cBhvr>
                                        <p:cTn id="11" dur="1" fill="hold">
                                          <p:stCondLst>
                                            <p:cond delay="0"/>
                                          </p:stCondLst>
                                        </p:cTn>
                                        <p:tgtEl>
                                          <p:spTgt spid="9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89"/>
                                        </p:tgtEl>
                                        <p:attrNameLst>
                                          <p:attrName>style.visibility</p:attrName>
                                        </p:attrNameLst>
                                      </p:cBhvr>
                                      <p:to>
                                        <p:strVal val="hidden"/>
                                      </p:to>
                                    </p:set>
                                  </p:childTnLst>
                                </p:cTn>
                              </p:par>
                              <p:par>
                                <p:cTn id="16" presetID="1" presetClass="exit" presetSubtype="0" fill="hold" grpId="1" nodeType="withEffect">
                                  <p:stCondLst>
                                    <p:cond delay="0"/>
                                  </p:stCondLst>
                                  <p:childTnLst>
                                    <p:set>
                                      <p:cBhvr>
                                        <p:cTn id="17" dur="1" fill="hold">
                                          <p:stCondLst>
                                            <p:cond delay="0"/>
                                          </p:stCondLst>
                                        </p:cTn>
                                        <p:tgtEl>
                                          <p:spTgt spid="91"/>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500"/>
                                  </p:stCondLst>
                                  <p:childTnLst>
                                    <p:set>
                                      <p:cBhvr>
                                        <p:cTn id="20" dur="1" fill="hold">
                                          <p:stCondLst>
                                            <p:cond delay="0"/>
                                          </p:stCondLst>
                                        </p:cTn>
                                        <p:tgtEl>
                                          <p:spTgt spid="92"/>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93"/>
                                        </p:tgtEl>
                                        <p:attrNameLst>
                                          <p:attrName>style.visibility</p:attrName>
                                        </p:attrNameLst>
                                      </p:cBhvr>
                                      <p:to>
                                        <p:strVal val="visible"/>
                                      </p:to>
                                    </p:set>
                                  </p:childTnLst>
                                </p:cTn>
                              </p:par>
                            </p:childTnLst>
                          </p:cTn>
                        </p:par>
                        <p:par>
                          <p:cTn id="24" fill="hold">
                            <p:stCondLst>
                              <p:cond delay="500"/>
                            </p:stCondLst>
                            <p:childTnLst>
                              <p:par>
                                <p:cTn id="25" presetID="1" presetClass="entr" presetSubtype="0" fill="hold" grpId="0" nodeType="afterEffect">
                                  <p:stCondLst>
                                    <p:cond delay="500"/>
                                  </p:stCondLst>
                                  <p:childTnLst>
                                    <p:set>
                                      <p:cBhvr>
                                        <p:cTn id="26" dur="1" fill="hold">
                                          <p:stCondLst>
                                            <p:cond delay="0"/>
                                          </p:stCondLst>
                                        </p:cTn>
                                        <p:tgtEl>
                                          <p:spTgt spid="9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92"/>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93"/>
                                        </p:tgtEl>
                                        <p:attrNameLst>
                                          <p:attrName>style.visibility</p:attrName>
                                        </p:attrNameLst>
                                      </p:cBhvr>
                                      <p:to>
                                        <p:strVal val="hidden"/>
                                      </p:to>
                                    </p:set>
                                  </p:childTnLst>
                                </p:cTn>
                              </p:par>
                            </p:childTnLst>
                          </p:cTn>
                        </p:par>
                        <p:par>
                          <p:cTn id="33" fill="hold">
                            <p:stCondLst>
                              <p:cond delay="0"/>
                            </p:stCondLst>
                            <p:childTnLst>
                              <p:par>
                                <p:cTn id="34" presetID="1" presetClass="entr" presetSubtype="0" fill="hold" grpId="0" nodeType="afterEffect">
                                  <p:stCondLst>
                                    <p:cond delay="500"/>
                                  </p:stCondLst>
                                  <p:childTnLst>
                                    <p:set>
                                      <p:cBhvr>
                                        <p:cTn id="35" dur="1" fill="hold">
                                          <p:stCondLst>
                                            <p:cond delay="0"/>
                                          </p:stCondLst>
                                        </p:cTn>
                                        <p:tgtEl>
                                          <p:spTgt spid="90"/>
                                        </p:tgtEl>
                                        <p:attrNameLst>
                                          <p:attrName>style.visibility</p:attrName>
                                        </p:attrNameLst>
                                      </p:cBhvr>
                                      <p:to>
                                        <p:strVal val="visible"/>
                                      </p:to>
                                    </p:se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94"/>
                                        </p:tgtEl>
                                        <p:attrNameLst>
                                          <p:attrName>style.visibility</p:attrName>
                                        </p:attrNameLst>
                                      </p:cBhvr>
                                      <p:to>
                                        <p:strVal val="visible"/>
                                      </p:to>
                                    </p:set>
                                  </p:childTnLst>
                                </p:cTn>
                              </p:par>
                            </p:childTnLst>
                          </p:cTn>
                        </p:par>
                        <p:par>
                          <p:cTn id="39" fill="hold">
                            <p:stCondLst>
                              <p:cond delay="500"/>
                            </p:stCondLst>
                            <p:childTnLst>
                              <p:par>
                                <p:cTn id="40" presetID="1" presetClass="entr" presetSubtype="0" fill="hold" grpId="0" nodeType="afterEffect">
                                  <p:stCondLst>
                                    <p:cond delay="500"/>
                                  </p:stCondLst>
                                  <p:childTnLst>
                                    <p:set>
                                      <p:cBhvr>
                                        <p:cTn id="41"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89" grpId="1" animBg="1"/>
      <p:bldP spid="90" grpId="0" animBg="1"/>
      <p:bldP spid="91" grpId="0" animBg="1"/>
      <p:bldP spid="91" grpId="1" animBg="1"/>
      <p:bldP spid="92" grpId="0" animBg="1"/>
      <p:bldP spid="92" grpId="1" animBg="1"/>
      <p:bldP spid="93" grpId="0" animBg="1"/>
      <p:bldP spid="93" grpId="1" animBg="1"/>
      <p:bldP spid="94" grpId="0" animBg="1"/>
      <p:bldP spid="95" grpId="0" animBg="1"/>
      <p:bldP spid="96" grpId="0" animBg="1"/>
      <p:bldP spid="9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見え方の分類</a:t>
            </a:r>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見え方の分類</a:t>
            </a:r>
          </a:p>
        </p:txBody>
      </p:sp>
      <p:graphicFrame>
        <p:nvGraphicFramePr>
          <p:cNvPr id="49" name="表 6">
            <a:extLst>
              <a:ext uri="{FF2B5EF4-FFF2-40B4-BE49-F238E27FC236}">
                <a16:creationId xmlns:a16="http://schemas.microsoft.com/office/drawing/2014/main" id="{FBF938DC-8C0A-447F-80AF-DE35B2187D20}"/>
              </a:ext>
            </a:extLst>
          </p:cNvPr>
          <p:cNvGraphicFramePr>
            <a:graphicFrameLocks noGrp="1"/>
          </p:cNvGraphicFramePr>
          <p:nvPr>
            <p:extLst>
              <p:ext uri="{D42A27DB-BD31-4B8C-83A1-F6EECF244321}">
                <p14:modId xmlns:p14="http://schemas.microsoft.com/office/powerpoint/2010/main" val="2193668060"/>
              </p:ext>
            </p:extLst>
          </p:nvPr>
        </p:nvGraphicFramePr>
        <p:xfrm>
          <a:off x="251520" y="5258008"/>
          <a:ext cx="7639712" cy="1483360"/>
        </p:xfrm>
        <a:graphic>
          <a:graphicData uri="http://schemas.openxmlformats.org/drawingml/2006/table">
            <a:tbl>
              <a:tblPr firstRow="1" bandRow="1">
                <a:tableStyleId>{5940675A-B579-460E-94D1-54222C63F5DA}</a:tableStyleId>
              </a:tblPr>
              <a:tblGrid>
                <a:gridCol w="2808312">
                  <a:extLst>
                    <a:ext uri="{9D8B030D-6E8A-4147-A177-3AD203B41FA5}">
                      <a16:colId xmlns:a16="http://schemas.microsoft.com/office/drawing/2014/main" val="328722210"/>
                    </a:ext>
                  </a:extLst>
                </a:gridCol>
                <a:gridCol w="2592288">
                  <a:extLst>
                    <a:ext uri="{9D8B030D-6E8A-4147-A177-3AD203B41FA5}">
                      <a16:colId xmlns:a16="http://schemas.microsoft.com/office/drawing/2014/main" val="3659124414"/>
                    </a:ext>
                  </a:extLst>
                </a:gridCol>
                <a:gridCol w="2239112">
                  <a:extLst>
                    <a:ext uri="{9D8B030D-6E8A-4147-A177-3AD203B41FA5}">
                      <a16:colId xmlns:a16="http://schemas.microsoft.com/office/drawing/2014/main" val="70869327"/>
                    </a:ext>
                  </a:extLst>
                </a:gridCol>
              </a:tblGrid>
              <a:tr h="370840">
                <a:tc>
                  <a:txBody>
                    <a:bodyPr/>
                    <a:lstStyle/>
                    <a:p>
                      <a:pPr algn="ctr"/>
                      <a:r>
                        <a:rPr kumimoji="1" lang="ja-JP" altLang="en-US" sz="1600" dirty="0"/>
                        <a:t>実験</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algn="ctr"/>
                      <a:endParaRPr kumimoji="1" lang="ja-JP" altLang="en-US" sz="1600" dirty="0"/>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dirty="0"/>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41403279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⑦鏡と向かい合う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rgbClr val="FFCCFF">
                        <a:alpha val="50000"/>
                      </a:srgbClr>
                    </a:solidFill>
                  </a:tcPr>
                </a:tc>
                <a:tc>
                  <a:txBody>
                    <a:bodyPr/>
                    <a:lstStyle/>
                    <a:p>
                      <a:pPr marL="0" algn="ctr" defTabSz="914400" rtl="0" eaLnBrk="1" latinLnBrk="0" hangingPunct="1"/>
                      <a:r>
                        <a:rPr kumimoji="1" lang="ja-JP" altLang="en-US" sz="1600" kern="1200" dirty="0">
                          <a:solidFill>
                            <a:prstClr val="black"/>
                          </a:solidFill>
                          <a:effectLst>
                            <a:glow rad="177800">
                              <a:prstClr val="white"/>
                            </a:glow>
                          </a:effectLst>
                          <a:latin typeface="+mn-lt"/>
                          <a:ea typeface="+mn-ea"/>
                          <a:cs typeface="+mn-cs"/>
                        </a:rPr>
                        <a:t>前後反転</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rgbClr val="FFCCFF">
                        <a:alpha val="50000"/>
                      </a:srgbClr>
                    </a:solidFill>
                  </a:tcPr>
                </a:tc>
                <a:tc>
                  <a:txBody>
                    <a:bodyPr/>
                    <a:lstStyle/>
                    <a:p>
                      <a:pPr marL="0" algn="ctr" defTabSz="914400" rtl="0" eaLnBrk="1" latinLnBrk="0" hangingPunct="1"/>
                      <a:r>
                        <a:rPr kumimoji="1" lang="ja-JP" altLang="en-US" sz="1600" kern="1200" dirty="0">
                          <a:solidFill>
                            <a:prstClr val="black"/>
                          </a:solidFill>
                          <a:effectLst>
                            <a:glow rad="177800">
                              <a:prstClr val="white"/>
                            </a:glow>
                          </a:effectLst>
                          <a:latin typeface="+mn-lt"/>
                          <a:ea typeface="+mn-ea"/>
                          <a:cs typeface="+mn-cs"/>
                        </a:rPr>
                        <a:t>手前と奥</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solidFill>
                      <a:srgbClr val="FFCCFF">
                        <a:alpha val="50000"/>
                      </a:srgbClr>
                    </a:solidFill>
                  </a:tcPr>
                </a:tc>
                <a:extLst>
                  <a:ext uri="{0D108BD9-81ED-4DB2-BD59-A6C34878D82A}">
                    <a16:rowId xmlns:a16="http://schemas.microsoft.com/office/drawing/2014/main" val="229547049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⑧鏡と隣り合う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rgbClr val="FFFF99">
                        <a:alpha val="50000"/>
                      </a:srgbClr>
                    </a:solidFill>
                  </a:tcPr>
                </a:tc>
                <a:tc>
                  <a:txBody>
                    <a:bodyPr/>
                    <a:lstStyle/>
                    <a:p>
                      <a:pPr marL="0" algn="ctr" defTabSz="914400" rtl="0" eaLnBrk="1" latinLnBrk="0" hangingPunct="1"/>
                      <a:r>
                        <a:rPr kumimoji="1" lang="ja-JP" altLang="en-US" sz="1600" kern="1200" dirty="0">
                          <a:solidFill>
                            <a:prstClr val="black"/>
                          </a:solidFill>
                          <a:effectLst>
                            <a:glow rad="177800">
                              <a:prstClr val="white"/>
                            </a:glow>
                          </a:effectLst>
                          <a:latin typeface="+mn-lt"/>
                          <a:ea typeface="+mn-ea"/>
                          <a:cs typeface="+mn-cs"/>
                        </a:rPr>
                        <a:t>左右反転</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rgbClr val="FFFF99">
                        <a:alpha val="5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手前と奥</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0616331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⑨地面に鏡を置く</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tx2">
                        <a:lumMod val="20000"/>
                        <a:lumOff val="80000"/>
                        <a:alpha val="50000"/>
                      </a:schemeClr>
                    </a:solidFill>
                  </a:tcPr>
                </a:tc>
                <a:tc>
                  <a:txBody>
                    <a:bodyPr/>
                    <a:lstStyle/>
                    <a:p>
                      <a:pPr marL="0" algn="ctr" defTabSz="914400" rtl="0" eaLnBrk="1" latinLnBrk="0" hangingPunct="1"/>
                      <a:r>
                        <a:rPr kumimoji="1" lang="ja-JP" altLang="en-US" sz="1600" kern="1200" dirty="0">
                          <a:solidFill>
                            <a:prstClr val="black"/>
                          </a:solidFill>
                          <a:effectLst>
                            <a:glow rad="177800">
                              <a:prstClr val="white"/>
                            </a:glow>
                          </a:effectLst>
                          <a:latin typeface="+mn-lt"/>
                          <a:ea typeface="+mn-ea"/>
                          <a:cs typeface="+mn-cs"/>
                        </a:rPr>
                        <a:t>上下反転</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tx2">
                        <a:lumMod val="20000"/>
                        <a:lumOff val="80000"/>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手前と奥</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tx2">
                        <a:lumMod val="20000"/>
                        <a:lumOff val="80000"/>
                        <a:alpha val="50000"/>
                      </a:schemeClr>
                    </a:solidFill>
                  </a:tcPr>
                </a:tc>
                <a:extLst>
                  <a:ext uri="{0D108BD9-81ED-4DB2-BD59-A6C34878D82A}">
                    <a16:rowId xmlns:a16="http://schemas.microsoft.com/office/drawing/2014/main" val="3624442110"/>
                  </a:ext>
                </a:extLst>
              </a:tr>
            </a:tbl>
          </a:graphicData>
        </a:graphic>
      </p:graphicFrame>
      <p:graphicFrame>
        <p:nvGraphicFramePr>
          <p:cNvPr id="22" name="表 6">
            <a:extLst>
              <a:ext uri="{FF2B5EF4-FFF2-40B4-BE49-F238E27FC236}">
                <a16:creationId xmlns:a16="http://schemas.microsoft.com/office/drawing/2014/main" id="{5D4CAA32-4BCF-41BA-94FF-E2B9BACA3E95}"/>
              </a:ext>
            </a:extLst>
          </p:cNvPr>
          <p:cNvGraphicFramePr>
            <a:graphicFrameLocks noGrp="1"/>
          </p:cNvGraphicFramePr>
          <p:nvPr>
            <p:extLst>
              <p:ext uri="{D42A27DB-BD31-4B8C-83A1-F6EECF244321}">
                <p14:modId xmlns:p14="http://schemas.microsoft.com/office/powerpoint/2010/main" val="3636899807"/>
              </p:ext>
            </p:extLst>
          </p:nvPr>
        </p:nvGraphicFramePr>
        <p:xfrm>
          <a:off x="251520" y="1268760"/>
          <a:ext cx="7639712" cy="2595880"/>
        </p:xfrm>
        <a:graphic>
          <a:graphicData uri="http://schemas.openxmlformats.org/drawingml/2006/table">
            <a:tbl>
              <a:tblPr firstRow="1" bandRow="1">
                <a:tableStyleId>{5940675A-B579-460E-94D1-54222C63F5DA}</a:tableStyleId>
              </a:tblPr>
              <a:tblGrid>
                <a:gridCol w="2808312">
                  <a:extLst>
                    <a:ext uri="{9D8B030D-6E8A-4147-A177-3AD203B41FA5}">
                      <a16:colId xmlns:a16="http://schemas.microsoft.com/office/drawing/2014/main" val="328722210"/>
                    </a:ext>
                  </a:extLst>
                </a:gridCol>
                <a:gridCol w="2592288">
                  <a:extLst>
                    <a:ext uri="{9D8B030D-6E8A-4147-A177-3AD203B41FA5}">
                      <a16:colId xmlns:a16="http://schemas.microsoft.com/office/drawing/2014/main" val="3659124414"/>
                    </a:ext>
                  </a:extLst>
                </a:gridCol>
                <a:gridCol w="2239112">
                  <a:extLst>
                    <a:ext uri="{9D8B030D-6E8A-4147-A177-3AD203B41FA5}">
                      <a16:colId xmlns:a16="http://schemas.microsoft.com/office/drawing/2014/main" val="70869327"/>
                    </a:ext>
                  </a:extLst>
                </a:gridCol>
              </a:tblGrid>
              <a:tr h="370840">
                <a:tc>
                  <a:txBody>
                    <a:bodyPr/>
                    <a:lstStyle/>
                    <a:p>
                      <a:pPr algn="ctr"/>
                      <a:r>
                        <a:rPr kumimoji="1" lang="ja-JP" altLang="en-US" sz="1600" dirty="0"/>
                        <a:t>実験</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algn="ctr"/>
                      <a:endParaRPr kumimoji="1" lang="ja-JP" altLang="en-US" sz="1600" dirty="0"/>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dirty="0"/>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41403279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①鏡と向かい合う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rgbClr val="FFFF99">
                        <a:alpha val="50000"/>
                      </a:srgbClr>
                    </a:solidFill>
                  </a:tcPr>
                </a:tc>
                <a:tc>
                  <a:txBody>
                    <a:bodyPr/>
                    <a:lstStyle/>
                    <a:p>
                      <a:pPr marL="0" algn="ctr" defTabSz="914400" rtl="0" eaLnBrk="1" latinLnBrk="0" hangingPunct="1"/>
                      <a:r>
                        <a:rPr kumimoji="1" lang="ja-JP" altLang="en-US" sz="1600" kern="1200" dirty="0">
                          <a:solidFill>
                            <a:prstClr val="black"/>
                          </a:solidFill>
                          <a:effectLst>
                            <a:glow rad="177800">
                              <a:prstClr val="white"/>
                            </a:glow>
                          </a:effectLst>
                          <a:latin typeface="+mn-lt"/>
                          <a:ea typeface="+mn-ea"/>
                          <a:cs typeface="+mn-cs"/>
                        </a:rPr>
                        <a:t>左右反転</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solidFill>
                      <a:srgbClr val="FFFF99">
                        <a:alpha val="50000"/>
                      </a:srgbClr>
                    </a:solidFill>
                  </a:tcPr>
                </a:tc>
                <a:tc>
                  <a:txBody>
                    <a:bodyPr/>
                    <a:lstStyle/>
                    <a:p>
                      <a:pPr marL="0" algn="ctr" defTabSz="914400" rtl="0" eaLnBrk="1" latinLnBrk="0" hangingPunct="1"/>
                      <a:r>
                        <a:rPr kumimoji="1" lang="ja-JP" altLang="en-US" sz="1600" kern="1200" dirty="0">
                          <a:solidFill>
                            <a:prstClr val="black"/>
                          </a:solidFill>
                          <a:effectLst>
                            <a:glow rad="177800">
                              <a:prstClr val="white"/>
                            </a:glow>
                          </a:effectLst>
                          <a:latin typeface="+mn-lt"/>
                          <a:ea typeface="+mn-ea"/>
                          <a:cs typeface="+mn-cs"/>
                        </a:rPr>
                        <a:t>左右</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rgbClr val="FFFF99">
                        <a:alpha val="50000"/>
                      </a:srgbClr>
                    </a:solidFill>
                  </a:tcPr>
                </a:tc>
                <a:extLst>
                  <a:ext uri="{0D108BD9-81ED-4DB2-BD59-A6C34878D82A}">
                    <a16:rowId xmlns:a16="http://schemas.microsoft.com/office/drawing/2014/main" val="229547049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②鏡と隣り合う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rgbClr val="FFFF99">
                        <a:alpha val="5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左右反転</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rgbClr val="FFFF99">
                        <a:alpha val="50000"/>
                      </a:srgbClr>
                    </a:solidFill>
                  </a:tcPr>
                </a:tc>
                <a:tc>
                  <a:txBody>
                    <a:bodyPr/>
                    <a:lstStyle/>
                    <a:p>
                      <a:pPr marL="0" algn="ctr" defTabSz="914400" rtl="0" eaLnBrk="1" latinLnBrk="0" hangingPunct="1"/>
                      <a:r>
                        <a:rPr kumimoji="1" lang="ja-JP" altLang="en-US" sz="1600" kern="1200" dirty="0">
                          <a:solidFill>
                            <a:prstClr val="black"/>
                          </a:solidFill>
                          <a:effectLst>
                            <a:glow rad="177800">
                              <a:prstClr val="white"/>
                            </a:glow>
                          </a:effectLst>
                          <a:latin typeface="+mn-lt"/>
                          <a:ea typeface="+mn-ea"/>
                          <a:cs typeface="+mn-cs"/>
                        </a:rPr>
                        <a:t>手前と奥</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0616331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③鏡に背を向ける</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rgbClr val="FFCCFF">
                        <a:alpha val="50000"/>
                      </a:srgbClr>
                    </a:solidFill>
                  </a:tcPr>
                </a:tc>
                <a:tc>
                  <a:txBody>
                    <a:bodyPr/>
                    <a:lstStyle/>
                    <a:p>
                      <a:pPr marL="0" algn="ctr" defTabSz="914400" rtl="0" eaLnBrk="1" latinLnBrk="0" hangingPunct="1"/>
                      <a:r>
                        <a:rPr kumimoji="1" lang="ja-JP" altLang="en-US" sz="1600" kern="1200" dirty="0">
                          <a:solidFill>
                            <a:prstClr val="black"/>
                          </a:solidFill>
                          <a:effectLst>
                            <a:glow rad="177800">
                              <a:prstClr val="white"/>
                            </a:glow>
                          </a:effectLst>
                          <a:latin typeface="+mn-lt"/>
                          <a:ea typeface="+mn-ea"/>
                          <a:cs typeface="+mn-cs"/>
                        </a:rPr>
                        <a:t>前後反転</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rgbClr val="FFCCFF">
                        <a:alpha val="4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手前と奥</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rgbClr val="FFCCFF">
                        <a:alpha val="49804"/>
                      </a:srgbClr>
                    </a:solidFill>
                  </a:tcPr>
                </a:tc>
                <a:extLst>
                  <a:ext uri="{0D108BD9-81ED-4DB2-BD59-A6C34878D82A}">
                    <a16:rowId xmlns:a16="http://schemas.microsoft.com/office/drawing/2014/main" val="36244421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④寝転がって、鏡と向かい合う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marL="0" algn="ctr" defTabSz="914400" rtl="0" eaLnBrk="1" latinLnBrk="0" hangingPunct="1"/>
                      <a:r>
                        <a:rPr kumimoji="1" lang="ja-JP" altLang="en-US" sz="1600" kern="1200" dirty="0">
                          <a:solidFill>
                            <a:prstClr val="black"/>
                          </a:solidFill>
                          <a:effectLst>
                            <a:glow rad="177800">
                              <a:prstClr val="white"/>
                            </a:glow>
                          </a:effectLst>
                          <a:latin typeface="+mn-lt"/>
                          <a:ea typeface="+mn-ea"/>
                          <a:cs typeface="+mn-cs"/>
                        </a:rPr>
                        <a:t>上下反転</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latinLnBrk="0" hangingPunct="1"/>
                      <a:r>
                        <a:rPr kumimoji="1" lang="ja-JP" altLang="en-US" sz="1600" kern="1200" dirty="0">
                          <a:solidFill>
                            <a:prstClr val="black"/>
                          </a:solidFill>
                          <a:effectLst>
                            <a:glow rad="177800">
                              <a:prstClr val="white"/>
                            </a:glow>
                          </a:effectLst>
                          <a:latin typeface="+mn-lt"/>
                          <a:ea typeface="+mn-ea"/>
                          <a:cs typeface="+mn-cs"/>
                        </a:rPr>
                        <a:t>上下</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58475857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⑤鏡の床に立つ</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tx2">
                        <a:lumMod val="20000"/>
                        <a:lumOff val="80000"/>
                        <a:alpha val="50000"/>
                      </a:schemeClr>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上下反転</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tx2">
                        <a:lumMod val="20000"/>
                        <a:lumOff val="80000"/>
                        <a:alpha val="50000"/>
                      </a:schemeClr>
                    </a:solidFill>
                  </a:tcPr>
                </a:tc>
                <a:tc rowSpan="2">
                  <a:txBody>
                    <a:bodyPr/>
                    <a:lstStyle/>
                    <a:p>
                      <a:pPr marL="0" algn="ctr" defTabSz="914400" rtl="0" eaLnBrk="1" latinLnBrk="0" hangingPunct="1"/>
                      <a:r>
                        <a:rPr kumimoji="1" lang="ja-JP" altLang="en-US" sz="1600" kern="1200" dirty="0">
                          <a:solidFill>
                            <a:prstClr val="black"/>
                          </a:solidFill>
                          <a:effectLst>
                            <a:glow rad="177800">
                              <a:prstClr val="white"/>
                            </a:glow>
                          </a:effectLst>
                          <a:latin typeface="+mn-lt"/>
                          <a:ea typeface="+mn-ea"/>
                          <a:cs typeface="+mn-cs"/>
                        </a:rPr>
                        <a:t>手前と奥</a:t>
                      </a:r>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tx2">
                        <a:lumMod val="20000"/>
                        <a:lumOff val="80000"/>
                        <a:alpha val="50000"/>
                      </a:schemeClr>
                    </a:solidFill>
                  </a:tcPr>
                </a:tc>
                <a:extLst>
                  <a:ext uri="{0D108BD9-81ED-4DB2-BD59-A6C34878D82A}">
                    <a16:rowId xmlns:a16="http://schemas.microsoft.com/office/drawing/2014/main" val="56484357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⑥鏡の床に寝転ぶ</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tx2">
                        <a:lumMod val="20000"/>
                        <a:lumOff val="80000"/>
                        <a:alpha val="50000"/>
                      </a:schemeClr>
                    </a:solidFill>
                  </a:tcPr>
                </a:tc>
                <a:tc vMerge="1">
                  <a:txBody>
                    <a:bodyPr/>
                    <a:lstStyle/>
                    <a:p>
                      <a:pPr algn="ctr"/>
                      <a:endParaRPr kumimoji="1" lang="ja-JP" altLang="en-US" sz="1600" dirty="0"/>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vMerge="1">
                  <a:txBody>
                    <a:bodyPr/>
                    <a:lstStyle/>
                    <a:p>
                      <a:pPr algn="ctr"/>
                      <a:endParaRPr kumimoji="1" lang="ja-JP" altLang="en-US" sz="1600" dirty="0"/>
                    </a:p>
                  </a:txBody>
                  <a:tcPr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2479063615"/>
                  </a:ext>
                </a:extLst>
              </a:tr>
            </a:tbl>
          </a:graphicData>
        </a:graphic>
      </p:graphicFrame>
      <p:pic>
        <p:nvPicPr>
          <p:cNvPr id="33" name="図 32">
            <a:extLst>
              <a:ext uri="{FF2B5EF4-FFF2-40B4-BE49-F238E27FC236}">
                <a16:creationId xmlns:a16="http://schemas.microsoft.com/office/drawing/2014/main" id="{1A56D479-672D-449B-8B34-3B17598A434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6867" y="4183094"/>
            <a:ext cx="1008112" cy="1423354"/>
          </a:xfrm>
          <a:prstGeom prst="rect">
            <a:avLst/>
          </a:prstGeom>
        </p:spPr>
      </p:pic>
      <p:pic>
        <p:nvPicPr>
          <p:cNvPr id="36" name="図 35">
            <a:extLst>
              <a:ext uri="{FF2B5EF4-FFF2-40B4-BE49-F238E27FC236}">
                <a16:creationId xmlns:a16="http://schemas.microsoft.com/office/drawing/2014/main" id="{28ACD167-F79B-45FA-8C4C-40538BFA881F}"/>
              </a:ext>
            </a:extLst>
          </p:cNvPr>
          <p:cNvPicPr>
            <a:picLocks noChangeAspect="1"/>
          </p:cNvPicPr>
          <p:nvPr/>
        </p:nvPicPr>
        <p:blipFill>
          <a:blip r:embed="rId4"/>
          <a:stretch>
            <a:fillRect/>
          </a:stretch>
        </p:blipFill>
        <p:spPr>
          <a:xfrm>
            <a:off x="77284" y="576478"/>
            <a:ext cx="1067278" cy="1106373"/>
          </a:xfrm>
          <a:prstGeom prst="rect">
            <a:avLst/>
          </a:prstGeom>
        </p:spPr>
      </p:pic>
      <p:sp>
        <p:nvSpPr>
          <p:cNvPr id="5" name="コンテンツ プレースホルダー 95">
            <a:extLst>
              <a:ext uri="{FF2B5EF4-FFF2-40B4-BE49-F238E27FC236}">
                <a16:creationId xmlns:a16="http://schemas.microsoft.com/office/drawing/2014/main" id="{95E7AF22-C811-4998-A4F3-A3A4734A1625}"/>
              </a:ext>
            </a:extLst>
          </p:cNvPr>
          <p:cNvSpPr>
            <a:spLocks noGrp="1"/>
          </p:cNvSpPr>
          <p:nvPr>
            <p:ph idx="1"/>
          </p:nvPr>
        </p:nvSpPr>
        <p:spPr>
          <a:xfrm>
            <a:off x="457200" y="836712"/>
            <a:ext cx="3779088" cy="369332"/>
          </a:xfrm>
        </p:spPr>
        <p:txBody>
          <a:bodyPr wrap="square">
            <a:spAutoFit/>
          </a:bodyPr>
          <a:lstStyle/>
          <a:p>
            <a:pPr marL="0" lvl="0" indent="0">
              <a:spcBef>
                <a:spcPts val="0"/>
              </a:spcBef>
              <a:buNone/>
            </a:pPr>
            <a:r>
              <a:rPr lang="ja-JP" altLang="en-US" sz="1800" dirty="0">
                <a:solidFill>
                  <a:prstClr val="black"/>
                </a:solidFill>
              </a:rPr>
              <a:t>　　　　　時計の見え方</a:t>
            </a:r>
          </a:p>
        </p:txBody>
      </p:sp>
      <p:sp>
        <p:nvSpPr>
          <p:cNvPr id="25" name="コンテンツ プレースホルダー 95">
            <a:extLst>
              <a:ext uri="{FF2B5EF4-FFF2-40B4-BE49-F238E27FC236}">
                <a16:creationId xmlns:a16="http://schemas.microsoft.com/office/drawing/2014/main" id="{55F2B3F8-AD09-4F13-8A15-9E4CE57CDDEC}"/>
              </a:ext>
            </a:extLst>
          </p:cNvPr>
          <p:cNvSpPr txBox="1">
            <a:spLocks/>
          </p:cNvSpPr>
          <p:nvPr/>
        </p:nvSpPr>
        <p:spPr>
          <a:xfrm>
            <a:off x="457200" y="4811557"/>
            <a:ext cx="3779088" cy="36933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ja-JP" altLang="en-US" sz="1800" dirty="0">
                <a:solidFill>
                  <a:prstClr val="black"/>
                </a:solidFill>
              </a:rPr>
              <a:t>　　　　人形の見え方</a:t>
            </a:r>
          </a:p>
        </p:txBody>
      </p:sp>
      <p:sp>
        <p:nvSpPr>
          <p:cNvPr id="19" name="それらしい大きさ">
            <a:extLst>
              <a:ext uri="{FF2B5EF4-FFF2-40B4-BE49-F238E27FC236}">
                <a16:creationId xmlns:a16="http://schemas.microsoft.com/office/drawing/2014/main" id="{D2C6D62E-3FD9-4CF2-A5E3-59CC0240990B}"/>
              </a:ext>
            </a:extLst>
          </p:cNvPr>
          <p:cNvSpPr txBox="1"/>
          <p:nvPr/>
        </p:nvSpPr>
        <p:spPr>
          <a:xfrm>
            <a:off x="5220072" y="4213288"/>
            <a:ext cx="3244478" cy="307777"/>
          </a:xfrm>
          <a:prstGeom prst="rect">
            <a:avLst/>
          </a:prstGeom>
          <a:noFill/>
          <a:effectLst/>
        </p:spPr>
        <p:txBody>
          <a:bodyPr wrap="non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5</a:t>
            </a:r>
            <a:r>
              <a:rPr lang="ja-JP" altLang="en-US"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種類の見え方に分類できた</a:t>
            </a:r>
            <a:endParaRPr kumimoji="1"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endParaRPr>
          </a:p>
        </p:txBody>
      </p:sp>
      <p:grpSp>
        <p:nvGrpSpPr>
          <p:cNvPr id="15" name="グループ化 14">
            <a:extLst>
              <a:ext uri="{FF2B5EF4-FFF2-40B4-BE49-F238E27FC236}">
                <a16:creationId xmlns:a16="http://schemas.microsoft.com/office/drawing/2014/main" id="{E0B237E6-5F60-4C11-A0BA-539F6C68148B}"/>
              </a:ext>
            </a:extLst>
          </p:cNvPr>
          <p:cNvGrpSpPr/>
          <p:nvPr/>
        </p:nvGrpSpPr>
        <p:grpSpPr>
          <a:xfrm>
            <a:off x="3383868" y="1043833"/>
            <a:ext cx="4470508" cy="446452"/>
            <a:chOff x="3383868" y="1043833"/>
            <a:chExt cx="4470508" cy="446452"/>
          </a:xfrm>
        </p:grpSpPr>
        <p:sp>
          <p:nvSpPr>
            <p:cNvPr id="16" name="円形吹き出し 47">
              <a:extLst>
                <a:ext uri="{FF2B5EF4-FFF2-40B4-BE49-F238E27FC236}">
                  <a16:creationId xmlns:a16="http://schemas.microsoft.com/office/drawing/2014/main" id="{7BF7CB52-846B-4715-B14F-B7022794285C}"/>
                </a:ext>
              </a:extLst>
            </p:cNvPr>
            <p:cNvSpPr/>
            <p:nvPr/>
          </p:nvSpPr>
          <p:spPr>
            <a:xfrm>
              <a:off x="5682111" y="1066032"/>
              <a:ext cx="2172265" cy="402054"/>
            </a:xfrm>
            <a:prstGeom prst="wedgeRoundRectCallout">
              <a:avLst>
                <a:gd name="adj1" fmla="val -14539"/>
                <a:gd name="adj2" fmla="val 50179"/>
                <a:gd name="adj3" fmla="val 16667"/>
              </a:avLst>
            </a:prstGeom>
            <a:solidFill>
              <a:schemeClr val="bg1"/>
            </a:solidFill>
            <a:ln>
              <a:solidFill>
                <a:schemeClr val="accent5"/>
              </a:solidFill>
            </a:ln>
            <a:effectLst>
              <a:innerShdw blurRad="114300">
                <a:schemeClr val="accent5"/>
              </a:innerShdw>
            </a:effectLst>
          </p:spPr>
          <p:txBody>
            <a:bodyPr wrap="none" lIns="36000" tIns="0" rIns="36000" bIns="0" anchor="ctr" anchorCtr="1">
              <a:noAutofit/>
            </a:bodyPr>
            <a:lstStyle/>
            <a:p>
              <a:pPr algn="ctr"/>
              <a:r>
                <a:rPr lang="ja-JP" altLang="en-US" sz="1600" dirty="0">
                  <a:solidFill>
                    <a:schemeClr val="tx1"/>
                  </a:solidFill>
                </a:rPr>
                <a:t>鏡に対する反転方向</a:t>
              </a:r>
              <a:endParaRPr lang="en-US" altLang="ja-JP" sz="1600" dirty="0">
                <a:solidFill>
                  <a:schemeClr val="tx1"/>
                </a:solidFill>
              </a:endParaRPr>
            </a:p>
          </p:txBody>
        </p:sp>
        <p:sp>
          <p:nvSpPr>
            <p:cNvPr id="17" name="円形吹き出し 47">
              <a:extLst>
                <a:ext uri="{FF2B5EF4-FFF2-40B4-BE49-F238E27FC236}">
                  <a16:creationId xmlns:a16="http://schemas.microsoft.com/office/drawing/2014/main" id="{E51D16F1-2D99-4969-9057-9CF68A822785}"/>
                </a:ext>
              </a:extLst>
            </p:cNvPr>
            <p:cNvSpPr/>
            <p:nvPr/>
          </p:nvSpPr>
          <p:spPr>
            <a:xfrm>
              <a:off x="3383868" y="1043833"/>
              <a:ext cx="1944216" cy="446452"/>
            </a:xfrm>
            <a:prstGeom prst="wedgeEllipseCallout">
              <a:avLst>
                <a:gd name="adj1" fmla="val -15657"/>
                <a:gd name="adj2" fmla="val 47013"/>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反転と感じる方向</a:t>
              </a:r>
              <a:endParaRPr lang="en-US" altLang="ja-JP" sz="1600" dirty="0">
                <a:solidFill>
                  <a:prstClr val="black"/>
                </a:solidFill>
                <a:effectLst>
                  <a:glow rad="177800">
                    <a:prstClr val="white"/>
                  </a:glow>
                </a:effectLst>
              </a:endParaRPr>
            </a:p>
          </p:txBody>
        </p:sp>
      </p:grpSp>
      <p:pic>
        <p:nvPicPr>
          <p:cNvPr id="2" name="図 1">
            <a:extLst>
              <a:ext uri="{FF2B5EF4-FFF2-40B4-BE49-F238E27FC236}">
                <a16:creationId xmlns:a16="http://schemas.microsoft.com/office/drawing/2014/main" id="{0E98604C-2A4C-4544-BD05-BBDF6B797CC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22564" y="4246193"/>
            <a:ext cx="3322608" cy="298730"/>
          </a:xfrm>
          <a:prstGeom prst="rect">
            <a:avLst/>
          </a:prstGeom>
        </p:spPr>
      </p:pic>
    </p:spTree>
    <p:extLst>
      <p:ext uri="{BB962C8B-B14F-4D97-AF65-F5344CB8AC3E}">
        <p14:creationId xmlns:p14="http://schemas.microsoft.com/office/powerpoint/2010/main" val="395239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BF20C8-9010-4BA6-8F6E-F20F016C1ED0}"/>
              </a:ext>
            </a:extLst>
          </p:cNvPr>
          <p:cNvSpPr>
            <a:spLocks noGrp="1"/>
          </p:cNvSpPr>
          <p:nvPr>
            <p:ph type="title"/>
          </p:nvPr>
        </p:nvSpPr>
        <p:spPr/>
        <p:txBody>
          <a:bodyPr/>
          <a:lstStyle/>
          <a:p>
            <a:r>
              <a:rPr kumimoji="1" lang="ja-JP" altLang="en-US" dirty="0"/>
              <a:t>時計の見え方の考察</a:t>
            </a:r>
          </a:p>
        </p:txBody>
      </p:sp>
      <p:sp>
        <p:nvSpPr>
          <p:cNvPr id="3" name="テキスト プレースホルダー 2">
            <a:extLst>
              <a:ext uri="{FF2B5EF4-FFF2-40B4-BE49-F238E27FC236}">
                <a16:creationId xmlns:a16="http://schemas.microsoft.com/office/drawing/2014/main" id="{E6CF9FB4-0BB4-4113-8407-F741B16C7B22}"/>
              </a:ext>
            </a:extLst>
          </p:cNvPr>
          <p:cNvSpPr>
            <a:spLocks noGrp="1"/>
          </p:cNvSpPr>
          <p:nvPr>
            <p:ph type="body" idx="1"/>
          </p:nvPr>
        </p:nvSpPr>
        <p:spPr/>
        <p:txBody>
          <a:bodyPr/>
          <a:lstStyle/>
          <a:p>
            <a:r>
              <a:rPr lang="ja-JP" altLang="en-US" dirty="0"/>
              <a:t>考察</a:t>
            </a:r>
            <a:endParaRPr kumimoji="1" lang="ja-JP" altLang="en-US" dirty="0"/>
          </a:p>
        </p:txBody>
      </p:sp>
    </p:spTree>
    <p:extLst>
      <p:ext uri="{BB962C8B-B14F-4D97-AF65-F5344CB8AC3E}">
        <p14:creationId xmlns:p14="http://schemas.microsoft.com/office/powerpoint/2010/main" val="39896750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グループ化 69">
            <a:extLst>
              <a:ext uri="{FF2B5EF4-FFF2-40B4-BE49-F238E27FC236}">
                <a16:creationId xmlns:a16="http://schemas.microsoft.com/office/drawing/2014/main" id="{5765D2A5-403C-47FD-98A8-4719B15A1AA0}"/>
              </a:ext>
            </a:extLst>
          </p:cNvPr>
          <p:cNvGrpSpPr/>
          <p:nvPr/>
        </p:nvGrpSpPr>
        <p:grpSpPr>
          <a:xfrm>
            <a:off x="6336000" y="2628000"/>
            <a:ext cx="2124000" cy="1908000"/>
            <a:chOff x="6357600" y="2618625"/>
            <a:chExt cx="2124000" cy="1908000"/>
          </a:xfrm>
        </p:grpSpPr>
        <p:sp>
          <p:nvSpPr>
            <p:cNvPr id="71" name="正方形/長方形 70">
              <a:extLst>
                <a:ext uri="{FF2B5EF4-FFF2-40B4-BE49-F238E27FC236}">
                  <a16:creationId xmlns:a16="http://schemas.microsoft.com/office/drawing/2014/main" id="{962ABD64-05FD-443C-A7BB-E34DD529CDF7}"/>
                </a:ext>
              </a:extLst>
            </p:cNvPr>
            <p:cNvSpPr/>
            <p:nvPr/>
          </p:nvSpPr>
          <p:spPr>
            <a:xfrm>
              <a:off x="6357600" y="2618625"/>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2" name="図 71">
              <a:extLst>
                <a:ext uri="{FF2B5EF4-FFF2-40B4-BE49-F238E27FC236}">
                  <a16:creationId xmlns:a16="http://schemas.microsoft.com/office/drawing/2014/main" id="{98C801ED-0506-4103-955D-888FFC790EA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471779" y="2714684"/>
              <a:ext cx="1895642" cy="1715882"/>
            </a:xfrm>
            <a:prstGeom prst="rect">
              <a:avLst/>
            </a:prstGeom>
          </p:spPr>
        </p:pic>
        <p:sp>
          <p:nvSpPr>
            <p:cNvPr id="73" name="円形吹き出し 47">
              <a:extLst>
                <a:ext uri="{FF2B5EF4-FFF2-40B4-BE49-F238E27FC236}">
                  <a16:creationId xmlns:a16="http://schemas.microsoft.com/office/drawing/2014/main" id="{1B9E7294-92D7-4F9A-90A0-EEDB6D9CDA85}"/>
                </a:ext>
              </a:extLst>
            </p:cNvPr>
            <p:cNvSpPr/>
            <p:nvPr/>
          </p:nvSpPr>
          <p:spPr>
            <a:xfrm>
              <a:off x="6575326" y="2618625"/>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上下</a:t>
              </a:r>
              <a:endParaRPr lang="en-US" altLang="ja-JP" sz="1600" dirty="0">
                <a:solidFill>
                  <a:prstClr val="black"/>
                </a:solidFill>
                <a:effectLst>
                  <a:glow rad="177800">
                    <a:prstClr val="white"/>
                  </a:glow>
                </a:effectLst>
              </a:endParaRPr>
            </a:p>
          </p:txBody>
        </p:sp>
        <p:sp>
          <p:nvSpPr>
            <p:cNvPr id="74" name="テキスト ボックス 73">
              <a:extLst>
                <a:ext uri="{FF2B5EF4-FFF2-40B4-BE49-F238E27FC236}">
                  <a16:creationId xmlns:a16="http://schemas.microsoft.com/office/drawing/2014/main" id="{4245933D-CE12-497B-85E9-72C94F098498}"/>
                </a:ext>
              </a:extLst>
            </p:cNvPr>
            <p:cNvSpPr txBox="1"/>
            <p:nvPr/>
          </p:nvSpPr>
          <p:spPr>
            <a:xfrm>
              <a:off x="6357600" y="2618625"/>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⑥</a:t>
              </a:r>
              <a:endParaRPr kumimoji="1" lang="ja-JP" altLang="en-US" sz="1600" dirty="0"/>
            </a:p>
          </p:txBody>
        </p:sp>
        <p:sp>
          <p:nvSpPr>
            <p:cNvPr id="75" name="テキスト ボックス 74">
              <a:extLst>
                <a:ext uri="{FF2B5EF4-FFF2-40B4-BE49-F238E27FC236}">
                  <a16:creationId xmlns:a16="http://schemas.microsoft.com/office/drawing/2014/main" id="{83005894-9564-4A8C-9368-2B522F53D5DF}"/>
                </a:ext>
              </a:extLst>
            </p:cNvPr>
            <p:cNvSpPr txBox="1"/>
            <p:nvPr/>
          </p:nvSpPr>
          <p:spPr>
            <a:xfrm>
              <a:off x="7611723" y="4254210"/>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76" name="フリーフォーム 33">
              <a:extLst>
                <a:ext uri="{FF2B5EF4-FFF2-40B4-BE49-F238E27FC236}">
                  <a16:creationId xmlns:a16="http://schemas.microsoft.com/office/drawing/2014/main" id="{1FF226C1-97DE-4522-A7D6-71689B4DE378}"/>
                </a:ext>
              </a:extLst>
            </p:cNvPr>
            <p:cNvSpPr/>
            <p:nvPr/>
          </p:nvSpPr>
          <p:spPr>
            <a:xfrm rot="16971595">
              <a:off x="6981022" y="3971070"/>
              <a:ext cx="695712" cy="156142"/>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grpSp>
        <p:nvGrpSpPr>
          <p:cNvPr id="77" name="グループ化 76">
            <a:extLst>
              <a:ext uri="{FF2B5EF4-FFF2-40B4-BE49-F238E27FC236}">
                <a16:creationId xmlns:a16="http://schemas.microsoft.com/office/drawing/2014/main" id="{A95DEE07-8949-4A0D-888E-1FABAD7D0288}"/>
              </a:ext>
            </a:extLst>
          </p:cNvPr>
          <p:cNvGrpSpPr/>
          <p:nvPr/>
        </p:nvGrpSpPr>
        <p:grpSpPr>
          <a:xfrm>
            <a:off x="3780000" y="2628000"/>
            <a:ext cx="2124000" cy="1908000"/>
            <a:chOff x="3797221" y="2618625"/>
            <a:chExt cx="2124000" cy="1908000"/>
          </a:xfrm>
        </p:grpSpPr>
        <p:sp>
          <p:nvSpPr>
            <p:cNvPr id="78" name="正方形/長方形 77">
              <a:extLst>
                <a:ext uri="{FF2B5EF4-FFF2-40B4-BE49-F238E27FC236}">
                  <a16:creationId xmlns:a16="http://schemas.microsoft.com/office/drawing/2014/main" id="{EB62E86D-BFC9-4556-8FDB-25C96E4795C1}"/>
                </a:ext>
              </a:extLst>
            </p:cNvPr>
            <p:cNvSpPr/>
            <p:nvPr/>
          </p:nvSpPr>
          <p:spPr>
            <a:xfrm>
              <a:off x="3797221" y="2618625"/>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9" name="図 78">
              <a:extLst>
                <a:ext uri="{FF2B5EF4-FFF2-40B4-BE49-F238E27FC236}">
                  <a16:creationId xmlns:a16="http://schemas.microsoft.com/office/drawing/2014/main" id="{553FD073-EB2C-494A-8EFD-7174A81836A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911400" y="2714684"/>
              <a:ext cx="1895642" cy="1715882"/>
            </a:xfrm>
            <a:prstGeom prst="rect">
              <a:avLst/>
            </a:prstGeom>
          </p:spPr>
        </p:pic>
        <p:sp>
          <p:nvSpPr>
            <p:cNvPr id="80" name="円形吹き出し 47">
              <a:extLst>
                <a:ext uri="{FF2B5EF4-FFF2-40B4-BE49-F238E27FC236}">
                  <a16:creationId xmlns:a16="http://schemas.microsoft.com/office/drawing/2014/main" id="{3AA7EF61-ACF5-44BB-A9A1-7C2D1D949F63}"/>
                </a:ext>
              </a:extLst>
            </p:cNvPr>
            <p:cNvSpPr/>
            <p:nvPr/>
          </p:nvSpPr>
          <p:spPr>
            <a:xfrm>
              <a:off x="4014947" y="2618625"/>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上下</a:t>
              </a:r>
              <a:endParaRPr lang="en-US" altLang="ja-JP" sz="1600" dirty="0">
                <a:solidFill>
                  <a:prstClr val="black"/>
                </a:solidFill>
                <a:effectLst>
                  <a:glow rad="177800">
                    <a:prstClr val="white"/>
                  </a:glow>
                </a:effectLst>
              </a:endParaRPr>
            </a:p>
          </p:txBody>
        </p:sp>
        <p:sp>
          <p:nvSpPr>
            <p:cNvPr id="81" name="テキスト ボックス 80">
              <a:extLst>
                <a:ext uri="{FF2B5EF4-FFF2-40B4-BE49-F238E27FC236}">
                  <a16:creationId xmlns:a16="http://schemas.microsoft.com/office/drawing/2014/main" id="{0861B5F9-05A2-4716-B039-7B3B8B3D2B49}"/>
                </a:ext>
              </a:extLst>
            </p:cNvPr>
            <p:cNvSpPr txBox="1"/>
            <p:nvPr/>
          </p:nvSpPr>
          <p:spPr>
            <a:xfrm>
              <a:off x="3797221" y="2618625"/>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⑤</a:t>
              </a:r>
              <a:endParaRPr kumimoji="1" lang="ja-JP" altLang="en-US" sz="1600" dirty="0"/>
            </a:p>
          </p:txBody>
        </p:sp>
        <p:sp>
          <p:nvSpPr>
            <p:cNvPr id="82" name="テキスト ボックス 81">
              <a:extLst>
                <a:ext uri="{FF2B5EF4-FFF2-40B4-BE49-F238E27FC236}">
                  <a16:creationId xmlns:a16="http://schemas.microsoft.com/office/drawing/2014/main" id="{74C61B6A-750F-464F-861B-F331FFB965A5}"/>
                </a:ext>
              </a:extLst>
            </p:cNvPr>
            <p:cNvSpPr txBox="1"/>
            <p:nvPr/>
          </p:nvSpPr>
          <p:spPr>
            <a:xfrm>
              <a:off x="5051344" y="4254210"/>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83" name="フリーフォーム 33">
              <a:extLst>
                <a:ext uri="{FF2B5EF4-FFF2-40B4-BE49-F238E27FC236}">
                  <a16:creationId xmlns:a16="http://schemas.microsoft.com/office/drawing/2014/main" id="{0DAD47BE-FACD-4034-B433-7BC98164CA12}"/>
                </a:ext>
              </a:extLst>
            </p:cNvPr>
            <p:cNvSpPr/>
            <p:nvPr/>
          </p:nvSpPr>
          <p:spPr>
            <a:xfrm rot="16971595">
              <a:off x="4420502" y="3958157"/>
              <a:ext cx="695712" cy="156142"/>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grpSp>
        <p:nvGrpSpPr>
          <p:cNvPr id="124" name="グループ化 123">
            <a:extLst>
              <a:ext uri="{FF2B5EF4-FFF2-40B4-BE49-F238E27FC236}">
                <a16:creationId xmlns:a16="http://schemas.microsoft.com/office/drawing/2014/main" id="{BE138DB4-F4D9-4786-9C1C-EC73EDB0A7EB}"/>
              </a:ext>
            </a:extLst>
          </p:cNvPr>
          <p:cNvGrpSpPr/>
          <p:nvPr/>
        </p:nvGrpSpPr>
        <p:grpSpPr>
          <a:xfrm>
            <a:off x="3780000" y="684000"/>
            <a:ext cx="2124000" cy="1908000"/>
            <a:chOff x="1236841" y="677411"/>
            <a:chExt cx="2124000" cy="1908000"/>
          </a:xfrm>
        </p:grpSpPr>
        <p:sp>
          <p:nvSpPr>
            <p:cNvPr id="126" name="正方形/長方形 125">
              <a:extLst>
                <a:ext uri="{FF2B5EF4-FFF2-40B4-BE49-F238E27FC236}">
                  <a16:creationId xmlns:a16="http://schemas.microsoft.com/office/drawing/2014/main" id="{C19C890F-47CB-4FBE-8B29-CCCB90EA09CE}"/>
                </a:ext>
              </a:extLst>
            </p:cNvPr>
            <p:cNvSpPr/>
            <p:nvPr/>
          </p:nvSpPr>
          <p:spPr>
            <a:xfrm>
              <a:off x="1236841" y="677411"/>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27" name="図 126">
              <a:extLst>
                <a:ext uri="{FF2B5EF4-FFF2-40B4-BE49-F238E27FC236}">
                  <a16:creationId xmlns:a16="http://schemas.microsoft.com/office/drawing/2014/main" id="{0A7C905E-193B-42FA-8CB2-44D22A9A04D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351020" y="770746"/>
              <a:ext cx="1895642" cy="1721331"/>
            </a:xfrm>
            <a:prstGeom prst="rect">
              <a:avLst/>
            </a:prstGeom>
          </p:spPr>
        </p:pic>
        <p:sp>
          <p:nvSpPr>
            <p:cNvPr id="129" name="フリーフォーム 33">
              <a:extLst>
                <a:ext uri="{FF2B5EF4-FFF2-40B4-BE49-F238E27FC236}">
                  <a16:creationId xmlns:a16="http://schemas.microsoft.com/office/drawing/2014/main" id="{624F110E-3F4F-42A1-9DD4-A0B1335ED164}"/>
                </a:ext>
              </a:extLst>
            </p:cNvPr>
            <p:cNvSpPr/>
            <p:nvPr/>
          </p:nvSpPr>
          <p:spPr>
            <a:xfrm rot="20985341">
              <a:off x="1630948" y="1922037"/>
              <a:ext cx="304845" cy="74576"/>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152831"/>
                <a:gd name="connsiteY0" fmla="*/ 458825 h 458825"/>
                <a:gd name="connsiteX1" fmla="*/ 2152833 w 2152831"/>
                <a:gd name="connsiteY1" fmla="*/ 0 h 458825"/>
                <a:gd name="connsiteX0" fmla="*/ 2 w 1428211"/>
                <a:gd name="connsiteY0" fmla="*/ 213451 h 213452"/>
                <a:gd name="connsiteX1" fmla="*/ 1428213 w 1428211"/>
                <a:gd name="connsiteY1" fmla="*/ 0 h 213452"/>
                <a:gd name="connsiteX0" fmla="*/ 2 w 1399950"/>
                <a:gd name="connsiteY0" fmla="*/ 167137 h 167136"/>
                <a:gd name="connsiteX1" fmla="*/ 1399952 w 1399950"/>
                <a:gd name="connsiteY1" fmla="*/ 0 h 167136"/>
                <a:gd name="connsiteX0" fmla="*/ 2 w 1399950"/>
                <a:gd name="connsiteY0" fmla="*/ 167137 h 167136"/>
                <a:gd name="connsiteX1" fmla="*/ 1399952 w 1399950"/>
                <a:gd name="connsiteY1" fmla="*/ 0 h 167136"/>
                <a:gd name="connsiteX0" fmla="*/ 2 w 1399950"/>
                <a:gd name="connsiteY0" fmla="*/ 167137 h 167136"/>
                <a:gd name="connsiteX1" fmla="*/ 1399952 w 1399950"/>
                <a:gd name="connsiteY1" fmla="*/ 0 h 167136"/>
              </a:gdLst>
              <a:ahLst/>
              <a:cxnLst>
                <a:cxn ang="0">
                  <a:pos x="connsiteX0" y="connsiteY0"/>
                </a:cxn>
                <a:cxn ang="0">
                  <a:pos x="connsiteX1" y="connsiteY1"/>
                </a:cxn>
              </a:cxnLst>
              <a:rect l="l" t="t" r="r" b="b"/>
              <a:pathLst>
                <a:path w="1399950" h="167136">
                  <a:moveTo>
                    <a:pt x="2" y="167137"/>
                  </a:moveTo>
                  <a:lnTo>
                    <a:pt x="1399952"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30" name="円形吹き出し 47">
              <a:extLst>
                <a:ext uri="{FF2B5EF4-FFF2-40B4-BE49-F238E27FC236}">
                  <a16:creationId xmlns:a16="http://schemas.microsoft.com/office/drawing/2014/main" id="{250F5DAE-7918-4D24-BFD8-166F58AA03AA}"/>
                </a:ext>
              </a:extLst>
            </p:cNvPr>
            <p:cNvSpPr/>
            <p:nvPr/>
          </p:nvSpPr>
          <p:spPr>
            <a:xfrm>
              <a:off x="1454567" y="677411"/>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左右</a:t>
              </a:r>
              <a:endParaRPr lang="en-US" altLang="ja-JP" sz="1600" dirty="0">
                <a:solidFill>
                  <a:prstClr val="black"/>
                </a:solidFill>
                <a:effectLst>
                  <a:glow rad="177800">
                    <a:prstClr val="white"/>
                  </a:glow>
                </a:effectLst>
              </a:endParaRPr>
            </a:p>
          </p:txBody>
        </p:sp>
        <p:sp>
          <p:nvSpPr>
            <p:cNvPr id="132" name="テキスト ボックス 131">
              <a:extLst>
                <a:ext uri="{FF2B5EF4-FFF2-40B4-BE49-F238E27FC236}">
                  <a16:creationId xmlns:a16="http://schemas.microsoft.com/office/drawing/2014/main" id="{593279E0-D91C-462C-A71B-A0029E495316}"/>
                </a:ext>
              </a:extLst>
            </p:cNvPr>
            <p:cNvSpPr txBox="1"/>
            <p:nvPr/>
          </p:nvSpPr>
          <p:spPr>
            <a:xfrm>
              <a:off x="1236841" y="677411"/>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②</a:t>
              </a:r>
            </a:p>
          </p:txBody>
        </p:sp>
        <p:sp>
          <p:nvSpPr>
            <p:cNvPr id="142" name="テキスト ボックス 141">
              <a:extLst>
                <a:ext uri="{FF2B5EF4-FFF2-40B4-BE49-F238E27FC236}">
                  <a16:creationId xmlns:a16="http://schemas.microsoft.com/office/drawing/2014/main" id="{B129D9DF-ED4B-4E5B-8D07-4AC725C933BF}"/>
                </a:ext>
              </a:extLst>
            </p:cNvPr>
            <p:cNvSpPr txBox="1"/>
            <p:nvPr/>
          </p:nvSpPr>
          <p:spPr>
            <a:xfrm>
              <a:off x="2490964" y="2312996"/>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grpSp>
      <p:grpSp>
        <p:nvGrpSpPr>
          <p:cNvPr id="163" name="グループ化 162">
            <a:extLst>
              <a:ext uri="{FF2B5EF4-FFF2-40B4-BE49-F238E27FC236}">
                <a16:creationId xmlns:a16="http://schemas.microsoft.com/office/drawing/2014/main" id="{E095B594-DF3C-4D42-AF21-4A1D6680533C}"/>
              </a:ext>
            </a:extLst>
          </p:cNvPr>
          <p:cNvGrpSpPr/>
          <p:nvPr/>
        </p:nvGrpSpPr>
        <p:grpSpPr>
          <a:xfrm>
            <a:off x="1224000" y="684000"/>
            <a:ext cx="2124000" cy="1908000"/>
            <a:chOff x="1236841" y="677411"/>
            <a:chExt cx="2124000" cy="1908000"/>
          </a:xfrm>
        </p:grpSpPr>
        <p:sp>
          <p:nvSpPr>
            <p:cNvPr id="164" name="正方形/長方形 163">
              <a:extLst>
                <a:ext uri="{FF2B5EF4-FFF2-40B4-BE49-F238E27FC236}">
                  <a16:creationId xmlns:a16="http://schemas.microsoft.com/office/drawing/2014/main" id="{4FFFD009-A3A3-4259-AA5A-A025CAEE8E08}"/>
                </a:ext>
              </a:extLst>
            </p:cNvPr>
            <p:cNvSpPr/>
            <p:nvPr/>
          </p:nvSpPr>
          <p:spPr>
            <a:xfrm>
              <a:off x="1236841" y="677411"/>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65" name="図 164">
              <a:extLst>
                <a:ext uri="{FF2B5EF4-FFF2-40B4-BE49-F238E27FC236}">
                  <a16:creationId xmlns:a16="http://schemas.microsoft.com/office/drawing/2014/main" id="{03E5FED5-FA82-43B8-9BCB-4CD729ED0B8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351020" y="770746"/>
              <a:ext cx="1895643" cy="1721331"/>
            </a:xfrm>
            <a:prstGeom prst="rect">
              <a:avLst/>
            </a:prstGeom>
          </p:spPr>
        </p:pic>
        <p:sp>
          <p:nvSpPr>
            <p:cNvPr id="166" name="フリーフォーム 33">
              <a:extLst>
                <a:ext uri="{FF2B5EF4-FFF2-40B4-BE49-F238E27FC236}">
                  <a16:creationId xmlns:a16="http://schemas.microsoft.com/office/drawing/2014/main" id="{ACE9BDF3-A058-4A5E-9B5B-D39A8D3180FB}"/>
                </a:ext>
              </a:extLst>
            </p:cNvPr>
            <p:cNvSpPr/>
            <p:nvPr/>
          </p:nvSpPr>
          <p:spPr>
            <a:xfrm>
              <a:off x="1485065" y="1993365"/>
              <a:ext cx="603285" cy="1344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67" name="円形吹き出し 47">
              <a:extLst>
                <a:ext uri="{FF2B5EF4-FFF2-40B4-BE49-F238E27FC236}">
                  <a16:creationId xmlns:a16="http://schemas.microsoft.com/office/drawing/2014/main" id="{EE24755F-F906-4769-AE99-4893EE1E24D9}"/>
                </a:ext>
              </a:extLst>
            </p:cNvPr>
            <p:cNvSpPr/>
            <p:nvPr/>
          </p:nvSpPr>
          <p:spPr>
            <a:xfrm>
              <a:off x="1454567" y="677411"/>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左右</a:t>
              </a:r>
              <a:endParaRPr lang="en-US" altLang="ja-JP" sz="1600" dirty="0">
                <a:solidFill>
                  <a:prstClr val="black"/>
                </a:solidFill>
                <a:effectLst>
                  <a:glow rad="177800">
                    <a:prstClr val="white"/>
                  </a:glow>
                </a:effectLst>
              </a:endParaRPr>
            </a:p>
          </p:txBody>
        </p:sp>
        <p:sp>
          <p:nvSpPr>
            <p:cNvPr id="168" name="テキスト ボックス 167">
              <a:extLst>
                <a:ext uri="{FF2B5EF4-FFF2-40B4-BE49-F238E27FC236}">
                  <a16:creationId xmlns:a16="http://schemas.microsoft.com/office/drawing/2014/main" id="{77602C6D-6004-4773-BDDB-F8575380DFFC}"/>
                </a:ext>
              </a:extLst>
            </p:cNvPr>
            <p:cNvSpPr txBox="1"/>
            <p:nvPr/>
          </p:nvSpPr>
          <p:spPr>
            <a:xfrm>
              <a:off x="1236841" y="677411"/>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①</a:t>
              </a:r>
            </a:p>
          </p:txBody>
        </p:sp>
        <p:sp>
          <p:nvSpPr>
            <p:cNvPr id="169" name="テキスト ボックス 168">
              <a:extLst>
                <a:ext uri="{FF2B5EF4-FFF2-40B4-BE49-F238E27FC236}">
                  <a16:creationId xmlns:a16="http://schemas.microsoft.com/office/drawing/2014/main" id="{06BDCD57-C99C-49A4-A456-4D5F5A8C2573}"/>
                </a:ext>
              </a:extLst>
            </p:cNvPr>
            <p:cNvSpPr txBox="1"/>
            <p:nvPr/>
          </p:nvSpPr>
          <p:spPr>
            <a:xfrm>
              <a:off x="2672686" y="2312996"/>
              <a:ext cx="506431"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600" dirty="0"/>
                <a:t>左右</a:t>
              </a:r>
            </a:p>
          </p:txBody>
        </p:sp>
      </p:grpSp>
      <p:grpSp>
        <p:nvGrpSpPr>
          <p:cNvPr id="170" name="グループ化 169">
            <a:extLst>
              <a:ext uri="{FF2B5EF4-FFF2-40B4-BE49-F238E27FC236}">
                <a16:creationId xmlns:a16="http://schemas.microsoft.com/office/drawing/2014/main" id="{D72C4B9D-19A0-4DFB-A767-B868C0D43E65}"/>
              </a:ext>
            </a:extLst>
          </p:cNvPr>
          <p:cNvGrpSpPr/>
          <p:nvPr/>
        </p:nvGrpSpPr>
        <p:grpSpPr>
          <a:xfrm>
            <a:off x="6336000" y="684000"/>
            <a:ext cx="2124000" cy="1908000"/>
            <a:chOff x="1236841" y="677411"/>
            <a:chExt cx="2124000" cy="1908000"/>
          </a:xfrm>
        </p:grpSpPr>
        <p:sp>
          <p:nvSpPr>
            <p:cNvPr id="171" name="正方形/長方形 170">
              <a:extLst>
                <a:ext uri="{FF2B5EF4-FFF2-40B4-BE49-F238E27FC236}">
                  <a16:creationId xmlns:a16="http://schemas.microsoft.com/office/drawing/2014/main" id="{75A0AEA4-4192-442A-88FA-B38FCC72ACB0}"/>
                </a:ext>
              </a:extLst>
            </p:cNvPr>
            <p:cNvSpPr/>
            <p:nvPr/>
          </p:nvSpPr>
          <p:spPr>
            <a:xfrm>
              <a:off x="1236841" y="677411"/>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72" name="図 171">
              <a:extLst>
                <a:ext uri="{FF2B5EF4-FFF2-40B4-BE49-F238E27FC236}">
                  <a16:creationId xmlns:a16="http://schemas.microsoft.com/office/drawing/2014/main" id="{364E1385-A952-44D6-B016-618A2BDF88B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351020" y="770746"/>
              <a:ext cx="1895642" cy="1721331"/>
            </a:xfrm>
            <a:prstGeom prst="rect">
              <a:avLst/>
            </a:prstGeom>
          </p:spPr>
        </p:pic>
        <p:sp>
          <p:nvSpPr>
            <p:cNvPr id="173" name="フリーフォーム 33">
              <a:extLst>
                <a:ext uri="{FF2B5EF4-FFF2-40B4-BE49-F238E27FC236}">
                  <a16:creationId xmlns:a16="http://schemas.microsoft.com/office/drawing/2014/main" id="{8FD24ABF-869B-4E43-BF77-89B46926AA7A}"/>
                </a:ext>
              </a:extLst>
            </p:cNvPr>
            <p:cNvSpPr/>
            <p:nvPr/>
          </p:nvSpPr>
          <p:spPr>
            <a:xfrm>
              <a:off x="1454567" y="1482187"/>
              <a:ext cx="1036397" cy="560663"/>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74" name="円形吹き出し 47">
              <a:extLst>
                <a:ext uri="{FF2B5EF4-FFF2-40B4-BE49-F238E27FC236}">
                  <a16:creationId xmlns:a16="http://schemas.microsoft.com/office/drawing/2014/main" id="{9183A8E1-F6E8-4234-B735-2DB3989D0588}"/>
                </a:ext>
              </a:extLst>
            </p:cNvPr>
            <p:cNvSpPr/>
            <p:nvPr/>
          </p:nvSpPr>
          <p:spPr>
            <a:xfrm>
              <a:off x="1454567" y="677411"/>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前後</a:t>
              </a:r>
              <a:endParaRPr lang="en-US" altLang="ja-JP" sz="1600" dirty="0">
                <a:solidFill>
                  <a:prstClr val="black"/>
                </a:solidFill>
                <a:effectLst>
                  <a:glow rad="177800">
                    <a:prstClr val="white"/>
                  </a:glow>
                </a:effectLst>
              </a:endParaRPr>
            </a:p>
          </p:txBody>
        </p:sp>
        <p:sp>
          <p:nvSpPr>
            <p:cNvPr id="175" name="テキスト ボックス 174">
              <a:extLst>
                <a:ext uri="{FF2B5EF4-FFF2-40B4-BE49-F238E27FC236}">
                  <a16:creationId xmlns:a16="http://schemas.microsoft.com/office/drawing/2014/main" id="{27BB0958-C744-471B-83F9-C44C92180050}"/>
                </a:ext>
              </a:extLst>
            </p:cNvPr>
            <p:cNvSpPr txBox="1"/>
            <p:nvPr/>
          </p:nvSpPr>
          <p:spPr>
            <a:xfrm>
              <a:off x="1236841" y="677411"/>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③</a:t>
              </a:r>
              <a:endParaRPr kumimoji="1" lang="ja-JP" altLang="en-US" sz="1600" dirty="0"/>
            </a:p>
          </p:txBody>
        </p:sp>
        <p:sp>
          <p:nvSpPr>
            <p:cNvPr id="176" name="テキスト ボックス 175">
              <a:extLst>
                <a:ext uri="{FF2B5EF4-FFF2-40B4-BE49-F238E27FC236}">
                  <a16:creationId xmlns:a16="http://schemas.microsoft.com/office/drawing/2014/main" id="{F1D5A9BC-39B2-4E7B-A015-F7F67C088C39}"/>
                </a:ext>
              </a:extLst>
            </p:cNvPr>
            <p:cNvSpPr txBox="1"/>
            <p:nvPr/>
          </p:nvSpPr>
          <p:spPr>
            <a:xfrm>
              <a:off x="2490964" y="2312996"/>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grpSp>
      <p:grpSp>
        <p:nvGrpSpPr>
          <p:cNvPr id="177" name="グループ化 176">
            <a:extLst>
              <a:ext uri="{FF2B5EF4-FFF2-40B4-BE49-F238E27FC236}">
                <a16:creationId xmlns:a16="http://schemas.microsoft.com/office/drawing/2014/main" id="{B9DF9D93-ABD3-46D6-AC48-292CF11F53DB}"/>
              </a:ext>
            </a:extLst>
          </p:cNvPr>
          <p:cNvGrpSpPr/>
          <p:nvPr/>
        </p:nvGrpSpPr>
        <p:grpSpPr>
          <a:xfrm>
            <a:off x="1224000" y="2628000"/>
            <a:ext cx="2124000" cy="1908001"/>
            <a:chOff x="1236841" y="2615604"/>
            <a:chExt cx="2124000" cy="1908001"/>
          </a:xfrm>
        </p:grpSpPr>
        <p:sp>
          <p:nvSpPr>
            <p:cNvPr id="178" name="正方形/長方形 177">
              <a:extLst>
                <a:ext uri="{FF2B5EF4-FFF2-40B4-BE49-F238E27FC236}">
                  <a16:creationId xmlns:a16="http://schemas.microsoft.com/office/drawing/2014/main" id="{EA681209-5C3E-47FE-9498-594E63411602}"/>
                </a:ext>
              </a:extLst>
            </p:cNvPr>
            <p:cNvSpPr/>
            <p:nvPr/>
          </p:nvSpPr>
          <p:spPr>
            <a:xfrm>
              <a:off x="1236841" y="2615604"/>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79" name="図 178">
              <a:extLst>
                <a:ext uri="{FF2B5EF4-FFF2-40B4-BE49-F238E27FC236}">
                  <a16:creationId xmlns:a16="http://schemas.microsoft.com/office/drawing/2014/main" id="{139332B8-62E7-441A-9C5E-D0B6AFAC602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351020" y="2708939"/>
              <a:ext cx="1895642" cy="1721331"/>
            </a:xfrm>
            <a:prstGeom prst="rect">
              <a:avLst/>
            </a:prstGeom>
          </p:spPr>
        </p:pic>
        <p:sp>
          <p:nvSpPr>
            <p:cNvPr id="180" name="フリーフォーム 33">
              <a:extLst>
                <a:ext uri="{FF2B5EF4-FFF2-40B4-BE49-F238E27FC236}">
                  <a16:creationId xmlns:a16="http://schemas.microsoft.com/office/drawing/2014/main" id="{E81DE63D-A4B9-4881-B25A-F2B421689050}"/>
                </a:ext>
              </a:extLst>
            </p:cNvPr>
            <p:cNvSpPr/>
            <p:nvPr/>
          </p:nvSpPr>
          <p:spPr>
            <a:xfrm rot="5400000">
              <a:off x="1329487" y="3863435"/>
              <a:ext cx="603285" cy="1344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81" name="円形吹き出し 47">
              <a:extLst>
                <a:ext uri="{FF2B5EF4-FFF2-40B4-BE49-F238E27FC236}">
                  <a16:creationId xmlns:a16="http://schemas.microsoft.com/office/drawing/2014/main" id="{B71ACE0A-1042-48A2-8821-22DA961A3DAE}"/>
                </a:ext>
              </a:extLst>
            </p:cNvPr>
            <p:cNvSpPr/>
            <p:nvPr/>
          </p:nvSpPr>
          <p:spPr>
            <a:xfrm>
              <a:off x="1454567" y="2615604"/>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上下</a:t>
              </a:r>
              <a:endParaRPr lang="en-US" altLang="ja-JP" sz="1600" dirty="0">
                <a:solidFill>
                  <a:prstClr val="black"/>
                </a:solidFill>
                <a:effectLst>
                  <a:glow rad="177800">
                    <a:prstClr val="white"/>
                  </a:glow>
                </a:effectLst>
              </a:endParaRPr>
            </a:p>
          </p:txBody>
        </p:sp>
        <p:sp>
          <p:nvSpPr>
            <p:cNvPr id="182" name="テキスト ボックス 181">
              <a:extLst>
                <a:ext uri="{FF2B5EF4-FFF2-40B4-BE49-F238E27FC236}">
                  <a16:creationId xmlns:a16="http://schemas.microsoft.com/office/drawing/2014/main" id="{E9AD97BB-CCB5-4185-BAC4-D365CE2542B6}"/>
                </a:ext>
              </a:extLst>
            </p:cNvPr>
            <p:cNvSpPr txBox="1"/>
            <p:nvPr/>
          </p:nvSpPr>
          <p:spPr>
            <a:xfrm>
              <a:off x="1236841" y="2615604"/>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④</a:t>
              </a:r>
            </a:p>
          </p:txBody>
        </p:sp>
        <p:sp>
          <p:nvSpPr>
            <p:cNvPr id="183" name="テキスト ボックス 182">
              <a:extLst>
                <a:ext uri="{FF2B5EF4-FFF2-40B4-BE49-F238E27FC236}">
                  <a16:creationId xmlns:a16="http://schemas.microsoft.com/office/drawing/2014/main" id="{8913602D-5841-4688-B39E-108FB54B6DF9}"/>
                </a:ext>
              </a:extLst>
            </p:cNvPr>
            <p:cNvSpPr txBox="1"/>
            <p:nvPr/>
          </p:nvSpPr>
          <p:spPr>
            <a:xfrm>
              <a:off x="2672687" y="4251190"/>
              <a:ext cx="506431"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600" dirty="0"/>
                <a:t>上下</a:t>
              </a:r>
            </a:p>
          </p:txBody>
        </p:sp>
      </p:grpSp>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手前と奥の反転に見えない理由</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時計の考察１</a:t>
            </a:r>
          </a:p>
        </p:txBody>
      </p:sp>
      <p:pic>
        <p:nvPicPr>
          <p:cNvPr id="36" name="図 35">
            <a:extLst>
              <a:ext uri="{FF2B5EF4-FFF2-40B4-BE49-F238E27FC236}">
                <a16:creationId xmlns:a16="http://schemas.microsoft.com/office/drawing/2014/main" id="{28ACD167-F79B-45FA-8C4C-40538BFA881F}"/>
              </a:ext>
            </a:extLst>
          </p:cNvPr>
          <p:cNvPicPr>
            <a:picLocks noChangeAspect="1"/>
          </p:cNvPicPr>
          <p:nvPr/>
        </p:nvPicPr>
        <p:blipFill>
          <a:blip r:embed="rId9"/>
          <a:stretch>
            <a:fillRect/>
          </a:stretch>
        </p:blipFill>
        <p:spPr>
          <a:xfrm>
            <a:off x="77284" y="576478"/>
            <a:ext cx="1067278" cy="1106373"/>
          </a:xfrm>
          <a:prstGeom prst="rect">
            <a:avLst/>
          </a:prstGeom>
        </p:spPr>
      </p:pic>
      <p:sp>
        <p:nvSpPr>
          <p:cNvPr id="86" name="四角形: 角を丸くする 85">
            <a:extLst>
              <a:ext uri="{FF2B5EF4-FFF2-40B4-BE49-F238E27FC236}">
                <a16:creationId xmlns:a16="http://schemas.microsoft.com/office/drawing/2014/main" id="{CF30BDA6-E0C1-4130-BAEE-B5232843A212}"/>
              </a:ext>
            </a:extLst>
          </p:cNvPr>
          <p:cNvSpPr/>
          <p:nvPr/>
        </p:nvSpPr>
        <p:spPr>
          <a:xfrm>
            <a:off x="3634240" y="607908"/>
            <a:ext cx="5222236" cy="4333260"/>
          </a:xfrm>
          <a:prstGeom prst="roundRect">
            <a:avLst>
              <a:gd name="adj" fmla="val 6054"/>
            </a:avLst>
          </a:prstGeom>
          <a:noFill/>
          <a:ln w="25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dirty="0">
              <a:solidFill>
                <a:schemeClr val="tx1"/>
              </a:solidFill>
            </a:endParaRPr>
          </a:p>
        </p:txBody>
      </p:sp>
      <p:sp>
        <p:nvSpPr>
          <p:cNvPr id="58" name="円形吹き出し 47">
            <a:extLst>
              <a:ext uri="{FF2B5EF4-FFF2-40B4-BE49-F238E27FC236}">
                <a16:creationId xmlns:a16="http://schemas.microsoft.com/office/drawing/2014/main" id="{DBF2D1AD-D8D5-440D-ADB3-4AAD1BFFD165}"/>
              </a:ext>
            </a:extLst>
          </p:cNvPr>
          <p:cNvSpPr/>
          <p:nvPr/>
        </p:nvSpPr>
        <p:spPr>
          <a:xfrm>
            <a:off x="5131991" y="5073253"/>
            <a:ext cx="2054307" cy="870697"/>
          </a:xfrm>
          <a:prstGeom prst="wedgeRoundRectCallout">
            <a:avLst>
              <a:gd name="adj1" fmla="val -31396"/>
              <a:gd name="adj2" fmla="val -93951"/>
              <a:gd name="adj3" fmla="val 16667"/>
            </a:avLst>
          </a:prstGeom>
          <a:solidFill>
            <a:schemeClr val="bg1"/>
          </a:solidFill>
          <a:ln>
            <a:solidFill>
              <a:schemeClr val="accent5"/>
            </a:solidFill>
          </a:ln>
          <a:effectLst>
            <a:innerShdw blurRad="114300">
              <a:schemeClr val="accent5"/>
            </a:innerShdw>
          </a:effectLst>
        </p:spPr>
        <p:txBody>
          <a:bodyPr wrap="none" lIns="36000" tIns="0" rIns="36000" bIns="0" anchor="ctr" anchorCtr="1">
            <a:noAutofit/>
          </a:bodyPr>
          <a:lstStyle/>
          <a:p>
            <a:pPr algn="ctr"/>
            <a:r>
              <a:rPr lang="ja-JP" altLang="en-US" sz="1600" dirty="0">
                <a:solidFill>
                  <a:schemeClr val="tx1"/>
                </a:solidFill>
              </a:rPr>
              <a:t>鏡に対して</a:t>
            </a:r>
            <a:endParaRPr lang="en-US" altLang="ja-JP" sz="1600" dirty="0">
              <a:solidFill>
                <a:schemeClr val="tx1"/>
              </a:solidFill>
            </a:endParaRPr>
          </a:p>
          <a:p>
            <a:pPr algn="ctr"/>
            <a:r>
              <a:rPr lang="ja-JP" altLang="en-US" sz="1600" dirty="0">
                <a:solidFill>
                  <a:schemeClr val="tx1"/>
                </a:solidFill>
              </a:rPr>
              <a:t>手前と奥の反転が多い</a:t>
            </a:r>
            <a:endParaRPr lang="en-US" altLang="ja-JP" sz="1600" dirty="0">
              <a:solidFill>
                <a:schemeClr val="tx1"/>
              </a:solidFill>
            </a:endParaRPr>
          </a:p>
        </p:txBody>
      </p:sp>
      <p:sp>
        <p:nvSpPr>
          <p:cNvPr id="57" name="正方形/長方形 56">
            <a:extLst>
              <a:ext uri="{FF2B5EF4-FFF2-40B4-BE49-F238E27FC236}">
                <a16:creationId xmlns:a16="http://schemas.microsoft.com/office/drawing/2014/main" id="{702BF548-557D-4DA3-A961-C3E9CA5E3472}"/>
              </a:ext>
            </a:extLst>
          </p:cNvPr>
          <p:cNvSpPr/>
          <p:nvPr/>
        </p:nvSpPr>
        <p:spPr>
          <a:xfrm>
            <a:off x="1140056" y="611063"/>
            <a:ext cx="2425670" cy="4114081"/>
          </a:xfrm>
          <a:prstGeom prst="rect">
            <a:avLst/>
          </a:prstGeom>
          <a:solidFill>
            <a:schemeClr val="bg1">
              <a:alpha val="65000"/>
            </a:schemeClr>
          </a:solidFill>
          <a:ln w="508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Tree>
    <p:extLst>
      <p:ext uri="{BB962C8B-B14F-4D97-AF65-F5344CB8AC3E}">
        <p14:creationId xmlns:p14="http://schemas.microsoft.com/office/powerpoint/2010/main" val="389791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86"/>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58" grpId="0" animBg="1"/>
      <p:bldP spid="5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グループ化 69">
            <a:extLst>
              <a:ext uri="{FF2B5EF4-FFF2-40B4-BE49-F238E27FC236}">
                <a16:creationId xmlns:a16="http://schemas.microsoft.com/office/drawing/2014/main" id="{5765D2A5-403C-47FD-98A8-4719B15A1AA0}"/>
              </a:ext>
            </a:extLst>
          </p:cNvPr>
          <p:cNvGrpSpPr/>
          <p:nvPr/>
        </p:nvGrpSpPr>
        <p:grpSpPr>
          <a:xfrm>
            <a:off x="6336000" y="2628000"/>
            <a:ext cx="2124000" cy="1908000"/>
            <a:chOff x="6357600" y="2618625"/>
            <a:chExt cx="2124000" cy="1908000"/>
          </a:xfrm>
        </p:grpSpPr>
        <p:sp>
          <p:nvSpPr>
            <p:cNvPr id="71" name="正方形/長方形 70">
              <a:extLst>
                <a:ext uri="{FF2B5EF4-FFF2-40B4-BE49-F238E27FC236}">
                  <a16:creationId xmlns:a16="http://schemas.microsoft.com/office/drawing/2014/main" id="{962ABD64-05FD-443C-A7BB-E34DD529CDF7}"/>
                </a:ext>
              </a:extLst>
            </p:cNvPr>
            <p:cNvSpPr/>
            <p:nvPr/>
          </p:nvSpPr>
          <p:spPr>
            <a:xfrm>
              <a:off x="6357600" y="2618625"/>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2" name="図 71">
              <a:extLst>
                <a:ext uri="{FF2B5EF4-FFF2-40B4-BE49-F238E27FC236}">
                  <a16:creationId xmlns:a16="http://schemas.microsoft.com/office/drawing/2014/main" id="{98C801ED-0506-4103-955D-888FFC790EA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471779" y="2714684"/>
              <a:ext cx="1895642" cy="1715882"/>
            </a:xfrm>
            <a:prstGeom prst="rect">
              <a:avLst/>
            </a:prstGeom>
          </p:spPr>
        </p:pic>
        <p:sp>
          <p:nvSpPr>
            <p:cNvPr id="73" name="円形吹き出し 47">
              <a:extLst>
                <a:ext uri="{FF2B5EF4-FFF2-40B4-BE49-F238E27FC236}">
                  <a16:creationId xmlns:a16="http://schemas.microsoft.com/office/drawing/2014/main" id="{1B9E7294-92D7-4F9A-90A0-EEDB6D9CDA85}"/>
                </a:ext>
              </a:extLst>
            </p:cNvPr>
            <p:cNvSpPr/>
            <p:nvPr/>
          </p:nvSpPr>
          <p:spPr>
            <a:xfrm>
              <a:off x="6575326" y="2618625"/>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上下</a:t>
              </a:r>
              <a:endParaRPr lang="en-US" altLang="ja-JP" sz="1600" dirty="0">
                <a:solidFill>
                  <a:prstClr val="black"/>
                </a:solidFill>
                <a:effectLst>
                  <a:glow rad="177800">
                    <a:prstClr val="white"/>
                  </a:glow>
                </a:effectLst>
              </a:endParaRPr>
            </a:p>
          </p:txBody>
        </p:sp>
        <p:sp>
          <p:nvSpPr>
            <p:cNvPr id="74" name="テキスト ボックス 73">
              <a:extLst>
                <a:ext uri="{FF2B5EF4-FFF2-40B4-BE49-F238E27FC236}">
                  <a16:creationId xmlns:a16="http://schemas.microsoft.com/office/drawing/2014/main" id="{4245933D-CE12-497B-85E9-72C94F098498}"/>
                </a:ext>
              </a:extLst>
            </p:cNvPr>
            <p:cNvSpPr txBox="1"/>
            <p:nvPr/>
          </p:nvSpPr>
          <p:spPr>
            <a:xfrm>
              <a:off x="6357600" y="2618625"/>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⑥</a:t>
              </a:r>
              <a:endParaRPr kumimoji="1" lang="ja-JP" altLang="en-US" sz="1600" dirty="0"/>
            </a:p>
          </p:txBody>
        </p:sp>
        <p:sp>
          <p:nvSpPr>
            <p:cNvPr id="75" name="テキスト ボックス 74">
              <a:extLst>
                <a:ext uri="{FF2B5EF4-FFF2-40B4-BE49-F238E27FC236}">
                  <a16:creationId xmlns:a16="http://schemas.microsoft.com/office/drawing/2014/main" id="{83005894-9564-4A8C-9368-2B522F53D5DF}"/>
                </a:ext>
              </a:extLst>
            </p:cNvPr>
            <p:cNvSpPr txBox="1"/>
            <p:nvPr/>
          </p:nvSpPr>
          <p:spPr>
            <a:xfrm>
              <a:off x="7611723" y="4254210"/>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76" name="フリーフォーム 33">
              <a:extLst>
                <a:ext uri="{FF2B5EF4-FFF2-40B4-BE49-F238E27FC236}">
                  <a16:creationId xmlns:a16="http://schemas.microsoft.com/office/drawing/2014/main" id="{1FF226C1-97DE-4522-A7D6-71689B4DE378}"/>
                </a:ext>
              </a:extLst>
            </p:cNvPr>
            <p:cNvSpPr/>
            <p:nvPr/>
          </p:nvSpPr>
          <p:spPr>
            <a:xfrm rot="16971595">
              <a:off x="6981022" y="3971070"/>
              <a:ext cx="695712" cy="156142"/>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grpSp>
        <p:nvGrpSpPr>
          <p:cNvPr id="77" name="グループ化 76">
            <a:extLst>
              <a:ext uri="{FF2B5EF4-FFF2-40B4-BE49-F238E27FC236}">
                <a16:creationId xmlns:a16="http://schemas.microsoft.com/office/drawing/2014/main" id="{A95DEE07-8949-4A0D-888E-1FABAD7D0288}"/>
              </a:ext>
            </a:extLst>
          </p:cNvPr>
          <p:cNvGrpSpPr/>
          <p:nvPr/>
        </p:nvGrpSpPr>
        <p:grpSpPr>
          <a:xfrm>
            <a:off x="3780000" y="2628000"/>
            <a:ext cx="2124000" cy="1908000"/>
            <a:chOff x="3797221" y="2618625"/>
            <a:chExt cx="2124000" cy="1908000"/>
          </a:xfrm>
        </p:grpSpPr>
        <p:sp>
          <p:nvSpPr>
            <p:cNvPr id="78" name="正方形/長方形 77">
              <a:extLst>
                <a:ext uri="{FF2B5EF4-FFF2-40B4-BE49-F238E27FC236}">
                  <a16:creationId xmlns:a16="http://schemas.microsoft.com/office/drawing/2014/main" id="{EB62E86D-BFC9-4556-8FDB-25C96E4795C1}"/>
                </a:ext>
              </a:extLst>
            </p:cNvPr>
            <p:cNvSpPr/>
            <p:nvPr/>
          </p:nvSpPr>
          <p:spPr>
            <a:xfrm>
              <a:off x="3797221" y="2618625"/>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9" name="図 78">
              <a:extLst>
                <a:ext uri="{FF2B5EF4-FFF2-40B4-BE49-F238E27FC236}">
                  <a16:creationId xmlns:a16="http://schemas.microsoft.com/office/drawing/2014/main" id="{553FD073-EB2C-494A-8EFD-7174A81836A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911400" y="2714684"/>
              <a:ext cx="1895642" cy="1715882"/>
            </a:xfrm>
            <a:prstGeom prst="rect">
              <a:avLst/>
            </a:prstGeom>
          </p:spPr>
        </p:pic>
        <p:sp>
          <p:nvSpPr>
            <p:cNvPr id="80" name="円形吹き出し 47">
              <a:extLst>
                <a:ext uri="{FF2B5EF4-FFF2-40B4-BE49-F238E27FC236}">
                  <a16:creationId xmlns:a16="http://schemas.microsoft.com/office/drawing/2014/main" id="{3AA7EF61-ACF5-44BB-A9A1-7C2D1D949F63}"/>
                </a:ext>
              </a:extLst>
            </p:cNvPr>
            <p:cNvSpPr/>
            <p:nvPr/>
          </p:nvSpPr>
          <p:spPr>
            <a:xfrm>
              <a:off x="4014947" y="2618625"/>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上下</a:t>
              </a:r>
              <a:endParaRPr lang="en-US" altLang="ja-JP" sz="1600" dirty="0">
                <a:solidFill>
                  <a:prstClr val="black"/>
                </a:solidFill>
                <a:effectLst>
                  <a:glow rad="177800">
                    <a:prstClr val="white"/>
                  </a:glow>
                </a:effectLst>
              </a:endParaRPr>
            </a:p>
          </p:txBody>
        </p:sp>
        <p:sp>
          <p:nvSpPr>
            <p:cNvPr id="81" name="テキスト ボックス 80">
              <a:extLst>
                <a:ext uri="{FF2B5EF4-FFF2-40B4-BE49-F238E27FC236}">
                  <a16:creationId xmlns:a16="http://schemas.microsoft.com/office/drawing/2014/main" id="{0861B5F9-05A2-4716-B039-7B3B8B3D2B49}"/>
                </a:ext>
              </a:extLst>
            </p:cNvPr>
            <p:cNvSpPr txBox="1"/>
            <p:nvPr/>
          </p:nvSpPr>
          <p:spPr>
            <a:xfrm>
              <a:off x="3797221" y="2618625"/>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⑤</a:t>
              </a:r>
              <a:endParaRPr kumimoji="1" lang="ja-JP" altLang="en-US" sz="1600" dirty="0"/>
            </a:p>
          </p:txBody>
        </p:sp>
        <p:sp>
          <p:nvSpPr>
            <p:cNvPr id="82" name="テキスト ボックス 81">
              <a:extLst>
                <a:ext uri="{FF2B5EF4-FFF2-40B4-BE49-F238E27FC236}">
                  <a16:creationId xmlns:a16="http://schemas.microsoft.com/office/drawing/2014/main" id="{74C61B6A-750F-464F-861B-F331FFB965A5}"/>
                </a:ext>
              </a:extLst>
            </p:cNvPr>
            <p:cNvSpPr txBox="1"/>
            <p:nvPr/>
          </p:nvSpPr>
          <p:spPr>
            <a:xfrm>
              <a:off x="5051344" y="4254210"/>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83" name="フリーフォーム 33">
              <a:extLst>
                <a:ext uri="{FF2B5EF4-FFF2-40B4-BE49-F238E27FC236}">
                  <a16:creationId xmlns:a16="http://schemas.microsoft.com/office/drawing/2014/main" id="{0DAD47BE-FACD-4034-B433-7BC98164CA12}"/>
                </a:ext>
              </a:extLst>
            </p:cNvPr>
            <p:cNvSpPr/>
            <p:nvPr/>
          </p:nvSpPr>
          <p:spPr>
            <a:xfrm rot="16971595">
              <a:off x="4420502" y="3958157"/>
              <a:ext cx="695712" cy="156142"/>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grpSp>
        <p:nvGrpSpPr>
          <p:cNvPr id="124" name="グループ化 123">
            <a:extLst>
              <a:ext uri="{FF2B5EF4-FFF2-40B4-BE49-F238E27FC236}">
                <a16:creationId xmlns:a16="http://schemas.microsoft.com/office/drawing/2014/main" id="{BE138DB4-F4D9-4786-9C1C-EC73EDB0A7EB}"/>
              </a:ext>
            </a:extLst>
          </p:cNvPr>
          <p:cNvGrpSpPr/>
          <p:nvPr/>
        </p:nvGrpSpPr>
        <p:grpSpPr>
          <a:xfrm>
            <a:off x="3780000" y="684000"/>
            <a:ext cx="2124000" cy="1908000"/>
            <a:chOff x="1236841" y="677411"/>
            <a:chExt cx="2124000" cy="1908000"/>
          </a:xfrm>
        </p:grpSpPr>
        <p:sp>
          <p:nvSpPr>
            <p:cNvPr id="126" name="正方形/長方形 125">
              <a:extLst>
                <a:ext uri="{FF2B5EF4-FFF2-40B4-BE49-F238E27FC236}">
                  <a16:creationId xmlns:a16="http://schemas.microsoft.com/office/drawing/2014/main" id="{C19C890F-47CB-4FBE-8B29-CCCB90EA09CE}"/>
                </a:ext>
              </a:extLst>
            </p:cNvPr>
            <p:cNvSpPr/>
            <p:nvPr/>
          </p:nvSpPr>
          <p:spPr>
            <a:xfrm>
              <a:off x="1236841" y="677411"/>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27" name="図 126">
              <a:extLst>
                <a:ext uri="{FF2B5EF4-FFF2-40B4-BE49-F238E27FC236}">
                  <a16:creationId xmlns:a16="http://schemas.microsoft.com/office/drawing/2014/main" id="{0A7C905E-193B-42FA-8CB2-44D22A9A04D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351020" y="770746"/>
              <a:ext cx="1895642" cy="1721331"/>
            </a:xfrm>
            <a:prstGeom prst="rect">
              <a:avLst/>
            </a:prstGeom>
          </p:spPr>
        </p:pic>
        <p:sp>
          <p:nvSpPr>
            <p:cNvPr id="129" name="フリーフォーム 33">
              <a:extLst>
                <a:ext uri="{FF2B5EF4-FFF2-40B4-BE49-F238E27FC236}">
                  <a16:creationId xmlns:a16="http://schemas.microsoft.com/office/drawing/2014/main" id="{624F110E-3F4F-42A1-9DD4-A0B1335ED164}"/>
                </a:ext>
              </a:extLst>
            </p:cNvPr>
            <p:cNvSpPr/>
            <p:nvPr/>
          </p:nvSpPr>
          <p:spPr>
            <a:xfrm rot="20985341">
              <a:off x="1630948" y="1922037"/>
              <a:ext cx="304845" cy="74576"/>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152831"/>
                <a:gd name="connsiteY0" fmla="*/ 458825 h 458825"/>
                <a:gd name="connsiteX1" fmla="*/ 2152833 w 2152831"/>
                <a:gd name="connsiteY1" fmla="*/ 0 h 458825"/>
                <a:gd name="connsiteX0" fmla="*/ 2 w 1428211"/>
                <a:gd name="connsiteY0" fmla="*/ 213451 h 213452"/>
                <a:gd name="connsiteX1" fmla="*/ 1428213 w 1428211"/>
                <a:gd name="connsiteY1" fmla="*/ 0 h 213452"/>
                <a:gd name="connsiteX0" fmla="*/ 2 w 1399950"/>
                <a:gd name="connsiteY0" fmla="*/ 167137 h 167136"/>
                <a:gd name="connsiteX1" fmla="*/ 1399952 w 1399950"/>
                <a:gd name="connsiteY1" fmla="*/ 0 h 167136"/>
                <a:gd name="connsiteX0" fmla="*/ 2 w 1399950"/>
                <a:gd name="connsiteY0" fmla="*/ 167137 h 167136"/>
                <a:gd name="connsiteX1" fmla="*/ 1399952 w 1399950"/>
                <a:gd name="connsiteY1" fmla="*/ 0 h 167136"/>
                <a:gd name="connsiteX0" fmla="*/ 2 w 1399950"/>
                <a:gd name="connsiteY0" fmla="*/ 167137 h 167136"/>
                <a:gd name="connsiteX1" fmla="*/ 1399952 w 1399950"/>
                <a:gd name="connsiteY1" fmla="*/ 0 h 167136"/>
              </a:gdLst>
              <a:ahLst/>
              <a:cxnLst>
                <a:cxn ang="0">
                  <a:pos x="connsiteX0" y="connsiteY0"/>
                </a:cxn>
                <a:cxn ang="0">
                  <a:pos x="connsiteX1" y="connsiteY1"/>
                </a:cxn>
              </a:cxnLst>
              <a:rect l="l" t="t" r="r" b="b"/>
              <a:pathLst>
                <a:path w="1399950" h="167136">
                  <a:moveTo>
                    <a:pt x="2" y="167137"/>
                  </a:moveTo>
                  <a:lnTo>
                    <a:pt x="1399952"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30" name="円形吹き出し 47">
              <a:extLst>
                <a:ext uri="{FF2B5EF4-FFF2-40B4-BE49-F238E27FC236}">
                  <a16:creationId xmlns:a16="http://schemas.microsoft.com/office/drawing/2014/main" id="{250F5DAE-7918-4D24-BFD8-166F58AA03AA}"/>
                </a:ext>
              </a:extLst>
            </p:cNvPr>
            <p:cNvSpPr/>
            <p:nvPr/>
          </p:nvSpPr>
          <p:spPr>
            <a:xfrm>
              <a:off x="1454567" y="677411"/>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左右</a:t>
              </a:r>
              <a:endParaRPr lang="en-US" altLang="ja-JP" sz="1600" dirty="0">
                <a:solidFill>
                  <a:prstClr val="black"/>
                </a:solidFill>
                <a:effectLst>
                  <a:glow rad="177800">
                    <a:prstClr val="white"/>
                  </a:glow>
                </a:effectLst>
              </a:endParaRPr>
            </a:p>
          </p:txBody>
        </p:sp>
        <p:sp>
          <p:nvSpPr>
            <p:cNvPr id="132" name="テキスト ボックス 131">
              <a:extLst>
                <a:ext uri="{FF2B5EF4-FFF2-40B4-BE49-F238E27FC236}">
                  <a16:creationId xmlns:a16="http://schemas.microsoft.com/office/drawing/2014/main" id="{593279E0-D91C-462C-A71B-A0029E495316}"/>
                </a:ext>
              </a:extLst>
            </p:cNvPr>
            <p:cNvSpPr txBox="1"/>
            <p:nvPr/>
          </p:nvSpPr>
          <p:spPr>
            <a:xfrm>
              <a:off x="1236841" y="677411"/>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②</a:t>
              </a:r>
            </a:p>
          </p:txBody>
        </p:sp>
        <p:sp>
          <p:nvSpPr>
            <p:cNvPr id="142" name="テキスト ボックス 141">
              <a:extLst>
                <a:ext uri="{FF2B5EF4-FFF2-40B4-BE49-F238E27FC236}">
                  <a16:creationId xmlns:a16="http://schemas.microsoft.com/office/drawing/2014/main" id="{B129D9DF-ED4B-4E5B-8D07-4AC725C933BF}"/>
                </a:ext>
              </a:extLst>
            </p:cNvPr>
            <p:cNvSpPr txBox="1"/>
            <p:nvPr/>
          </p:nvSpPr>
          <p:spPr>
            <a:xfrm>
              <a:off x="2490964" y="2312996"/>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grpSp>
      <p:grpSp>
        <p:nvGrpSpPr>
          <p:cNvPr id="163" name="グループ化 162">
            <a:extLst>
              <a:ext uri="{FF2B5EF4-FFF2-40B4-BE49-F238E27FC236}">
                <a16:creationId xmlns:a16="http://schemas.microsoft.com/office/drawing/2014/main" id="{E095B594-DF3C-4D42-AF21-4A1D6680533C}"/>
              </a:ext>
            </a:extLst>
          </p:cNvPr>
          <p:cNvGrpSpPr/>
          <p:nvPr/>
        </p:nvGrpSpPr>
        <p:grpSpPr>
          <a:xfrm>
            <a:off x="1224000" y="684000"/>
            <a:ext cx="2124000" cy="1908000"/>
            <a:chOff x="1236841" y="677411"/>
            <a:chExt cx="2124000" cy="1908000"/>
          </a:xfrm>
        </p:grpSpPr>
        <p:sp>
          <p:nvSpPr>
            <p:cNvPr id="164" name="正方形/長方形 163">
              <a:extLst>
                <a:ext uri="{FF2B5EF4-FFF2-40B4-BE49-F238E27FC236}">
                  <a16:creationId xmlns:a16="http://schemas.microsoft.com/office/drawing/2014/main" id="{4FFFD009-A3A3-4259-AA5A-A025CAEE8E08}"/>
                </a:ext>
              </a:extLst>
            </p:cNvPr>
            <p:cNvSpPr/>
            <p:nvPr/>
          </p:nvSpPr>
          <p:spPr>
            <a:xfrm>
              <a:off x="1236841" y="677411"/>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65" name="図 164">
              <a:extLst>
                <a:ext uri="{FF2B5EF4-FFF2-40B4-BE49-F238E27FC236}">
                  <a16:creationId xmlns:a16="http://schemas.microsoft.com/office/drawing/2014/main" id="{03E5FED5-FA82-43B8-9BCB-4CD729ED0B8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351020" y="770746"/>
              <a:ext cx="1895643" cy="1721331"/>
            </a:xfrm>
            <a:prstGeom prst="rect">
              <a:avLst/>
            </a:prstGeom>
          </p:spPr>
        </p:pic>
        <p:sp>
          <p:nvSpPr>
            <p:cNvPr id="166" name="フリーフォーム 33">
              <a:extLst>
                <a:ext uri="{FF2B5EF4-FFF2-40B4-BE49-F238E27FC236}">
                  <a16:creationId xmlns:a16="http://schemas.microsoft.com/office/drawing/2014/main" id="{ACE9BDF3-A058-4A5E-9B5B-D39A8D3180FB}"/>
                </a:ext>
              </a:extLst>
            </p:cNvPr>
            <p:cNvSpPr/>
            <p:nvPr/>
          </p:nvSpPr>
          <p:spPr>
            <a:xfrm>
              <a:off x="1485065" y="1993365"/>
              <a:ext cx="603285" cy="1344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67" name="円形吹き出し 47">
              <a:extLst>
                <a:ext uri="{FF2B5EF4-FFF2-40B4-BE49-F238E27FC236}">
                  <a16:creationId xmlns:a16="http://schemas.microsoft.com/office/drawing/2014/main" id="{EE24755F-F906-4769-AE99-4893EE1E24D9}"/>
                </a:ext>
              </a:extLst>
            </p:cNvPr>
            <p:cNvSpPr/>
            <p:nvPr/>
          </p:nvSpPr>
          <p:spPr>
            <a:xfrm>
              <a:off x="1454567" y="677411"/>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左右</a:t>
              </a:r>
              <a:endParaRPr lang="en-US" altLang="ja-JP" sz="1600" dirty="0">
                <a:solidFill>
                  <a:prstClr val="black"/>
                </a:solidFill>
                <a:effectLst>
                  <a:glow rad="177800">
                    <a:prstClr val="white"/>
                  </a:glow>
                </a:effectLst>
              </a:endParaRPr>
            </a:p>
          </p:txBody>
        </p:sp>
        <p:sp>
          <p:nvSpPr>
            <p:cNvPr id="168" name="テキスト ボックス 167">
              <a:extLst>
                <a:ext uri="{FF2B5EF4-FFF2-40B4-BE49-F238E27FC236}">
                  <a16:creationId xmlns:a16="http://schemas.microsoft.com/office/drawing/2014/main" id="{77602C6D-6004-4773-BDDB-F8575380DFFC}"/>
                </a:ext>
              </a:extLst>
            </p:cNvPr>
            <p:cNvSpPr txBox="1"/>
            <p:nvPr/>
          </p:nvSpPr>
          <p:spPr>
            <a:xfrm>
              <a:off x="1236841" y="677411"/>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①</a:t>
              </a:r>
            </a:p>
          </p:txBody>
        </p:sp>
        <p:sp>
          <p:nvSpPr>
            <p:cNvPr id="169" name="テキスト ボックス 168">
              <a:extLst>
                <a:ext uri="{FF2B5EF4-FFF2-40B4-BE49-F238E27FC236}">
                  <a16:creationId xmlns:a16="http://schemas.microsoft.com/office/drawing/2014/main" id="{06BDCD57-C99C-49A4-A456-4D5F5A8C2573}"/>
                </a:ext>
              </a:extLst>
            </p:cNvPr>
            <p:cNvSpPr txBox="1"/>
            <p:nvPr/>
          </p:nvSpPr>
          <p:spPr>
            <a:xfrm>
              <a:off x="2672686" y="2312996"/>
              <a:ext cx="506431"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600" dirty="0"/>
                <a:t>左右</a:t>
              </a:r>
            </a:p>
          </p:txBody>
        </p:sp>
      </p:grpSp>
      <p:grpSp>
        <p:nvGrpSpPr>
          <p:cNvPr id="170" name="グループ化 169">
            <a:extLst>
              <a:ext uri="{FF2B5EF4-FFF2-40B4-BE49-F238E27FC236}">
                <a16:creationId xmlns:a16="http://schemas.microsoft.com/office/drawing/2014/main" id="{D72C4B9D-19A0-4DFB-A767-B868C0D43E65}"/>
              </a:ext>
            </a:extLst>
          </p:cNvPr>
          <p:cNvGrpSpPr/>
          <p:nvPr/>
        </p:nvGrpSpPr>
        <p:grpSpPr>
          <a:xfrm>
            <a:off x="6336000" y="684000"/>
            <a:ext cx="2124000" cy="1908000"/>
            <a:chOff x="1236841" y="677411"/>
            <a:chExt cx="2124000" cy="1908000"/>
          </a:xfrm>
        </p:grpSpPr>
        <p:sp>
          <p:nvSpPr>
            <p:cNvPr id="171" name="正方形/長方形 170">
              <a:extLst>
                <a:ext uri="{FF2B5EF4-FFF2-40B4-BE49-F238E27FC236}">
                  <a16:creationId xmlns:a16="http://schemas.microsoft.com/office/drawing/2014/main" id="{75A0AEA4-4192-442A-88FA-B38FCC72ACB0}"/>
                </a:ext>
              </a:extLst>
            </p:cNvPr>
            <p:cNvSpPr/>
            <p:nvPr/>
          </p:nvSpPr>
          <p:spPr>
            <a:xfrm>
              <a:off x="1236841" y="677411"/>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72" name="図 171">
              <a:extLst>
                <a:ext uri="{FF2B5EF4-FFF2-40B4-BE49-F238E27FC236}">
                  <a16:creationId xmlns:a16="http://schemas.microsoft.com/office/drawing/2014/main" id="{364E1385-A952-44D6-B016-618A2BDF88B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351020" y="770746"/>
              <a:ext cx="1895642" cy="1721331"/>
            </a:xfrm>
            <a:prstGeom prst="rect">
              <a:avLst/>
            </a:prstGeom>
          </p:spPr>
        </p:pic>
        <p:sp>
          <p:nvSpPr>
            <p:cNvPr id="173" name="フリーフォーム 33">
              <a:extLst>
                <a:ext uri="{FF2B5EF4-FFF2-40B4-BE49-F238E27FC236}">
                  <a16:creationId xmlns:a16="http://schemas.microsoft.com/office/drawing/2014/main" id="{8FD24ABF-869B-4E43-BF77-89B46926AA7A}"/>
                </a:ext>
              </a:extLst>
            </p:cNvPr>
            <p:cNvSpPr/>
            <p:nvPr/>
          </p:nvSpPr>
          <p:spPr>
            <a:xfrm>
              <a:off x="1454567" y="1482187"/>
              <a:ext cx="1036397" cy="560663"/>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74" name="円形吹き出し 47">
              <a:extLst>
                <a:ext uri="{FF2B5EF4-FFF2-40B4-BE49-F238E27FC236}">
                  <a16:creationId xmlns:a16="http://schemas.microsoft.com/office/drawing/2014/main" id="{9183A8E1-F6E8-4234-B735-2DB3989D0588}"/>
                </a:ext>
              </a:extLst>
            </p:cNvPr>
            <p:cNvSpPr/>
            <p:nvPr/>
          </p:nvSpPr>
          <p:spPr>
            <a:xfrm>
              <a:off x="1454567" y="677411"/>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前後</a:t>
              </a:r>
              <a:endParaRPr lang="en-US" altLang="ja-JP" sz="1600" dirty="0">
                <a:solidFill>
                  <a:prstClr val="black"/>
                </a:solidFill>
                <a:effectLst>
                  <a:glow rad="177800">
                    <a:prstClr val="white"/>
                  </a:glow>
                </a:effectLst>
              </a:endParaRPr>
            </a:p>
          </p:txBody>
        </p:sp>
        <p:sp>
          <p:nvSpPr>
            <p:cNvPr id="175" name="テキスト ボックス 174">
              <a:extLst>
                <a:ext uri="{FF2B5EF4-FFF2-40B4-BE49-F238E27FC236}">
                  <a16:creationId xmlns:a16="http://schemas.microsoft.com/office/drawing/2014/main" id="{27BB0958-C744-471B-83F9-C44C92180050}"/>
                </a:ext>
              </a:extLst>
            </p:cNvPr>
            <p:cNvSpPr txBox="1"/>
            <p:nvPr/>
          </p:nvSpPr>
          <p:spPr>
            <a:xfrm>
              <a:off x="1236841" y="677411"/>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③</a:t>
              </a:r>
              <a:endParaRPr kumimoji="1" lang="ja-JP" altLang="en-US" sz="1600" dirty="0"/>
            </a:p>
          </p:txBody>
        </p:sp>
        <p:sp>
          <p:nvSpPr>
            <p:cNvPr id="176" name="テキスト ボックス 175">
              <a:extLst>
                <a:ext uri="{FF2B5EF4-FFF2-40B4-BE49-F238E27FC236}">
                  <a16:creationId xmlns:a16="http://schemas.microsoft.com/office/drawing/2014/main" id="{F1D5A9BC-39B2-4E7B-A015-F7F67C088C39}"/>
                </a:ext>
              </a:extLst>
            </p:cNvPr>
            <p:cNvSpPr txBox="1"/>
            <p:nvPr/>
          </p:nvSpPr>
          <p:spPr>
            <a:xfrm>
              <a:off x="2490964" y="2312996"/>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grpSp>
      <p:grpSp>
        <p:nvGrpSpPr>
          <p:cNvPr id="177" name="グループ化 176">
            <a:extLst>
              <a:ext uri="{FF2B5EF4-FFF2-40B4-BE49-F238E27FC236}">
                <a16:creationId xmlns:a16="http://schemas.microsoft.com/office/drawing/2014/main" id="{B9DF9D93-ABD3-46D6-AC48-292CF11F53DB}"/>
              </a:ext>
            </a:extLst>
          </p:cNvPr>
          <p:cNvGrpSpPr/>
          <p:nvPr/>
        </p:nvGrpSpPr>
        <p:grpSpPr>
          <a:xfrm>
            <a:off x="1224000" y="2628000"/>
            <a:ext cx="2124000" cy="1908001"/>
            <a:chOff x="1236841" y="2615604"/>
            <a:chExt cx="2124000" cy="1908001"/>
          </a:xfrm>
        </p:grpSpPr>
        <p:sp>
          <p:nvSpPr>
            <p:cNvPr id="178" name="正方形/長方形 177">
              <a:extLst>
                <a:ext uri="{FF2B5EF4-FFF2-40B4-BE49-F238E27FC236}">
                  <a16:creationId xmlns:a16="http://schemas.microsoft.com/office/drawing/2014/main" id="{EA681209-5C3E-47FE-9498-594E63411602}"/>
                </a:ext>
              </a:extLst>
            </p:cNvPr>
            <p:cNvSpPr/>
            <p:nvPr/>
          </p:nvSpPr>
          <p:spPr>
            <a:xfrm>
              <a:off x="1236841" y="2615604"/>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79" name="図 178">
              <a:extLst>
                <a:ext uri="{FF2B5EF4-FFF2-40B4-BE49-F238E27FC236}">
                  <a16:creationId xmlns:a16="http://schemas.microsoft.com/office/drawing/2014/main" id="{139332B8-62E7-441A-9C5E-D0B6AFAC602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351020" y="2708939"/>
              <a:ext cx="1895642" cy="1721331"/>
            </a:xfrm>
            <a:prstGeom prst="rect">
              <a:avLst/>
            </a:prstGeom>
          </p:spPr>
        </p:pic>
        <p:sp>
          <p:nvSpPr>
            <p:cNvPr id="180" name="フリーフォーム 33">
              <a:extLst>
                <a:ext uri="{FF2B5EF4-FFF2-40B4-BE49-F238E27FC236}">
                  <a16:creationId xmlns:a16="http://schemas.microsoft.com/office/drawing/2014/main" id="{E81DE63D-A4B9-4881-B25A-F2B421689050}"/>
                </a:ext>
              </a:extLst>
            </p:cNvPr>
            <p:cNvSpPr/>
            <p:nvPr/>
          </p:nvSpPr>
          <p:spPr>
            <a:xfrm rot="5400000">
              <a:off x="1329487" y="3863435"/>
              <a:ext cx="603285" cy="1344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81" name="円形吹き出し 47">
              <a:extLst>
                <a:ext uri="{FF2B5EF4-FFF2-40B4-BE49-F238E27FC236}">
                  <a16:creationId xmlns:a16="http://schemas.microsoft.com/office/drawing/2014/main" id="{B71ACE0A-1042-48A2-8821-22DA961A3DAE}"/>
                </a:ext>
              </a:extLst>
            </p:cNvPr>
            <p:cNvSpPr/>
            <p:nvPr/>
          </p:nvSpPr>
          <p:spPr>
            <a:xfrm>
              <a:off x="1454567" y="2615604"/>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上下</a:t>
              </a:r>
              <a:endParaRPr lang="en-US" altLang="ja-JP" sz="1600" dirty="0">
                <a:solidFill>
                  <a:prstClr val="black"/>
                </a:solidFill>
                <a:effectLst>
                  <a:glow rad="177800">
                    <a:prstClr val="white"/>
                  </a:glow>
                </a:effectLst>
              </a:endParaRPr>
            </a:p>
          </p:txBody>
        </p:sp>
        <p:sp>
          <p:nvSpPr>
            <p:cNvPr id="182" name="テキスト ボックス 181">
              <a:extLst>
                <a:ext uri="{FF2B5EF4-FFF2-40B4-BE49-F238E27FC236}">
                  <a16:creationId xmlns:a16="http://schemas.microsoft.com/office/drawing/2014/main" id="{E9AD97BB-CCB5-4185-BAC4-D365CE2542B6}"/>
                </a:ext>
              </a:extLst>
            </p:cNvPr>
            <p:cNvSpPr txBox="1"/>
            <p:nvPr/>
          </p:nvSpPr>
          <p:spPr>
            <a:xfrm>
              <a:off x="1236841" y="2615604"/>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④</a:t>
              </a:r>
            </a:p>
          </p:txBody>
        </p:sp>
        <p:sp>
          <p:nvSpPr>
            <p:cNvPr id="183" name="テキスト ボックス 182">
              <a:extLst>
                <a:ext uri="{FF2B5EF4-FFF2-40B4-BE49-F238E27FC236}">
                  <a16:creationId xmlns:a16="http://schemas.microsoft.com/office/drawing/2014/main" id="{8913602D-5841-4688-B39E-108FB54B6DF9}"/>
                </a:ext>
              </a:extLst>
            </p:cNvPr>
            <p:cNvSpPr txBox="1"/>
            <p:nvPr/>
          </p:nvSpPr>
          <p:spPr>
            <a:xfrm>
              <a:off x="2672687" y="4251190"/>
              <a:ext cx="506431"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600" dirty="0"/>
                <a:t>上下</a:t>
              </a:r>
            </a:p>
          </p:txBody>
        </p:sp>
      </p:grpSp>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手前と奥の反転に見えない理由</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時計の考察１</a:t>
            </a:r>
          </a:p>
        </p:txBody>
      </p:sp>
      <p:pic>
        <p:nvPicPr>
          <p:cNvPr id="36" name="図 35">
            <a:extLst>
              <a:ext uri="{FF2B5EF4-FFF2-40B4-BE49-F238E27FC236}">
                <a16:creationId xmlns:a16="http://schemas.microsoft.com/office/drawing/2014/main" id="{28ACD167-F79B-45FA-8C4C-40538BFA881F}"/>
              </a:ext>
            </a:extLst>
          </p:cNvPr>
          <p:cNvPicPr>
            <a:picLocks noChangeAspect="1"/>
          </p:cNvPicPr>
          <p:nvPr/>
        </p:nvPicPr>
        <p:blipFill>
          <a:blip r:embed="rId9"/>
          <a:stretch>
            <a:fillRect/>
          </a:stretch>
        </p:blipFill>
        <p:spPr>
          <a:xfrm>
            <a:off x="77284" y="576478"/>
            <a:ext cx="1067278" cy="1106373"/>
          </a:xfrm>
          <a:prstGeom prst="rect">
            <a:avLst/>
          </a:prstGeom>
        </p:spPr>
      </p:pic>
      <p:sp>
        <p:nvSpPr>
          <p:cNvPr id="85" name="四角形: 角を丸くする 84">
            <a:extLst>
              <a:ext uri="{FF2B5EF4-FFF2-40B4-BE49-F238E27FC236}">
                <a16:creationId xmlns:a16="http://schemas.microsoft.com/office/drawing/2014/main" id="{D2A77FC5-0F57-40D8-80D6-33C5D578007C}"/>
              </a:ext>
            </a:extLst>
          </p:cNvPr>
          <p:cNvSpPr/>
          <p:nvPr/>
        </p:nvSpPr>
        <p:spPr>
          <a:xfrm>
            <a:off x="1066244" y="600930"/>
            <a:ext cx="2460817" cy="4340238"/>
          </a:xfrm>
          <a:prstGeom prst="roundRect">
            <a:avLst>
              <a:gd name="adj" fmla="val 10132"/>
            </a:avLst>
          </a:prstGeom>
          <a:noFill/>
          <a:ln w="25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dirty="0">
              <a:solidFill>
                <a:schemeClr val="tx1"/>
              </a:solidFill>
            </a:endParaRPr>
          </a:p>
        </p:txBody>
      </p:sp>
      <p:sp>
        <p:nvSpPr>
          <p:cNvPr id="59" name="角丸四角形吹き出し 25">
            <a:extLst>
              <a:ext uri="{FF2B5EF4-FFF2-40B4-BE49-F238E27FC236}">
                <a16:creationId xmlns:a16="http://schemas.microsoft.com/office/drawing/2014/main" id="{2A7972CD-68E8-4ECF-AD67-BA5B341128DF}"/>
              </a:ext>
            </a:extLst>
          </p:cNvPr>
          <p:cNvSpPr>
            <a:spLocks/>
          </p:cNvSpPr>
          <p:nvPr/>
        </p:nvSpPr>
        <p:spPr>
          <a:xfrm>
            <a:off x="658536" y="5319505"/>
            <a:ext cx="4183464" cy="1041298"/>
          </a:xfrm>
          <a:prstGeom prst="wedgeRoundRectCallout">
            <a:avLst>
              <a:gd name="adj1" fmla="val -20484"/>
              <a:gd name="adj2" fmla="val -102404"/>
              <a:gd name="adj3" fmla="val 16667"/>
            </a:avLst>
          </a:prstGeom>
          <a:solidFill>
            <a:schemeClr val="accent6">
              <a:lumMod val="20000"/>
              <a:lumOff val="80000"/>
            </a:schemeClr>
          </a:solidFill>
          <a:ln w="12700">
            <a:noFill/>
          </a:ln>
          <a:effectLst>
            <a:innerShdw blurRad="139700">
              <a:srgbClr val="FF6600"/>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ct val="20000"/>
              </a:spcBef>
            </a:pPr>
            <a:r>
              <a:rPr lang="ja-JP" altLang="en-US" sz="2000" dirty="0">
                <a:solidFill>
                  <a:srgbClr val="EEECE1">
                    <a:lumMod val="10000"/>
                  </a:srgbClr>
                </a:solidFill>
              </a:rPr>
              <a:t>手前と奥の反転に見えない理由は？</a:t>
            </a:r>
          </a:p>
        </p:txBody>
      </p:sp>
      <p:sp>
        <p:nvSpPr>
          <p:cNvPr id="60" name="正方形/長方形 59">
            <a:extLst>
              <a:ext uri="{FF2B5EF4-FFF2-40B4-BE49-F238E27FC236}">
                <a16:creationId xmlns:a16="http://schemas.microsoft.com/office/drawing/2014/main" id="{E5C3B1C0-3449-467F-81CC-069EC153A29F}"/>
              </a:ext>
            </a:extLst>
          </p:cNvPr>
          <p:cNvSpPr/>
          <p:nvPr/>
        </p:nvSpPr>
        <p:spPr>
          <a:xfrm>
            <a:off x="3684816" y="611063"/>
            <a:ext cx="4991639" cy="4048273"/>
          </a:xfrm>
          <a:prstGeom prst="rect">
            <a:avLst/>
          </a:prstGeom>
          <a:solidFill>
            <a:schemeClr val="bg1">
              <a:alpha val="65000"/>
            </a:schemeClr>
          </a:solidFill>
          <a:ln w="508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86" name="四角形: 角を丸くする 85">
            <a:extLst>
              <a:ext uri="{FF2B5EF4-FFF2-40B4-BE49-F238E27FC236}">
                <a16:creationId xmlns:a16="http://schemas.microsoft.com/office/drawing/2014/main" id="{CF30BDA6-E0C1-4130-BAEE-B5232843A212}"/>
              </a:ext>
            </a:extLst>
          </p:cNvPr>
          <p:cNvSpPr/>
          <p:nvPr/>
        </p:nvSpPr>
        <p:spPr>
          <a:xfrm>
            <a:off x="3634240" y="607908"/>
            <a:ext cx="5222236" cy="4333260"/>
          </a:xfrm>
          <a:prstGeom prst="roundRect">
            <a:avLst>
              <a:gd name="adj" fmla="val 6054"/>
            </a:avLst>
          </a:prstGeom>
          <a:noFill/>
          <a:ln w="25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dirty="0">
              <a:solidFill>
                <a:schemeClr val="tx1"/>
              </a:solidFill>
            </a:endParaRPr>
          </a:p>
        </p:txBody>
      </p:sp>
      <p:sp>
        <p:nvSpPr>
          <p:cNvPr id="58" name="円形吹き出し 47">
            <a:extLst>
              <a:ext uri="{FF2B5EF4-FFF2-40B4-BE49-F238E27FC236}">
                <a16:creationId xmlns:a16="http://schemas.microsoft.com/office/drawing/2014/main" id="{DBF2D1AD-D8D5-440D-ADB3-4AAD1BFFD165}"/>
              </a:ext>
            </a:extLst>
          </p:cNvPr>
          <p:cNvSpPr/>
          <p:nvPr/>
        </p:nvSpPr>
        <p:spPr>
          <a:xfrm>
            <a:off x="5131991" y="5073253"/>
            <a:ext cx="2054307" cy="870697"/>
          </a:xfrm>
          <a:prstGeom prst="wedgeRoundRectCallout">
            <a:avLst>
              <a:gd name="adj1" fmla="val -31396"/>
              <a:gd name="adj2" fmla="val -93951"/>
              <a:gd name="adj3" fmla="val 16667"/>
            </a:avLst>
          </a:prstGeom>
          <a:solidFill>
            <a:schemeClr val="bg1"/>
          </a:solidFill>
          <a:ln>
            <a:solidFill>
              <a:schemeClr val="accent5"/>
            </a:solidFill>
          </a:ln>
          <a:effectLst>
            <a:innerShdw blurRad="114300">
              <a:schemeClr val="accent5"/>
            </a:innerShdw>
          </a:effectLst>
        </p:spPr>
        <p:txBody>
          <a:bodyPr wrap="none" lIns="36000" tIns="0" rIns="36000" bIns="0" anchor="ctr" anchorCtr="1">
            <a:noAutofit/>
          </a:bodyPr>
          <a:lstStyle/>
          <a:p>
            <a:pPr algn="ctr"/>
            <a:r>
              <a:rPr lang="ja-JP" altLang="en-US" sz="1600" dirty="0">
                <a:solidFill>
                  <a:schemeClr val="tx1"/>
                </a:solidFill>
              </a:rPr>
              <a:t>鏡に対して</a:t>
            </a:r>
            <a:endParaRPr lang="en-US" altLang="ja-JP" sz="1600" dirty="0">
              <a:solidFill>
                <a:schemeClr val="tx1"/>
              </a:solidFill>
            </a:endParaRPr>
          </a:p>
          <a:p>
            <a:pPr algn="ctr"/>
            <a:r>
              <a:rPr lang="ja-JP" altLang="en-US" sz="1600" dirty="0">
                <a:solidFill>
                  <a:schemeClr val="tx1"/>
                </a:solidFill>
              </a:rPr>
              <a:t>手前と奥の反転が多い</a:t>
            </a:r>
            <a:endParaRPr lang="en-US" altLang="ja-JP" sz="1600" dirty="0">
              <a:solidFill>
                <a:schemeClr val="tx1"/>
              </a:solidFill>
            </a:endParaRPr>
          </a:p>
        </p:txBody>
      </p:sp>
    </p:spTree>
    <p:extLst>
      <p:ext uri="{BB962C8B-B14F-4D97-AF65-F5344CB8AC3E}">
        <p14:creationId xmlns:p14="http://schemas.microsoft.com/office/powerpoint/2010/main" val="59197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8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59" grpId="0" animBg="1"/>
      <p:bldP spid="6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グループ化 69">
            <a:extLst>
              <a:ext uri="{FF2B5EF4-FFF2-40B4-BE49-F238E27FC236}">
                <a16:creationId xmlns:a16="http://schemas.microsoft.com/office/drawing/2014/main" id="{5765D2A5-403C-47FD-98A8-4719B15A1AA0}"/>
              </a:ext>
            </a:extLst>
          </p:cNvPr>
          <p:cNvGrpSpPr/>
          <p:nvPr/>
        </p:nvGrpSpPr>
        <p:grpSpPr>
          <a:xfrm>
            <a:off x="6336000" y="2628000"/>
            <a:ext cx="2124000" cy="1908000"/>
            <a:chOff x="6357600" y="2618625"/>
            <a:chExt cx="2124000" cy="1908000"/>
          </a:xfrm>
        </p:grpSpPr>
        <p:sp>
          <p:nvSpPr>
            <p:cNvPr id="71" name="正方形/長方形 70">
              <a:extLst>
                <a:ext uri="{FF2B5EF4-FFF2-40B4-BE49-F238E27FC236}">
                  <a16:creationId xmlns:a16="http://schemas.microsoft.com/office/drawing/2014/main" id="{962ABD64-05FD-443C-A7BB-E34DD529CDF7}"/>
                </a:ext>
              </a:extLst>
            </p:cNvPr>
            <p:cNvSpPr/>
            <p:nvPr/>
          </p:nvSpPr>
          <p:spPr>
            <a:xfrm>
              <a:off x="6357600" y="2618625"/>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2" name="図 71">
              <a:extLst>
                <a:ext uri="{FF2B5EF4-FFF2-40B4-BE49-F238E27FC236}">
                  <a16:creationId xmlns:a16="http://schemas.microsoft.com/office/drawing/2014/main" id="{98C801ED-0506-4103-955D-888FFC790EA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471779" y="2714684"/>
              <a:ext cx="1895642" cy="1715882"/>
            </a:xfrm>
            <a:prstGeom prst="rect">
              <a:avLst/>
            </a:prstGeom>
          </p:spPr>
        </p:pic>
        <p:sp>
          <p:nvSpPr>
            <p:cNvPr id="73" name="円形吹き出し 47">
              <a:extLst>
                <a:ext uri="{FF2B5EF4-FFF2-40B4-BE49-F238E27FC236}">
                  <a16:creationId xmlns:a16="http://schemas.microsoft.com/office/drawing/2014/main" id="{1B9E7294-92D7-4F9A-90A0-EEDB6D9CDA85}"/>
                </a:ext>
              </a:extLst>
            </p:cNvPr>
            <p:cNvSpPr/>
            <p:nvPr/>
          </p:nvSpPr>
          <p:spPr>
            <a:xfrm>
              <a:off x="6575326" y="2618625"/>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上下</a:t>
              </a:r>
              <a:endParaRPr lang="en-US" altLang="ja-JP" sz="1600" dirty="0">
                <a:solidFill>
                  <a:prstClr val="black"/>
                </a:solidFill>
                <a:effectLst>
                  <a:glow rad="177800">
                    <a:prstClr val="white"/>
                  </a:glow>
                </a:effectLst>
              </a:endParaRPr>
            </a:p>
          </p:txBody>
        </p:sp>
        <p:sp>
          <p:nvSpPr>
            <p:cNvPr id="74" name="テキスト ボックス 73">
              <a:extLst>
                <a:ext uri="{FF2B5EF4-FFF2-40B4-BE49-F238E27FC236}">
                  <a16:creationId xmlns:a16="http://schemas.microsoft.com/office/drawing/2014/main" id="{4245933D-CE12-497B-85E9-72C94F098498}"/>
                </a:ext>
              </a:extLst>
            </p:cNvPr>
            <p:cNvSpPr txBox="1"/>
            <p:nvPr/>
          </p:nvSpPr>
          <p:spPr>
            <a:xfrm>
              <a:off x="6357600" y="2618625"/>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⑥</a:t>
              </a:r>
              <a:endParaRPr kumimoji="1" lang="ja-JP" altLang="en-US" sz="1600" dirty="0"/>
            </a:p>
          </p:txBody>
        </p:sp>
        <p:sp>
          <p:nvSpPr>
            <p:cNvPr id="75" name="テキスト ボックス 74">
              <a:extLst>
                <a:ext uri="{FF2B5EF4-FFF2-40B4-BE49-F238E27FC236}">
                  <a16:creationId xmlns:a16="http://schemas.microsoft.com/office/drawing/2014/main" id="{83005894-9564-4A8C-9368-2B522F53D5DF}"/>
                </a:ext>
              </a:extLst>
            </p:cNvPr>
            <p:cNvSpPr txBox="1"/>
            <p:nvPr/>
          </p:nvSpPr>
          <p:spPr>
            <a:xfrm>
              <a:off x="7611723" y="4254210"/>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76" name="フリーフォーム 33">
              <a:extLst>
                <a:ext uri="{FF2B5EF4-FFF2-40B4-BE49-F238E27FC236}">
                  <a16:creationId xmlns:a16="http://schemas.microsoft.com/office/drawing/2014/main" id="{1FF226C1-97DE-4522-A7D6-71689B4DE378}"/>
                </a:ext>
              </a:extLst>
            </p:cNvPr>
            <p:cNvSpPr/>
            <p:nvPr/>
          </p:nvSpPr>
          <p:spPr>
            <a:xfrm rot="16971595">
              <a:off x="6981022" y="3971070"/>
              <a:ext cx="695712" cy="156142"/>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grpSp>
        <p:nvGrpSpPr>
          <p:cNvPr id="77" name="グループ化 76">
            <a:extLst>
              <a:ext uri="{FF2B5EF4-FFF2-40B4-BE49-F238E27FC236}">
                <a16:creationId xmlns:a16="http://schemas.microsoft.com/office/drawing/2014/main" id="{A95DEE07-8949-4A0D-888E-1FABAD7D0288}"/>
              </a:ext>
            </a:extLst>
          </p:cNvPr>
          <p:cNvGrpSpPr/>
          <p:nvPr/>
        </p:nvGrpSpPr>
        <p:grpSpPr>
          <a:xfrm>
            <a:off x="3780000" y="2628000"/>
            <a:ext cx="2124000" cy="1908000"/>
            <a:chOff x="3797221" y="2618625"/>
            <a:chExt cx="2124000" cy="1908000"/>
          </a:xfrm>
        </p:grpSpPr>
        <p:sp>
          <p:nvSpPr>
            <p:cNvPr id="78" name="正方形/長方形 77">
              <a:extLst>
                <a:ext uri="{FF2B5EF4-FFF2-40B4-BE49-F238E27FC236}">
                  <a16:creationId xmlns:a16="http://schemas.microsoft.com/office/drawing/2014/main" id="{EB62E86D-BFC9-4556-8FDB-25C96E4795C1}"/>
                </a:ext>
              </a:extLst>
            </p:cNvPr>
            <p:cNvSpPr/>
            <p:nvPr/>
          </p:nvSpPr>
          <p:spPr>
            <a:xfrm>
              <a:off x="3797221" y="2618625"/>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9" name="図 78">
              <a:extLst>
                <a:ext uri="{FF2B5EF4-FFF2-40B4-BE49-F238E27FC236}">
                  <a16:creationId xmlns:a16="http://schemas.microsoft.com/office/drawing/2014/main" id="{553FD073-EB2C-494A-8EFD-7174A81836A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911400" y="2714684"/>
              <a:ext cx="1895642" cy="1715882"/>
            </a:xfrm>
            <a:prstGeom prst="rect">
              <a:avLst/>
            </a:prstGeom>
          </p:spPr>
        </p:pic>
        <p:sp>
          <p:nvSpPr>
            <p:cNvPr id="80" name="円形吹き出し 47">
              <a:extLst>
                <a:ext uri="{FF2B5EF4-FFF2-40B4-BE49-F238E27FC236}">
                  <a16:creationId xmlns:a16="http://schemas.microsoft.com/office/drawing/2014/main" id="{3AA7EF61-ACF5-44BB-A9A1-7C2D1D949F63}"/>
                </a:ext>
              </a:extLst>
            </p:cNvPr>
            <p:cNvSpPr/>
            <p:nvPr/>
          </p:nvSpPr>
          <p:spPr>
            <a:xfrm>
              <a:off x="4014947" y="2618625"/>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上下</a:t>
              </a:r>
              <a:endParaRPr lang="en-US" altLang="ja-JP" sz="1600" dirty="0">
                <a:solidFill>
                  <a:prstClr val="black"/>
                </a:solidFill>
                <a:effectLst>
                  <a:glow rad="177800">
                    <a:prstClr val="white"/>
                  </a:glow>
                </a:effectLst>
              </a:endParaRPr>
            </a:p>
          </p:txBody>
        </p:sp>
        <p:sp>
          <p:nvSpPr>
            <p:cNvPr id="81" name="テキスト ボックス 80">
              <a:extLst>
                <a:ext uri="{FF2B5EF4-FFF2-40B4-BE49-F238E27FC236}">
                  <a16:creationId xmlns:a16="http://schemas.microsoft.com/office/drawing/2014/main" id="{0861B5F9-05A2-4716-B039-7B3B8B3D2B49}"/>
                </a:ext>
              </a:extLst>
            </p:cNvPr>
            <p:cNvSpPr txBox="1"/>
            <p:nvPr/>
          </p:nvSpPr>
          <p:spPr>
            <a:xfrm>
              <a:off x="3797221" y="2618625"/>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⑤</a:t>
              </a:r>
              <a:endParaRPr kumimoji="1" lang="ja-JP" altLang="en-US" sz="1600" dirty="0"/>
            </a:p>
          </p:txBody>
        </p:sp>
        <p:sp>
          <p:nvSpPr>
            <p:cNvPr id="82" name="テキスト ボックス 81">
              <a:extLst>
                <a:ext uri="{FF2B5EF4-FFF2-40B4-BE49-F238E27FC236}">
                  <a16:creationId xmlns:a16="http://schemas.microsoft.com/office/drawing/2014/main" id="{74C61B6A-750F-464F-861B-F331FFB965A5}"/>
                </a:ext>
              </a:extLst>
            </p:cNvPr>
            <p:cNvSpPr txBox="1"/>
            <p:nvPr/>
          </p:nvSpPr>
          <p:spPr>
            <a:xfrm>
              <a:off x="5051344" y="4254210"/>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83" name="フリーフォーム 33">
              <a:extLst>
                <a:ext uri="{FF2B5EF4-FFF2-40B4-BE49-F238E27FC236}">
                  <a16:creationId xmlns:a16="http://schemas.microsoft.com/office/drawing/2014/main" id="{0DAD47BE-FACD-4034-B433-7BC98164CA12}"/>
                </a:ext>
              </a:extLst>
            </p:cNvPr>
            <p:cNvSpPr/>
            <p:nvPr/>
          </p:nvSpPr>
          <p:spPr>
            <a:xfrm rot="16971595">
              <a:off x="4420502" y="3958157"/>
              <a:ext cx="695712" cy="156142"/>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grpSp>
        <p:nvGrpSpPr>
          <p:cNvPr id="124" name="グループ化 123">
            <a:extLst>
              <a:ext uri="{FF2B5EF4-FFF2-40B4-BE49-F238E27FC236}">
                <a16:creationId xmlns:a16="http://schemas.microsoft.com/office/drawing/2014/main" id="{BE138DB4-F4D9-4786-9C1C-EC73EDB0A7EB}"/>
              </a:ext>
            </a:extLst>
          </p:cNvPr>
          <p:cNvGrpSpPr/>
          <p:nvPr/>
        </p:nvGrpSpPr>
        <p:grpSpPr>
          <a:xfrm>
            <a:off x="3780000" y="684000"/>
            <a:ext cx="2124000" cy="1908000"/>
            <a:chOff x="1236841" y="677411"/>
            <a:chExt cx="2124000" cy="1908000"/>
          </a:xfrm>
        </p:grpSpPr>
        <p:sp>
          <p:nvSpPr>
            <p:cNvPr id="126" name="正方形/長方形 125">
              <a:extLst>
                <a:ext uri="{FF2B5EF4-FFF2-40B4-BE49-F238E27FC236}">
                  <a16:creationId xmlns:a16="http://schemas.microsoft.com/office/drawing/2014/main" id="{C19C890F-47CB-4FBE-8B29-CCCB90EA09CE}"/>
                </a:ext>
              </a:extLst>
            </p:cNvPr>
            <p:cNvSpPr/>
            <p:nvPr/>
          </p:nvSpPr>
          <p:spPr>
            <a:xfrm>
              <a:off x="1236841" y="677411"/>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27" name="図 126">
              <a:extLst>
                <a:ext uri="{FF2B5EF4-FFF2-40B4-BE49-F238E27FC236}">
                  <a16:creationId xmlns:a16="http://schemas.microsoft.com/office/drawing/2014/main" id="{0A7C905E-193B-42FA-8CB2-44D22A9A04D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351020" y="770746"/>
              <a:ext cx="1895642" cy="1721331"/>
            </a:xfrm>
            <a:prstGeom prst="rect">
              <a:avLst/>
            </a:prstGeom>
          </p:spPr>
        </p:pic>
        <p:sp>
          <p:nvSpPr>
            <p:cNvPr id="129" name="フリーフォーム 33">
              <a:extLst>
                <a:ext uri="{FF2B5EF4-FFF2-40B4-BE49-F238E27FC236}">
                  <a16:creationId xmlns:a16="http://schemas.microsoft.com/office/drawing/2014/main" id="{624F110E-3F4F-42A1-9DD4-A0B1335ED164}"/>
                </a:ext>
              </a:extLst>
            </p:cNvPr>
            <p:cNvSpPr/>
            <p:nvPr/>
          </p:nvSpPr>
          <p:spPr>
            <a:xfrm rot="20985341">
              <a:off x="1630948" y="1922037"/>
              <a:ext cx="304845" cy="74576"/>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152831"/>
                <a:gd name="connsiteY0" fmla="*/ 458825 h 458825"/>
                <a:gd name="connsiteX1" fmla="*/ 2152833 w 2152831"/>
                <a:gd name="connsiteY1" fmla="*/ 0 h 458825"/>
                <a:gd name="connsiteX0" fmla="*/ 2 w 1428211"/>
                <a:gd name="connsiteY0" fmla="*/ 213451 h 213452"/>
                <a:gd name="connsiteX1" fmla="*/ 1428213 w 1428211"/>
                <a:gd name="connsiteY1" fmla="*/ 0 h 213452"/>
                <a:gd name="connsiteX0" fmla="*/ 2 w 1399950"/>
                <a:gd name="connsiteY0" fmla="*/ 167137 h 167136"/>
                <a:gd name="connsiteX1" fmla="*/ 1399952 w 1399950"/>
                <a:gd name="connsiteY1" fmla="*/ 0 h 167136"/>
                <a:gd name="connsiteX0" fmla="*/ 2 w 1399950"/>
                <a:gd name="connsiteY0" fmla="*/ 167137 h 167136"/>
                <a:gd name="connsiteX1" fmla="*/ 1399952 w 1399950"/>
                <a:gd name="connsiteY1" fmla="*/ 0 h 167136"/>
                <a:gd name="connsiteX0" fmla="*/ 2 w 1399950"/>
                <a:gd name="connsiteY0" fmla="*/ 167137 h 167136"/>
                <a:gd name="connsiteX1" fmla="*/ 1399952 w 1399950"/>
                <a:gd name="connsiteY1" fmla="*/ 0 h 167136"/>
              </a:gdLst>
              <a:ahLst/>
              <a:cxnLst>
                <a:cxn ang="0">
                  <a:pos x="connsiteX0" y="connsiteY0"/>
                </a:cxn>
                <a:cxn ang="0">
                  <a:pos x="connsiteX1" y="connsiteY1"/>
                </a:cxn>
              </a:cxnLst>
              <a:rect l="l" t="t" r="r" b="b"/>
              <a:pathLst>
                <a:path w="1399950" h="167136">
                  <a:moveTo>
                    <a:pt x="2" y="167137"/>
                  </a:moveTo>
                  <a:lnTo>
                    <a:pt x="1399952"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30" name="円形吹き出し 47">
              <a:extLst>
                <a:ext uri="{FF2B5EF4-FFF2-40B4-BE49-F238E27FC236}">
                  <a16:creationId xmlns:a16="http://schemas.microsoft.com/office/drawing/2014/main" id="{250F5DAE-7918-4D24-BFD8-166F58AA03AA}"/>
                </a:ext>
              </a:extLst>
            </p:cNvPr>
            <p:cNvSpPr/>
            <p:nvPr/>
          </p:nvSpPr>
          <p:spPr>
            <a:xfrm>
              <a:off x="1454567" y="677411"/>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左右</a:t>
              </a:r>
              <a:endParaRPr lang="en-US" altLang="ja-JP" sz="1600" dirty="0">
                <a:solidFill>
                  <a:prstClr val="black"/>
                </a:solidFill>
                <a:effectLst>
                  <a:glow rad="177800">
                    <a:prstClr val="white"/>
                  </a:glow>
                </a:effectLst>
              </a:endParaRPr>
            </a:p>
          </p:txBody>
        </p:sp>
        <p:sp>
          <p:nvSpPr>
            <p:cNvPr id="132" name="テキスト ボックス 131">
              <a:extLst>
                <a:ext uri="{FF2B5EF4-FFF2-40B4-BE49-F238E27FC236}">
                  <a16:creationId xmlns:a16="http://schemas.microsoft.com/office/drawing/2014/main" id="{593279E0-D91C-462C-A71B-A0029E495316}"/>
                </a:ext>
              </a:extLst>
            </p:cNvPr>
            <p:cNvSpPr txBox="1"/>
            <p:nvPr/>
          </p:nvSpPr>
          <p:spPr>
            <a:xfrm>
              <a:off x="1236841" y="677411"/>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②</a:t>
              </a:r>
            </a:p>
          </p:txBody>
        </p:sp>
        <p:sp>
          <p:nvSpPr>
            <p:cNvPr id="142" name="テキスト ボックス 141">
              <a:extLst>
                <a:ext uri="{FF2B5EF4-FFF2-40B4-BE49-F238E27FC236}">
                  <a16:creationId xmlns:a16="http://schemas.microsoft.com/office/drawing/2014/main" id="{B129D9DF-ED4B-4E5B-8D07-4AC725C933BF}"/>
                </a:ext>
              </a:extLst>
            </p:cNvPr>
            <p:cNvSpPr txBox="1"/>
            <p:nvPr/>
          </p:nvSpPr>
          <p:spPr>
            <a:xfrm>
              <a:off x="2490964" y="2312996"/>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grpSp>
      <p:grpSp>
        <p:nvGrpSpPr>
          <p:cNvPr id="163" name="グループ化 162">
            <a:extLst>
              <a:ext uri="{FF2B5EF4-FFF2-40B4-BE49-F238E27FC236}">
                <a16:creationId xmlns:a16="http://schemas.microsoft.com/office/drawing/2014/main" id="{E095B594-DF3C-4D42-AF21-4A1D6680533C}"/>
              </a:ext>
            </a:extLst>
          </p:cNvPr>
          <p:cNvGrpSpPr/>
          <p:nvPr/>
        </p:nvGrpSpPr>
        <p:grpSpPr>
          <a:xfrm>
            <a:off x="1224000" y="684000"/>
            <a:ext cx="2124000" cy="1908000"/>
            <a:chOff x="1236841" y="677411"/>
            <a:chExt cx="2124000" cy="1908000"/>
          </a:xfrm>
        </p:grpSpPr>
        <p:sp>
          <p:nvSpPr>
            <p:cNvPr id="164" name="正方形/長方形 163">
              <a:extLst>
                <a:ext uri="{FF2B5EF4-FFF2-40B4-BE49-F238E27FC236}">
                  <a16:creationId xmlns:a16="http://schemas.microsoft.com/office/drawing/2014/main" id="{4FFFD009-A3A3-4259-AA5A-A025CAEE8E08}"/>
                </a:ext>
              </a:extLst>
            </p:cNvPr>
            <p:cNvSpPr/>
            <p:nvPr/>
          </p:nvSpPr>
          <p:spPr>
            <a:xfrm>
              <a:off x="1236841" y="677411"/>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65" name="図 164">
              <a:extLst>
                <a:ext uri="{FF2B5EF4-FFF2-40B4-BE49-F238E27FC236}">
                  <a16:creationId xmlns:a16="http://schemas.microsoft.com/office/drawing/2014/main" id="{03E5FED5-FA82-43B8-9BCB-4CD729ED0B8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351020" y="770746"/>
              <a:ext cx="1895643" cy="1721331"/>
            </a:xfrm>
            <a:prstGeom prst="rect">
              <a:avLst/>
            </a:prstGeom>
          </p:spPr>
        </p:pic>
        <p:sp>
          <p:nvSpPr>
            <p:cNvPr id="166" name="フリーフォーム 33">
              <a:extLst>
                <a:ext uri="{FF2B5EF4-FFF2-40B4-BE49-F238E27FC236}">
                  <a16:creationId xmlns:a16="http://schemas.microsoft.com/office/drawing/2014/main" id="{ACE9BDF3-A058-4A5E-9B5B-D39A8D3180FB}"/>
                </a:ext>
              </a:extLst>
            </p:cNvPr>
            <p:cNvSpPr/>
            <p:nvPr/>
          </p:nvSpPr>
          <p:spPr>
            <a:xfrm>
              <a:off x="1485065" y="1993365"/>
              <a:ext cx="603285" cy="1344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67" name="円形吹き出し 47">
              <a:extLst>
                <a:ext uri="{FF2B5EF4-FFF2-40B4-BE49-F238E27FC236}">
                  <a16:creationId xmlns:a16="http://schemas.microsoft.com/office/drawing/2014/main" id="{EE24755F-F906-4769-AE99-4893EE1E24D9}"/>
                </a:ext>
              </a:extLst>
            </p:cNvPr>
            <p:cNvSpPr/>
            <p:nvPr/>
          </p:nvSpPr>
          <p:spPr>
            <a:xfrm>
              <a:off x="1454567" y="677411"/>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左右</a:t>
              </a:r>
              <a:endParaRPr lang="en-US" altLang="ja-JP" sz="1600" dirty="0">
                <a:solidFill>
                  <a:prstClr val="black"/>
                </a:solidFill>
                <a:effectLst>
                  <a:glow rad="177800">
                    <a:prstClr val="white"/>
                  </a:glow>
                </a:effectLst>
              </a:endParaRPr>
            </a:p>
          </p:txBody>
        </p:sp>
        <p:sp>
          <p:nvSpPr>
            <p:cNvPr id="168" name="テキスト ボックス 167">
              <a:extLst>
                <a:ext uri="{FF2B5EF4-FFF2-40B4-BE49-F238E27FC236}">
                  <a16:creationId xmlns:a16="http://schemas.microsoft.com/office/drawing/2014/main" id="{77602C6D-6004-4773-BDDB-F8575380DFFC}"/>
                </a:ext>
              </a:extLst>
            </p:cNvPr>
            <p:cNvSpPr txBox="1"/>
            <p:nvPr/>
          </p:nvSpPr>
          <p:spPr>
            <a:xfrm>
              <a:off x="1236841" y="677411"/>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①</a:t>
              </a:r>
            </a:p>
          </p:txBody>
        </p:sp>
        <p:sp>
          <p:nvSpPr>
            <p:cNvPr id="169" name="テキスト ボックス 168">
              <a:extLst>
                <a:ext uri="{FF2B5EF4-FFF2-40B4-BE49-F238E27FC236}">
                  <a16:creationId xmlns:a16="http://schemas.microsoft.com/office/drawing/2014/main" id="{06BDCD57-C99C-49A4-A456-4D5F5A8C2573}"/>
                </a:ext>
              </a:extLst>
            </p:cNvPr>
            <p:cNvSpPr txBox="1"/>
            <p:nvPr/>
          </p:nvSpPr>
          <p:spPr>
            <a:xfrm>
              <a:off x="2672686" y="2312996"/>
              <a:ext cx="506431"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600" dirty="0"/>
                <a:t>左右</a:t>
              </a:r>
            </a:p>
          </p:txBody>
        </p:sp>
      </p:grpSp>
      <p:grpSp>
        <p:nvGrpSpPr>
          <p:cNvPr id="170" name="グループ化 169">
            <a:extLst>
              <a:ext uri="{FF2B5EF4-FFF2-40B4-BE49-F238E27FC236}">
                <a16:creationId xmlns:a16="http://schemas.microsoft.com/office/drawing/2014/main" id="{D72C4B9D-19A0-4DFB-A767-B868C0D43E65}"/>
              </a:ext>
            </a:extLst>
          </p:cNvPr>
          <p:cNvGrpSpPr/>
          <p:nvPr/>
        </p:nvGrpSpPr>
        <p:grpSpPr>
          <a:xfrm>
            <a:off x="6336000" y="684000"/>
            <a:ext cx="2124000" cy="1908000"/>
            <a:chOff x="1236841" y="677411"/>
            <a:chExt cx="2124000" cy="1908000"/>
          </a:xfrm>
        </p:grpSpPr>
        <p:sp>
          <p:nvSpPr>
            <p:cNvPr id="171" name="正方形/長方形 170">
              <a:extLst>
                <a:ext uri="{FF2B5EF4-FFF2-40B4-BE49-F238E27FC236}">
                  <a16:creationId xmlns:a16="http://schemas.microsoft.com/office/drawing/2014/main" id="{75A0AEA4-4192-442A-88FA-B38FCC72ACB0}"/>
                </a:ext>
              </a:extLst>
            </p:cNvPr>
            <p:cNvSpPr/>
            <p:nvPr/>
          </p:nvSpPr>
          <p:spPr>
            <a:xfrm>
              <a:off x="1236841" y="677411"/>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72" name="図 171">
              <a:extLst>
                <a:ext uri="{FF2B5EF4-FFF2-40B4-BE49-F238E27FC236}">
                  <a16:creationId xmlns:a16="http://schemas.microsoft.com/office/drawing/2014/main" id="{364E1385-A952-44D6-B016-618A2BDF88B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351020" y="770746"/>
              <a:ext cx="1895642" cy="1721331"/>
            </a:xfrm>
            <a:prstGeom prst="rect">
              <a:avLst/>
            </a:prstGeom>
          </p:spPr>
        </p:pic>
        <p:sp>
          <p:nvSpPr>
            <p:cNvPr id="173" name="フリーフォーム 33">
              <a:extLst>
                <a:ext uri="{FF2B5EF4-FFF2-40B4-BE49-F238E27FC236}">
                  <a16:creationId xmlns:a16="http://schemas.microsoft.com/office/drawing/2014/main" id="{8FD24ABF-869B-4E43-BF77-89B46926AA7A}"/>
                </a:ext>
              </a:extLst>
            </p:cNvPr>
            <p:cNvSpPr/>
            <p:nvPr/>
          </p:nvSpPr>
          <p:spPr>
            <a:xfrm>
              <a:off x="1454567" y="1482187"/>
              <a:ext cx="1036397" cy="560663"/>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74" name="円形吹き出し 47">
              <a:extLst>
                <a:ext uri="{FF2B5EF4-FFF2-40B4-BE49-F238E27FC236}">
                  <a16:creationId xmlns:a16="http://schemas.microsoft.com/office/drawing/2014/main" id="{9183A8E1-F6E8-4234-B735-2DB3989D0588}"/>
                </a:ext>
              </a:extLst>
            </p:cNvPr>
            <p:cNvSpPr/>
            <p:nvPr/>
          </p:nvSpPr>
          <p:spPr>
            <a:xfrm>
              <a:off x="1454567" y="677411"/>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前後</a:t>
              </a:r>
              <a:endParaRPr lang="en-US" altLang="ja-JP" sz="1600" dirty="0">
                <a:solidFill>
                  <a:prstClr val="black"/>
                </a:solidFill>
                <a:effectLst>
                  <a:glow rad="177800">
                    <a:prstClr val="white"/>
                  </a:glow>
                </a:effectLst>
              </a:endParaRPr>
            </a:p>
          </p:txBody>
        </p:sp>
        <p:sp>
          <p:nvSpPr>
            <p:cNvPr id="175" name="テキスト ボックス 174">
              <a:extLst>
                <a:ext uri="{FF2B5EF4-FFF2-40B4-BE49-F238E27FC236}">
                  <a16:creationId xmlns:a16="http://schemas.microsoft.com/office/drawing/2014/main" id="{27BB0958-C744-471B-83F9-C44C92180050}"/>
                </a:ext>
              </a:extLst>
            </p:cNvPr>
            <p:cNvSpPr txBox="1"/>
            <p:nvPr/>
          </p:nvSpPr>
          <p:spPr>
            <a:xfrm>
              <a:off x="1236841" y="677411"/>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③</a:t>
              </a:r>
              <a:endParaRPr kumimoji="1" lang="ja-JP" altLang="en-US" sz="1600" dirty="0"/>
            </a:p>
          </p:txBody>
        </p:sp>
        <p:sp>
          <p:nvSpPr>
            <p:cNvPr id="176" name="テキスト ボックス 175">
              <a:extLst>
                <a:ext uri="{FF2B5EF4-FFF2-40B4-BE49-F238E27FC236}">
                  <a16:creationId xmlns:a16="http://schemas.microsoft.com/office/drawing/2014/main" id="{F1D5A9BC-39B2-4E7B-A015-F7F67C088C39}"/>
                </a:ext>
              </a:extLst>
            </p:cNvPr>
            <p:cNvSpPr txBox="1"/>
            <p:nvPr/>
          </p:nvSpPr>
          <p:spPr>
            <a:xfrm>
              <a:off x="2490964" y="2312996"/>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grpSp>
      <p:grpSp>
        <p:nvGrpSpPr>
          <p:cNvPr id="177" name="グループ化 176">
            <a:extLst>
              <a:ext uri="{FF2B5EF4-FFF2-40B4-BE49-F238E27FC236}">
                <a16:creationId xmlns:a16="http://schemas.microsoft.com/office/drawing/2014/main" id="{B9DF9D93-ABD3-46D6-AC48-292CF11F53DB}"/>
              </a:ext>
            </a:extLst>
          </p:cNvPr>
          <p:cNvGrpSpPr/>
          <p:nvPr/>
        </p:nvGrpSpPr>
        <p:grpSpPr>
          <a:xfrm>
            <a:off x="1224000" y="2628000"/>
            <a:ext cx="2124000" cy="1908001"/>
            <a:chOff x="1236841" y="2615604"/>
            <a:chExt cx="2124000" cy="1908001"/>
          </a:xfrm>
        </p:grpSpPr>
        <p:sp>
          <p:nvSpPr>
            <p:cNvPr id="178" name="正方形/長方形 177">
              <a:extLst>
                <a:ext uri="{FF2B5EF4-FFF2-40B4-BE49-F238E27FC236}">
                  <a16:creationId xmlns:a16="http://schemas.microsoft.com/office/drawing/2014/main" id="{EA681209-5C3E-47FE-9498-594E63411602}"/>
                </a:ext>
              </a:extLst>
            </p:cNvPr>
            <p:cNvSpPr/>
            <p:nvPr/>
          </p:nvSpPr>
          <p:spPr>
            <a:xfrm>
              <a:off x="1236841" y="2615604"/>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79" name="図 178">
              <a:extLst>
                <a:ext uri="{FF2B5EF4-FFF2-40B4-BE49-F238E27FC236}">
                  <a16:creationId xmlns:a16="http://schemas.microsoft.com/office/drawing/2014/main" id="{139332B8-62E7-441A-9C5E-D0B6AFAC602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351020" y="2708939"/>
              <a:ext cx="1895642" cy="1721331"/>
            </a:xfrm>
            <a:prstGeom prst="rect">
              <a:avLst/>
            </a:prstGeom>
          </p:spPr>
        </p:pic>
        <p:sp>
          <p:nvSpPr>
            <p:cNvPr id="180" name="フリーフォーム 33">
              <a:extLst>
                <a:ext uri="{FF2B5EF4-FFF2-40B4-BE49-F238E27FC236}">
                  <a16:creationId xmlns:a16="http://schemas.microsoft.com/office/drawing/2014/main" id="{E81DE63D-A4B9-4881-B25A-F2B421689050}"/>
                </a:ext>
              </a:extLst>
            </p:cNvPr>
            <p:cNvSpPr/>
            <p:nvPr/>
          </p:nvSpPr>
          <p:spPr>
            <a:xfrm rot="5400000">
              <a:off x="1329487" y="3863435"/>
              <a:ext cx="603285" cy="1344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81" name="円形吹き出し 47">
              <a:extLst>
                <a:ext uri="{FF2B5EF4-FFF2-40B4-BE49-F238E27FC236}">
                  <a16:creationId xmlns:a16="http://schemas.microsoft.com/office/drawing/2014/main" id="{B71ACE0A-1042-48A2-8821-22DA961A3DAE}"/>
                </a:ext>
              </a:extLst>
            </p:cNvPr>
            <p:cNvSpPr/>
            <p:nvPr/>
          </p:nvSpPr>
          <p:spPr>
            <a:xfrm>
              <a:off x="1454567" y="2615604"/>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上下</a:t>
              </a:r>
              <a:endParaRPr lang="en-US" altLang="ja-JP" sz="1600" dirty="0">
                <a:solidFill>
                  <a:prstClr val="black"/>
                </a:solidFill>
                <a:effectLst>
                  <a:glow rad="177800">
                    <a:prstClr val="white"/>
                  </a:glow>
                </a:effectLst>
              </a:endParaRPr>
            </a:p>
          </p:txBody>
        </p:sp>
        <p:sp>
          <p:nvSpPr>
            <p:cNvPr id="182" name="テキスト ボックス 181">
              <a:extLst>
                <a:ext uri="{FF2B5EF4-FFF2-40B4-BE49-F238E27FC236}">
                  <a16:creationId xmlns:a16="http://schemas.microsoft.com/office/drawing/2014/main" id="{E9AD97BB-CCB5-4185-BAC4-D365CE2542B6}"/>
                </a:ext>
              </a:extLst>
            </p:cNvPr>
            <p:cNvSpPr txBox="1"/>
            <p:nvPr/>
          </p:nvSpPr>
          <p:spPr>
            <a:xfrm>
              <a:off x="1236841" y="2615604"/>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④</a:t>
              </a:r>
            </a:p>
          </p:txBody>
        </p:sp>
        <p:sp>
          <p:nvSpPr>
            <p:cNvPr id="183" name="テキスト ボックス 182">
              <a:extLst>
                <a:ext uri="{FF2B5EF4-FFF2-40B4-BE49-F238E27FC236}">
                  <a16:creationId xmlns:a16="http://schemas.microsoft.com/office/drawing/2014/main" id="{8913602D-5841-4688-B39E-108FB54B6DF9}"/>
                </a:ext>
              </a:extLst>
            </p:cNvPr>
            <p:cNvSpPr txBox="1"/>
            <p:nvPr/>
          </p:nvSpPr>
          <p:spPr>
            <a:xfrm>
              <a:off x="2672687" y="4251190"/>
              <a:ext cx="506431"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600" dirty="0"/>
                <a:t>上下</a:t>
              </a:r>
            </a:p>
          </p:txBody>
        </p:sp>
      </p:grpSp>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手前と奥の反転に見えない理由</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時計の考察１</a:t>
            </a:r>
          </a:p>
        </p:txBody>
      </p:sp>
      <p:pic>
        <p:nvPicPr>
          <p:cNvPr id="36" name="図 35">
            <a:extLst>
              <a:ext uri="{FF2B5EF4-FFF2-40B4-BE49-F238E27FC236}">
                <a16:creationId xmlns:a16="http://schemas.microsoft.com/office/drawing/2014/main" id="{28ACD167-F79B-45FA-8C4C-40538BFA881F}"/>
              </a:ext>
            </a:extLst>
          </p:cNvPr>
          <p:cNvPicPr>
            <a:picLocks noChangeAspect="1"/>
          </p:cNvPicPr>
          <p:nvPr/>
        </p:nvPicPr>
        <p:blipFill>
          <a:blip r:embed="rId9"/>
          <a:stretch>
            <a:fillRect/>
          </a:stretch>
        </p:blipFill>
        <p:spPr>
          <a:xfrm>
            <a:off x="77284" y="576478"/>
            <a:ext cx="1067278" cy="1106373"/>
          </a:xfrm>
          <a:prstGeom prst="rect">
            <a:avLst/>
          </a:prstGeom>
        </p:spPr>
      </p:pic>
      <p:sp>
        <p:nvSpPr>
          <p:cNvPr id="90" name="コンテンツ プレースホルダー 95">
            <a:extLst>
              <a:ext uri="{FF2B5EF4-FFF2-40B4-BE49-F238E27FC236}">
                <a16:creationId xmlns:a16="http://schemas.microsoft.com/office/drawing/2014/main" id="{DECBC682-57F0-4402-8023-845A9E5157C9}"/>
              </a:ext>
            </a:extLst>
          </p:cNvPr>
          <p:cNvSpPr txBox="1">
            <a:spLocks/>
          </p:cNvSpPr>
          <p:nvPr/>
        </p:nvSpPr>
        <p:spPr>
          <a:xfrm>
            <a:off x="4470699" y="5604767"/>
            <a:ext cx="2608171" cy="425502"/>
          </a:xfrm>
          <a:prstGeom prst="wedgeRoundRectCallout">
            <a:avLst>
              <a:gd name="adj1" fmla="val -28759"/>
              <a:gd name="adj2" fmla="val -179261"/>
              <a:gd name="adj3" fmla="val 16667"/>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実像の文字盤が見えている</a:t>
            </a:r>
          </a:p>
        </p:txBody>
      </p:sp>
      <p:sp>
        <p:nvSpPr>
          <p:cNvPr id="103" name="四角形: 角を丸くする 102">
            <a:extLst>
              <a:ext uri="{FF2B5EF4-FFF2-40B4-BE49-F238E27FC236}">
                <a16:creationId xmlns:a16="http://schemas.microsoft.com/office/drawing/2014/main" id="{6BD304C6-583C-425F-96ED-B595C4773DD2}"/>
              </a:ext>
            </a:extLst>
          </p:cNvPr>
          <p:cNvSpPr/>
          <p:nvPr/>
        </p:nvSpPr>
        <p:spPr>
          <a:xfrm>
            <a:off x="6180179" y="656088"/>
            <a:ext cx="2536907" cy="1946994"/>
          </a:xfrm>
          <a:prstGeom prst="roundRect">
            <a:avLst>
              <a:gd name="adj" fmla="val 12863"/>
            </a:avLst>
          </a:prstGeom>
          <a:noFill/>
          <a:ln w="25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dirty="0">
              <a:solidFill>
                <a:schemeClr val="tx1"/>
              </a:solidFill>
            </a:endParaRPr>
          </a:p>
        </p:txBody>
      </p:sp>
      <p:grpSp>
        <p:nvGrpSpPr>
          <p:cNvPr id="5" name="グループ化 4">
            <a:extLst>
              <a:ext uri="{FF2B5EF4-FFF2-40B4-BE49-F238E27FC236}">
                <a16:creationId xmlns:a16="http://schemas.microsoft.com/office/drawing/2014/main" id="{6EBE446F-A88A-4DD3-91F2-D38E4EB3663A}"/>
              </a:ext>
            </a:extLst>
          </p:cNvPr>
          <p:cNvGrpSpPr/>
          <p:nvPr/>
        </p:nvGrpSpPr>
        <p:grpSpPr>
          <a:xfrm>
            <a:off x="3634240" y="607908"/>
            <a:ext cx="5222236" cy="4336357"/>
            <a:chOff x="3634240" y="607908"/>
            <a:chExt cx="5222236" cy="4336357"/>
          </a:xfrm>
        </p:grpSpPr>
        <p:sp>
          <p:nvSpPr>
            <p:cNvPr id="86" name="四角形: 角を丸くする 85">
              <a:extLst>
                <a:ext uri="{FF2B5EF4-FFF2-40B4-BE49-F238E27FC236}">
                  <a16:creationId xmlns:a16="http://schemas.microsoft.com/office/drawing/2014/main" id="{CF30BDA6-E0C1-4130-BAEE-B5232843A212}"/>
                </a:ext>
              </a:extLst>
            </p:cNvPr>
            <p:cNvSpPr/>
            <p:nvPr/>
          </p:nvSpPr>
          <p:spPr>
            <a:xfrm>
              <a:off x="3634240" y="607908"/>
              <a:ext cx="5222236" cy="4333260"/>
            </a:xfrm>
            <a:prstGeom prst="roundRect">
              <a:avLst>
                <a:gd name="adj" fmla="val 6054"/>
              </a:avLst>
            </a:prstGeom>
            <a:noFill/>
            <a:ln w="25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dirty="0">
                <a:solidFill>
                  <a:schemeClr val="tx1"/>
                </a:solidFill>
              </a:endParaRPr>
            </a:p>
          </p:txBody>
        </p:sp>
        <p:sp>
          <p:nvSpPr>
            <p:cNvPr id="109" name="コンテンツ プレースホルダー 95">
              <a:extLst>
                <a:ext uri="{FF2B5EF4-FFF2-40B4-BE49-F238E27FC236}">
                  <a16:creationId xmlns:a16="http://schemas.microsoft.com/office/drawing/2014/main" id="{94F41B3B-A343-4935-8C35-9CEE5B0180FC}"/>
                </a:ext>
              </a:extLst>
            </p:cNvPr>
            <p:cNvSpPr txBox="1">
              <a:spLocks/>
            </p:cNvSpPr>
            <p:nvPr/>
          </p:nvSpPr>
          <p:spPr>
            <a:xfrm>
              <a:off x="5900336" y="4574933"/>
              <a:ext cx="2956140" cy="369332"/>
            </a:xfrm>
            <a:prstGeom prst="roundRect">
              <a:avLst>
                <a:gd name="adj" fmla="val 40478"/>
              </a:avLst>
            </a:prstGeom>
            <a:solidFill>
              <a:schemeClr val="bg1"/>
            </a:solidFill>
            <a:ln w="25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solidFill>
                    <a:schemeClr val="tx1"/>
                  </a:solidFill>
                </a:rPr>
                <a:t>鏡に対して手前と奥の反転</a:t>
              </a:r>
            </a:p>
          </p:txBody>
        </p:sp>
      </p:grpSp>
      <p:grpSp>
        <p:nvGrpSpPr>
          <p:cNvPr id="2" name="グループ化 1">
            <a:extLst>
              <a:ext uri="{FF2B5EF4-FFF2-40B4-BE49-F238E27FC236}">
                <a16:creationId xmlns:a16="http://schemas.microsoft.com/office/drawing/2014/main" id="{D0B0498D-9AF9-49BF-B382-137858D21CAE}"/>
              </a:ext>
            </a:extLst>
          </p:cNvPr>
          <p:cNvGrpSpPr/>
          <p:nvPr/>
        </p:nvGrpSpPr>
        <p:grpSpPr>
          <a:xfrm>
            <a:off x="1051971" y="600930"/>
            <a:ext cx="2475090" cy="4340238"/>
            <a:chOff x="1051971" y="600930"/>
            <a:chExt cx="2475090" cy="4340238"/>
          </a:xfrm>
        </p:grpSpPr>
        <p:sp>
          <p:nvSpPr>
            <p:cNvPr id="85" name="四角形: 角を丸くする 84">
              <a:extLst>
                <a:ext uri="{FF2B5EF4-FFF2-40B4-BE49-F238E27FC236}">
                  <a16:creationId xmlns:a16="http://schemas.microsoft.com/office/drawing/2014/main" id="{D2A77FC5-0F57-40D8-80D6-33C5D578007C}"/>
                </a:ext>
              </a:extLst>
            </p:cNvPr>
            <p:cNvSpPr/>
            <p:nvPr/>
          </p:nvSpPr>
          <p:spPr>
            <a:xfrm>
              <a:off x="1066244" y="600930"/>
              <a:ext cx="2460817" cy="4340238"/>
            </a:xfrm>
            <a:prstGeom prst="roundRect">
              <a:avLst>
                <a:gd name="adj" fmla="val 10132"/>
              </a:avLst>
            </a:prstGeom>
            <a:noFill/>
            <a:ln w="25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dirty="0">
                <a:solidFill>
                  <a:schemeClr val="tx1"/>
                </a:solidFill>
              </a:endParaRPr>
            </a:p>
          </p:txBody>
        </p:sp>
        <p:sp>
          <p:nvSpPr>
            <p:cNvPr id="112" name="コンテンツ プレースホルダー 95">
              <a:extLst>
                <a:ext uri="{FF2B5EF4-FFF2-40B4-BE49-F238E27FC236}">
                  <a16:creationId xmlns:a16="http://schemas.microsoft.com/office/drawing/2014/main" id="{579A847C-6914-4A45-B4F4-5E2CE884C64A}"/>
                </a:ext>
              </a:extLst>
            </p:cNvPr>
            <p:cNvSpPr txBox="1">
              <a:spLocks/>
            </p:cNvSpPr>
            <p:nvPr/>
          </p:nvSpPr>
          <p:spPr>
            <a:xfrm>
              <a:off x="1051971" y="4571836"/>
              <a:ext cx="2475090" cy="369332"/>
            </a:xfrm>
            <a:prstGeom prst="roundRect">
              <a:avLst>
                <a:gd name="adj" fmla="val 40478"/>
              </a:avLst>
            </a:prstGeom>
            <a:solidFill>
              <a:schemeClr val="bg1"/>
            </a:solidFill>
            <a:ln w="25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45720" rIns="0" bIns="45720" numCol="1" spcCol="0" rtlCol="0" fromWordArt="0" anchor="ctr" anchorCtr="0" forceAA="0" compatLnSpc="1">
              <a:prstTxWarp prst="textNoShape">
                <a:avLst/>
              </a:prstTxWarp>
              <a:noAutofit/>
            </a:bodyPr>
            <a:lstStyle>
              <a:defPPr>
                <a:defRPr lang="ja-JP"/>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solidFill>
                    <a:schemeClr val="tx1"/>
                  </a:solidFill>
                </a:rPr>
                <a:t>鏡面に平行な反転</a:t>
              </a:r>
            </a:p>
          </p:txBody>
        </p:sp>
      </p:grpSp>
      <p:sp>
        <p:nvSpPr>
          <p:cNvPr id="89" name="コンテンツ プレースホルダー 95">
            <a:extLst>
              <a:ext uri="{FF2B5EF4-FFF2-40B4-BE49-F238E27FC236}">
                <a16:creationId xmlns:a16="http://schemas.microsoft.com/office/drawing/2014/main" id="{B3A170D7-2BDD-432A-9190-0D34798BBA95}"/>
              </a:ext>
            </a:extLst>
          </p:cNvPr>
          <p:cNvSpPr txBox="1">
            <a:spLocks/>
          </p:cNvSpPr>
          <p:nvPr/>
        </p:nvSpPr>
        <p:spPr>
          <a:xfrm>
            <a:off x="969316" y="5604767"/>
            <a:ext cx="2823025" cy="396648"/>
          </a:xfrm>
          <a:prstGeom prst="wedgeRoundRectCallout">
            <a:avLst>
              <a:gd name="adj1" fmla="val -17121"/>
              <a:gd name="adj2" fmla="val -180039"/>
              <a:gd name="adj3" fmla="val 16667"/>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映った文字盤のみ見えている</a:t>
            </a:r>
          </a:p>
        </p:txBody>
      </p:sp>
      <p:sp>
        <p:nvSpPr>
          <p:cNvPr id="97" name="コンテンツ プレースホルダー 95">
            <a:extLst>
              <a:ext uri="{FF2B5EF4-FFF2-40B4-BE49-F238E27FC236}">
                <a16:creationId xmlns:a16="http://schemas.microsoft.com/office/drawing/2014/main" id="{874F959A-024E-4861-B23A-523D35FAE399}"/>
              </a:ext>
            </a:extLst>
          </p:cNvPr>
          <p:cNvSpPr txBox="1">
            <a:spLocks/>
          </p:cNvSpPr>
          <p:nvPr/>
        </p:nvSpPr>
        <p:spPr>
          <a:xfrm>
            <a:off x="6868791" y="221475"/>
            <a:ext cx="1697806" cy="338554"/>
          </a:xfrm>
          <a:prstGeom prst="wedgeRoundRectCallout">
            <a:avLst>
              <a:gd name="adj1" fmla="val -28865"/>
              <a:gd name="adj2" fmla="val 107905"/>
              <a:gd name="adj3" fmla="val 16667"/>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文字盤が映らない</a:t>
            </a:r>
          </a:p>
        </p:txBody>
      </p:sp>
      <p:sp>
        <p:nvSpPr>
          <p:cNvPr id="115" name="フリーフォーム 44">
            <a:extLst>
              <a:ext uri="{FF2B5EF4-FFF2-40B4-BE49-F238E27FC236}">
                <a16:creationId xmlns:a16="http://schemas.microsoft.com/office/drawing/2014/main" id="{0396BF08-6339-4CEB-92F4-AC9D844386E3}"/>
              </a:ext>
            </a:extLst>
          </p:cNvPr>
          <p:cNvSpPr/>
          <p:nvPr/>
        </p:nvSpPr>
        <p:spPr>
          <a:xfrm>
            <a:off x="1089453" y="5934206"/>
            <a:ext cx="2533779" cy="143088"/>
          </a:xfrm>
          <a:custGeom>
            <a:avLst/>
            <a:gdLst>
              <a:gd name="connsiteX0" fmla="*/ 0 w 3426057"/>
              <a:gd name="connsiteY0" fmla="*/ 461694 h 693238"/>
              <a:gd name="connsiteX1" fmla="*/ 451313 w 3426057"/>
              <a:gd name="connsiteY1" fmla="*/ 30003 h 693238"/>
              <a:gd name="connsiteX2" fmla="*/ 914400 w 3426057"/>
              <a:gd name="connsiteY2" fmla="*/ 693237 h 693238"/>
              <a:gd name="connsiteX3" fmla="*/ 1377487 w 3426057"/>
              <a:gd name="connsiteY3" fmla="*/ 37852 h 693238"/>
              <a:gd name="connsiteX4" fmla="*/ 1836649 w 3426057"/>
              <a:gd name="connsiteY4" fmla="*/ 689313 h 693238"/>
              <a:gd name="connsiteX5" fmla="*/ 2307585 w 3426057"/>
              <a:gd name="connsiteY5" fmla="*/ 33927 h 693238"/>
              <a:gd name="connsiteX6" fmla="*/ 2770671 w 3426057"/>
              <a:gd name="connsiteY6" fmla="*/ 677539 h 693238"/>
              <a:gd name="connsiteX7" fmla="*/ 3237683 w 3426057"/>
              <a:gd name="connsiteY7" fmla="*/ 26078 h 693238"/>
              <a:gd name="connsiteX8" fmla="*/ 3426057 w 3426057"/>
              <a:gd name="connsiteY8" fmla="*/ 190906 h 693238"/>
              <a:gd name="connsiteX0" fmla="*/ 0 w 3426057"/>
              <a:gd name="connsiteY0" fmla="*/ 435873 h 667417"/>
              <a:gd name="connsiteX1" fmla="*/ 451313 w 3426057"/>
              <a:gd name="connsiteY1" fmla="*/ 4182 h 667417"/>
              <a:gd name="connsiteX2" fmla="*/ 914400 w 3426057"/>
              <a:gd name="connsiteY2" fmla="*/ 667416 h 667417"/>
              <a:gd name="connsiteX3" fmla="*/ 1377487 w 3426057"/>
              <a:gd name="connsiteY3" fmla="*/ 12031 h 667417"/>
              <a:gd name="connsiteX4" fmla="*/ 1836649 w 3426057"/>
              <a:gd name="connsiteY4" fmla="*/ 663492 h 667417"/>
              <a:gd name="connsiteX5" fmla="*/ 2307585 w 3426057"/>
              <a:gd name="connsiteY5" fmla="*/ 8106 h 667417"/>
              <a:gd name="connsiteX6" fmla="*/ 2770671 w 3426057"/>
              <a:gd name="connsiteY6" fmla="*/ 651718 h 667417"/>
              <a:gd name="connsiteX7" fmla="*/ 3241608 w 3426057"/>
              <a:gd name="connsiteY7" fmla="*/ 278893 h 667417"/>
              <a:gd name="connsiteX8" fmla="*/ 3426057 w 3426057"/>
              <a:gd name="connsiteY8" fmla="*/ 165085 h 667417"/>
              <a:gd name="connsiteX0" fmla="*/ 0 w 3508471"/>
              <a:gd name="connsiteY0" fmla="*/ 435873 h 667417"/>
              <a:gd name="connsiteX1" fmla="*/ 451313 w 3508471"/>
              <a:gd name="connsiteY1" fmla="*/ 4182 h 667417"/>
              <a:gd name="connsiteX2" fmla="*/ 914400 w 3508471"/>
              <a:gd name="connsiteY2" fmla="*/ 667416 h 667417"/>
              <a:gd name="connsiteX3" fmla="*/ 1377487 w 3508471"/>
              <a:gd name="connsiteY3" fmla="*/ 12031 h 667417"/>
              <a:gd name="connsiteX4" fmla="*/ 1836649 w 3508471"/>
              <a:gd name="connsiteY4" fmla="*/ 663492 h 667417"/>
              <a:gd name="connsiteX5" fmla="*/ 2307585 w 3508471"/>
              <a:gd name="connsiteY5" fmla="*/ 8106 h 667417"/>
              <a:gd name="connsiteX6" fmla="*/ 2770671 w 3508471"/>
              <a:gd name="connsiteY6" fmla="*/ 651718 h 667417"/>
              <a:gd name="connsiteX7" fmla="*/ 3241608 w 3508471"/>
              <a:gd name="connsiteY7" fmla="*/ 278893 h 667417"/>
              <a:gd name="connsiteX8" fmla="*/ 3508471 w 3508471"/>
              <a:gd name="connsiteY8" fmla="*/ 294593 h 667417"/>
              <a:gd name="connsiteX0" fmla="*/ 0 w 3508471"/>
              <a:gd name="connsiteY0" fmla="*/ 435873 h 667417"/>
              <a:gd name="connsiteX1" fmla="*/ 451313 w 3508471"/>
              <a:gd name="connsiteY1" fmla="*/ 4182 h 667417"/>
              <a:gd name="connsiteX2" fmla="*/ 914400 w 3508471"/>
              <a:gd name="connsiteY2" fmla="*/ 667416 h 667417"/>
              <a:gd name="connsiteX3" fmla="*/ 1377487 w 3508471"/>
              <a:gd name="connsiteY3" fmla="*/ 12031 h 667417"/>
              <a:gd name="connsiteX4" fmla="*/ 1836649 w 3508471"/>
              <a:gd name="connsiteY4" fmla="*/ 663492 h 667417"/>
              <a:gd name="connsiteX5" fmla="*/ 2307585 w 3508471"/>
              <a:gd name="connsiteY5" fmla="*/ 8106 h 667417"/>
              <a:gd name="connsiteX6" fmla="*/ 2770671 w 3508471"/>
              <a:gd name="connsiteY6" fmla="*/ 651718 h 667417"/>
              <a:gd name="connsiteX7" fmla="*/ 3241608 w 3508471"/>
              <a:gd name="connsiteY7" fmla="*/ 278893 h 667417"/>
              <a:gd name="connsiteX8" fmla="*/ 3508471 w 3508471"/>
              <a:gd name="connsiteY8" fmla="*/ 294593 h 667417"/>
              <a:gd name="connsiteX0" fmla="*/ 0 w 3496697"/>
              <a:gd name="connsiteY0" fmla="*/ 435873 h 667417"/>
              <a:gd name="connsiteX1" fmla="*/ 451313 w 3496697"/>
              <a:gd name="connsiteY1" fmla="*/ 4182 h 667417"/>
              <a:gd name="connsiteX2" fmla="*/ 914400 w 3496697"/>
              <a:gd name="connsiteY2" fmla="*/ 667416 h 667417"/>
              <a:gd name="connsiteX3" fmla="*/ 1377487 w 3496697"/>
              <a:gd name="connsiteY3" fmla="*/ 12031 h 667417"/>
              <a:gd name="connsiteX4" fmla="*/ 1836649 w 3496697"/>
              <a:gd name="connsiteY4" fmla="*/ 663492 h 667417"/>
              <a:gd name="connsiteX5" fmla="*/ 2307585 w 3496697"/>
              <a:gd name="connsiteY5" fmla="*/ 8106 h 667417"/>
              <a:gd name="connsiteX6" fmla="*/ 2770671 w 3496697"/>
              <a:gd name="connsiteY6" fmla="*/ 651718 h 667417"/>
              <a:gd name="connsiteX7" fmla="*/ 3241608 w 3496697"/>
              <a:gd name="connsiteY7" fmla="*/ 278893 h 667417"/>
              <a:gd name="connsiteX8" fmla="*/ 3496697 w 3496697"/>
              <a:gd name="connsiteY8" fmla="*/ 137614 h 667417"/>
              <a:gd name="connsiteX0" fmla="*/ 0 w 3496697"/>
              <a:gd name="connsiteY0" fmla="*/ 435873 h 667417"/>
              <a:gd name="connsiteX1" fmla="*/ 451313 w 3496697"/>
              <a:gd name="connsiteY1" fmla="*/ 4182 h 667417"/>
              <a:gd name="connsiteX2" fmla="*/ 914400 w 3496697"/>
              <a:gd name="connsiteY2" fmla="*/ 667416 h 667417"/>
              <a:gd name="connsiteX3" fmla="*/ 1377487 w 3496697"/>
              <a:gd name="connsiteY3" fmla="*/ 12031 h 667417"/>
              <a:gd name="connsiteX4" fmla="*/ 1836649 w 3496697"/>
              <a:gd name="connsiteY4" fmla="*/ 663492 h 667417"/>
              <a:gd name="connsiteX5" fmla="*/ 2307585 w 3496697"/>
              <a:gd name="connsiteY5" fmla="*/ 8106 h 667417"/>
              <a:gd name="connsiteX6" fmla="*/ 2770671 w 3496697"/>
              <a:gd name="connsiteY6" fmla="*/ 651718 h 667417"/>
              <a:gd name="connsiteX7" fmla="*/ 3241608 w 3496697"/>
              <a:gd name="connsiteY7" fmla="*/ 278893 h 667417"/>
              <a:gd name="connsiteX8" fmla="*/ 3496697 w 3496697"/>
              <a:gd name="connsiteY8" fmla="*/ 137614 h 667417"/>
              <a:gd name="connsiteX0" fmla="*/ 0 w 3496697"/>
              <a:gd name="connsiteY0" fmla="*/ 435873 h 667417"/>
              <a:gd name="connsiteX1" fmla="*/ 451313 w 3496697"/>
              <a:gd name="connsiteY1" fmla="*/ 4182 h 667417"/>
              <a:gd name="connsiteX2" fmla="*/ 914400 w 3496697"/>
              <a:gd name="connsiteY2" fmla="*/ 667416 h 667417"/>
              <a:gd name="connsiteX3" fmla="*/ 1377487 w 3496697"/>
              <a:gd name="connsiteY3" fmla="*/ 12031 h 667417"/>
              <a:gd name="connsiteX4" fmla="*/ 1836649 w 3496697"/>
              <a:gd name="connsiteY4" fmla="*/ 663492 h 667417"/>
              <a:gd name="connsiteX5" fmla="*/ 2307585 w 3496697"/>
              <a:gd name="connsiteY5" fmla="*/ 8106 h 667417"/>
              <a:gd name="connsiteX6" fmla="*/ 2770671 w 3496697"/>
              <a:gd name="connsiteY6" fmla="*/ 651718 h 667417"/>
              <a:gd name="connsiteX7" fmla="*/ 3241608 w 3496697"/>
              <a:gd name="connsiteY7" fmla="*/ 278893 h 667417"/>
              <a:gd name="connsiteX8" fmla="*/ 3496697 w 3496697"/>
              <a:gd name="connsiteY8" fmla="*/ 137614 h 667417"/>
              <a:gd name="connsiteX0" fmla="*/ 0 w 3496697"/>
              <a:gd name="connsiteY0" fmla="*/ 435873 h 667417"/>
              <a:gd name="connsiteX1" fmla="*/ 451313 w 3496697"/>
              <a:gd name="connsiteY1" fmla="*/ 4182 h 667417"/>
              <a:gd name="connsiteX2" fmla="*/ 914400 w 3496697"/>
              <a:gd name="connsiteY2" fmla="*/ 667416 h 667417"/>
              <a:gd name="connsiteX3" fmla="*/ 1377487 w 3496697"/>
              <a:gd name="connsiteY3" fmla="*/ 12031 h 667417"/>
              <a:gd name="connsiteX4" fmla="*/ 1836649 w 3496697"/>
              <a:gd name="connsiteY4" fmla="*/ 663492 h 667417"/>
              <a:gd name="connsiteX5" fmla="*/ 2307585 w 3496697"/>
              <a:gd name="connsiteY5" fmla="*/ 8106 h 667417"/>
              <a:gd name="connsiteX6" fmla="*/ 2770671 w 3496697"/>
              <a:gd name="connsiteY6" fmla="*/ 651718 h 667417"/>
              <a:gd name="connsiteX7" fmla="*/ 3241608 w 3496697"/>
              <a:gd name="connsiteY7" fmla="*/ 278893 h 667417"/>
              <a:gd name="connsiteX8" fmla="*/ 3496697 w 3496697"/>
              <a:gd name="connsiteY8" fmla="*/ 137614 h 667417"/>
              <a:gd name="connsiteX0" fmla="*/ 0 w 3520244"/>
              <a:gd name="connsiteY0" fmla="*/ 435873 h 667417"/>
              <a:gd name="connsiteX1" fmla="*/ 451313 w 3520244"/>
              <a:gd name="connsiteY1" fmla="*/ 4182 h 667417"/>
              <a:gd name="connsiteX2" fmla="*/ 914400 w 3520244"/>
              <a:gd name="connsiteY2" fmla="*/ 667416 h 667417"/>
              <a:gd name="connsiteX3" fmla="*/ 1377487 w 3520244"/>
              <a:gd name="connsiteY3" fmla="*/ 12031 h 667417"/>
              <a:gd name="connsiteX4" fmla="*/ 1836649 w 3520244"/>
              <a:gd name="connsiteY4" fmla="*/ 663492 h 667417"/>
              <a:gd name="connsiteX5" fmla="*/ 2307585 w 3520244"/>
              <a:gd name="connsiteY5" fmla="*/ 8106 h 667417"/>
              <a:gd name="connsiteX6" fmla="*/ 2770671 w 3520244"/>
              <a:gd name="connsiteY6" fmla="*/ 651718 h 667417"/>
              <a:gd name="connsiteX7" fmla="*/ 3241608 w 3520244"/>
              <a:gd name="connsiteY7" fmla="*/ 278893 h 667417"/>
              <a:gd name="connsiteX8" fmla="*/ 3520244 w 3520244"/>
              <a:gd name="connsiteY8" fmla="*/ 212179 h 667417"/>
              <a:gd name="connsiteX0" fmla="*/ 0 w 3520244"/>
              <a:gd name="connsiteY0" fmla="*/ 435873 h 667417"/>
              <a:gd name="connsiteX1" fmla="*/ 451313 w 3520244"/>
              <a:gd name="connsiteY1" fmla="*/ 4182 h 667417"/>
              <a:gd name="connsiteX2" fmla="*/ 914400 w 3520244"/>
              <a:gd name="connsiteY2" fmla="*/ 667416 h 667417"/>
              <a:gd name="connsiteX3" fmla="*/ 1377487 w 3520244"/>
              <a:gd name="connsiteY3" fmla="*/ 12031 h 667417"/>
              <a:gd name="connsiteX4" fmla="*/ 1836649 w 3520244"/>
              <a:gd name="connsiteY4" fmla="*/ 663492 h 667417"/>
              <a:gd name="connsiteX5" fmla="*/ 2307585 w 3520244"/>
              <a:gd name="connsiteY5" fmla="*/ 8106 h 667417"/>
              <a:gd name="connsiteX6" fmla="*/ 2770671 w 3520244"/>
              <a:gd name="connsiteY6" fmla="*/ 651718 h 667417"/>
              <a:gd name="connsiteX7" fmla="*/ 3241608 w 3520244"/>
              <a:gd name="connsiteY7" fmla="*/ 278893 h 667417"/>
              <a:gd name="connsiteX8" fmla="*/ 3520244 w 3520244"/>
              <a:gd name="connsiteY8" fmla="*/ 212179 h 667417"/>
              <a:gd name="connsiteX0" fmla="*/ 0 w 3520244"/>
              <a:gd name="connsiteY0" fmla="*/ 435873 h 667417"/>
              <a:gd name="connsiteX1" fmla="*/ 451313 w 3520244"/>
              <a:gd name="connsiteY1" fmla="*/ 4182 h 667417"/>
              <a:gd name="connsiteX2" fmla="*/ 914400 w 3520244"/>
              <a:gd name="connsiteY2" fmla="*/ 667416 h 667417"/>
              <a:gd name="connsiteX3" fmla="*/ 1377487 w 3520244"/>
              <a:gd name="connsiteY3" fmla="*/ 12031 h 667417"/>
              <a:gd name="connsiteX4" fmla="*/ 1836649 w 3520244"/>
              <a:gd name="connsiteY4" fmla="*/ 663492 h 667417"/>
              <a:gd name="connsiteX5" fmla="*/ 2307585 w 3520244"/>
              <a:gd name="connsiteY5" fmla="*/ 8106 h 667417"/>
              <a:gd name="connsiteX6" fmla="*/ 2770671 w 3520244"/>
              <a:gd name="connsiteY6" fmla="*/ 651718 h 667417"/>
              <a:gd name="connsiteX7" fmla="*/ 3084629 w 3520244"/>
              <a:gd name="connsiteY7" fmla="*/ 294591 h 667417"/>
              <a:gd name="connsiteX8" fmla="*/ 3520244 w 3520244"/>
              <a:gd name="connsiteY8" fmla="*/ 212179 h 667417"/>
              <a:gd name="connsiteX0" fmla="*/ 0 w 3316172"/>
              <a:gd name="connsiteY0" fmla="*/ 435873 h 667417"/>
              <a:gd name="connsiteX1" fmla="*/ 451313 w 3316172"/>
              <a:gd name="connsiteY1" fmla="*/ 4182 h 667417"/>
              <a:gd name="connsiteX2" fmla="*/ 914400 w 3316172"/>
              <a:gd name="connsiteY2" fmla="*/ 667416 h 667417"/>
              <a:gd name="connsiteX3" fmla="*/ 1377487 w 3316172"/>
              <a:gd name="connsiteY3" fmla="*/ 12031 h 667417"/>
              <a:gd name="connsiteX4" fmla="*/ 1836649 w 3316172"/>
              <a:gd name="connsiteY4" fmla="*/ 663492 h 667417"/>
              <a:gd name="connsiteX5" fmla="*/ 2307585 w 3316172"/>
              <a:gd name="connsiteY5" fmla="*/ 8106 h 667417"/>
              <a:gd name="connsiteX6" fmla="*/ 2770671 w 3316172"/>
              <a:gd name="connsiteY6" fmla="*/ 651718 h 667417"/>
              <a:gd name="connsiteX7" fmla="*/ 3084629 w 3316172"/>
              <a:gd name="connsiteY7" fmla="*/ 294591 h 667417"/>
              <a:gd name="connsiteX8" fmla="*/ 3316172 w 3316172"/>
              <a:gd name="connsiteY8" fmla="*/ 220027 h 667417"/>
              <a:gd name="connsiteX0" fmla="*/ 0 w 3084629"/>
              <a:gd name="connsiteY0" fmla="*/ 435873 h 667417"/>
              <a:gd name="connsiteX1" fmla="*/ 451313 w 3084629"/>
              <a:gd name="connsiteY1" fmla="*/ 4182 h 667417"/>
              <a:gd name="connsiteX2" fmla="*/ 914400 w 3084629"/>
              <a:gd name="connsiteY2" fmla="*/ 667416 h 667417"/>
              <a:gd name="connsiteX3" fmla="*/ 1377487 w 3084629"/>
              <a:gd name="connsiteY3" fmla="*/ 12031 h 667417"/>
              <a:gd name="connsiteX4" fmla="*/ 1836649 w 3084629"/>
              <a:gd name="connsiteY4" fmla="*/ 663492 h 667417"/>
              <a:gd name="connsiteX5" fmla="*/ 2307585 w 3084629"/>
              <a:gd name="connsiteY5" fmla="*/ 8106 h 667417"/>
              <a:gd name="connsiteX6" fmla="*/ 2770671 w 3084629"/>
              <a:gd name="connsiteY6" fmla="*/ 651718 h 667417"/>
              <a:gd name="connsiteX7" fmla="*/ 3084629 w 3084629"/>
              <a:gd name="connsiteY7" fmla="*/ 294591 h 667417"/>
              <a:gd name="connsiteX0" fmla="*/ 0 w 3455797"/>
              <a:gd name="connsiteY0" fmla="*/ 435873 h 667417"/>
              <a:gd name="connsiteX1" fmla="*/ 451313 w 3455797"/>
              <a:gd name="connsiteY1" fmla="*/ 4182 h 667417"/>
              <a:gd name="connsiteX2" fmla="*/ 914400 w 3455797"/>
              <a:gd name="connsiteY2" fmla="*/ 667416 h 667417"/>
              <a:gd name="connsiteX3" fmla="*/ 1377487 w 3455797"/>
              <a:gd name="connsiteY3" fmla="*/ 12031 h 667417"/>
              <a:gd name="connsiteX4" fmla="*/ 1836649 w 3455797"/>
              <a:gd name="connsiteY4" fmla="*/ 663492 h 667417"/>
              <a:gd name="connsiteX5" fmla="*/ 2307585 w 3455797"/>
              <a:gd name="connsiteY5" fmla="*/ 8106 h 667417"/>
              <a:gd name="connsiteX6" fmla="*/ 2770671 w 3455797"/>
              <a:gd name="connsiteY6" fmla="*/ 651718 h 667417"/>
              <a:gd name="connsiteX7" fmla="*/ 3455797 w 3455797"/>
              <a:gd name="connsiteY7" fmla="*/ 18707 h 667417"/>
              <a:gd name="connsiteX0" fmla="*/ 0 w 3455797"/>
              <a:gd name="connsiteY0" fmla="*/ 435873 h 667417"/>
              <a:gd name="connsiteX1" fmla="*/ 451313 w 3455797"/>
              <a:gd name="connsiteY1" fmla="*/ 4182 h 667417"/>
              <a:gd name="connsiteX2" fmla="*/ 914400 w 3455797"/>
              <a:gd name="connsiteY2" fmla="*/ 667416 h 667417"/>
              <a:gd name="connsiteX3" fmla="*/ 1377487 w 3455797"/>
              <a:gd name="connsiteY3" fmla="*/ 12031 h 667417"/>
              <a:gd name="connsiteX4" fmla="*/ 1836649 w 3455797"/>
              <a:gd name="connsiteY4" fmla="*/ 663492 h 667417"/>
              <a:gd name="connsiteX5" fmla="*/ 2307585 w 3455797"/>
              <a:gd name="connsiteY5" fmla="*/ 8106 h 667417"/>
              <a:gd name="connsiteX6" fmla="*/ 2770671 w 3455797"/>
              <a:gd name="connsiteY6" fmla="*/ 651718 h 667417"/>
              <a:gd name="connsiteX7" fmla="*/ 3455797 w 3455797"/>
              <a:gd name="connsiteY7" fmla="*/ 18707 h 667417"/>
              <a:gd name="connsiteX0" fmla="*/ 0 w 3455797"/>
              <a:gd name="connsiteY0" fmla="*/ 435873 h 667417"/>
              <a:gd name="connsiteX1" fmla="*/ 451313 w 3455797"/>
              <a:gd name="connsiteY1" fmla="*/ 4182 h 667417"/>
              <a:gd name="connsiteX2" fmla="*/ 914400 w 3455797"/>
              <a:gd name="connsiteY2" fmla="*/ 667416 h 667417"/>
              <a:gd name="connsiteX3" fmla="*/ 1377487 w 3455797"/>
              <a:gd name="connsiteY3" fmla="*/ 12031 h 667417"/>
              <a:gd name="connsiteX4" fmla="*/ 1836649 w 3455797"/>
              <a:gd name="connsiteY4" fmla="*/ 663492 h 667417"/>
              <a:gd name="connsiteX5" fmla="*/ 2307585 w 3455797"/>
              <a:gd name="connsiteY5" fmla="*/ 8106 h 667417"/>
              <a:gd name="connsiteX6" fmla="*/ 2770671 w 3455797"/>
              <a:gd name="connsiteY6" fmla="*/ 651718 h 667417"/>
              <a:gd name="connsiteX7" fmla="*/ 3455797 w 3455797"/>
              <a:gd name="connsiteY7" fmla="*/ 18707 h 667417"/>
              <a:gd name="connsiteX0" fmla="*/ 0 w 2770673"/>
              <a:gd name="connsiteY0" fmla="*/ 435873 h 667417"/>
              <a:gd name="connsiteX1" fmla="*/ 451313 w 2770673"/>
              <a:gd name="connsiteY1" fmla="*/ 4182 h 667417"/>
              <a:gd name="connsiteX2" fmla="*/ 914400 w 2770673"/>
              <a:gd name="connsiteY2" fmla="*/ 667416 h 667417"/>
              <a:gd name="connsiteX3" fmla="*/ 1377487 w 2770673"/>
              <a:gd name="connsiteY3" fmla="*/ 12031 h 667417"/>
              <a:gd name="connsiteX4" fmla="*/ 1836649 w 2770673"/>
              <a:gd name="connsiteY4" fmla="*/ 663492 h 667417"/>
              <a:gd name="connsiteX5" fmla="*/ 2307585 w 2770673"/>
              <a:gd name="connsiteY5" fmla="*/ 8106 h 667417"/>
              <a:gd name="connsiteX6" fmla="*/ 2770671 w 2770673"/>
              <a:gd name="connsiteY6" fmla="*/ 651718 h 667417"/>
              <a:gd name="connsiteX0" fmla="*/ 0 w 6271464"/>
              <a:gd name="connsiteY0" fmla="*/ 476756 h 708300"/>
              <a:gd name="connsiteX1" fmla="*/ 451313 w 6271464"/>
              <a:gd name="connsiteY1" fmla="*/ 45065 h 708300"/>
              <a:gd name="connsiteX2" fmla="*/ 914400 w 6271464"/>
              <a:gd name="connsiteY2" fmla="*/ 708299 h 708300"/>
              <a:gd name="connsiteX3" fmla="*/ 1377487 w 6271464"/>
              <a:gd name="connsiteY3" fmla="*/ 52914 h 708300"/>
              <a:gd name="connsiteX4" fmla="*/ 1836649 w 6271464"/>
              <a:gd name="connsiteY4" fmla="*/ 704375 h 708300"/>
              <a:gd name="connsiteX5" fmla="*/ 2307585 w 6271464"/>
              <a:gd name="connsiteY5" fmla="*/ 48989 h 708300"/>
              <a:gd name="connsiteX6" fmla="*/ 6271464 w 6271464"/>
              <a:gd name="connsiteY6" fmla="*/ 48854 h 708300"/>
              <a:gd name="connsiteX0" fmla="*/ 0 w 6271464"/>
              <a:gd name="connsiteY0" fmla="*/ 435873 h 667417"/>
              <a:gd name="connsiteX1" fmla="*/ 451313 w 6271464"/>
              <a:gd name="connsiteY1" fmla="*/ 4182 h 667417"/>
              <a:gd name="connsiteX2" fmla="*/ 914400 w 6271464"/>
              <a:gd name="connsiteY2" fmla="*/ 667416 h 667417"/>
              <a:gd name="connsiteX3" fmla="*/ 1377487 w 6271464"/>
              <a:gd name="connsiteY3" fmla="*/ 12031 h 667417"/>
              <a:gd name="connsiteX4" fmla="*/ 1836649 w 6271464"/>
              <a:gd name="connsiteY4" fmla="*/ 663492 h 667417"/>
              <a:gd name="connsiteX5" fmla="*/ 2307585 w 6271464"/>
              <a:gd name="connsiteY5" fmla="*/ 8106 h 667417"/>
              <a:gd name="connsiteX6" fmla="*/ 2756521 w 6271464"/>
              <a:gd name="connsiteY6" fmla="*/ 608221 h 667417"/>
              <a:gd name="connsiteX7" fmla="*/ 6271464 w 6271464"/>
              <a:gd name="connsiteY7" fmla="*/ 7971 h 667417"/>
              <a:gd name="connsiteX0" fmla="*/ 0 w 6271464"/>
              <a:gd name="connsiteY0" fmla="*/ 435873 h 667417"/>
              <a:gd name="connsiteX1" fmla="*/ 451313 w 6271464"/>
              <a:gd name="connsiteY1" fmla="*/ 4182 h 667417"/>
              <a:gd name="connsiteX2" fmla="*/ 914400 w 6271464"/>
              <a:gd name="connsiteY2" fmla="*/ 667416 h 667417"/>
              <a:gd name="connsiteX3" fmla="*/ 1377487 w 6271464"/>
              <a:gd name="connsiteY3" fmla="*/ 12031 h 667417"/>
              <a:gd name="connsiteX4" fmla="*/ 1836649 w 6271464"/>
              <a:gd name="connsiteY4" fmla="*/ 663492 h 667417"/>
              <a:gd name="connsiteX5" fmla="*/ 2307585 w 6271464"/>
              <a:gd name="connsiteY5" fmla="*/ 8106 h 667417"/>
              <a:gd name="connsiteX6" fmla="*/ 2756521 w 6271464"/>
              <a:gd name="connsiteY6" fmla="*/ 608221 h 667417"/>
              <a:gd name="connsiteX7" fmla="*/ 6271464 w 6271464"/>
              <a:gd name="connsiteY7" fmla="*/ 7971 h 667417"/>
              <a:gd name="connsiteX0" fmla="*/ 0 w 6271464"/>
              <a:gd name="connsiteY0" fmla="*/ 435873 h 667417"/>
              <a:gd name="connsiteX1" fmla="*/ 451313 w 6271464"/>
              <a:gd name="connsiteY1" fmla="*/ 4182 h 667417"/>
              <a:gd name="connsiteX2" fmla="*/ 914400 w 6271464"/>
              <a:gd name="connsiteY2" fmla="*/ 667416 h 667417"/>
              <a:gd name="connsiteX3" fmla="*/ 1377487 w 6271464"/>
              <a:gd name="connsiteY3" fmla="*/ 12031 h 667417"/>
              <a:gd name="connsiteX4" fmla="*/ 1836649 w 6271464"/>
              <a:gd name="connsiteY4" fmla="*/ 663492 h 667417"/>
              <a:gd name="connsiteX5" fmla="*/ 2307585 w 6271464"/>
              <a:gd name="connsiteY5" fmla="*/ 8106 h 667417"/>
              <a:gd name="connsiteX6" fmla="*/ 2756521 w 6271464"/>
              <a:gd name="connsiteY6" fmla="*/ 608221 h 667417"/>
              <a:gd name="connsiteX7" fmla="*/ 6271464 w 6271464"/>
              <a:gd name="connsiteY7" fmla="*/ 7971 h 667417"/>
              <a:gd name="connsiteX0" fmla="*/ 0 w 6271464"/>
              <a:gd name="connsiteY0" fmla="*/ 435873 h 667417"/>
              <a:gd name="connsiteX1" fmla="*/ 451313 w 6271464"/>
              <a:gd name="connsiteY1" fmla="*/ 4182 h 667417"/>
              <a:gd name="connsiteX2" fmla="*/ 914400 w 6271464"/>
              <a:gd name="connsiteY2" fmla="*/ 667416 h 667417"/>
              <a:gd name="connsiteX3" fmla="*/ 1377487 w 6271464"/>
              <a:gd name="connsiteY3" fmla="*/ 12031 h 667417"/>
              <a:gd name="connsiteX4" fmla="*/ 1836649 w 6271464"/>
              <a:gd name="connsiteY4" fmla="*/ 663492 h 667417"/>
              <a:gd name="connsiteX5" fmla="*/ 2307585 w 6271464"/>
              <a:gd name="connsiteY5" fmla="*/ 8106 h 667417"/>
              <a:gd name="connsiteX6" fmla="*/ 2756521 w 6271464"/>
              <a:gd name="connsiteY6" fmla="*/ 608221 h 667417"/>
              <a:gd name="connsiteX7" fmla="*/ 6271464 w 6271464"/>
              <a:gd name="connsiteY7" fmla="*/ 7971 h 667417"/>
              <a:gd name="connsiteX0" fmla="*/ 0 w 6271464"/>
              <a:gd name="connsiteY0" fmla="*/ 435873 h 667417"/>
              <a:gd name="connsiteX1" fmla="*/ 451313 w 6271464"/>
              <a:gd name="connsiteY1" fmla="*/ 4182 h 667417"/>
              <a:gd name="connsiteX2" fmla="*/ 914400 w 6271464"/>
              <a:gd name="connsiteY2" fmla="*/ 667416 h 667417"/>
              <a:gd name="connsiteX3" fmla="*/ 1377487 w 6271464"/>
              <a:gd name="connsiteY3" fmla="*/ 12031 h 667417"/>
              <a:gd name="connsiteX4" fmla="*/ 1836649 w 6271464"/>
              <a:gd name="connsiteY4" fmla="*/ 663492 h 667417"/>
              <a:gd name="connsiteX5" fmla="*/ 2307585 w 6271464"/>
              <a:gd name="connsiteY5" fmla="*/ 8106 h 667417"/>
              <a:gd name="connsiteX6" fmla="*/ 2756521 w 6271464"/>
              <a:gd name="connsiteY6" fmla="*/ 608221 h 667417"/>
              <a:gd name="connsiteX7" fmla="*/ 6271464 w 6271464"/>
              <a:gd name="connsiteY7" fmla="*/ 7971 h 667417"/>
              <a:gd name="connsiteX0" fmla="*/ 0 w 6271464"/>
              <a:gd name="connsiteY0" fmla="*/ 497803 h 729347"/>
              <a:gd name="connsiteX1" fmla="*/ 451313 w 6271464"/>
              <a:gd name="connsiteY1" fmla="*/ 66112 h 729347"/>
              <a:gd name="connsiteX2" fmla="*/ 914400 w 6271464"/>
              <a:gd name="connsiteY2" fmla="*/ 729346 h 729347"/>
              <a:gd name="connsiteX3" fmla="*/ 1377487 w 6271464"/>
              <a:gd name="connsiteY3" fmla="*/ 73961 h 729347"/>
              <a:gd name="connsiteX4" fmla="*/ 1836649 w 6271464"/>
              <a:gd name="connsiteY4" fmla="*/ 725422 h 729347"/>
              <a:gd name="connsiteX5" fmla="*/ 2307585 w 6271464"/>
              <a:gd name="connsiteY5" fmla="*/ 70036 h 729347"/>
              <a:gd name="connsiteX6" fmla="*/ 2756521 w 6271464"/>
              <a:gd name="connsiteY6" fmla="*/ 670151 h 729347"/>
              <a:gd name="connsiteX7" fmla="*/ 3203612 w 6271464"/>
              <a:gd name="connsiteY7" fmla="*/ 26408 h 729347"/>
              <a:gd name="connsiteX8" fmla="*/ 6271464 w 6271464"/>
              <a:gd name="connsiteY8" fmla="*/ 69901 h 729347"/>
              <a:gd name="connsiteX0" fmla="*/ 0 w 6271464"/>
              <a:gd name="connsiteY0" fmla="*/ 481305 h 712849"/>
              <a:gd name="connsiteX1" fmla="*/ 451313 w 6271464"/>
              <a:gd name="connsiteY1" fmla="*/ 49614 h 712849"/>
              <a:gd name="connsiteX2" fmla="*/ 914400 w 6271464"/>
              <a:gd name="connsiteY2" fmla="*/ 712848 h 712849"/>
              <a:gd name="connsiteX3" fmla="*/ 1377487 w 6271464"/>
              <a:gd name="connsiteY3" fmla="*/ 57463 h 712849"/>
              <a:gd name="connsiteX4" fmla="*/ 1836649 w 6271464"/>
              <a:gd name="connsiteY4" fmla="*/ 708924 h 712849"/>
              <a:gd name="connsiteX5" fmla="*/ 2307585 w 6271464"/>
              <a:gd name="connsiteY5" fmla="*/ 53538 h 712849"/>
              <a:gd name="connsiteX6" fmla="*/ 2756521 w 6271464"/>
              <a:gd name="connsiteY6" fmla="*/ 653653 h 712849"/>
              <a:gd name="connsiteX7" fmla="*/ 3203612 w 6271464"/>
              <a:gd name="connsiteY7" fmla="*/ 9910 h 712849"/>
              <a:gd name="connsiteX8" fmla="*/ 3726620 w 6271464"/>
              <a:gd name="connsiteY8" fmla="*/ 708833 h 712849"/>
              <a:gd name="connsiteX9" fmla="*/ 6271464 w 6271464"/>
              <a:gd name="connsiteY9" fmla="*/ 53403 h 712849"/>
              <a:gd name="connsiteX0" fmla="*/ 0 w 6271464"/>
              <a:gd name="connsiteY0" fmla="*/ 482301 h 718711"/>
              <a:gd name="connsiteX1" fmla="*/ 451313 w 6271464"/>
              <a:gd name="connsiteY1" fmla="*/ 50610 h 718711"/>
              <a:gd name="connsiteX2" fmla="*/ 914400 w 6271464"/>
              <a:gd name="connsiteY2" fmla="*/ 713844 h 718711"/>
              <a:gd name="connsiteX3" fmla="*/ 1377487 w 6271464"/>
              <a:gd name="connsiteY3" fmla="*/ 58459 h 718711"/>
              <a:gd name="connsiteX4" fmla="*/ 1836649 w 6271464"/>
              <a:gd name="connsiteY4" fmla="*/ 709920 h 718711"/>
              <a:gd name="connsiteX5" fmla="*/ 2307585 w 6271464"/>
              <a:gd name="connsiteY5" fmla="*/ 54534 h 718711"/>
              <a:gd name="connsiteX6" fmla="*/ 2756521 w 6271464"/>
              <a:gd name="connsiteY6" fmla="*/ 654649 h 718711"/>
              <a:gd name="connsiteX7" fmla="*/ 3203612 w 6271464"/>
              <a:gd name="connsiteY7" fmla="*/ 10906 h 718711"/>
              <a:gd name="connsiteX8" fmla="*/ 3726620 w 6271464"/>
              <a:gd name="connsiteY8" fmla="*/ 709829 h 718711"/>
              <a:gd name="connsiteX9" fmla="*/ 4182146 w 6271464"/>
              <a:gd name="connsiteY9" fmla="*/ 84476 h 718711"/>
              <a:gd name="connsiteX10" fmla="*/ 6271464 w 6271464"/>
              <a:gd name="connsiteY10" fmla="*/ 54399 h 718711"/>
              <a:gd name="connsiteX0" fmla="*/ 0 w 6271464"/>
              <a:gd name="connsiteY0" fmla="*/ 482301 h 746633"/>
              <a:gd name="connsiteX1" fmla="*/ 451313 w 6271464"/>
              <a:gd name="connsiteY1" fmla="*/ 50610 h 746633"/>
              <a:gd name="connsiteX2" fmla="*/ 914400 w 6271464"/>
              <a:gd name="connsiteY2" fmla="*/ 713844 h 746633"/>
              <a:gd name="connsiteX3" fmla="*/ 1377487 w 6271464"/>
              <a:gd name="connsiteY3" fmla="*/ 58459 h 746633"/>
              <a:gd name="connsiteX4" fmla="*/ 1836649 w 6271464"/>
              <a:gd name="connsiteY4" fmla="*/ 709920 h 746633"/>
              <a:gd name="connsiteX5" fmla="*/ 2307585 w 6271464"/>
              <a:gd name="connsiteY5" fmla="*/ 54534 h 746633"/>
              <a:gd name="connsiteX6" fmla="*/ 2756521 w 6271464"/>
              <a:gd name="connsiteY6" fmla="*/ 654649 h 746633"/>
              <a:gd name="connsiteX7" fmla="*/ 3203612 w 6271464"/>
              <a:gd name="connsiteY7" fmla="*/ 10906 h 746633"/>
              <a:gd name="connsiteX8" fmla="*/ 3726620 w 6271464"/>
              <a:gd name="connsiteY8" fmla="*/ 709829 h 746633"/>
              <a:gd name="connsiteX9" fmla="*/ 4182146 w 6271464"/>
              <a:gd name="connsiteY9" fmla="*/ 84476 h 746633"/>
              <a:gd name="connsiteX10" fmla="*/ 4646104 w 6271464"/>
              <a:gd name="connsiteY10" fmla="*/ 746610 h 746633"/>
              <a:gd name="connsiteX11" fmla="*/ 6271464 w 6271464"/>
              <a:gd name="connsiteY11" fmla="*/ 54399 h 746633"/>
              <a:gd name="connsiteX0" fmla="*/ 0 w 6271464"/>
              <a:gd name="connsiteY0" fmla="*/ 482301 h 753886"/>
              <a:gd name="connsiteX1" fmla="*/ 451313 w 6271464"/>
              <a:gd name="connsiteY1" fmla="*/ 50610 h 753886"/>
              <a:gd name="connsiteX2" fmla="*/ 914400 w 6271464"/>
              <a:gd name="connsiteY2" fmla="*/ 713844 h 753886"/>
              <a:gd name="connsiteX3" fmla="*/ 1377487 w 6271464"/>
              <a:gd name="connsiteY3" fmla="*/ 58459 h 753886"/>
              <a:gd name="connsiteX4" fmla="*/ 1836649 w 6271464"/>
              <a:gd name="connsiteY4" fmla="*/ 709920 h 753886"/>
              <a:gd name="connsiteX5" fmla="*/ 2307585 w 6271464"/>
              <a:gd name="connsiteY5" fmla="*/ 54534 h 753886"/>
              <a:gd name="connsiteX6" fmla="*/ 2756521 w 6271464"/>
              <a:gd name="connsiteY6" fmla="*/ 654649 h 753886"/>
              <a:gd name="connsiteX7" fmla="*/ 3203612 w 6271464"/>
              <a:gd name="connsiteY7" fmla="*/ 10906 h 753886"/>
              <a:gd name="connsiteX8" fmla="*/ 3726620 w 6271464"/>
              <a:gd name="connsiteY8" fmla="*/ 709829 h 753886"/>
              <a:gd name="connsiteX9" fmla="*/ 4182146 w 6271464"/>
              <a:gd name="connsiteY9" fmla="*/ 84476 h 753886"/>
              <a:gd name="connsiteX10" fmla="*/ 4646104 w 6271464"/>
              <a:gd name="connsiteY10" fmla="*/ 746610 h 753886"/>
              <a:gd name="connsiteX11" fmla="*/ 5101630 w 6271464"/>
              <a:gd name="connsiteY11" fmla="*/ 66086 h 753886"/>
              <a:gd name="connsiteX12" fmla="*/ 6271464 w 6271464"/>
              <a:gd name="connsiteY12" fmla="*/ 54399 h 753886"/>
              <a:gd name="connsiteX0" fmla="*/ 0 w 6271464"/>
              <a:gd name="connsiteY0" fmla="*/ 482301 h 753963"/>
              <a:gd name="connsiteX1" fmla="*/ 451313 w 6271464"/>
              <a:gd name="connsiteY1" fmla="*/ 50610 h 753963"/>
              <a:gd name="connsiteX2" fmla="*/ 914400 w 6271464"/>
              <a:gd name="connsiteY2" fmla="*/ 713844 h 753963"/>
              <a:gd name="connsiteX3" fmla="*/ 1377487 w 6271464"/>
              <a:gd name="connsiteY3" fmla="*/ 58459 h 753963"/>
              <a:gd name="connsiteX4" fmla="*/ 1836649 w 6271464"/>
              <a:gd name="connsiteY4" fmla="*/ 709920 h 753963"/>
              <a:gd name="connsiteX5" fmla="*/ 2307585 w 6271464"/>
              <a:gd name="connsiteY5" fmla="*/ 54534 h 753963"/>
              <a:gd name="connsiteX6" fmla="*/ 2756521 w 6271464"/>
              <a:gd name="connsiteY6" fmla="*/ 654649 h 753963"/>
              <a:gd name="connsiteX7" fmla="*/ 3203612 w 6271464"/>
              <a:gd name="connsiteY7" fmla="*/ 10906 h 753963"/>
              <a:gd name="connsiteX8" fmla="*/ 3726620 w 6271464"/>
              <a:gd name="connsiteY8" fmla="*/ 709829 h 753963"/>
              <a:gd name="connsiteX9" fmla="*/ 4182146 w 6271464"/>
              <a:gd name="connsiteY9" fmla="*/ 84476 h 753963"/>
              <a:gd name="connsiteX10" fmla="*/ 4646104 w 6271464"/>
              <a:gd name="connsiteY10" fmla="*/ 746610 h 753963"/>
              <a:gd name="connsiteX11" fmla="*/ 5101630 w 6271464"/>
              <a:gd name="connsiteY11" fmla="*/ 66086 h 753963"/>
              <a:gd name="connsiteX12" fmla="*/ 5565591 w 6271464"/>
              <a:gd name="connsiteY12" fmla="*/ 746602 h 753963"/>
              <a:gd name="connsiteX13" fmla="*/ 6271464 w 6271464"/>
              <a:gd name="connsiteY13" fmla="*/ 54399 h 753963"/>
              <a:gd name="connsiteX0" fmla="*/ 0 w 6271464"/>
              <a:gd name="connsiteY0" fmla="*/ 482301 h 753963"/>
              <a:gd name="connsiteX1" fmla="*/ 451313 w 6271464"/>
              <a:gd name="connsiteY1" fmla="*/ 50610 h 753963"/>
              <a:gd name="connsiteX2" fmla="*/ 914400 w 6271464"/>
              <a:gd name="connsiteY2" fmla="*/ 713844 h 753963"/>
              <a:gd name="connsiteX3" fmla="*/ 1377487 w 6271464"/>
              <a:gd name="connsiteY3" fmla="*/ 58459 h 753963"/>
              <a:gd name="connsiteX4" fmla="*/ 1836649 w 6271464"/>
              <a:gd name="connsiteY4" fmla="*/ 709920 h 753963"/>
              <a:gd name="connsiteX5" fmla="*/ 2307585 w 6271464"/>
              <a:gd name="connsiteY5" fmla="*/ 54534 h 753963"/>
              <a:gd name="connsiteX6" fmla="*/ 2756521 w 6271464"/>
              <a:gd name="connsiteY6" fmla="*/ 654649 h 753963"/>
              <a:gd name="connsiteX7" fmla="*/ 3203612 w 6271464"/>
              <a:gd name="connsiteY7" fmla="*/ 10906 h 753963"/>
              <a:gd name="connsiteX8" fmla="*/ 3726620 w 6271464"/>
              <a:gd name="connsiteY8" fmla="*/ 709829 h 753963"/>
              <a:gd name="connsiteX9" fmla="*/ 4182146 w 6271464"/>
              <a:gd name="connsiteY9" fmla="*/ 84476 h 753963"/>
              <a:gd name="connsiteX10" fmla="*/ 4646104 w 6271464"/>
              <a:gd name="connsiteY10" fmla="*/ 746610 h 753963"/>
              <a:gd name="connsiteX11" fmla="*/ 5101630 w 6271464"/>
              <a:gd name="connsiteY11" fmla="*/ 66086 h 753963"/>
              <a:gd name="connsiteX12" fmla="*/ 5565591 w 6271464"/>
              <a:gd name="connsiteY12" fmla="*/ 746602 h 753963"/>
              <a:gd name="connsiteX13" fmla="*/ 6271464 w 6271464"/>
              <a:gd name="connsiteY13" fmla="*/ 54399 h 753963"/>
              <a:gd name="connsiteX0" fmla="*/ 0 w 6271464"/>
              <a:gd name="connsiteY0" fmla="*/ 482301 h 753963"/>
              <a:gd name="connsiteX1" fmla="*/ 451313 w 6271464"/>
              <a:gd name="connsiteY1" fmla="*/ 50610 h 753963"/>
              <a:gd name="connsiteX2" fmla="*/ 914400 w 6271464"/>
              <a:gd name="connsiteY2" fmla="*/ 713844 h 753963"/>
              <a:gd name="connsiteX3" fmla="*/ 1377487 w 6271464"/>
              <a:gd name="connsiteY3" fmla="*/ 58459 h 753963"/>
              <a:gd name="connsiteX4" fmla="*/ 1836649 w 6271464"/>
              <a:gd name="connsiteY4" fmla="*/ 709920 h 753963"/>
              <a:gd name="connsiteX5" fmla="*/ 2307585 w 6271464"/>
              <a:gd name="connsiteY5" fmla="*/ 54534 h 753963"/>
              <a:gd name="connsiteX6" fmla="*/ 2756521 w 6271464"/>
              <a:gd name="connsiteY6" fmla="*/ 654649 h 753963"/>
              <a:gd name="connsiteX7" fmla="*/ 3203612 w 6271464"/>
              <a:gd name="connsiteY7" fmla="*/ 10906 h 753963"/>
              <a:gd name="connsiteX8" fmla="*/ 3726620 w 6271464"/>
              <a:gd name="connsiteY8" fmla="*/ 709829 h 753963"/>
              <a:gd name="connsiteX9" fmla="*/ 4182146 w 6271464"/>
              <a:gd name="connsiteY9" fmla="*/ 84476 h 753963"/>
              <a:gd name="connsiteX10" fmla="*/ 4646104 w 6271464"/>
              <a:gd name="connsiteY10" fmla="*/ 746610 h 753963"/>
              <a:gd name="connsiteX11" fmla="*/ 5101630 w 6271464"/>
              <a:gd name="connsiteY11" fmla="*/ 66086 h 753963"/>
              <a:gd name="connsiteX12" fmla="*/ 5565591 w 6271464"/>
              <a:gd name="connsiteY12" fmla="*/ 746602 h 753963"/>
              <a:gd name="connsiteX13" fmla="*/ 6271464 w 6271464"/>
              <a:gd name="connsiteY13" fmla="*/ 54399 h 753963"/>
              <a:gd name="connsiteX0" fmla="*/ 0 w 6271464"/>
              <a:gd name="connsiteY0" fmla="*/ 482301 h 753963"/>
              <a:gd name="connsiteX1" fmla="*/ 451313 w 6271464"/>
              <a:gd name="connsiteY1" fmla="*/ 50610 h 753963"/>
              <a:gd name="connsiteX2" fmla="*/ 914400 w 6271464"/>
              <a:gd name="connsiteY2" fmla="*/ 713844 h 753963"/>
              <a:gd name="connsiteX3" fmla="*/ 1377487 w 6271464"/>
              <a:gd name="connsiteY3" fmla="*/ 58459 h 753963"/>
              <a:gd name="connsiteX4" fmla="*/ 1836649 w 6271464"/>
              <a:gd name="connsiteY4" fmla="*/ 709920 h 753963"/>
              <a:gd name="connsiteX5" fmla="*/ 2307585 w 6271464"/>
              <a:gd name="connsiteY5" fmla="*/ 54534 h 753963"/>
              <a:gd name="connsiteX6" fmla="*/ 2756521 w 6271464"/>
              <a:gd name="connsiteY6" fmla="*/ 654649 h 753963"/>
              <a:gd name="connsiteX7" fmla="*/ 3203612 w 6271464"/>
              <a:gd name="connsiteY7" fmla="*/ 10906 h 753963"/>
              <a:gd name="connsiteX8" fmla="*/ 3726620 w 6271464"/>
              <a:gd name="connsiteY8" fmla="*/ 709829 h 753963"/>
              <a:gd name="connsiteX9" fmla="*/ 4182146 w 6271464"/>
              <a:gd name="connsiteY9" fmla="*/ 84476 h 753963"/>
              <a:gd name="connsiteX10" fmla="*/ 4646104 w 6271464"/>
              <a:gd name="connsiteY10" fmla="*/ 746610 h 753963"/>
              <a:gd name="connsiteX11" fmla="*/ 5101630 w 6271464"/>
              <a:gd name="connsiteY11" fmla="*/ 66086 h 753963"/>
              <a:gd name="connsiteX12" fmla="*/ 5565591 w 6271464"/>
              <a:gd name="connsiteY12" fmla="*/ 746602 h 753963"/>
              <a:gd name="connsiteX13" fmla="*/ 6271464 w 6271464"/>
              <a:gd name="connsiteY13" fmla="*/ 54399 h 753963"/>
              <a:gd name="connsiteX0" fmla="*/ 0 w 6271464"/>
              <a:gd name="connsiteY0" fmla="*/ 482301 h 753963"/>
              <a:gd name="connsiteX1" fmla="*/ 451313 w 6271464"/>
              <a:gd name="connsiteY1" fmla="*/ 50610 h 753963"/>
              <a:gd name="connsiteX2" fmla="*/ 914400 w 6271464"/>
              <a:gd name="connsiteY2" fmla="*/ 713844 h 753963"/>
              <a:gd name="connsiteX3" fmla="*/ 1377487 w 6271464"/>
              <a:gd name="connsiteY3" fmla="*/ 58459 h 753963"/>
              <a:gd name="connsiteX4" fmla="*/ 1836649 w 6271464"/>
              <a:gd name="connsiteY4" fmla="*/ 709920 h 753963"/>
              <a:gd name="connsiteX5" fmla="*/ 2307585 w 6271464"/>
              <a:gd name="connsiteY5" fmla="*/ 54534 h 753963"/>
              <a:gd name="connsiteX6" fmla="*/ 2756521 w 6271464"/>
              <a:gd name="connsiteY6" fmla="*/ 654649 h 753963"/>
              <a:gd name="connsiteX7" fmla="*/ 3203612 w 6271464"/>
              <a:gd name="connsiteY7" fmla="*/ 10906 h 753963"/>
              <a:gd name="connsiteX8" fmla="*/ 3726620 w 6271464"/>
              <a:gd name="connsiteY8" fmla="*/ 709829 h 753963"/>
              <a:gd name="connsiteX9" fmla="*/ 4182146 w 6271464"/>
              <a:gd name="connsiteY9" fmla="*/ 84476 h 753963"/>
              <a:gd name="connsiteX10" fmla="*/ 4646104 w 6271464"/>
              <a:gd name="connsiteY10" fmla="*/ 746610 h 753963"/>
              <a:gd name="connsiteX11" fmla="*/ 5101630 w 6271464"/>
              <a:gd name="connsiteY11" fmla="*/ 66086 h 753963"/>
              <a:gd name="connsiteX12" fmla="*/ 5565591 w 6271464"/>
              <a:gd name="connsiteY12" fmla="*/ 746602 h 753963"/>
              <a:gd name="connsiteX13" fmla="*/ 6271464 w 6271464"/>
              <a:gd name="connsiteY13" fmla="*/ 54399 h 753963"/>
              <a:gd name="connsiteX0" fmla="*/ 0 w 6271464"/>
              <a:gd name="connsiteY0" fmla="*/ 482301 h 753963"/>
              <a:gd name="connsiteX1" fmla="*/ 451313 w 6271464"/>
              <a:gd name="connsiteY1" fmla="*/ 50610 h 753963"/>
              <a:gd name="connsiteX2" fmla="*/ 914400 w 6271464"/>
              <a:gd name="connsiteY2" fmla="*/ 713844 h 753963"/>
              <a:gd name="connsiteX3" fmla="*/ 1377487 w 6271464"/>
              <a:gd name="connsiteY3" fmla="*/ 58459 h 753963"/>
              <a:gd name="connsiteX4" fmla="*/ 1836649 w 6271464"/>
              <a:gd name="connsiteY4" fmla="*/ 709920 h 753963"/>
              <a:gd name="connsiteX5" fmla="*/ 2307585 w 6271464"/>
              <a:gd name="connsiteY5" fmla="*/ 54534 h 753963"/>
              <a:gd name="connsiteX6" fmla="*/ 2756521 w 6271464"/>
              <a:gd name="connsiteY6" fmla="*/ 654649 h 753963"/>
              <a:gd name="connsiteX7" fmla="*/ 3203612 w 6271464"/>
              <a:gd name="connsiteY7" fmla="*/ 10906 h 753963"/>
              <a:gd name="connsiteX8" fmla="*/ 3726620 w 6271464"/>
              <a:gd name="connsiteY8" fmla="*/ 709829 h 753963"/>
              <a:gd name="connsiteX9" fmla="*/ 4182146 w 6271464"/>
              <a:gd name="connsiteY9" fmla="*/ 84476 h 753963"/>
              <a:gd name="connsiteX10" fmla="*/ 4646104 w 6271464"/>
              <a:gd name="connsiteY10" fmla="*/ 746610 h 753963"/>
              <a:gd name="connsiteX11" fmla="*/ 5101630 w 6271464"/>
              <a:gd name="connsiteY11" fmla="*/ 66086 h 753963"/>
              <a:gd name="connsiteX12" fmla="*/ 5565591 w 6271464"/>
              <a:gd name="connsiteY12" fmla="*/ 746602 h 753963"/>
              <a:gd name="connsiteX13" fmla="*/ 6271464 w 6271464"/>
              <a:gd name="connsiteY13" fmla="*/ 54399 h 753963"/>
              <a:gd name="connsiteX0" fmla="*/ 0 w 6271464"/>
              <a:gd name="connsiteY0" fmla="*/ 482301 h 753963"/>
              <a:gd name="connsiteX1" fmla="*/ 451313 w 6271464"/>
              <a:gd name="connsiteY1" fmla="*/ 50610 h 753963"/>
              <a:gd name="connsiteX2" fmla="*/ 914400 w 6271464"/>
              <a:gd name="connsiteY2" fmla="*/ 713844 h 753963"/>
              <a:gd name="connsiteX3" fmla="*/ 1377487 w 6271464"/>
              <a:gd name="connsiteY3" fmla="*/ 58459 h 753963"/>
              <a:gd name="connsiteX4" fmla="*/ 1836649 w 6271464"/>
              <a:gd name="connsiteY4" fmla="*/ 709920 h 753963"/>
              <a:gd name="connsiteX5" fmla="*/ 2307585 w 6271464"/>
              <a:gd name="connsiteY5" fmla="*/ 54534 h 753963"/>
              <a:gd name="connsiteX6" fmla="*/ 2756521 w 6271464"/>
              <a:gd name="connsiteY6" fmla="*/ 654649 h 753963"/>
              <a:gd name="connsiteX7" fmla="*/ 3203612 w 6271464"/>
              <a:gd name="connsiteY7" fmla="*/ 10906 h 753963"/>
              <a:gd name="connsiteX8" fmla="*/ 3726620 w 6271464"/>
              <a:gd name="connsiteY8" fmla="*/ 709829 h 753963"/>
              <a:gd name="connsiteX9" fmla="*/ 4182146 w 6271464"/>
              <a:gd name="connsiteY9" fmla="*/ 84476 h 753963"/>
              <a:gd name="connsiteX10" fmla="*/ 4646104 w 6271464"/>
              <a:gd name="connsiteY10" fmla="*/ 746610 h 753963"/>
              <a:gd name="connsiteX11" fmla="*/ 5101630 w 6271464"/>
              <a:gd name="connsiteY11" fmla="*/ 66086 h 753963"/>
              <a:gd name="connsiteX12" fmla="*/ 5565591 w 6271464"/>
              <a:gd name="connsiteY12" fmla="*/ 746602 h 753963"/>
              <a:gd name="connsiteX13" fmla="*/ 6271464 w 6271464"/>
              <a:gd name="connsiteY13" fmla="*/ 54399 h 753963"/>
              <a:gd name="connsiteX0" fmla="*/ 0 w 6271464"/>
              <a:gd name="connsiteY0" fmla="*/ 482301 h 753963"/>
              <a:gd name="connsiteX1" fmla="*/ 451313 w 6271464"/>
              <a:gd name="connsiteY1" fmla="*/ 50610 h 753963"/>
              <a:gd name="connsiteX2" fmla="*/ 914400 w 6271464"/>
              <a:gd name="connsiteY2" fmla="*/ 713844 h 753963"/>
              <a:gd name="connsiteX3" fmla="*/ 1377487 w 6271464"/>
              <a:gd name="connsiteY3" fmla="*/ 58459 h 753963"/>
              <a:gd name="connsiteX4" fmla="*/ 1836649 w 6271464"/>
              <a:gd name="connsiteY4" fmla="*/ 709920 h 753963"/>
              <a:gd name="connsiteX5" fmla="*/ 2307585 w 6271464"/>
              <a:gd name="connsiteY5" fmla="*/ 54534 h 753963"/>
              <a:gd name="connsiteX6" fmla="*/ 2756521 w 6271464"/>
              <a:gd name="connsiteY6" fmla="*/ 654649 h 753963"/>
              <a:gd name="connsiteX7" fmla="*/ 3203612 w 6271464"/>
              <a:gd name="connsiteY7" fmla="*/ 10906 h 753963"/>
              <a:gd name="connsiteX8" fmla="*/ 3726620 w 6271464"/>
              <a:gd name="connsiteY8" fmla="*/ 709829 h 753963"/>
              <a:gd name="connsiteX9" fmla="*/ 4182146 w 6271464"/>
              <a:gd name="connsiteY9" fmla="*/ 84476 h 753963"/>
              <a:gd name="connsiteX10" fmla="*/ 4646104 w 6271464"/>
              <a:gd name="connsiteY10" fmla="*/ 746610 h 753963"/>
              <a:gd name="connsiteX11" fmla="*/ 5101630 w 6271464"/>
              <a:gd name="connsiteY11" fmla="*/ 66086 h 753963"/>
              <a:gd name="connsiteX12" fmla="*/ 5565591 w 6271464"/>
              <a:gd name="connsiteY12" fmla="*/ 746602 h 753963"/>
              <a:gd name="connsiteX13" fmla="*/ 6271464 w 6271464"/>
              <a:gd name="connsiteY13" fmla="*/ 54399 h 753963"/>
              <a:gd name="connsiteX0" fmla="*/ 0 w 6271464"/>
              <a:gd name="connsiteY0" fmla="*/ 482301 h 753963"/>
              <a:gd name="connsiteX1" fmla="*/ 451313 w 6271464"/>
              <a:gd name="connsiteY1" fmla="*/ 50610 h 753963"/>
              <a:gd name="connsiteX2" fmla="*/ 914400 w 6271464"/>
              <a:gd name="connsiteY2" fmla="*/ 713844 h 753963"/>
              <a:gd name="connsiteX3" fmla="*/ 1377487 w 6271464"/>
              <a:gd name="connsiteY3" fmla="*/ 58459 h 753963"/>
              <a:gd name="connsiteX4" fmla="*/ 1836649 w 6271464"/>
              <a:gd name="connsiteY4" fmla="*/ 709920 h 753963"/>
              <a:gd name="connsiteX5" fmla="*/ 2307585 w 6271464"/>
              <a:gd name="connsiteY5" fmla="*/ 54534 h 753963"/>
              <a:gd name="connsiteX6" fmla="*/ 2756521 w 6271464"/>
              <a:gd name="connsiteY6" fmla="*/ 654649 h 753963"/>
              <a:gd name="connsiteX7" fmla="*/ 3203612 w 6271464"/>
              <a:gd name="connsiteY7" fmla="*/ 10906 h 753963"/>
              <a:gd name="connsiteX8" fmla="*/ 3726620 w 6271464"/>
              <a:gd name="connsiteY8" fmla="*/ 709829 h 753963"/>
              <a:gd name="connsiteX9" fmla="*/ 4182146 w 6271464"/>
              <a:gd name="connsiteY9" fmla="*/ 84476 h 753963"/>
              <a:gd name="connsiteX10" fmla="*/ 4646104 w 6271464"/>
              <a:gd name="connsiteY10" fmla="*/ 746610 h 753963"/>
              <a:gd name="connsiteX11" fmla="*/ 5101630 w 6271464"/>
              <a:gd name="connsiteY11" fmla="*/ 66086 h 753963"/>
              <a:gd name="connsiteX12" fmla="*/ 5565591 w 6271464"/>
              <a:gd name="connsiteY12" fmla="*/ 746602 h 753963"/>
              <a:gd name="connsiteX13" fmla="*/ 6271464 w 6271464"/>
              <a:gd name="connsiteY13" fmla="*/ 54399 h 753963"/>
              <a:gd name="connsiteX0" fmla="*/ 0 w 6271464"/>
              <a:gd name="connsiteY0" fmla="*/ 482301 h 753963"/>
              <a:gd name="connsiteX1" fmla="*/ 451313 w 6271464"/>
              <a:gd name="connsiteY1" fmla="*/ 50610 h 753963"/>
              <a:gd name="connsiteX2" fmla="*/ 914400 w 6271464"/>
              <a:gd name="connsiteY2" fmla="*/ 713844 h 753963"/>
              <a:gd name="connsiteX3" fmla="*/ 1377487 w 6271464"/>
              <a:gd name="connsiteY3" fmla="*/ 58459 h 753963"/>
              <a:gd name="connsiteX4" fmla="*/ 1836649 w 6271464"/>
              <a:gd name="connsiteY4" fmla="*/ 709920 h 753963"/>
              <a:gd name="connsiteX5" fmla="*/ 2307585 w 6271464"/>
              <a:gd name="connsiteY5" fmla="*/ 54534 h 753963"/>
              <a:gd name="connsiteX6" fmla="*/ 2756521 w 6271464"/>
              <a:gd name="connsiteY6" fmla="*/ 654649 h 753963"/>
              <a:gd name="connsiteX7" fmla="*/ 3203612 w 6271464"/>
              <a:gd name="connsiteY7" fmla="*/ 10906 h 753963"/>
              <a:gd name="connsiteX8" fmla="*/ 3726620 w 6271464"/>
              <a:gd name="connsiteY8" fmla="*/ 709829 h 753963"/>
              <a:gd name="connsiteX9" fmla="*/ 4182146 w 6271464"/>
              <a:gd name="connsiteY9" fmla="*/ 84476 h 753963"/>
              <a:gd name="connsiteX10" fmla="*/ 4646104 w 6271464"/>
              <a:gd name="connsiteY10" fmla="*/ 746610 h 753963"/>
              <a:gd name="connsiteX11" fmla="*/ 5101630 w 6271464"/>
              <a:gd name="connsiteY11" fmla="*/ 66086 h 753963"/>
              <a:gd name="connsiteX12" fmla="*/ 5565591 w 6271464"/>
              <a:gd name="connsiteY12" fmla="*/ 746602 h 753963"/>
              <a:gd name="connsiteX13" fmla="*/ 6271464 w 6271464"/>
              <a:gd name="connsiteY13" fmla="*/ 54399 h 753963"/>
              <a:gd name="connsiteX0" fmla="*/ 0 w 6271464"/>
              <a:gd name="connsiteY0" fmla="*/ 471403 h 743065"/>
              <a:gd name="connsiteX1" fmla="*/ 451313 w 6271464"/>
              <a:gd name="connsiteY1" fmla="*/ 39712 h 743065"/>
              <a:gd name="connsiteX2" fmla="*/ 914400 w 6271464"/>
              <a:gd name="connsiteY2" fmla="*/ 702946 h 743065"/>
              <a:gd name="connsiteX3" fmla="*/ 1377487 w 6271464"/>
              <a:gd name="connsiteY3" fmla="*/ 47561 h 743065"/>
              <a:gd name="connsiteX4" fmla="*/ 1836649 w 6271464"/>
              <a:gd name="connsiteY4" fmla="*/ 699022 h 743065"/>
              <a:gd name="connsiteX5" fmla="*/ 2307585 w 6271464"/>
              <a:gd name="connsiteY5" fmla="*/ 43636 h 743065"/>
              <a:gd name="connsiteX6" fmla="*/ 2756521 w 6271464"/>
              <a:gd name="connsiteY6" fmla="*/ 643751 h 743065"/>
              <a:gd name="connsiteX7" fmla="*/ 3203612 w 6271464"/>
              <a:gd name="connsiteY7" fmla="*/ 8 h 743065"/>
              <a:gd name="connsiteX8" fmla="*/ 3726620 w 6271464"/>
              <a:gd name="connsiteY8" fmla="*/ 698931 h 743065"/>
              <a:gd name="connsiteX9" fmla="*/ 4182146 w 6271464"/>
              <a:gd name="connsiteY9" fmla="*/ 73578 h 743065"/>
              <a:gd name="connsiteX10" fmla="*/ 4646104 w 6271464"/>
              <a:gd name="connsiteY10" fmla="*/ 735712 h 743065"/>
              <a:gd name="connsiteX11" fmla="*/ 5101630 w 6271464"/>
              <a:gd name="connsiteY11" fmla="*/ 55188 h 743065"/>
              <a:gd name="connsiteX12" fmla="*/ 5565591 w 6271464"/>
              <a:gd name="connsiteY12" fmla="*/ 735704 h 743065"/>
              <a:gd name="connsiteX13" fmla="*/ 6271464 w 6271464"/>
              <a:gd name="connsiteY13" fmla="*/ 43501 h 743065"/>
              <a:gd name="connsiteX0" fmla="*/ 0 w 6271464"/>
              <a:gd name="connsiteY0" fmla="*/ 471403 h 743065"/>
              <a:gd name="connsiteX1" fmla="*/ 451313 w 6271464"/>
              <a:gd name="connsiteY1" fmla="*/ 39712 h 743065"/>
              <a:gd name="connsiteX2" fmla="*/ 914400 w 6271464"/>
              <a:gd name="connsiteY2" fmla="*/ 702946 h 743065"/>
              <a:gd name="connsiteX3" fmla="*/ 1377487 w 6271464"/>
              <a:gd name="connsiteY3" fmla="*/ 47561 h 743065"/>
              <a:gd name="connsiteX4" fmla="*/ 1836649 w 6271464"/>
              <a:gd name="connsiteY4" fmla="*/ 699022 h 743065"/>
              <a:gd name="connsiteX5" fmla="*/ 2307585 w 6271464"/>
              <a:gd name="connsiteY5" fmla="*/ 43636 h 743065"/>
              <a:gd name="connsiteX6" fmla="*/ 2756521 w 6271464"/>
              <a:gd name="connsiteY6" fmla="*/ 643751 h 743065"/>
              <a:gd name="connsiteX7" fmla="*/ 3203612 w 6271464"/>
              <a:gd name="connsiteY7" fmla="*/ 8 h 743065"/>
              <a:gd name="connsiteX8" fmla="*/ 3726620 w 6271464"/>
              <a:gd name="connsiteY8" fmla="*/ 698931 h 743065"/>
              <a:gd name="connsiteX9" fmla="*/ 4182146 w 6271464"/>
              <a:gd name="connsiteY9" fmla="*/ 73578 h 743065"/>
              <a:gd name="connsiteX10" fmla="*/ 4646104 w 6271464"/>
              <a:gd name="connsiteY10" fmla="*/ 735712 h 743065"/>
              <a:gd name="connsiteX11" fmla="*/ 5101630 w 6271464"/>
              <a:gd name="connsiteY11" fmla="*/ 55188 h 743065"/>
              <a:gd name="connsiteX12" fmla="*/ 5565591 w 6271464"/>
              <a:gd name="connsiteY12" fmla="*/ 735704 h 743065"/>
              <a:gd name="connsiteX13" fmla="*/ 6271464 w 6271464"/>
              <a:gd name="connsiteY13" fmla="*/ 43501 h 743065"/>
              <a:gd name="connsiteX0" fmla="*/ 0 w 6271464"/>
              <a:gd name="connsiteY0" fmla="*/ 471403 h 743065"/>
              <a:gd name="connsiteX1" fmla="*/ 451313 w 6271464"/>
              <a:gd name="connsiteY1" fmla="*/ 39712 h 743065"/>
              <a:gd name="connsiteX2" fmla="*/ 914400 w 6271464"/>
              <a:gd name="connsiteY2" fmla="*/ 702946 h 743065"/>
              <a:gd name="connsiteX3" fmla="*/ 1377487 w 6271464"/>
              <a:gd name="connsiteY3" fmla="*/ 47561 h 743065"/>
              <a:gd name="connsiteX4" fmla="*/ 1836649 w 6271464"/>
              <a:gd name="connsiteY4" fmla="*/ 699022 h 743065"/>
              <a:gd name="connsiteX5" fmla="*/ 2307585 w 6271464"/>
              <a:gd name="connsiteY5" fmla="*/ 43636 h 743065"/>
              <a:gd name="connsiteX6" fmla="*/ 2756521 w 6271464"/>
              <a:gd name="connsiteY6" fmla="*/ 643751 h 743065"/>
              <a:gd name="connsiteX7" fmla="*/ 3203612 w 6271464"/>
              <a:gd name="connsiteY7" fmla="*/ 8 h 743065"/>
              <a:gd name="connsiteX8" fmla="*/ 3726620 w 6271464"/>
              <a:gd name="connsiteY8" fmla="*/ 698931 h 743065"/>
              <a:gd name="connsiteX9" fmla="*/ 4182146 w 6271464"/>
              <a:gd name="connsiteY9" fmla="*/ 73578 h 743065"/>
              <a:gd name="connsiteX10" fmla="*/ 4646104 w 6271464"/>
              <a:gd name="connsiteY10" fmla="*/ 735712 h 743065"/>
              <a:gd name="connsiteX11" fmla="*/ 5101630 w 6271464"/>
              <a:gd name="connsiteY11" fmla="*/ 55188 h 743065"/>
              <a:gd name="connsiteX12" fmla="*/ 5565591 w 6271464"/>
              <a:gd name="connsiteY12" fmla="*/ 735704 h 743065"/>
              <a:gd name="connsiteX13" fmla="*/ 6271464 w 6271464"/>
              <a:gd name="connsiteY13" fmla="*/ 43501 h 743065"/>
              <a:gd name="connsiteX0" fmla="*/ 0 w 6271464"/>
              <a:gd name="connsiteY0" fmla="*/ 471403 h 735820"/>
              <a:gd name="connsiteX1" fmla="*/ 451313 w 6271464"/>
              <a:gd name="connsiteY1" fmla="*/ 39712 h 735820"/>
              <a:gd name="connsiteX2" fmla="*/ 914400 w 6271464"/>
              <a:gd name="connsiteY2" fmla="*/ 702946 h 735820"/>
              <a:gd name="connsiteX3" fmla="*/ 1377487 w 6271464"/>
              <a:gd name="connsiteY3" fmla="*/ 47561 h 735820"/>
              <a:gd name="connsiteX4" fmla="*/ 1836649 w 6271464"/>
              <a:gd name="connsiteY4" fmla="*/ 699022 h 735820"/>
              <a:gd name="connsiteX5" fmla="*/ 2307585 w 6271464"/>
              <a:gd name="connsiteY5" fmla="*/ 43636 h 735820"/>
              <a:gd name="connsiteX6" fmla="*/ 2756521 w 6271464"/>
              <a:gd name="connsiteY6" fmla="*/ 643751 h 735820"/>
              <a:gd name="connsiteX7" fmla="*/ 3203612 w 6271464"/>
              <a:gd name="connsiteY7" fmla="*/ 8 h 735820"/>
              <a:gd name="connsiteX8" fmla="*/ 3726620 w 6271464"/>
              <a:gd name="connsiteY8" fmla="*/ 698931 h 735820"/>
              <a:gd name="connsiteX9" fmla="*/ 4182146 w 6271464"/>
              <a:gd name="connsiteY9" fmla="*/ 73578 h 735820"/>
              <a:gd name="connsiteX10" fmla="*/ 4646104 w 6271464"/>
              <a:gd name="connsiteY10" fmla="*/ 735712 h 735820"/>
              <a:gd name="connsiteX11" fmla="*/ 5101630 w 6271464"/>
              <a:gd name="connsiteY11" fmla="*/ 55188 h 735820"/>
              <a:gd name="connsiteX12" fmla="*/ 5565591 w 6271464"/>
              <a:gd name="connsiteY12" fmla="*/ 735704 h 735820"/>
              <a:gd name="connsiteX13" fmla="*/ 6271464 w 6271464"/>
              <a:gd name="connsiteY13" fmla="*/ 43501 h 735820"/>
              <a:gd name="connsiteX0" fmla="*/ 0 w 6271464"/>
              <a:gd name="connsiteY0" fmla="*/ 471403 h 735797"/>
              <a:gd name="connsiteX1" fmla="*/ 451313 w 6271464"/>
              <a:gd name="connsiteY1" fmla="*/ 39712 h 735797"/>
              <a:gd name="connsiteX2" fmla="*/ 914400 w 6271464"/>
              <a:gd name="connsiteY2" fmla="*/ 702946 h 735797"/>
              <a:gd name="connsiteX3" fmla="*/ 1377487 w 6271464"/>
              <a:gd name="connsiteY3" fmla="*/ 47561 h 735797"/>
              <a:gd name="connsiteX4" fmla="*/ 1836649 w 6271464"/>
              <a:gd name="connsiteY4" fmla="*/ 699022 h 735797"/>
              <a:gd name="connsiteX5" fmla="*/ 2307585 w 6271464"/>
              <a:gd name="connsiteY5" fmla="*/ 43636 h 735797"/>
              <a:gd name="connsiteX6" fmla="*/ 2756521 w 6271464"/>
              <a:gd name="connsiteY6" fmla="*/ 643751 h 735797"/>
              <a:gd name="connsiteX7" fmla="*/ 3203612 w 6271464"/>
              <a:gd name="connsiteY7" fmla="*/ 8 h 735797"/>
              <a:gd name="connsiteX8" fmla="*/ 3726620 w 6271464"/>
              <a:gd name="connsiteY8" fmla="*/ 698931 h 735797"/>
              <a:gd name="connsiteX9" fmla="*/ 4182146 w 6271464"/>
              <a:gd name="connsiteY9" fmla="*/ 73578 h 735797"/>
              <a:gd name="connsiteX10" fmla="*/ 4646104 w 6271464"/>
              <a:gd name="connsiteY10" fmla="*/ 735712 h 735797"/>
              <a:gd name="connsiteX11" fmla="*/ 5101630 w 6271464"/>
              <a:gd name="connsiteY11" fmla="*/ 55188 h 735797"/>
              <a:gd name="connsiteX12" fmla="*/ 5565591 w 6271464"/>
              <a:gd name="connsiteY12" fmla="*/ 735704 h 735797"/>
              <a:gd name="connsiteX13" fmla="*/ 6271464 w 6271464"/>
              <a:gd name="connsiteY13" fmla="*/ 43501 h 735797"/>
              <a:gd name="connsiteX0" fmla="*/ 0 w 6271464"/>
              <a:gd name="connsiteY0" fmla="*/ 471403 h 735797"/>
              <a:gd name="connsiteX1" fmla="*/ 451313 w 6271464"/>
              <a:gd name="connsiteY1" fmla="*/ 39712 h 735797"/>
              <a:gd name="connsiteX2" fmla="*/ 914400 w 6271464"/>
              <a:gd name="connsiteY2" fmla="*/ 702946 h 735797"/>
              <a:gd name="connsiteX3" fmla="*/ 1377487 w 6271464"/>
              <a:gd name="connsiteY3" fmla="*/ 47561 h 735797"/>
              <a:gd name="connsiteX4" fmla="*/ 1836649 w 6271464"/>
              <a:gd name="connsiteY4" fmla="*/ 699022 h 735797"/>
              <a:gd name="connsiteX5" fmla="*/ 2307585 w 6271464"/>
              <a:gd name="connsiteY5" fmla="*/ 43636 h 735797"/>
              <a:gd name="connsiteX6" fmla="*/ 2756521 w 6271464"/>
              <a:gd name="connsiteY6" fmla="*/ 643751 h 735797"/>
              <a:gd name="connsiteX7" fmla="*/ 3203612 w 6271464"/>
              <a:gd name="connsiteY7" fmla="*/ 8 h 735797"/>
              <a:gd name="connsiteX8" fmla="*/ 3726620 w 6271464"/>
              <a:gd name="connsiteY8" fmla="*/ 698931 h 735797"/>
              <a:gd name="connsiteX9" fmla="*/ 4182146 w 6271464"/>
              <a:gd name="connsiteY9" fmla="*/ 73578 h 735797"/>
              <a:gd name="connsiteX10" fmla="*/ 4646104 w 6271464"/>
              <a:gd name="connsiteY10" fmla="*/ 735712 h 735797"/>
              <a:gd name="connsiteX11" fmla="*/ 5101630 w 6271464"/>
              <a:gd name="connsiteY11" fmla="*/ 55188 h 735797"/>
              <a:gd name="connsiteX12" fmla="*/ 5565591 w 6271464"/>
              <a:gd name="connsiteY12" fmla="*/ 735704 h 735797"/>
              <a:gd name="connsiteX13" fmla="*/ 6271464 w 6271464"/>
              <a:gd name="connsiteY13" fmla="*/ 43501 h 735797"/>
              <a:gd name="connsiteX0" fmla="*/ 0 w 6271464"/>
              <a:gd name="connsiteY0" fmla="*/ 471403 h 735797"/>
              <a:gd name="connsiteX1" fmla="*/ 451313 w 6271464"/>
              <a:gd name="connsiteY1" fmla="*/ 39712 h 735797"/>
              <a:gd name="connsiteX2" fmla="*/ 914400 w 6271464"/>
              <a:gd name="connsiteY2" fmla="*/ 702946 h 735797"/>
              <a:gd name="connsiteX3" fmla="*/ 1377487 w 6271464"/>
              <a:gd name="connsiteY3" fmla="*/ 47561 h 735797"/>
              <a:gd name="connsiteX4" fmla="*/ 1836649 w 6271464"/>
              <a:gd name="connsiteY4" fmla="*/ 699022 h 735797"/>
              <a:gd name="connsiteX5" fmla="*/ 2307585 w 6271464"/>
              <a:gd name="connsiteY5" fmla="*/ 43636 h 735797"/>
              <a:gd name="connsiteX6" fmla="*/ 2756521 w 6271464"/>
              <a:gd name="connsiteY6" fmla="*/ 643751 h 735797"/>
              <a:gd name="connsiteX7" fmla="*/ 3203612 w 6271464"/>
              <a:gd name="connsiteY7" fmla="*/ 8 h 735797"/>
              <a:gd name="connsiteX8" fmla="*/ 3726620 w 6271464"/>
              <a:gd name="connsiteY8" fmla="*/ 698931 h 735797"/>
              <a:gd name="connsiteX9" fmla="*/ 4182146 w 6271464"/>
              <a:gd name="connsiteY9" fmla="*/ 73578 h 735797"/>
              <a:gd name="connsiteX10" fmla="*/ 4646104 w 6271464"/>
              <a:gd name="connsiteY10" fmla="*/ 735712 h 735797"/>
              <a:gd name="connsiteX11" fmla="*/ 5101630 w 6271464"/>
              <a:gd name="connsiteY11" fmla="*/ 55188 h 735797"/>
              <a:gd name="connsiteX12" fmla="*/ 5565591 w 6271464"/>
              <a:gd name="connsiteY12" fmla="*/ 735704 h 735797"/>
              <a:gd name="connsiteX13" fmla="*/ 6271464 w 6271464"/>
              <a:gd name="connsiteY13" fmla="*/ 43501 h 735797"/>
              <a:gd name="connsiteX0" fmla="*/ 0 w 6271464"/>
              <a:gd name="connsiteY0" fmla="*/ 471403 h 735797"/>
              <a:gd name="connsiteX1" fmla="*/ 451313 w 6271464"/>
              <a:gd name="connsiteY1" fmla="*/ 39712 h 735797"/>
              <a:gd name="connsiteX2" fmla="*/ 914400 w 6271464"/>
              <a:gd name="connsiteY2" fmla="*/ 702946 h 735797"/>
              <a:gd name="connsiteX3" fmla="*/ 1377487 w 6271464"/>
              <a:gd name="connsiteY3" fmla="*/ 47561 h 735797"/>
              <a:gd name="connsiteX4" fmla="*/ 1836649 w 6271464"/>
              <a:gd name="connsiteY4" fmla="*/ 699022 h 735797"/>
              <a:gd name="connsiteX5" fmla="*/ 2307585 w 6271464"/>
              <a:gd name="connsiteY5" fmla="*/ 43636 h 735797"/>
              <a:gd name="connsiteX6" fmla="*/ 2756521 w 6271464"/>
              <a:gd name="connsiteY6" fmla="*/ 643751 h 735797"/>
              <a:gd name="connsiteX7" fmla="*/ 3203612 w 6271464"/>
              <a:gd name="connsiteY7" fmla="*/ 8 h 735797"/>
              <a:gd name="connsiteX8" fmla="*/ 3726620 w 6271464"/>
              <a:gd name="connsiteY8" fmla="*/ 698931 h 735797"/>
              <a:gd name="connsiteX9" fmla="*/ 4182146 w 6271464"/>
              <a:gd name="connsiteY9" fmla="*/ 73578 h 735797"/>
              <a:gd name="connsiteX10" fmla="*/ 4646104 w 6271464"/>
              <a:gd name="connsiteY10" fmla="*/ 735712 h 735797"/>
              <a:gd name="connsiteX11" fmla="*/ 5101630 w 6271464"/>
              <a:gd name="connsiteY11" fmla="*/ 55188 h 735797"/>
              <a:gd name="connsiteX12" fmla="*/ 5565591 w 6271464"/>
              <a:gd name="connsiteY12" fmla="*/ 735704 h 735797"/>
              <a:gd name="connsiteX13" fmla="*/ 6271464 w 6271464"/>
              <a:gd name="connsiteY13" fmla="*/ 43501 h 735797"/>
              <a:gd name="connsiteX0" fmla="*/ 0 w 6271464"/>
              <a:gd name="connsiteY0" fmla="*/ 471403 h 735797"/>
              <a:gd name="connsiteX1" fmla="*/ 451313 w 6271464"/>
              <a:gd name="connsiteY1" fmla="*/ 39712 h 735797"/>
              <a:gd name="connsiteX2" fmla="*/ 914400 w 6271464"/>
              <a:gd name="connsiteY2" fmla="*/ 702946 h 735797"/>
              <a:gd name="connsiteX3" fmla="*/ 1377487 w 6271464"/>
              <a:gd name="connsiteY3" fmla="*/ 47561 h 735797"/>
              <a:gd name="connsiteX4" fmla="*/ 1836649 w 6271464"/>
              <a:gd name="connsiteY4" fmla="*/ 699022 h 735797"/>
              <a:gd name="connsiteX5" fmla="*/ 2307585 w 6271464"/>
              <a:gd name="connsiteY5" fmla="*/ 43636 h 735797"/>
              <a:gd name="connsiteX6" fmla="*/ 2756521 w 6271464"/>
              <a:gd name="connsiteY6" fmla="*/ 643751 h 735797"/>
              <a:gd name="connsiteX7" fmla="*/ 3203612 w 6271464"/>
              <a:gd name="connsiteY7" fmla="*/ 8 h 735797"/>
              <a:gd name="connsiteX8" fmla="*/ 3726620 w 6271464"/>
              <a:gd name="connsiteY8" fmla="*/ 698931 h 735797"/>
              <a:gd name="connsiteX9" fmla="*/ 4182146 w 6271464"/>
              <a:gd name="connsiteY9" fmla="*/ 73578 h 735797"/>
              <a:gd name="connsiteX10" fmla="*/ 4646104 w 6271464"/>
              <a:gd name="connsiteY10" fmla="*/ 735712 h 735797"/>
              <a:gd name="connsiteX11" fmla="*/ 5101630 w 6271464"/>
              <a:gd name="connsiteY11" fmla="*/ 55188 h 735797"/>
              <a:gd name="connsiteX12" fmla="*/ 5565591 w 6271464"/>
              <a:gd name="connsiteY12" fmla="*/ 735704 h 735797"/>
              <a:gd name="connsiteX13" fmla="*/ 6271464 w 6271464"/>
              <a:gd name="connsiteY13" fmla="*/ 43501 h 735797"/>
              <a:gd name="connsiteX0" fmla="*/ 0 w 6271464"/>
              <a:gd name="connsiteY0" fmla="*/ 471403 h 735797"/>
              <a:gd name="connsiteX1" fmla="*/ 451313 w 6271464"/>
              <a:gd name="connsiteY1" fmla="*/ 39712 h 735797"/>
              <a:gd name="connsiteX2" fmla="*/ 914400 w 6271464"/>
              <a:gd name="connsiteY2" fmla="*/ 702946 h 735797"/>
              <a:gd name="connsiteX3" fmla="*/ 1377487 w 6271464"/>
              <a:gd name="connsiteY3" fmla="*/ 47561 h 735797"/>
              <a:gd name="connsiteX4" fmla="*/ 1836649 w 6271464"/>
              <a:gd name="connsiteY4" fmla="*/ 699022 h 735797"/>
              <a:gd name="connsiteX5" fmla="*/ 2307585 w 6271464"/>
              <a:gd name="connsiteY5" fmla="*/ 43636 h 735797"/>
              <a:gd name="connsiteX6" fmla="*/ 2756521 w 6271464"/>
              <a:gd name="connsiteY6" fmla="*/ 643751 h 735797"/>
              <a:gd name="connsiteX7" fmla="*/ 3203612 w 6271464"/>
              <a:gd name="connsiteY7" fmla="*/ 8 h 735797"/>
              <a:gd name="connsiteX8" fmla="*/ 3726620 w 6271464"/>
              <a:gd name="connsiteY8" fmla="*/ 698931 h 735797"/>
              <a:gd name="connsiteX9" fmla="*/ 4182146 w 6271464"/>
              <a:gd name="connsiteY9" fmla="*/ 73578 h 735797"/>
              <a:gd name="connsiteX10" fmla="*/ 4646104 w 6271464"/>
              <a:gd name="connsiteY10" fmla="*/ 735712 h 735797"/>
              <a:gd name="connsiteX11" fmla="*/ 5101630 w 6271464"/>
              <a:gd name="connsiteY11" fmla="*/ 55188 h 735797"/>
              <a:gd name="connsiteX12" fmla="*/ 5565591 w 6271464"/>
              <a:gd name="connsiteY12" fmla="*/ 735704 h 735797"/>
              <a:gd name="connsiteX13" fmla="*/ 6271464 w 6271464"/>
              <a:gd name="connsiteY13" fmla="*/ 43501 h 73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71464" h="735797">
                <a:moveTo>
                  <a:pt x="0" y="471403"/>
                </a:moveTo>
                <a:cubicBezTo>
                  <a:pt x="149456" y="236262"/>
                  <a:pt x="298913" y="1121"/>
                  <a:pt x="451313" y="39712"/>
                </a:cubicBezTo>
                <a:cubicBezTo>
                  <a:pt x="603713" y="78303"/>
                  <a:pt x="760038" y="701638"/>
                  <a:pt x="914400" y="702946"/>
                </a:cubicBezTo>
                <a:cubicBezTo>
                  <a:pt x="1068762" y="704254"/>
                  <a:pt x="1223779" y="48215"/>
                  <a:pt x="1377487" y="47561"/>
                </a:cubicBezTo>
                <a:cubicBezTo>
                  <a:pt x="1531195" y="46907"/>
                  <a:pt x="1681633" y="699676"/>
                  <a:pt x="1836649" y="699022"/>
                </a:cubicBezTo>
                <a:cubicBezTo>
                  <a:pt x="1991665" y="698368"/>
                  <a:pt x="2154273" y="52848"/>
                  <a:pt x="2307585" y="43636"/>
                </a:cubicBezTo>
                <a:cubicBezTo>
                  <a:pt x="2460897" y="34424"/>
                  <a:pt x="2607183" y="651022"/>
                  <a:pt x="2756521" y="643751"/>
                </a:cubicBezTo>
                <a:cubicBezTo>
                  <a:pt x="2905859" y="636480"/>
                  <a:pt x="3037712" y="-3050"/>
                  <a:pt x="3203612" y="8"/>
                </a:cubicBezTo>
                <a:cubicBezTo>
                  <a:pt x="3369512" y="3066"/>
                  <a:pt x="3556501" y="702005"/>
                  <a:pt x="3726620" y="698931"/>
                </a:cubicBezTo>
                <a:cubicBezTo>
                  <a:pt x="3896739" y="695857"/>
                  <a:pt x="4058424" y="76645"/>
                  <a:pt x="4182146" y="73578"/>
                </a:cubicBezTo>
                <a:cubicBezTo>
                  <a:pt x="4305868" y="70511"/>
                  <a:pt x="4490045" y="726513"/>
                  <a:pt x="4646104" y="735712"/>
                </a:cubicBezTo>
                <a:cubicBezTo>
                  <a:pt x="4802163" y="744911"/>
                  <a:pt x="4920263" y="30664"/>
                  <a:pt x="5101630" y="55188"/>
                </a:cubicBezTo>
                <a:cubicBezTo>
                  <a:pt x="5282997" y="79712"/>
                  <a:pt x="5404364" y="737651"/>
                  <a:pt x="5565591" y="735704"/>
                </a:cubicBezTo>
                <a:cubicBezTo>
                  <a:pt x="5726818" y="733757"/>
                  <a:pt x="5886693" y="17858"/>
                  <a:pt x="6271464" y="43501"/>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4911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90"/>
                                        </p:tgtEl>
                                        <p:attrNameLst>
                                          <p:attrName>style.visibility</p:attrName>
                                        </p:attrNameLst>
                                      </p:cBhvr>
                                      <p:to>
                                        <p:strVal val="visible"/>
                                      </p:to>
                                    </p:set>
                                  </p:childTnLst>
                                </p:cTn>
                              </p:par>
                            </p:childTnLst>
                          </p:cTn>
                        </p:par>
                        <p:par>
                          <p:cTn id="9" fill="hold">
                            <p:stCondLst>
                              <p:cond delay="500"/>
                            </p:stCondLst>
                            <p:childTnLst>
                              <p:par>
                                <p:cTn id="10" presetID="1" presetClass="entr" presetSubtype="0" fill="hold" grpId="0" nodeType="afterEffect">
                                  <p:stCondLst>
                                    <p:cond delay="500"/>
                                  </p:stCondLst>
                                  <p:childTnLst>
                                    <p:set>
                                      <p:cBhvr>
                                        <p:cTn id="11" dur="1" fill="hold">
                                          <p:stCondLst>
                                            <p:cond delay="0"/>
                                          </p:stCondLst>
                                        </p:cTn>
                                        <p:tgtEl>
                                          <p:spTgt spid="103"/>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97"/>
                                        </p:tgtEl>
                                        <p:attrNameLst>
                                          <p:attrName>style.visibility</p:attrName>
                                        </p:attrNameLst>
                                      </p:cBhvr>
                                      <p:to>
                                        <p:strVal val="visible"/>
                                      </p:to>
                                    </p:set>
                                  </p:childTnLst>
                                </p:cTn>
                              </p:par>
                            </p:childTnLst>
                          </p:cTn>
                        </p:par>
                        <p:par>
                          <p:cTn id="15" fill="hold">
                            <p:stCondLst>
                              <p:cond delay="1000"/>
                            </p:stCondLst>
                            <p:childTnLst>
                              <p:par>
                                <p:cTn id="16" presetID="1" presetClass="entr" presetSubtype="0" fill="hold" grpId="0" nodeType="afterEffect">
                                  <p:stCondLst>
                                    <p:cond delay="500"/>
                                  </p:stCondLst>
                                  <p:childTnLst>
                                    <p:set>
                                      <p:cBhvr>
                                        <p:cTn id="17"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103" grpId="0" animBg="1"/>
      <p:bldP spid="89" grpId="0" animBg="1"/>
      <p:bldP spid="97" grpId="0" animBg="1"/>
      <p:bldP spid="1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 name="グループ化 110">
            <a:extLst>
              <a:ext uri="{FF2B5EF4-FFF2-40B4-BE49-F238E27FC236}">
                <a16:creationId xmlns:a16="http://schemas.microsoft.com/office/drawing/2014/main" id="{8A2990D5-12D6-41C7-BDE2-E574610804E5}"/>
              </a:ext>
            </a:extLst>
          </p:cNvPr>
          <p:cNvGrpSpPr/>
          <p:nvPr/>
        </p:nvGrpSpPr>
        <p:grpSpPr>
          <a:xfrm>
            <a:off x="1224000" y="2628000"/>
            <a:ext cx="2124000" cy="1908001"/>
            <a:chOff x="1236841" y="2615604"/>
            <a:chExt cx="2124000" cy="1908001"/>
          </a:xfrm>
        </p:grpSpPr>
        <p:sp>
          <p:nvSpPr>
            <p:cNvPr id="113" name="正方形/長方形 112">
              <a:extLst>
                <a:ext uri="{FF2B5EF4-FFF2-40B4-BE49-F238E27FC236}">
                  <a16:creationId xmlns:a16="http://schemas.microsoft.com/office/drawing/2014/main" id="{E5C3AB29-A974-4079-AD93-96BF622EC204}"/>
                </a:ext>
              </a:extLst>
            </p:cNvPr>
            <p:cNvSpPr/>
            <p:nvPr/>
          </p:nvSpPr>
          <p:spPr>
            <a:xfrm>
              <a:off x="1236841" y="2615604"/>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14" name="図 113">
              <a:extLst>
                <a:ext uri="{FF2B5EF4-FFF2-40B4-BE49-F238E27FC236}">
                  <a16:creationId xmlns:a16="http://schemas.microsoft.com/office/drawing/2014/main" id="{01386E48-5CCF-43B7-A866-DC8C3B553F5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51020" y="2708939"/>
              <a:ext cx="1895642" cy="1721331"/>
            </a:xfrm>
            <a:prstGeom prst="rect">
              <a:avLst/>
            </a:prstGeom>
          </p:spPr>
        </p:pic>
        <p:sp>
          <p:nvSpPr>
            <p:cNvPr id="115" name="フリーフォーム 33">
              <a:extLst>
                <a:ext uri="{FF2B5EF4-FFF2-40B4-BE49-F238E27FC236}">
                  <a16:creationId xmlns:a16="http://schemas.microsoft.com/office/drawing/2014/main" id="{06DCB8AE-F85B-4952-A776-C6A3B812C1A7}"/>
                </a:ext>
              </a:extLst>
            </p:cNvPr>
            <p:cNvSpPr/>
            <p:nvPr/>
          </p:nvSpPr>
          <p:spPr>
            <a:xfrm rot="5400000">
              <a:off x="1329487" y="3863435"/>
              <a:ext cx="603285" cy="1344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16" name="円形吹き出し 47">
              <a:extLst>
                <a:ext uri="{FF2B5EF4-FFF2-40B4-BE49-F238E27FC236}">
                  <a16:creationId xmlns:a16="http://schemas.microsoft.com/office/drawing/2014/main" id="{DF2693FF-034A-4EE1-900F-4CB20BF6EC06}"/>
                </a:ext>
              </a:extLst>
            </p:cNvPr>
            <p:cNvSpPr/>
            <p:nvPr/>
          </p:nvSpPr>
          <p:spPr>
            <a:xfrm>
              <a:off x="1454567" y="2615604"/>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上下</a:t>
              </a:r>
              <a:endParaRPr lang="en-US" altLang="ja-JP" sz="1600" dirty="0">
                <a:solidFill>
                  <a:prstClr val="black"/>
                </a:solidFill>
                <a:effectLst>
                  <a:glow rad="177800">
                    <a:prstClr val="white"/>
                  </a:glow>
                </a:effectLst>
              </a:endParaRPr>
            </a:p>
          </p:txBody>
        </p:sp>
        <p:sp>
          <p:nvSpPr>
            <p:cNvPr id="117" name="テキスト ボックス 116">
              <a:extLst>
                <a:ext uri="{FF2B5EF4-FFF2-40B4-BE49-F238E27FC236}">
                  <a16:creationId xmlns:a16="http://schemas.microsoft.com/office/drawing/2014/main" id="{7918BB25-5BA5-4D45-A85C-BA8695B27FC2}"/>
                </a:ext>
              </a:extLst>
            </p:cNvPr>
            <p:cNvSpPr txBox="1"/>
            <p:nvPr/>
          </p:nvSpPr>
          <p:spPr>
            <a:xfrm>
              <a:off x="1236841" y="2615604"/>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④</a:t>
              </a:r>
            </a:p>
          </p:txBody>
        </p:sp>
        <p:sp>
          <p:nvSpPr>
            <p:cNvPr id="118" name="テキスト ボックス 117">
              <a:extLst>
                <a:ext uri="{FF2B5EF4-FFF2-40B4-BE49-F238E27FC236}">
                  <a16:creationId xmlns:a16="http://schemas.microsoft.com/office/drawing/2014/main" id="{D074E56D-C9DA-4E14-8505-B37E9D855114}"/>
                </a:ext>
              </a:extLst>
            </p:cNvPr>
            <p:cNvSpPr txBox="1"/>
            <p:nvPr/>
          </p:nvSpPr>
          <p:spPr>
            <a:xfrm>
              <a:off x="2672687" y="4251190"/>
              <a:ext cx="506431"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600" dirty="0"/>
                <a:t>上下</a:t>
              </a:r>
            </a:p>
          </p:txBody>
        </p:sp>
      </p:grpSp>
      <p:sp>
        <p:nvSpPr>
          <p:cNvPr id="121" name="正方形/長方形 120">
            <a:extLst>
              <a:ext uri="{FF2B5EF4-FFF2-40B4-BE49-F238E27FC236}">
                <a16:creationId xmlns:a16="http://schemas.microsoft.com/office/drawing/2014/main" id="{5868C3CE-B2C4-4BDC-9D30-2A795B3ECD30}"/>
              </a:ext>
            </a:extLst>
          </p:cNvPr>
          <p:cNvSpPr/>
          <p:nvPr/>
        </p:nvSpPr>
        <p:spPr>
          <a:xfrm>
            <a:off x="1140056" y="611063"/>
            <a:ext cx="7536400" cy="5863902"/>
          </a:xfrm>
          <a:prstGeom prst="rect">
            <a:avLst/>
          </a:prstGeom>
          <a:solidFill>
            <a:schemeClr val="bg1">
              <a:alpha val="65000"/>
            </a:schemeClr>
          </a:solidFill>
          <a:ln w="508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grpSp>
        <p:nvGrpSpPr>
          <p:cNvPr id="2" name="グループ化 1">
            <a:extLst>
              <a:ext uri="{FF2B5EF4-FFF2-40B4-BE49-F238E27FC236}">
                <a16:creationId xmlns:a16="http://schemas.microsoft.com/office/drawing/2014/main" id="{497EA051-1179-4D75-AA1E-1CA8D8582E9A}"/>
              </a:ext>
            </a:extLst>
          </p:cNvPr>
          <p:cNvGrpSpPr/>
          <p:nvPr/>
        </p:nvGrpSpPr>
        <p:grpSpPr>
          <a:xfrm>
            <a:off x="5594982" y="1077261"/>
            <a:ext cx="2544445" cy="2277668"/>
            <a:chOff x="5594982" y="1077261"/>
            <a:chExt cx="2544445" cy="2277668"/>
          </a:xfrm>
        </p:grpSpPr>
        <p:pic>
          <p:nvPicPr>
            <p:cNvPr id="83" name="図 82">
              <a:extLst>
                <a:ext uri="{FF2B5EF4-FFF2-40B4-BE49-F238E27FC236}">
                  <a16:creationId xmlns:a16="http://schemas.microsoft.com/office/drawing/2014/main" id="{B727C850-E384-49FB-8917-8C9990FEF61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715562" y="1149994"/>
              <a:ext cx="2423865" cy="2204935"/>
            </a:xfrm>
            <a:prstGeom prst="rect">
              <a:avLst/>
            </a:prstGeom>
          </p:spPr>
        </p:pic>
        <p:sp>
          <p:nvSpPr>
            <p:cNvPr id="52" name="テキスト ボックス 51">
              <a:extLst>
                <a:ext uri="{FF2B5EF4-FFF2-40B4-BE49-F238E27FC236}">
                  <a16:creationId xmlns:a16="http://schemas.microsoft.com/office/drawing/2014/main" id="{7B6ED1BA-9542-44C1-8406-E44772B6A982}"/>
                </a:ext>
              </a:extLst>
            </p:cNvPr>
            <p:cNvSpPr txBox="1"/>
            <p:nvPr/>
          </p:nvSpPr>
          <p:spPr>
            <a:xfrm>
              <a:off x="5594982" y="1077261"/>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①</a:t>
              </a:r>
              <a:endParaRPr kumimoji="1" lang="ja-JP" altLang="en-US" sz="1600" dirty="0"/>
            </a:p>
          </p:txBody>
        </p:sp>
      </p:grpSp>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手前と奥の反転に見えない理由</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時計の考察１</a:t>
            </a:r>
          </a:p>
        </p:txBody>
      </p:sp>
      <p:pic>
        <p:nvPicPr>
          <p:cNvPr id="36" name="図 35">
            <a:extLst>
              <a:ext uri="{FF2B5EF4-FFF2-40B4-BE49-F238E27FC236}">
                <a16:creationId xmlns:a16="http://schemas.microsoft.com/office/drawing/2014/main" id="{28ACD167-F79B-45FA-8C4C-40538BFA881F}"/>
              </a:ext>
            </a:extLst>
          </p:cNvPr>
          <p:cNvPicPr>
            <a:picLocks noChangeAspect="1"/>
          </p:cNvPicPr>
          <p:nvPr/>
        </p:nvPicPr>
        <p:blipFill>
          <a:blip r:embed="rId5"/>
          <a:stretch>
            <a:fillRect/>
          </a:stretch>
        </p:blipFill>
        <p:spPr>
          <a:xfrm>
            <a:off x="77284" y="576478"/>
            <a:ext cx="1067278" cy="1106373"/>
          </a:xfrm>
          <a:prstGeom prst="rect">
            <a:avLst/>
          </a:prstGeom>
        </p:spPr>
      </p:pic>
      <p:sp>
        <p:nvSpPr>
          <p:cNvPr id="85" name="四角形: 角を丸くする 84">
            <a:extLst>
              <a:ext uri="{FF2B5EF4-FFF2-40B4-BE49-F238E27FC236}">
                <a16:creationId xmlns:a16="http://schemas.microsoft.com/office/drawing/2014/main" id="{D2A77FC5-0F57-40D8-80D6-33C5D578007C}"/>
              </a:ext>
            </a:extLst>
          </p:cNvPr>
          <p:cNvSpPr/>
          <p:nvPr/>
        </p:nvSpPr>
        <p:spPr>
          <a:xfrm>
            <a:off x="1066244" y="600930"/>
            <a:ext cx="2460817" cy="4340238"/>
          </a:xfrm>
          <a:prstGeom prst="roundRect">
            <a:avLst>
              <a:gd name="adj" fmla="val 10132"/>
            </a:avLst>
          </a:prstGeom>
          <a:noFill/>
          <a:ln w="25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dirty="0">
              <a:solidFill>
                <a:schemeClr val="tx1"/>
              </a:solidFill>
            </a:endParaRPr>
          </a:p>
        </p:txBody>
      </p:sp>
      <p:sp>
        <p:nvSpPr>
          <p:cNvPr id="112" name="コンテンツ プレースホルダー 95">
            <a:extLst>
              <a:ext uri="{FF2B5EF4-FFF2-40B4-BE49-F238E27FC236}">
                <a16:creationId xmlns:a16="http://schemas.microsoft.com/office/drawing/2014/main" id="{579A847C-6914-4A45-B4F4-5E2CE884C64A}"/>
              </a:ext>
            </a:extLst>
          </p:cNvPr>
          <p:cNvSpPr txBox="1">
            <a:spLocks/>
          </p:cNvSpPr>
          <p:nvPr/>
        </p:nvSpPr>
        <p:spPr>
          <a:xfrm>
            <a:off x="1051971" y="4571836"/>
            <a:ext cx="2475090" cy="369332"/>
          </a:xfrm>
          <a:prstGeom prst="roundRect">
            <a:avLst>
              <a:gd name="adj" fmla="val 40478"/>
            </a:avLst>
          </a:prstGeom>
          <a:solidFill>
            <a:schemeClr val="bg1"/>
          </a:solidFill>
          <a:ln w="25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45720" rIns="0" bIns="45720" numCol="1" spcCol="0" rtlCol="0" fromWordArt="0" anchor="ctr" anchorCtr="0" forceAA="0" compatLnSpc="1">
            <a:prstTxWarp prst="textNoShape">
              <a:avLst/>
            </a:prstTxWarp>
            <a:noAutofit/>
          </a:bodyPr>
          <a:lstStyle>
            <a:defPPr>
              <a:defRPr lang="ja-JP"/>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solidFill>
                  <a:schemeClr val="tx1"/>
                </a:solidFill>
              </a:rPr>
              <a:t>鏡面に平行な反転</a:t>
            </a:r>
          </a:p>
        </p:txBody>
      </p:sp>
      <p:sp>
        <p:nvSpPr>
          <p:cNvPr id="58" name="フリーフォーム 33">
            <a:extLst>
              <a:ext uri="{FF2B5EF4-FFF2-40B4-BE49-F238E27FC236}">
                <a16:creationId xmlns:a16="http://schemas.microsoft.com/office/drawing/2014/main" id="{A3CC50F2-143D-4824-806A-E72A3069F2C3}"/>
              </a:ext>
            </a:extLst>
          </p:cNvPr>
          <p:cNvSpPr>
            <a:spLocks/>
          </p:cNvSpPr>
          <p:nvPr/>
        </p:nvSpPr>
        <p:spPr>
          <a:xfrm rot="-660000">
            <a:off x="5838478" y="2796180"/>
            <a:ext cx="904928" cy="0"/>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nvGrpSpPr>
          <p:cNvPr id="61" name="グループ化 60">
            <a:extLst>
              <a:ext uri="{FF2B5EF4-FFF2-40B4-BE49-F238E27FC236}">
                <a16:creationId xmlns:a16="http://schemas.microsoft.com/office/drawing/2014/main" id="{D4195E08-EEC0-4316-ABBD-302F79E4C744}"/>
              </a:ext>
            </a:extLst>
          </p:cNvPr>
          <p:cNvGrpSpPr/>
          <p:nvPr/>
        </p:nvGrpSpPr>
        <p:grpSpPr>
          <a:xfrm>
            <a:off x="3978408" y="687315"/>
            <a:ext cx="4554032" cy="2990808"/>
            <a:chOff x="639156" y="2958472"/>
            <a:chExt cx="4554032" cy="2990808"/>
          </a:xfrm>
        </p:grpSpPr>
        <p:sp>
          <p:nvSpPr>
            <p:cNvPr id="62" name="正方形/長方形 61">
              <a:extLst>
                <a:ext uri="{FF2B5EF4-FFF2-40B4-BE49-F238E27FC236}">
                  <a16:creationId xmlns:a16="http://schemas.microsoft.com/office/drawing/2014/main" id="{AC3A1711-C244-48AC-99A5-A19BBB106BA7}"/>
                </a:ext>
              </a:extLst>
            </p:cNvPr>
            <p:cNvSpPr/>
            <p:nvPr/>
          </p:nvSpPr>
          <p:spPr>
            <a:xfrm>
              <a:off x="639156" y="2958472"/>
              <a:ext cx="4554032" cy="369332"/>
            </a:xfrm>
            <a:prstGeom prst="rect">
              <a:avLst/>
            </a:prstGeom>
          </p:spPr>
          <p:txBody>
            <a:bodyPr wrap="square">
              <a:spAutoFit/>
            </a:bodyPr>
            <a:lstStyle/>
            <a:p>
              <a:r>
                <a:rPr lang="ja-JP" altLang="en-US" dirty="0"/>
                <a:t>記憶している文字盤と比較</a:t>
              </a:r>
              <a:endParaRPr lang="en-US" altLang="ja-JP" dirty="0"/>
            </a:p>
          </p:txBody>
        </p:sp>
        <p:grpSp>
          <p:nvGrpSpPr>
            <p:cNvPr id="63" name="グループ化 62">
              <a:extLst>
                <a:ext uri="{FF2B5EF4-FFF2-40B4-BE49-F238E27FC236}">
                  <a16:creationId xmlns:a16="http://schemas.microsoft.com/office/drawing/2014/main" id="{7757541D-6BF2-4352-9A58-60A2F5136F55}"/>
                </a:ext>
              </a:extLst>
            </p:cNvPr>
            <p:cNvGrpSpPr/>
            <p:nvPr/>
          </p:nvGrpSpPr>
          <p:grpSpPr>
            <a:xfrm>
              <a:off x="797839" y="4449768"/>
              <a:ext cx="4134201" cy="1499512"/>
              <a:chOff x="797839" y="4449768"/>
              <a:chExt cx="4134201" cy="1499512"/>
            </a:xfrm>
          </p:grpSpPr>
          <p:pic>
            <p:nvPicPr>
              <p:cNvPr id="64" name="図 63">
                <a:extLst>
                  <a:ext uri="{FF2B5EF4-FFF2-40B4-BE49-F238E27FC236}">
                    <a16:creationId xmlns:a16="http://schemas.microsoft.com/office/drawing/2014/main" id="{5041D350-53E6-4592-B233-355667E8EE39}"/>
                  </a:ext>
                </a:extLst>
              </p:cNvPr>
              <p:cNvPicPr>
                <a:picLocks noChangeAspect="1"/>
              </p:cNvPicPr>
              <p:nvPr/>
            </p:nvPicPr>
            <p:blipFill>
              <a:blip r:embed="rId5"/>
              <a:stretch>
                <a:fillRect/>
              </a:stretch>
            </p:blipFill>
            <p:spPr>
              <a:xfrm>
                <a:off x="841690" y="4449768"/>
                <a:ext cx="1067278" cy="1106373"/>
              </a:xfrm>
              <a:prstGeom prst="rect">
                <a:avLst/>
              </a:prstGeom>
            </p:spPr>
          </p:pic>
          <mc:AlternateContent xmlns:mc="http://schemas.openxmlformats.org/markup-compatibility/2006" xmlns:a14="http://schemas.microsoft.com/office/drawing/2010/main">
            <mc:Choice Requires="a14">
              <p:sp>
                <p:nvSpPr>
                  <p:cNvPr id="65" name="テキスト ボックス 64">
                    <a:extLst>
                      <a:ext uri="{FF2B5EF4-FFF2-40B4-BE49-F238E27FC236}">
                        <a16:creationId xmlns:a16="http://schemas.microsoft.com/office/drawing/2014/main" id="{2AFD310B-33A1-4013-9875-B6C6E25DB56A}"/>
                      </a:ext>
                    </a:extLst>
                  </p:cNvPr>
                  <p:cNvSpPr txBox="1"/>
                  <p:nvPr/>
                </p:nvSpPr>
                <p:spPr>
                  <a:xfrm>
                    <a:off x="797839" y="5608761"/>
                    <a:ext cx="1154989" cy="340519"/>
                  </a:xfrm>
                  <a:prstGeom prst="roundRect">
                    <a:avLst/>
                  </a:prstGeom>
                  <a:solidFill>
                    <a:schemeClr val="bg1"/>
                  </a:solidFill>
                  <a:ln>
                    <a:solidFill>
                      <a:schemeClr val="accent1">
                        <a:lumMod val="75000"/>
                      </a:schemeClr>
                    </a:solidFill>
                  </a:ln>
                  <a:effectLst>
                    <a:innerShdw blurRad="114300">
                      <a:schemeClr val="accent1"/>
                    </a:innerShdw>
                  </a:effectLst>
                </p:spPr>
                <p:txBody>
                  <a:bodyPr wrap="none"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14:m>
                      <m:oMathPara xmlns:m="http://schemas.openxmlformats.org/officeDocument/2006/math">
                        <m:oMathParaPr>
                          <m:jc m:val="centerGroup"/>
                        </m:oMathParaPr>
                        <m:oMath xmlns:m="http://schemas.openxmlformats.org/officeDocument/2006/math">
                          <m:r>
                            <a:rPr lang="ja-JP" altLang="en-US" sz="1400" i="1">
                              <a:latin typeface="Cambria Math" panose="02040503050406030204" pitchFamily="18" charset="0"/>
                            </a:rPr>
                            <m:t>記憶の時計</m:t>
                          </m:r>
                        </m:oMath>
                      </m:oMathPara>
                    </a14:m>
                    <a:endParaRPr lang="ja-JP" altLang="en-US" sz="1400" dirty="0"/>
                  </a:p>
                </p:txBody>
              </p:sp>
            </mc:Choice>
            <mc:Fallback xmlns="">
              <p:sp>
                <p:nvSpPr>
                  <p:cNvPr id="65" name="テキスト ボックス 64">
                    <a:extLst>
                      <a:ext uri="{FF2B5EF4-FFF2-40B4-BE49-F238E27FC236}">
                        <a16:creationId xmlns:a16="http://schemas.microsoft.com/office/drawing/2014/main" id="{2AFD310B-33A1-4013-9875-B6C6E25DB56A}"/>
                      </a:ext>
                    </a:extLst>
                  </p:cNvPr>
                  <p:cNvSpPr txBox="1">
                    <a:spLocks noRot="1" noChangeAspect="1" noMove="1" noResize="1" noEditPoints="1" noAdjustHandles="1" noChangeArrowheads="1" noChangeShapeType="1" noTextEdit="1"/>
                  </p:cNvSpPr>
                  <p:nvPr/>
                </p:nvSpPr>
                <p:spPr>
                  <a:xfrm>
                    <a:off x="797839" y="5608761"/>
                    <a:ext cx="1154989" cy="340519"/>
                  </a:xfrm>
                  <a:prstGeom prst="roundRect">
                    <a:avLst/>
                  </a:prstGeom>
                  <a:blipFill>
                    <a:blip r:embed="rId6"/>
                    <a:stretch>
                      <a:fillRect/>
                    </a:stretch>
                  </a:blipFill>
                  <a:ln>
                    <a:solidFill>
                      <a:schemeClr val="accent1">
                        <a:lumMod val="75000"/>
                      </a:schemeClr>
                    </a:solidFill>
                  </a:ln>
                  <a:effectLst>
                    <a:innerShdw blurRad="114300">
                      <a:schemeClr val="accent1"/>
                    </a:innerShdw>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6" name="テキスト ボックス 65">
                    <a:extLst>
                      <a:ext uri="{FF2B5EF4-FFF2-40B4-BE49-F238E27FC236}">
                        <a16:creationId xmlns:a16="http://schemas.microsoft.com/office/drawing/2014/main" id="{15162E85-4C15-4C5E-8F4C-CC4482F94FE5}"/>
                      </a:ext>
                    </a:extLst>
                  </p:cNvPr>
                  <p:cNvSpPr txBox="1"/>
                  <p:nvPr/>
                </p:nvSpPr>
                <p:spPr>
                  <a:xfrm>
                    <a:off x="2449633" y="5608761"/>
                    <a:ext cx="970242" cy="340519"/>
                  </a:xfrm>
                  <a:prstGeom prst="roundRect">
                    <a:avLst/>
                  </a:prstGeom>
                  <a:solidFill>
                    <a:schemeClr val="bg1"/>
                  </a:solidFill>
                  <a:ln>
                    <a:solidFill>
                      <a:schemeClr val="accent1">
                        <a:lumMod val="75000"/>
                      </a:schemeClr>
                    </a:solidFill>
                  </a:ln>
                  <a:effectLst>
                    <a:innerShdw blurRad="114300">
                      <a:schemeClr val="accent1"/>
                    </a:innerShdw>
                  </a:effectLst>
                </p:spPr>
                <p:txBody>
                  <a:bodyPr wrap="none"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14:m>
                      <m:oMathPara xmlns:m="http://schemas.openxmlformats.org/officeDocument/2006/math">
                        <m:oMathParaPr>
                          <m:jc m:val="centerGroup"/>
                        </m:oMathParaPr>
                        <m:oMath xmlns:m="http://schemas.openxmlformats.org/officeDocument/2006/math">
                          <m:r>
                            <a:rPr lang="ja-JP" altLang="en-US" sz="1400" i="1">
                              <a:latin typeface="Cambria Math" panose="02040503050406030204" pitchFamily="18" charset="0"/>
                            </a:rPr>
                            <m:t>鏡の時計</m:t>
                          </m:r>
                        </m:oMath>
                      </m:oMathPara>
                    </a14:m>
                    <a:endParaRPr lang="ja-JP" altLang="en-US" sz="1400" dirty="0"/>
                  </a:p>
                </p:txBody>
              </p:sp>
            </mc:Choice>
            <mc:Fallback xmlns="">
              <p:sp>
                <p:nvSpPr>
                  <p:cNvPr id="56" name="テキスト ボックス 55">
                    <a:extLst>
                      <a:ext uri="{FF2B5EF4-FFF2-40B4-BE49-F238E27FC236}">
                        <a16:creationId xmlns:a16="http://schemas.microsoft.com/office/drawing/2014/main" id="{91AF62E4-C74A-4C4A-B4E4-8AA583974DE8}"/>
                      </a:ext>
                    </a:extLst>
                  </p:cNvPr>
                  <p:cNvSpPr txBox="1">
                    <a:spLocks noRot="1" noChangeAspect="1" noMove="1" noResize="1" noEditPoints="1" noAdjustHandles="1" noChangeArrowheads="1" noChangeShapeType="1" noTextEdit="1"/>
                  </p:cNvSpPr>
                  <p:nvPr/>
                </p:nvSpPr>
                <p:spPr>
                  <a:xfrm>
                    <a:off x="2449633" y="5608761"/>
                    <a:ext cx="970242" cy="340519"/>
                  </a:xfrm>
                  <a:prstGeom prst="roundRect">
                    <a:avLst/>
                  </a:prstGeom>
                  <a:blipFill>
                    <a:blip r:embed="rId7"/>
                    <a:stretch>
                      <a:fillRect/>
                    </a:stretch>
                  </a:blipFill>
                  <a:ln>
                    <a:solidFill>
                      <a:schemeClr val="accent1">
                        <a:lumMod val="75000"/>
                      </a:schemeClr>
                    </a:solidFill>
                  </a:ln>
                  <a:effectLst>
                    <a:innerShdw blurRad="114300">
                      <a:schemeClr val="accent1"/>
                    </a:innerShdw>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7" name="テキスト ボックス 66">
                    <a:extLst>
                      <a:ext uri="{FF2B5EF4-FFF2-40B4-BE49-F238E27FC236}">
                        <a16:creationId xmlns:a16="http://schemas.microsoft.com/office/drawing/2014/main" id="{1A71A68D-EA10-426F-B2F4-9727B0B3AF11}"/>
                      </a:ext>
                    </a:extLst>
                  </p:cNvPr>
                  <p:cNvSpPr txBox="1"/>
                  <p:nvPr/>
                </p:nvSpPr>
                <p:spPr>
                  <a:xfrm>
                    <a:off x="3777052" y="5004890"/>
                    <a:ext cx="1154988" cy="340519"/>
                  </a:xfrm>
                  <a:prstGeom prst="roundRect">
                    <a:avLst/>
                  </a:prstGeom>
                  <a:solidFill>
                    <a:schemeClr val="bg1"/>
                  </a:solidFill>
                  <a:ln>
                    <a:solidFill>
                      <a:schemeClr val="accent1">
                        <a:lumMod val="75000"/>
                      </a:schemeClr>
                    </a:solidFill>
                  </a:ln>
                  <a:effectLst>
                    <a:innerShdw blurRad="114300">
                      <a:schemeClr val="accent1"/>
                    </a:innerShdw>
                  </a:effectLst>
                </p:spPr>
                <p:txBody>
                  <a:bodyPr wrap="none"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14:m>
                      <m:oMathPara xmlns:m="http://schemas.openxmlformats.org/officeDocument/2006/math">
                        <m:oMathParaPr>
                          <m:jc m:val="centerGroup"/>
                        </m:oMathParaPr>
                        <m:oMath xmlns:m="http://schemas.openxmlformats.org/officeDocument/2006/math">
                          <m:r>
                            <a:rPr lang="ja-JP" altLang="en-US" sz="1400" i="1">
                              <a:latin typeface="Cambria Math" panose="02040503050406030204" pitchFamily="18" charset="0"/>
                            </a:rPr>
                            <m:t>本当の時計</m:t>
                          </m:r>
                        </m:oMath>
                      </m:oMathPara>
                    </a14:m>
                    <a:endParaRPr lang="ja-JP" altLang="en-US" sz="1400" dirty="0"/>
                  </a:p>
                </p:txBody>
              </p:sp>
            </mc:Choice>
            <mc:Fallback xmlns="">
              <p:sp>
                <p:nvSpPr>
                  <p:cNvPr id="57" name="テキスト ボックス 56">
                    <a:extLst>
                      <a:ext uri="{FF2B5EF4-FFF2-40B4-BE49-F238E27FC236}">
                        <a16:creationId xmlns:a16="http://schemas.microsoft.com/office/drawing/2014/main" id="{4372A6BD-5365-478F-855D-79610AEB405C}"/>
                      </a:ext>
                    </a:extLst>
                  </p:cNvPr>
                  <p:cNvSpPr txBox="1">
                    <a:spLocks noRot="1" noChangeAspect="1" noMove="1" noResize="1" noEditPoints="1" noAdjustHandles="1" noChangeArrowheads="1" noChangeShapeType="1" noTextEdit="1"/>
                  </p:cNvSpPr>
                  <p:nvPr/>
                </p:nvSpPr>
                <p:spPr>
                  <a:xfrm>
                    <a:off x="3777052" y="5004890"/>
                    <a:ext cx="1154988" cy="340519"/>
                  </a:xfrm>
                  <a:prstGeom prst="roundRect">
                    <a:avLst/>
                  </a:prstGeom>
                  <a:blipFill>
                    <a:blip r:embed="rId8"/>
                    <a:stretch>
                      <a:fillRect/>
                    </a:stretch>
                  </a:blipFill>
                  <a:ln>
                    <a:solidFill>
                      <a:schemeClr val="accent1">
                        <a:lumMod val="75000"/>
                      </a:schemeClr>
                    </a:solidFill>
                  </a:ln>
                  <a:effectLst>
                    <a:innerShdw blurRad="114300">
                      <a:schemeClr val="accent1"/>
                    </a:innerShdw>
                  </a:effectLst>
                </p:spPr>
                <p:txBody>
                  <a:bodyPr/>
                  <a:lstStyle/>
                  <a:p>
                    <a:r>
                      <a:rPr lang="ja-JP" altLang="en-US">
                        <a:noFill/>
                      </a:rPr>
                      <a:t> </a:t>
                    </a:r>
                  </a:p>
                </p:txBody>
              </p:sp>
            </mc:Fallback>
          </mc:AlternateContent>
        </p:grpSp>
      </p:grpSp>
      <p:grpSp>
        <p:nvGrpSpPr>
          <p:cNvPr id="68" name="グループ化 67">
            <a:extLst>
              <a:ext uri="{FF2B5EF4-FFF2-40B4-BE49-F238E27FC236}">
                <a16:creationId xmlns:a16="http://schemas.microsoft.com/office/drawing/2014/main" id="{D0A3ED5C-8D92-4C57-ACE0-C980999523B1}"/>
              </a:ext>
            </a:extLst>
          </p:cNvPr>
          <p:cNvGrpSpPr/>
          <p:nvPr/>
        </p:nvGrpSpPr>
        <p:grpSpPr>
          <a:xfrm>
            <a:off x="4677961" y="3724411"/>
            <a:ext cx="1527063" cy="703145"/>
            <a:chOff x="5047580" y="2604998"/>
            <a:chExt cx="1527063" cy="703145"/>
          </a:xfrm>
          <a:effectLst>
            <a:glow rad="127000">
              <a:schemeClr val="bg1">
                <a:alpha val="80000"/>
              </a:schemeClr>
            </a:glow>
          </a:effectLst>
        </p:grpSpPr>
        <p:sp>
          <p:nvSpPr>
            <p:cNvPr id="69" name="フリーフォーム 33">
              <a:extLst>
                <a:ext uri="{FF2B5EF4-FFF2-40B4-BE49-F238E27FC236}">
                  <a16:creationId xmlns:a16="http://schemas.microsoft.com/office/drawing/2014/main" id="{BE964796-1795-4478-933F-37C67F5ACBC3}"/>
                </a:ext>
              </a:extLst>
            </p:cNvPr>
            <p:cNvSpPr/>
            <p:nvPr/>
          </p:nvSpPr>
          <p:spPr>
            <a:xfrm>
              <a:off x="5047580" y="2604998"/>
              <a:ext cx="1527063" cy="423341"/>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2977135"/>
                <a:gd name="connsiteY0" fmla="*/ 24993 h 552645"/>
                <a:gd name="connsiteX1" fmla="*/ 2977135 w 2977135"/>
                <a:gd name="connsiteY1" fmla="*/ 0 h 552645"/>
                <a:gd name="connsiteX0" fmla="*/ 0 w 2977135"/>
                <a:gd name="connsiteY0" fmla="*/ 24993 h 556502"/>
                <a:gd name="connsiteX1" fmla="*/ 2977135 w 2977135"/>
                <a:gd name="connsiteY1" fmla="*/ 0 h 556502"/>
                <a:gd name="connsiteX0" fmla="*/ 0 w 2553361"/>
                <a:gd name="connsiteY0" fmla="*/ 48100 h 566483"/>
                <a:gd name="connsiteX1" fmla="*/ 2553361 w 2553361"/>
                <a:gd name="connsiteY1" fmla="*/ 0 h 566483"/>
                <a:gd name="connsiteX0" fmla="*/ 0 w 2553361"/>
                <a:gd name="connsiteY0" fmla="*/ 48100 h 498002"/>
                <a:gd name="connsiteX1" fmla="*/ 2553361 w 2553361"/>
                <a:gd name="connsiteY1" fmla="*/ 0 h 498002"/>
                <a:gd name="connsiteX0" fmla="*/ 0 w 2553376"/>
                <a:gd name="connsiteY0" fmla="*/ 48100 h 467285"/>
                <a:gd name="connsiteX1" fmla="*/ 2553361 w 2553376"/>
                <a:gd name="connsiteY1" fmla="*/ 0 h 467285"/>
                <a:gd name="connsiteX0" fmla="*/ 0 w 2553361"/>
                <a:gd name="connsiteY0" fmla="*/ 48100 h 480332"/>
                <a:gd name="connsiteX1" fmla="*/ 2553361 w 2553361"/>
                <a:gd name="connsiteY1" fmla="*/ 0 h 480332"/>
                <a:gd name="connsiteX0" fmla="*/ 0 w 2553361"/>
                <a:gd name="connsiteY0" fmla="*/ 48100 h 519695"/>
                <a:gd name="connsiteX1" fmla="*/ 2553361 w 2553361"/>
                <a:gd name="connsiteY1" fmla="*/ 0 h 519695"/>
                <a:gd name="connsiteX0" fmla="*/ 977 w 2554338"/>
                <a:gd name="connsiteY0" fmla="*/ 48100 h 533133"/>
                <a:gd name="connsiteX1" fmla="*/ 2554338 w 2554338"/>
                <a:gd name="connsiteY1" fmla="*/ 0 h 533133"/>
                <a:gd name="connsiteX0" fmla="*/ 964 w 2554647"/>
                <a:gd name="connsiteY0" fmla="*/ 48100 h 537291"/>
                <a:gd name="connsiteX1" fmla="*/ 2554325 w 2554647"/>
                <a:gd name="connsiteY1" fmla="*/ 0 h 537291"/>
                <a:gd name="connsiteX0" fmla="*/ 964 w 2554646"/>
                <a:gd name="connsiteY0" fmla="*/ 1886 h 513497"/>
                <a:gd name="connsiteX1" fmla="*/ 2554324 w 2554646"/>
                <a:gd name="connsiteY1" fmla="*/ 0 h 513497"/>
              </a:gdLst>
              <a:ahLst/>
              <a:cxnLst>
                <a:cxn ang="0">
                  <a:pos x="connsiteX0" y="connsiteY0"/>
                </a:cxn>
                <a:cxn ang="0">
                  <a:pos x="connsiteX1" y="connsiteY1"/>
                </a:cxn>
              </a:cxnLst>
              <a:rect l="l" t="t" r="r" b="b"/>
              <a:pathLst>
                <a:path w="2554646" h="513497">
                  <a:moveTo>
                    <a:pt x="964" y="1886"/>
                  </a:moveTo>
                  <a:cubicBezTo>
                    <a:pt x="-57760" y="687379"/>
                    <a:pt x="2588122" y="681310"/>
                    <a:pt x="2554324" y="0"/>
                  </a:cubicBezTo>
                </a:path>
              </a:pathLst>
            </a:custGeom>
            <a:noFill/>
            <a:ln w="25400">
              <a:solidFill>
                <a:schemeClr val="tx2">
                  <a:lumMod val="60000"/>
                  <a:lumOff val="40000"/>
                </a:schemeClr>
              </a:solidFill>
              <a:headEnd type="arrow"/>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70" name="円形吹き出し 53">
              <a:extLst>
                <a:ext uri="{FF2B5EF4-FFF2-40B4-BE49-F238E27FC236}">
                  <a16:creationId xmlns:a16="http://schemas.microsoft.com/office/drawing/2014/main" id="{074AEFD8-0C33-4F92-A140-3D9D2A13C4C0}"/>
                </a:ext>
              </a:extLst>
            </p:cNvPr>
            <p:cNvSpPr/>
            <p:nvPr/>
          </p:nvSpPr>
          <p:spPr>
            <a:xfrm>
              <a:off x="5132715" y="2863540"/>
              <a:ext cx="1118061" cy="444603"/>
            </a:xfrm>
            <a:prstGeom prst="wedgeEllipseCallout">
              <a:avLst>
                <a:gd name="adj1" fmla="val -36039"/>
                <a:gd name="adj2" fmla="val -37456"/>
              </a:avLst>
            </a:prstGeom>
            <a:solidFill>
              <a:schemeClr val="accent1">
                <a:lumMod val="60000"/>
                <a:lumOff val="40000"/>
                <a:alpha val="45000"/>
              </a:schemeClr>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600" dirty="0">
                  <a:solidFill>
                    <a:prstClr val="black"/>
                  </a:solidFill>
                  <a:effectLst>
                    <a:glow rad="177800">
                      <a:prstClr val="white"/>
                    </a:glow>
                  </a:effectLst>
                </a:rPr>
                <a:t>左右反転</a:t>
              </a:r>
              <a:endParaRPr lang="en-US" altLang="ja-JP" sz="1600" dirty="0">
                <a:solidFill>
                  <a:prstClr val="black"/>
                </a:solidFill>
                <a:effectLst>
                  <a:glow rad="177800">
                    <a:prstClr val="white"/>
                  </a:glow>
                </a:effectLst>
              </a:endParaRPr>
            </a:p>
          </p:txBody>
        </p:sp>
      </p:grpSp>
      <p:grpSp>
        <p:nvGrpSpPr>
          <p:cNvPr id="71" name="グループ化 70">
            <a:extLst>
              <a:ext uri="{FF2B5EF4-FFF2-40B4-BE49-F238E27FC236}">
                <a16:creationId xmlns:a16="http://schemas.microsoft.com/office/drawing/2014/main" id="{0EC7C77D-27B8-48E7-B48F-7D936106959F}"/>
              </a:ext>
            </a:extLst>
          </p:cNvPr>
          <p:cNvGrpSpPr/>
          <p:nvPr/>
        </p:nvGrpSpPr>
        <p:grpSpPr>
          <a:xfrm>
            <a:off x="6353870" y="3391100"/>
            <a:ext cx="1880495" cy="681121"/>
            <a:chOff x="4848664" y="2531524"/>
            <a:chExt cx="1880495" cy="681121"/>
          </a:xfrm>
          <a:effectLst>
            <a:glow rad="127000">
              <a:schemeClr val="bg1">
                <a:alpha val="80000"/>
              </a:schemeClr>
            </a:glow>
          </a:effectLst>
        </p:grpSpPr>
        <p:sp>
          <p:nvSpPr>
            <p:cNvPr id="72" name="フリーフォーム 33">
              <a:extLst>
                <a:ext uri="{FF2B5EF4-FFF2-40B4-BE49-F238E27FC236}">
                  <a16:creationId xmlns:a16="http://schemas.microsoft.com/office/drawing/2014/main" id="{FA9E9CEB-F71E-419F-B68F-F07904E0D9EA}"/>
                </a:ext>
              </a:extLst>
            </p:cNvPr>
            <p:cNvSpPr/>
            <p:nvPr/>
          </p:nvSpPr>
          <p:spPr>
            <a:xfrm rot="20327483">
              <a:off x="4848664" y="2531524"/>
              <a:ext cx="1477412" cy="413846"/>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2977135"/>
                <a:gd name="connsiteY0" fmla="*/ 24993 h 552645"/>
                <a:gd name="connsiteX1" fmla="*/ 2977135 w 2977135"/>
                <a:gd name="connsiteY1" fmla="*/ 0 h 552645"/>
                <a:gd name="connsiteX0" fmla="*/ 0 w 2977135"/>
                <a:gd name="connsiteY0" fmla="*/ 24993 h 556502"/>
                <a:gd name="connsiteX1" fmla="*/ 2977135 w 2977135"/>
                <a:gd name="connsiteY1" fmla="*/ 0 h 556502"/>
                <a:gd name="connsiteX0" fmla="*/ 0 w 2553361"/>
                <a:gd name="connsiteY0" fmla="*/ 48100 h 566483"/>
                <a:gd name="connsiteX1" fmla="*/ 2553361 w 2553361"/>
                <a:gd name="connsiteY1" fmla="*/ 0 h 566483"/>
                <a:gd name="connsiteX0" fmla="*/ 0 w 2553361"/>
                <a:gd name="connsiteY0" fmla="*/ 48100 h 498002"/>
                <a:gd name="connsiteX1" fmla="*/ 2553361 w 2553361"/>
                <a:gd name="connsiteY1" fmla="*/ 0 h 498002"/>
                <a:gd name="connsiteX0" fmla="*/ 0 w 2553376"/>
                <a:gd name="connsiteY0" fmla="*/ 48100 h 467285"/>
                <a:gd name="connsiteX1" fmla="*/ 2553361 w 2553376"/>
                <a:gd name="connsiteY1" fmla="*/ 0 h 467285"/>
                <a:gd name="connsiteX0" fmla="*/ 0 w 2553361"/>
                <a:gd name="connsiteY0" fmla="*/ 48100 h 480332"/>
                <a:gd name="connsiteX1" fmla="*/ 2553361 w 2553361"/>
                <a:gd name="connsiteY1" fmla="*/ 0 h 480332"/>
                <a:gd name="connsiteX0" fmla="*/ 0 w 2553361"/>
                <a:gd name="connsiteY0" fmla="*/ 48100 h 519695"/>
                <a:gd name="connsiteX1" fmla="*/ 2553361 w 2553361"/>
                <a:gd name="connsiteY1" fmla="*/ 0 h 519695"/>
                <a:gd name="connsiteX0" fmla="*/ 977 w 2554338"/>
                <a:gd name="connsiteY0" fmla="*/ 48100 h 533133"/>
                <a:gd name="connsiteX1" fmla="*/ 2554338 w 2554338"/>
                <a:gd name="connsiteY1" fmla="*/ 0 h 533133"/>
                <a:gd name="connsiteX0" fmla="*/ 964 w 2554647"/>
                <a:gd name="connsiteY0" fmla="*/ 48100 h 537291"/>
                <a:gd name="connsiteX1" fmla="*/ 2554325 w 2554647"/>
                <a:gd name="connsiteY1" fmla="*/ 0 h 537291"/>
                <a:gd name="connsiteX0" fmla="*/ 964 w 2554646"/>
                <a:gd name="connsiteY0" fmla="*/ 1886 h 513497"/>
                <a:gd name="connsiteX1" fmla="*/ 2554324 w 2554646"/>
                <a:gd name="connsiteY1" fmla="*/ 0 h 513497"/>
                <a:gd name="connsiteX0" fmla="*/ 945 w 2611342"/>
                <a:gd name="connsiteY0" fmla="*/ 159152 h 599192"/>
                <a:gd name="connsiteX1" fmla="*/ 2611029 w 2611342"/>
                <a:gd name="connsiteY1" fmla="*/ 0 h 599192"/>
                <a:gd name="connsiteX0" fmla="*/ 954 w 2581256"/>
                <a:gd name="connsiteY0" fmla="*/ 95677 h 563002"/>
                <a:gd name="connsiteX1" fmla="*/ 2580939 w 2581256"/>
                <a:gd name="connsiteY1" fmla="*/ 0 h 563002"/>
                <a:gd name="connsiteX0" fmla="*/ 961 w 2580996"/>
                <a:gd name="connsiteY0" fmla="*/ 95677 h 591649"/>
                <a:gd name="connsiteX1" fmla="*/ 2580946 w 2580996"/>
                <a:gd name="connsiteY1" fmla="*/ 0 h 591649"/>
              </a:gdLst>
              <a:ahLst/>
              <a:cxnLst>
                <a:cxn ang="0">
                  <a:pos x="connsiteX0" y="connsiteY0"/>
                </a:cxn>
                <a:cxn ang="0">
                  <a:pos x="connsiteX1" y="connsiteY1"/>
                </a:cxn>
              </a:cxnLst>
              <a:rect l="l" t="t" r="r" b="b"/>
              <a:pathLst>
                <a:path w="2580996" h="591649">
                  <a:moveTo>
                    <a:pt x="961" y="95677"/>
                  </a:moveTo>
                  <a:cubicBezTo>
                    <a:pt x="-57763" y="781170"/>
                    <a:pt x="2594137" y="762407"/>
                    <a:pt x="2580946" y="0"/>
                  </a:cubicBezTo>
                </a:path>
              </a:pathLst>
            </a:custGeom>
            <a:noFill/>
            <a:ln w="25400">
              <a:solidFill>
                <a:schemeClr val="tx2">
                  <a:lumMod val="60000"/>
                  <a:lumOff val="40000"/>
                </a:schemeClr>
              </a:solidFill>
              <a:headEnd type="arrow"/>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73" name="円形吹き出し 53">
              <a:extLst>
                <a:ext uri="{FF2B5EF4-FFF2-40B4-BE49-F238E27FC236}">
                  <a16:creationId xmlns:a16="http://schemas.microsoft.com/office/drawing/2014/main" id="{3120A8C1-D404-49FD-A330-1E2D3DD7BA6E}"/>
                </a:ext>
              </a:extLst>
            </p:cNvPr>
            <p:cNvSpPr/>
            <p:nvPr/>
          </p:nvSpPr>
          <p:spPr>
            <a:xfrm>
              <a:off x="5611098" y="2768042"/>
              <a:ext cx="1118061" cy="444603"/>
            </a:xfrm>
            <a:prstGeom prst="wedgeEllipseCallout">
              <a:avLst>
                <a:gd name="adj1" fmla="val -48351"/>
                <a:gd name="adj2" fmla="val -4283"/>
              </a:avLst>
            </a:prstGeom>
            <a:solidFill>
              <a:schemeClr val="accent1">
                <a:lumMod val="60000"/>
                <a:lumOff val="40000"/>
                <a:alpha val="45000"/>
              </a:schemeClr>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600" dirty="0">
                  <a:solidFill>
                    <a:prstClr val="black"/>
                  </a:solidFill>
                  <a:effectLst>
                    <a:glow rad="177800">
                      <a:prstClr val="white"/>
                    </a:glow>
                  </a:effectLst>
                </a:rPr>
                <a:t>前後反転</a:t>
              </a:r>
              <a:endParaRPr lang="en-US" altLang="ja-JP" sz="1600" dirty="0">
                <a:solidFill>
                  <a:prstClr val="black"/>
                </a:solidFill>
                <a:effectLst>
                  <a:glow rad="177800">
                    <a:prstClr val="white"/>
                  </a:glow>
                </a:effectLst>
              </a:endParaRPr>
            </a:p>
          </p:txBody>
        </p:sp>
      </p:grpSp>
      <p:sp>
        <p:nvSpPr>
          <p:cNvPr id="74" name="鏡を床に　角丸四角形吹き出し 25">
            <a:extLst>
              <a:ext uri="{FF2B5EF4-FFF2-40B4-BE49-F238E27FC236}">
                <a16:creationId xmlns:a16="http://schemas.microsoft.com/office/drawing/2014/main" id="{DC969A9C-A730-4391-B097-73A9D01C8637}"/>
              </a:ext>
            </a:extLst>
          </p:cNvPr>
          <p:cNvSpPr>
            <a:spLocks/>
          </p:cNvSpPr>
          <p:nvPr/>
        </p:nvSpPr>
        <p:spPr>
          <a:xfrm>
            <a:off x="4634961" y="5181852"/>
            <a:ext cx="3501637" cy="1235185"/>
          </a:xfrm>
          <a:prstGeom prst="wedgeRoundRectCallout">
            <a:avLst>
              <a:gd name="adj1" fmla="val -9722"/>
              <a:gd name="adj2" fmla="val -48772"/>
              <a:gd name="adj3" fmla="val 16667"/>
            </a:avLst>
          </a:prstGeom>
          <a:solidFill>
            <a:schemeClr val="accent6">
              <a:lumMod val="20000"/>
              <a:lumOff val="80000"/>
            </a:schemeClr>
          </a:solidFill>
          <a:ln w="12700">
            <a:noFill/>
          </a:ln>
          <a:effectLst>
            <a:innerShdw blurRad="139700">
              <a:srgbClr val="FF6600"/>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ct val="20000"/>
              </a:spcBef>
            </a:pPr>
            <a:r>
              <a:rPr lang="ja-JP" altLang="en-US" sz="2000" dirty="0">
                <a:solidFill>
                  <a:srgbClr val="EEECE1">
                    <a:lumMod val="10000"/>
                  </a:srgbClr>
                </a:solidFill>
              </a:rPr>
              <a:t>文字盤が映っていると</a:t>
            </a:r>
            <a:endParaRPr lang="en-US" altLang="ja-JP" sz="2000" dirty="0">
              <a:solidFill>
                <a:srgbClr val="EEECE1">
                  <a:lumMod val="10000"/>
                </a:srgbClr>
              </a:solidFill>
            </a:endParaRPr>
          </a:p>
          <a:p>
            <a:pPr algn="ctr">
              <a:spcBef>
                <a:spcPct val="20000"/>
              </a:spcBef>
            </a:pPr>
            <a:r>
              <a:rPr lang="ja-JP" altLang="en-US" sz="2000" dirty="0">
                <a:solidFill>
                  <a:srgbClr val="EEECE1">
                    <a:lumMod val="10000"/>
                  </a:srgbClr>
                </a:solidFill>
              </a:rPr>
              <a:t>優先的に文字盤を読む</a:t>
            </a:r>
          </a:p>
        </p:txBody>
      </p:sp>
      <p:grpSp>
        <p:nvGrpSpPr>
          <p:cNvPr id="75" name="グループ化 74">
            <a:extLst>
              <a:ext uri="{FF2B5EF4-FFF2-40B4-BE49-F238E27FC236}">
                <a16:creationId xmlns:a16="http://schemas.microsoft.com/office/drawing/2014/main" id="{61087DE0-D037-4385-8226-40D8BAB39ABF}"/>
              </a:ext>
            </a:extLst>
          </p:cNvPr>
          <p:cNvGrpSpPr/>
          <p:nvPr/>
        </p:nvGrpSpPr>
        <p:grpSpPr>
          <a:xfrm>
            <a:off x="3853872" y="2299093"/>
            <a:ext cx="3262432" cy="2635134"/>
            <a:chOff x="452049" y="4570250"/>
            <a:chExt cx="3301215" cy="2635134"/>
          </a:xfrm>
        </p:grpSpPr>
        <p:sp>
          <p:nvSpPr>
            <p:cNvPr id="76" name="それらしい大きさ">
              <a:extLst>
                <a:ext uri="{FF2B5EF4-FFF2-40B4-BE49-F238E27FC236}">
                  <a16:creationId xmlns:a16="http://schemas.microsoft.com/office/drawing/2014/main" id="{AB0AFEE7-F404-4554-B8FB-897C61A0FFE7}"/>
                </a:ext>
              </a:extLst>
            </p:cNvPr>
            <p:cNvSpPr txBox="1"/>
            <p:nvPr/>
          </p:nvSpPr>
          <p:spPr>
            <a:xfrm>
              <a:off x="452049" y="6805274"/>
              <a:ext cx="3301215" cy="400110"/>
            </a:xfrm>
            <a:prstGeom prst="rect">
              <a:avLst/>
            </a:prstGeom>
            <a:noFill/>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こちらを先に考えてしまう</a:t>
              </a:r>
              <a:endParaRPr kumimoji="1"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endParaRPr>
            </a:p>
          </p:txBody>
        </p:sp>
        <p:sp>
          <p:nvSpPr>
            <p:cNvPr id="77" name="フリーフォーム 54">
              <a:extLst>
                <a:ext uri="{FF2B5EF4-FFF2-40B4-BE49-F238E27FC236}">
                  <a16:creationId xmlns:a16="http://schemas.microsoft.com/office/drawing/2014/main" id="{C5B24083-135F-4F18-9DD9-CCBED39DD4C3}"/>
                </a:ext>
              </a:extLst>
            </p:cNvPr>
            <p:cNvSpPr/>
            <p:nvPr/>
          </p:nvSpPr>
          <p:spPr>
            <a:xfrm>
              <a:off x="593306" y="4570250"/>
              <a:ext cx="2989922" cy="2160000"/>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 name="connsiteX0" fmla="*/ 1019286 w 2136524"/>
                <a:gd name="connsiteY0" fmla="*/ 1401685 h 1405752"/>
                <a:gd name="connsiteX1" fmla="*/ 45251 w 2136524"/>
                <a:gd name="connsiteY1" fmla="*/ 1153208 h 1405752"/>
                <a:gd name="connsiteX2" fmla="*/ 691294 w 2136524"/>
                <a:gd name="connsiteY2" fmla="*/ 169233 h 1405752"/>
                <a:gd name="connsiteX3" fmla="*/ 2122529 w 2136524"/>
                <a:gd name="connsiteY3" fmla="*/ 368016 h 1405752"/>
                <a:gd name="connsiteX4" fmla="*/ 1246872 w 2136524"/>
                <a:gd name="connsiteY4" fmla="*/ 1405752 h 1405752"/>
                <a:gd name="connsiteX0" fmla="*/ 1019286 w 2137715"/>
                <a:gd name="connsiteY0" fmla="*/ 1401685 h 1405752"/>
                <a:gd name="connsiteX1" fmla="*/ 45251 w 2137715"/>
                <a:gd name="connsiteY1" fmla="*/ 1153208 h 1405752"/>
                <a:gd name="connsiteX2" fmla="*/ 691294 w 2137715"/>
                <a:gd name="connsiteY2" fmla="*/ 169233 h 1405752"/>
                <a:gd name="connsiteX3" fmla="*/ 2122529 w 2137715"/>
                <a:gd name="connsiteY3" fmla="*/ 368016 h 1405752"/>
                <a:gd name="connsiteX4" fmla="*/ 1246872 w 2137715"/>
                <a:gd name="connsiteY4" fmla="*/ 1405752 h 1405752"/>
                <a:gd name="connsiteX0" fmla="*/ 1019286 w 2137715"/>
                <a:gd name="connsiteY0" fmla="*/ 1386839 h 1390906"/>
                <a:gd name="connsiteX1" fmla="*/ 45251 w 2137715"/>
                <a:gd name="connsiteY1" fmla="*/ 1138362 h 1390906"/>
                <a:gd name="connsiteX2" fmla="*/ 691294 w 2137715"/>
                <a:gd name="connsiteY2" fmla="*/ 154387 h 1390906"/>
                <a:gd name="connsiteX3" fmla="*/ 2122529 w 2137715"/>
                <a:gd name="connsiteY3" fmla="*/ 353170 h 1390906"/>
                <a:gd name="connsiteX4" fmla="*/ 1246872 w 2137715"/>
                <a:gd name="connsiteY4" fmla="*/ 1390906 h 1390906"/>
                <a:gd name="connsiteX0" fmla="*/ 1012549 w 2130978"/>
                <a:gd name="connsiteY0" fmla="*/ 1386839 h 1426151"/>
                <a:gd name="connsiteX1" fmla="*/ 38514 w 2130978"/>
                <a:gd name="connsiteY1" fmla="*/ 1138362 h 1426151"/>
                <a:gd name="connsiteX2" fmla="*/ 684557 w 2130978"/>
                <a:gd name="connsiteY2" fmla="*/ 154387 h 1426151"/>
                <a:gd name="connsiteX3" fmla="*/ 2115792 w 2130978"/>
                <a:gd name="connsiteY3" fmla="*/ 353170 h 1426151"/>
                <a:gd name="connsiteX4" fmla="*/ 1240135 w 2130978"/>
                <a:gd name="connsiteY4" fmla="*/ 1390906 h 1426151"/>
                <a:gd name="connsiteX0" fmla="*/ 1012549 w 2130978"/>
                <a:gd name="connsiteY0" fmla="*/ 1386839 h 1390906"/>
                <a:gd name="connsiteX1" fmla="*/ 38514 w 2130978"/>
                <a:gd name="connsiteY1" fmla="*/ 1138362 h 1390906"/>
                <a:gd name="connsiteX2" fmla="*/ 684557 w 2130978"/>
                <a:gd name="connsiteY2" fmla="*/ 154387 h 1390906"/>
                <a:gd name="connsiteX3" fmla="*/ 2115792 w 2130978"/>
                <a:gd name="connsiteY3" fmla="*/ 353170 h 1390906"/>
                <a:gd name="connsiteX4" fmla="*/ 1240135 w 2130978"/>
                <a:gd name="connsiteY4" fmla="*/ 1390906 h 1390906"/>
                <a:gd name="connsiteX0" fmla="*/ 1012549 w 2130978"/>
                <a:gd name="connsiteY0" fmla="*/ 1386839 h 1426982"/>
                <a:gd name="connsiteX1" fmla="*/ 38514 w 2130978"/>
                <a:gd name="connsiteY1" fmla="*/ 1138362 h 1426982"/>
                <a:gd name="connsiteX2" fmla="*/ 684557 w 2130978"/>
                <a:gd name="connsiteY2" fmla="*/ 154387 h 1426982"/>
                <a:gd name="connsiteX3" fmla="*/ 2115792 w 2130978"/>
                <a:gd name="connsiteY3" fmla="*/ 353170 h 1426982"/>
                <a:gd name="connsiteX4" fmla="*/ 1240135 w 2130978"/>
                <a:gd name="connsiteY4" fmla="*/ 1390906 h 1426982"/>
                <a:gd name="connsiteX0" fmla="*/ 1005976 w 2124405"/>
                <a:gd name="connsiteY0" fmla="*/ 1386839 h 1406493"/>
                <a:gd name="connsiteX1" fmla="*/ 31941 w 2124405"/>
                <a:gd name="connsiteY1" fmla="*/ 1138362 h 1406493"/>
                <a:gd name="connsiteX2" fmla="*/ 677984 w 2124405"/>
                <a:gd name="connsiteY2" fmla="*/ 154387 h 1406493"/>
                <a:gd name="connsiteX3" fmla="*/ 2109219 w 2124405"/>
                <a:gd name="connsiteY3" fmla="*/ 353170 h 1406493"/>
                <a:gd name="connsiteX4" fmla="*/ 1233562 w 2124405"/>
                <a:gd name="connsiteY4" fmla="*/ 1390906 h 1406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405" h="1406493">
                  <a:moveTo>
                    <a:pt x="1005976" y="1386839"/>
                  </a:moveTo>
                  <a:cubicBezTo>
                    <a:pt x="593965" y="1439867"/>
                    <a:pt x="150285" y="1394713"/>
                    <a:pt x="31941" y="1138362"/>
                  </a:cubicBezTo>
                  <a:cubicBezTo>
                    <a:pt x="-86403" y="882011"/>
                    <a:pt x="123049" y="379251"/>
                    <a:pt x="677984" y="154387"/>
                  </a:cubicBezTo>
                  <a:cubicBezTo>
                    <a:pt x="1232919" y="-70477"/>
                    <a:pt x="2006515" y="-85809"/>
                    <a:pt x="2109219" y="353170"/>
                  </a:cubicBezTo>
                  <a:cubicBezTo>
                    <a:pt x="2211923" y="792149"/>
                    <a:pt x="1779792" y="1160256"/>
                    <a:pt x="1233562" y="1390906"/>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sp>
        <p:nvSpPr>
          <p:cNvPr id="82" name="テキスト ボックス 81">
            <a:extLst>
              <a:ext uri="{FF2B5EF4-FFF2-40B4-BE49-F238E27FC236}">
                <a16:creationId xmlns:a16="http://schemas.microsoft.com/office/drawing/2014/main" id="{5AA4BF6C-FA56-4F53-8742-B2E8698247EE}"/>
              </a:ext>
            </a:extLst>
          </p:cNvPr>
          <p:cNvSpPr txBox="1"/>
          <p:nvPr/>
        </p:nvSpPr>
        <p:spPr>
          <a:xfrm>
            <a:off x="7438971" y="6078483"/>
            <a:ext cx="697627" cy="338554"/>
          </a:xfrm>
          <a:prstGeom prst="rect">
            <a:avLst/>
          </a:prstGeom>
          <a:noFill/>
        </p:spPr>
        <p:txBody>
          <a:bodyPr wrap="none" rtlCol="0">
            <a:spAutoFit/>
          </a:bodyPr>
          <a:lstStyle/>
          <a:p>
            <a:r>
              <a:rPr kumimoji="1" lang="ja-JP" altLang="en-US" sz="1600" dirty="0"/>
              <a:t>ようだ</a:t>
            </a:r>
          </a:p>
        </p:txBody>
      </p:sp>
      <p:sp>
        <p:nvSpPr>
          <p:cNvPr id="49" name="フリーフォーム 33">
            <a:extLst>
              <a:ext uri="{FF2B5EF4-FFF2-40B4-BE49-F238E27FC236}">
                <a16:creationId xmlns:a16="http://schemas.microsoft.com/office/drawing/2014/main" id="{6F4F6094-C7B7-4615-AE69-0B002F417347}"/>
              </a:ext>
            </a:extLst>
          </p:cNvPr>
          <p:cNvSpPr>
            <a:spLocks/>
          </p:cNvSpPr>
          <p:nvPr/>
        </p:nvSpPr>
        <p:spPr>
          <a:xfrm flipV="1">
            <a:off x="4209960" y="2852936"/>
            <a:ext cx="1038259" cy="0"/>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nvGrpSpPr>
          <p:cNvPr id="84" name="グループ化 83">
            <a:extLst>
              <a:ext uri="{FF2B5EF4-FFF2-40B4-BE49-F238E27FC236}">
                <a16:creationId xmlns:a16="http://schemas.microsoft.com/office/drawing/2014/main" id="{93402E95-028E-4BD4-B547-36D52AE3CABA}"/>
              </a:ext>
            </a:extLst>
          </p:cNvPr>
          <p:cNvGrpSpPr/>
          <p:nvPr/>
        </p:nvGrpSpPr>
        <p:grpSpPr>
          <a:xfrm>
            <a:off x="1224000" y="684000"/>
            <a:ext cx="2124000" cy="1908000"/>
            <a:chOff x="1236841" y="677411"/>
            <a:chExt cx="2124000" cy="1908000"/>
          </a:xfrm>
        </p:grpSpPr>
        <p:sp>
          <p:nvSpPr>
            <p:cNvPr id="86" name="正方形/長方形 85">
              <a:extLst>
                <a:ext uri="{FF2B5EF4-FFF2-40B4-BE49-F238E27FC236}">
                  <a16:creationId xmlns:a16="http://schemas.microsoft.com/office/drawing/2014/main" id="{AB2BA201-E676-448F-B117-F828ADDBF738}"/>
                </a:ext>
              </a:extLst>
            </p:cNvPr>
            <p:cNvSpPr/>
            <p:nvPr/>
          </p:nvSpPr>
          <p:spPr>
            <a:xfrm>
              <a:off x="1236841" y="677411"/>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6" name="図 105">
              <a:extLst>
                <a:ext uri="{FF2B5EF4-FFF2-40B4-BE49-F238E27FC236}">
                  <a16:creationId xmlns:a16="http://schemas.microsoft.com/office/drawing/2014/main" id="{F59DEA23-3B45-4D3C-BD54-C346883E411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351020" y="770746"/>
              <a:ext cx="1895643" cy="1721331"/>
            </a:xfrm>
            <a:prstGeom prst="rect">
              <a:avLst/>
            </a:prstGeom>
          </p:spPr>
        </p:pic>
        <p:sp>
          <p:nvSpPr>
            <p:cNvPr id="107" name="フリーフォーム 33">
              <a:extLst>
                <a:ext uri="{FF2B5EF4-FFF2-40B4-BE49-F238E27FC236}">
                  <a16:creationId xmlns:a16="http://schemas.microsoft.com/office/drawing/2014/main" id="{52EA7131-CC2A-4E7F-A079-D30AC1D7A2A2}"/>
                </a:ext>
              </a:extLst>
            </p:cNvPr>
            <p:cNvSpPr/>
            <p:nvPr/>
          </p:nvSpPr>
          <p:spPr>
            <a:xfrm>
              <a:off x="1485065" y="1993365"/>
              <a:ext cx="603285" cy="1344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08" name="円形吹き出し 47">
              <a:extLst>
                <a:ext uri="{FF2B5EF4-FFF2-40B4-BE49-F238E27FC236}">
                  <a16:creationId xmlns:a16="http://schemas.microsoft.com/office/drawing/2014/main" id="{CFEB3B70-35E9-4A1F-AAD2-135E346C09A0}"/>
                </a:ext>
              </a:extLst>
            </p:cNvPr>
            <p:cNvSpPr/>
            <p:nvPr/>
          </p:nvSpPr>
          <p:spPr>
            <a:xfrm>
              <a:off x="1454567" y="677411"/>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左右</a:t>
              </a:r>
              <a:endParaRPr lang="en-US" altLang="ja-JP" sz="1600" dirty="0">
                <a:solidFill>
                  <a:prstClr val="black"/>
                </a:solidFill>
                <a:effectLst>
                  <a:glow rad="177800">
                    <a:prstClr val="white"/>
                  </a:glow>
                </a:effectLst>
              </a:endParaRPr>
            </a:p>
          </p:txBody>
        </p:sp>
        <p:sp>
          <p:nvSpPr>
            <p:cNvPr id="109" name="テキスト ボックス 108">
              <a:extLst>
                <a:ext uri="{FF2B5EF4-FFF2-40B4-BE49-F238E27FC236}">
                  <a16:creationId xmlns:a16="http://schemas.microsoft.com/office/drawing/2014/main" id="{E1F5A539-376B-4094-830B-736F41FE4E11}"/>
                </a:ext>
              </a:extLst>
            </p:cNvPr>
            <p:cNvSpPr txBox="1"/>
            <p:nvPr/>
          </p:nvSpPr>
          <p:spPr>
            <a:xfrm>
              <a:off x="1236841" y="677411"/>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①</a:t>
              </a:r>
            </a:p>
          </p:txBody>
        </p:sp>
        <p:sp>
          <p:nvSpPr>
            <p:cNvPr id="110" name="テキスト ボックス 109">
              <a:extLst>
                <a:ext uri="{FF2B5EF4-FFF2-40B4-BE49-F238E27FC236}">
                  <a16:creationId xmlns:a16="http://schemas.microsoft.com/office/drawing/2014/main" id="{B16A83B5-ED5C-4F27-8430-0D5AB05E248B}"/>
                </a:ext>
              </a:extLst>
            </p:cNvPr>
            <p:cNvSpPr txBox="1"/>
            <p:nvPr/>
          </p:nvSpPr>
          <p:spPr>
            <a:xfrm>
              <a:off x="2672686" y="2312996"/>
              <a:ext cx="506431"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600" dirty="0"/>
                <a:t>左右</a:t>
              </a:r>
            </a:p>
          </p:txBody>
        </p:sp>
      </p:grpSp>
      <p:sp>
        <p:nvSpPr>
          <p:cNvPr id="47" name="コンテンツ プレースホルダー 95">
            <a:extLst>
              <a:ext uri="{FF2B5EF4-FFF2-40B4-BE49-F238E27FC236}">
                <a16:creationId xmlns:a16="http://schemas.microsoft.com/office/drawing/2014/main" id="{E53873A6-73C4-44A2-90D3-169052C49550}"/>
              </a:ext>
            </a:extLst>
          </p:cNvPr>
          <p:cNvSpPr txBox="1">
            <a:spLocks/>
          </p:cNvSpPr>
          <p:nvPr/>
        </p:nvSpPr>
        <p:spPr>
          <a:xfrm>
            <a:off x="969316" y="5604767"/>
            <a:ext cx="2823025" cy="396648"/>
          </a:xfrm>
          <a:prstGeom prst="wedgeRoundRectCallout">
            <a:avLst>
              <a:gd name="adj1" fmla="val -17121"/>
              <a:gd name="adj2" fmla="val -180039"/>
              <a:gd name="adj3" fmla="val 16667"/>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映った文字盤のみ見えている</a:t>
            </a:r>
          </a:p>
        </p:txBody>
      </p:sp>
      <p:sp>
        <p:nvSpPr>
          <p:cNvPr id="88" name="フリーフォーム 44">
            <a:extLst>
              <a:ext uri="{FF2B5EF4-FFF2-40B4-BE49-F238E27FC236}">
                <a16:creationId xmlns:a16="http://schemas.microsoft.com/office/drawing/2014/main" id="{BBA1419C-0AB4-4F65-9E6B-1298CA55C68D}"/>
              </a:ext>
            </a:extLst>
          </p:cNvPr>
          <p:cNvSpPr/>
          <p:nvPr/>
        </p:nvSpPr>
        <p:spPr>
          <a:xfrm>
            <a:off x="1089453" y="5934206"/>
            <a:ext cx="2533779" cy="143088"/>
          </a:xfrm>
          <a:custGeom>
            <a:avLst/>
            <a:gdLst>
              <a:gd name="connsiteX0" fmla="*/ 0 w 3426057"/>
              <a:gd name="connsiteY0" fmla="*/ 461694 h 693238"/>
              <a:gd name="connsiteX1" fmla="*/ 451313 w 3426057"/>
              <a:gd name="connsiteY1" fmla="*/ 30003 h 693238"/>
              <a:gd name="connsiteX2" fmla="*/ 914400 w 3426057"/>
              <a:gd name="connsiteY2" fmla="*/ 693237 h 693238"/>
              <a:gd name="connsiteX3" fmla="*/ 1377487 w 3426057"/>
              <a:gd name="connsiteY3" fmla="*/ 37852 h 693238"/>
              <a:gd name="connsiteX4" fmla="*/ 1836649 w 3426057"/>
              <a:gd name="connsiteY4" fmla="*/ 689313 h 693238"/>
              <a:gd name="connsiteX5" fmla="*/ 2307585 w 3426057"/>
              <a:gd name="connsiteY5" fmla="*/ 33927 h 693238"/>
              <a:gd name="connsiteX6" fmla="*/ 2770671 w 3426057"/>
              <a:gd name="connsiteY6" fmla="*/ 677539 h 693238"/>
              <a:gd name="connsiteX7" fmla="*/ 3237683 w 3426057"/>
              <a:gd name="connsiteY7" fmla="*/ 26078 h 693238"/>
              <a:gd name="connsiteX8" fmla="*/ 3426057 w 3426057"/>
              <a:gd name="connsiteY8" fmla="*/ 190906 h 693238"/>
              <a:gd name="connsiteX0" fmla="*/ 0 w 3426057"/>
              <a:gd name="connsiteY0" fmla="*/ 435873 h 667417"/>
              <a:gd name="connsiteX1" fmla="*/ 451313 w 3426057"/>
              <a:gd name="connsiteY1" fmla="*/ 4182 h 667417"/>
              <a:gd name="connsiteX2" fmla="*/ 914400 w 3426057"/>
              <a:gd name="connsiteY2" fmla="*/ 667416 h 667417"/>
              <a:gd name="connsiteX3" fmla="*/ 1377487 w 3426057"/>
              <a:gd name="connsiteY3" fmla="*/ 12031 h 667417"/>
              <a:gd name="connsiteX4" fmla="*/ 1836649 w 3426057"/>
              <a:gd name="connsiteY4" fmla="*/ 663492 h 667417"/>
              <a:gd name="connsiteX5" fmla="*/ 2307585 w 3426057"/>
              <a:gd name="connsiteY5" fmla="*/ 8106 h 667417"/>
              <a:gd name="connsiteX6" fmla="*/ 2770671 w 3426057"/>
              <a:gd name="connsiteY6" fmla="*/ 651718 h 667417"/>
              <a:gd name="connsiteX7" fmla="*/ 3241608 w 3426057"/>
              <a:gd name="connsiteY7" fmla="*/ 278893 h 667417"/>
              <a:gd name="connsiteX8" fmla="*/ 3426057 w 3426057"/>
              <a:gd name="connsiteY8" fmla="*/ 165085 h 667417"/>
              <a:gd name="connsiteX0" fmla="*/ 0 w 3508471"/>
              <a:gd name="connsiteY0" fmla="*/ 435873 h 667417"/>
              <a:gd name="connsiteX1" fmla="*/ 451313 w 3508471"/>
              <a:gd name="connsiteY1" fmla="*/ 4182 h 667417"/>
              <a:gd name="connsiteX2" fmla="*/ 914400 w 3508471"/>
              <a:gd name="connsiteY2" fmla="*/ 667416 h 667417"/>
              <a:gd name="connsiteX3" fmla="*/ 1377487 w 3508471"/>
              <a:gd name="connsiteY3" fmla="*/ 12031 h 667417"/>
              <a:gd name="connsiteX4" fmla="*/ 1836649 w 3508471"/>
              <a:gd name="connsiteY4" fmla="*/ 663492 h 667417"/>
              <a:gd name="connsiteX5" fmla="*/ 2307585 w 3508471"/>
              <a:gd name="connsiteY5" fmla="*/ 8106 h 667417"/>
              <a:gd name="connsiteX6" fmla="*/ 2770671 w 3508471"/>
              <a:gd name="connsiteY6" fmla="*/ 651718 h 667417"/>
              <a:gd name="connsiteX7" fmla="*/ 3241608 w 3508471"/>
              <a:gd name="connsiteY7" fmla="*/ 278893 h 667417"/>
              <a:gd name="connsiteX8" fmla="*/ 3508471 w 3508471"/>
              <a:gd name="connsiteY8" fmla="*/ 294593 h 667417"/>
              <a:gd name="connsiteX0" fmla="*/ 0 w 3508471"/>
              <a:gd name="connsiteY0" fmla="*/ 435873 h 667417"/>
              <a:gd name="connsiteX1" fmla="*/ 451313 w 3508471"/>
              <a:gd name="connsiteY1" fmla="*/ 4182 h 667417"/>
              <a:gd name="connsiteX2" fmla="*/ 914400 w 3508471"/>
              <a:gd name="connsiteY2" fmla="*/ 667416 h 667417"/>
              <a:gd name="connsiteX3" fmla="*/ 1377487 w 3508471"/>
              <a:gd name="connsiteY3" fmla="*/ 12031 h 667417"/>
              <a:gd name="connsiteX4" fmla="*/ 1836649 w 3508471"/>
              <a:gd name="connsiteY4" fmla="*/ 663492 h 667417"/>
              <a:gd name="connsiteX5" fmla="*/ 2307585 w 3508471"/>
              <a:gd name="connsiteY5" fmla="*/ 8106 h 667417"/>
              <a:gd name="connsiteX6" fmla="*/ 2770671 w 3508471"/>
              <a:gd name="connsiteY6" fmla="*/ 651718 h 667417"/>
              <a:gd name="connsiteX7" fmla="*/ 3241608 w 3508471"/>
              <a:gd name="connsiteY7" fmla="*/ 278893 h 667417"/>
              <a:gd name="connsiteX8" fmla="*/ 3508471 w 3508471"/>
              <a:gd name="connsiteY8" fmla="*/ 294593 h 667417"/>
              <a:gd name="connsiteX0" fmla="*/ 0 w 3496697"/>
              <a:gd name="connsiteY0" fmla="*/ 435873 h 667417"/>
              <a:gd name="connsiteX1" fmla="*/ 451313 w 3496697"/>
              <a:gd name="connsiteY1" fmla="*/ 4182 h 667417"/>
              <a:gd name="connsiteX2" fmla="*/ 914400 w 3496697"/>
              <a:gd name="connsiteY2" fmla="*/ 667416 h 667417"/>
              <a:gd name="connsiteX3" fmla="*/ 1377487 w 3496697"/>
              <a:gd name="connsiteY3" fmla="*/ 12031 h 667417"/>
              <a:gd name="connsiteX4" fmla="*/ 1836649 w 3496697"/>
              <a:gd name="connsiteY4" fmla="*/ 663492 h 667417"/>
              <a:gd name="connsiteX5" fmla="*/ 2307585 w 3496697"/>
              <a:gd name="connsiteY5" fmla="*/ 8106 h 667417"/>
              <a:gd name="connsiteX6" fmla="*/ 2770671 w 3496697"/>
              <a:gd name="connsiteY6" fmla="*/ 651718 h 667417"/>
              <a:gd name="connsiteX7" fmla="*/ 3241608 w 3496697"/>
              <a:gd name="connsiteY7" fmla="*/ 278893 h 667417"/>
              <a:gd name="connsiteX8" fmla="*/ 3496697 w 3496697"/>
              <a:gd name="connsiteY8" fmla="*/ 137614 h 667417"/>
              <a:gd name="connsiteX0" fmla="*/ 0 w 3496697"/>
              <a:gd name="connsiteY0" fmla="*/ 435873 h 667417"/>
              <a:gd name="connsiteX1" fmla="*/ 451313 w 3496697"/>
              <a:gd name="connsiteY1" fmla="*/ 4182 h 667417"/>
              <a:gd name="connsiteX2" fmla="*/ 914400 w 3496697"/>
              <a:gd name="connsiteY2" fmla="*/ 667416 h 667417"/>
              <a:gd name="connsiteX3" fmla="*/ 1377487 w 3496697"/>
              <a:gd name="connsiteY3" fmla="*/ 12031 h 667417"/>
              <a:gd name="connsiteX4" fmla="*/ 1836649 w 3496697"/>
              <a:gd name="connsiteY4" fmla="*/ 663492 h 667417"/>
              <a:gd name="connsiteX5" fmla="*/ 2307585 w 3496697"/>
              <a:gd name="connsiteY5" fmla="*/ 8106 h 667417"/>
              <a:gd name="connsiteX6" fmla="*/ 2770671 w 3496697"/>
              <a:gd name="connsiteY6" fmla="*/ 651718 h 667417"/>
              <a:gd name="connsiteX7" fmla="*/ 3241608 w 3496697"/>
              <a:gd name="connsiteY7" fmla="*/ 278893 h 667417"/>
              <a:gd name="connsiteX8" fmla="*/ 3496697 w 3496697"/>
              <a:gd name="connsiteY8" fmla="*/ 137614 h 667417"/>
              <a:gd name="connsiteX0" fmla="*/ 0 w 3496697"/>
              <a:gd name="connsiteY0" fmla="*/ 435873 h 667417"/>
              <a:gd name="connsiteX1" fmla="*/ 451313 w 3496697"/>
              <a:gd name="connsiteY1" fmla="*/ 4182 h 667417"/>
              <a:gd name="connsiteX2" fmla="*/ 914400 w 3496697"/>
              <a:gd name="connsiteY2" fmla="*/ 667416 h 667417"/>
              <a:gd name="connsiteX3" fmla="*/ 1377487 w 3496697"/>
              <a:gd name="connsiteY3" fmla="*/ 12031 h 667417"/>
              <a:gd name="connsiteX4" fmla="*/ 1836649 w 3496697"/>
              <a:gd name="connsiteY4" fmla="*/ 663492 h 667417"/>
              <a:gd name="connsiteX5" fmla="*/ 2307585 w 3496697"/>
              <a:gd name="connsiteY5" fmla="*/ 8106 h 667417"/>
              <a:gd name="connsiteX6" fmla="*/ 2770671 w 3496697"/>
              <a:gd name="connsiteY6" fmla="*/ 651718 h 667417"/>
              <a:gd name="connsiteX7" fmla="*/ 3241608 w 3496697"/>
              <a:gd name="connsiteY7" fmla="*/ 278893 h 667417"/>
              <a:gd name="connsiteX8" fmla="*/ 3496697 w 3496697"/>
              <a:gd name="connsiteY8" fmla="*/ 137614 h 667417"/>
              <a:gd name="connsiteX0" fmla="*/ 0 w 3496697"/>
              <a:gd name="connsiteY0" fmla="*/ 435873 h 667417"/>
              <a:gd name="connsiteX1" fmla="*/ 451313 w 3496697"/>
              <a:gd name="connsiteY1" fmla="*/ 4182 h 667417"/>
              <a:gd name="connsiteX2" fmla="*/ 914400 w 3496697"/>
              <a:gd name="connsiteY2" fmla="*/ 667416 h 667417"/>
              <a:gd name="connsiteX3" fmla="*/ 1377487 w 3496697"/>
              <a:gd name="connsiteY3" fmla="*/ 12031 h 667417"/>
              <a:gd name="connsiteX4" fmla="*/ 1836649 w 3496697"/>
              <a:gd name="connsiteY4" fmla="*/ 663492 h 667417"/>
              <a:gd name="connsiteX5" fmla="*/ 2307585 w 3496697"/>
              <a:gd name="connsiteY5" fmla="*/ 8106 h 667417"/>
              <a:gd name="connsiteX6" fmla="*/ 2770671 w 3496697"/>
              <a:gd name="connsiteY6" fmla="*/ 651718 h 667417"/>
              <a:gd name="connsiteX7" fmla="*/ 3241608 w 3496697"/>
              <a:gd name="connsiteY7" fmla="*/ 278893 h 667417"/>
              <a:gd name="connsiteX8" fmla="*/ 3496697 w 3496697"/>
              <a:gd name="connsiteY8" fmla="*/ 137614 h 667417"/>
              <a:gd name="connsiteX0" fmla="*/ 0 w 3520244"/>
              <a:gd name="connsiteY0" fmla="*/ 435873 h 667417"/>
              <a:gd name="connsiteX1" fmla="*/ 451313 w 3520244"/>
              <a:gd name="connsiteY1" fmla="*/ 4182 h 667417"/>
              <a:gd name="connsiteX2" fmla="*/ 914400 w 3520244"/>
              <a:gd name="connsiteY2" fmla="*/ 667416 h 667417"/>
              <a:gd name="connsiteX3" fmla="*/ 1377487 w 3520244"/>
              <a:gd name="connsiteY3" fmla="*/ 12031 h 667417"/>
              <a:gd name="connsiteX4" fmla="*/ 1836649 w 3520244"/>
              <a:gd name="connsiteY4" fmla="*/ 663492 h 667417"/>
              <a:gd name="connsiteX5" fmla="*/ 2307585 w 3520244"/>
              <a:gd name="connsiteY5" fmla="*/ 8106 h 667417"/>
              <a:gd name="connsiteX6" fmla="*/ 2770671 w 3520244"/>
              <a:gd name="connsiteY6" fmla="*/ 651718 h 667417"/>
              <a:gd name="connsiteX7" fmla="*/ 3241608 w 3520244"/>
              <a:gd name="connsiteY7" fmla="*/ 278893 h 667417"/>
              <a:gd name="connsiteX8" fmla="*/ 3520244 w 3520244"/>
              <a:gd name="connsiteY8" fmla="*/ 212179 h 667417"/>
              <a:gd name="connsiteX0" fmla="*/ 0 w 3520244"/>
              <a:gd name="connsiteY0" fmla="*/ 435873 h 667417"/>
              <a:gd name="connsiteX1" fmla="*/ 451313 w 3520244"/>
              <a:gd name="connsiteY1" fmla="*/ 4182 h 667417"/>
              <a:gd name="connsiteX2" fmla="*/ 914400 w 3520244"/>
              <a:gd name="connsiteY2" fmla="*/ 667416 h 667417"/>
              <a:gd name="connsiteX3" fmla="*/ 1377487 w 3520244"/>
              <a:gd name="connsiteY3" fmla="*/ 12031 h 667417"/>
              <a:gd name="connsiteX4" fmla="*/ 1836649 w 3520244"/>
              <a:gd name="connsiteY4" fmla="*/ 663492 h 667417"/>
              <a:gd name="connsiteX5" fmla="*/ 2307585 w 3520244"/>
              <a:gd name="connsiteY5" fmla="*/ 8106 h 667417"/>
              <a:gd name="connsiteX6" fmla="*/ 2770671 w 3520244"/>
              <a:gd name="connsiteY6" fmla="*/ 651718 h 667417"/>
              <a:gd name="connsiteX7" fmla="*/ 3241608 w 3520244"/>
              <a:gd name="connsiteY7" fmla="*/ 278893 h 667417"/>
              <a:gd name="connsiteX8" fmla="*/ 3520244 w 3520244"/>
              <a:gd name="connsiteY8" fmla="*/ 212179 h 667417"/>
              <a:gd name="connsiteX0" fmla="*/ 0 w 3520244"/>
              <a:gd name="connsiteY0" fmla="*/ 435873 h 667417"/>
              <a:gd name="connsiteX1" fmla="*/ 451313 w 3520244"/>
              <a:gd name="connsiteY1" fmla="*/ 4182 h 667417"/>
              <a:gd name="connsiteX2" fmla="*/ 914400 w 3520244"/>
              <a:gd name="connsiteY2" fmla="*/ 667416 h 667417"/>
              <a:gd name="connsiteX3" fmla="*/ 1377487 w 3520244"/>
              <a:gd name="connsiteY3" fmla="*/ 12031 h 667417"/>
              <a:gd name="connsiteX4" fmla="*/ 1836649 w 3520244"/>
              <a:gd name="connsiteY4" fmla="*/ 663492 h 667417"/>
              <a:gd name="connsiteX5" fmla="*/ 2307585 w 3520244"/>
              <a:gd name="connsiteY5" fmla="*/ 8106 h 667417"/>
              <a:gd name="connsiteX6" fmla="*/ 2770671 w 3520244"/>
              <a:gd name="connsiteY6" fmla="*/ 651718 h 667417"/>
              <a:gd name="connsiteX7" fmla="*/ 3084629 w 3520244"/>
              <a:gd name="connsiteY7" fmla="*/ 294591 h 667417"/>
              <a:gd name="connsiteX8" fmla="*/ 3520244 w 3520244"/>
              <a:gd name="connsiteY8" fmla="*/ 212179 h 667417"/>
              <a:gd name="connsiteX0" fmla="*/ 0 w 3316172"/>
              <a:gd name="connsiteY0" fmla="*/ 435873 h 667417"/>
              <a:gd name="connsiteX1" fmla="*/ 451313 w 3316172"/>
              <a:gd name="connsiteY1" fmla="*/ 4182 h 667417"/>
              <a:gd name="connsiteX2" fmla="*/ 914400 w 3316172"/>
              <a:gd name="connsiteY2" fmla="*/ 667416 h 667417"/>
              <a:gd name="connsiteX3" fmla="*/ 1377487 w 3316172"/>
              <a:gd name="connsiteY3" fmla="*/ 12031 h 667417"/>
              <a:gd name="connsiteX4" fmla="*/ 1836649 w 3316172"/>
              <a:gd name="connsiteY4" fmla="*/ 663492 h 667417"/>
              <a:gd name="connsiteX5" fmla="*/ 2307585 w 3316172"/>
              <a:gd name="connsiteY5" fmla="*/ 8106 h 667417"/>
              <a:gd name="connsiteX6" fmla="*/ 2770671 w 3316172"/>
              <a:gd name="connsiteY6" fmla="*/ 651718 h 667417"/>
              <a:gd name="connsiteX7" fmla="*/ 3084629 w 3316172"/>
              <a:gd name="connsiteY7" fmla="*/ 294591 h 667417"/>
              <a:gd name="connsiteX8" fmla="*/ 3316172 w 3316172"/>
              <a:gd name="connsiteY8" fmla="*/ 220027 h 667417"/>
              <a:gd name="connsiteX0" fmla="*/ 0 w 3084629"/>
              <a:gd name="connsiteY0" fmla="*/ 435873 h 667417"/>
              <a:gd name="connsiteX1" fmla="*/ 451313 w 3084629"/>
              <a:gd name="connsiteY1" fmla="*/ 4182 h 667417"/>
              <a:gd name="connsiteX2" fmla="*/ 914400 w 3084629"/>
              <a:gd name="connsiteY2" fmla="*/ 667416 h 667417"/>
              <a:gd name="connsiteX3" fmla="*/ 1377487 w 3084629"/>
              <a:gd name="connsiteY3" fmla="*/ 12031 h 667417"/>
              <a:gd name="connsiteX4" fmla="*/ 1836649 w 3084629"/>
              <a:gd name="connsiteY4" fmla="*/ 663492 h 667417"/>
              <a:gd name="connsiteX5" fmla="*/ 2307585 w 3084629"/>
              <a:gd name="connsiteY5" fmla="*/ 8106 h 667417"/>
              <a:gd name="connsiteX6" fmla="*/ 2770671 w 3084629"/>
              <a:gd name="connsiteY6" fmla="*/ 651718 h 667417"/>
              <a:gd name="connsiteX7" fmla="*/ 3084629 w 3084629"/>
              <a:gd name="connsiteY7" fmla="*/ 294591 h 667417"/>
              <a:gd name="connsiteX0" fmla="*/ 0 w 3455797"/>
              <a:gd name="connsiteY0" fmla="*/ 435873 h 667417"/>
              <a:gd name="connsiteX1" fmla="*/ 451313 w 3455797"/>
              <a:gd name="connsiteY1" fmla="*/ 4182 h 667417"/>
              <a:gd name="connsiteX2" fmla="*/ 914400 w 3455797"/>
              <a:gd name="connsiteY2" fmla="*/ 667416 h 667417"/>
              <a:gd name="connsiteX3" fmla="*/ 1377487 w 3455797"/>
              <a:gd name="connsiteY3" fmla="*/ 12031 h 667417"/>
              <a:gd name="connsiteX4" fmla="*/ 1836649 w 3455797"/>
              <a:gd name="connsiteY4" fmla="*/ 663492 h 667417"/>
              <a:gd name="connsiteX5" fmla="*/ 2307585 w 3455797"/>
              <a:gd name="connsiteY5" fmla="*/ 8106 h 667417"/>
              <a:gd name="connsiteX6" fmla="*/ 2770671 w 3455797"/>
              <a:gd name="connsiteY6" fmla="*/ 651718 h 667417"/>
              <a:gd name="connsiteX7" fmla="*/ 3455797 w 3455797"/>
              <a:gd name="connsiteY7" fmla="*/ 18707 h 667417"/>
              <a:gd name="connsiteX0" fmla="*/ 0 w 3455797"/>
              <a:gd name="connsiteY0" fmla="*/ 435873 h 667417"/>
              <a:gd name="connsiteX1" fmla="*/ 451313 w 3455797"/>
              <a:gd name="connsiteY1" fmla="*/ 4182 h 667417"/>
              <a:gd name="connsiteX2" fmla="*/ 914400 w 3455797"/>
              <a:gd name="connsiteY2" fmla="*/ 667416 h 667417"/>
              <a:gd name="connsiteX3" fmla="*/ 1377487 w 3455797"/>
              <a:gd name="connsiteY3" fmla="*/ 12031 h 667417"/>
              <a:gd name="connsiteX4" fmla="*/ 1836649 w 3455797"/>
              <a:gd name="connsiteY4" fmla="*/ 663492 h 667417"/>
              <a:gd name="connsiteX5" fmla="*/ 2307585 w 3455797"/>
              <a:gd name="connsiteY5" fmla="*/ 8106 h 667417"/>
              <a:gd name="connsiteX6" fmla="*/ 2770671 w 3455797"/>
              <a:gd name="connsiteY6" fmla="*/ 651718 h 667417"/>
              <a:gd name="connsiteX7" fmla="*/ 3455797 w 3455797"/>
              <a:gd name="connsiteY7" fmla="*/ 18707 h 667417"/>
              <a:gd name="connsiteX0" fmla="*/ 0 w 3455797"/>
              <a:gd name="connsiteY0" fmla="*/ 435873 h 667417"/>
              <a:gd name="connsiteX1" fmla="*/ 451313 w 3455797"/>
              <a:gd name="connsiteY1" fmla="*/ 4182 h 667417"/>
              <a:gd name="connsiteX2" fmla="*/ 914400 w 3455797"/>
              <a:gd name="connsiteY2" fmla="*/ 667416 h 667417"/>
              <a:gd name="connsiteX3" fmla="*/ 1377487 w 3455797"/>
              <a:gd name="connsiteY3" fmla="*/ 12031 h 667417"/>
              <a:gd name="connsiteX4" fmla="*/ 1836649 w 3455797"/>
              <a:gd name="connsiteY4" fmla="*/ 663492 h 667417"/>
              <a:gd name="connsiteX5" fmla="*/ 2307585 w 3455797"/>
              <a:gd name="connsiteY5" fmla="*/ 8106 h 667417"/>
              <a:gd name="connsiteX6" fmla="*/ 2770671 w 3455797"/>
              <a:gd name="connsiteY6" fmla="*/ 651718 h 667417"/>
              <a:gd name="connsiteX7" fmla="*/ 3455797 w 3455797"/>
              <a:gd name="connsiteY7" fmla="*/ 18707 h 667417"/>
              <a:gd name="connsiteX0" fmla="*/ 0 w 2770673"/>
              <a:gd name="connsiteY0" fmla="*/ 435873 h 667417"/>
              <a:gd name="connsiteX1" fmla="*/ 451313 w 2770673"/>
              <a:gd name="connsiteY1" fmla="*/ 4182 h 667417"/>
              <a:gd name="connsiteX2" fmla="*/ 914400 w 2770673"/>
              <a:gd name="connsiteY2" fmla="*/ 667416 h 667417"/>
              <a:gd name="connsiteX3" fmla="*/ 1377487 w 2770673"/>
              <a:gd name="connsiteY3" fmla="*/ 12031 h 667417"/>
              <a:gd name="connsiteX4" fmla="*/ 1836649 w 2770673"/>
              <a:gd name="connsiteY4" fmla="*/ 663492 h 667417"/>
              <a:gd name="connsiteX5" fmla="*/ 2307585 w 2770673"/>
              <a:gd name="connsiteY5" fmla="*/ 8106 h 667417"/>
              <a:gd name="connsiteX6" fmla="*/ 2770671 w 2770673"/>
              <a:gd name="connsiteY6" fmla="*/ 651718 h 667417"/>
              <a:gd name="connsiteX0" fmla="*/ 0 w 6271464"/>
              <a:gd name="connsiteY0" fmla="*/ 476756 h 708300"/>
              <a:gd name="connsiteX1" fmla="*/ 451313 w 6271464"/>
              <a:gd name="connsiteY1" fmla="*/ 45065 h 708300"/>
              <a:gd name="connsiteX2" fmla="*/ 914400 w 6271464"/>
              <a:gd name="connsiteY2" fmla="*/ 708299 h 708300"/>
              <a:gd name="connsiteX3" fmla="*/ 1377487 w 6271464"/>
              <a:gd name="connsiteY3" fmla="*/ 52914 h 708300"/>
              <a:gd name="connsiteX4" fmla="*/ 1836649 w 6271464"/>
              <a:gd name="connsiteY4" fmla="*/ 704375 h 708300"/>
              <a:gd name="connsiteX5" fmla="*/ 2307585 w 6271464"/>
              <a:gd name="connsiteY5" fmla="*/ 48989 h 708300"/>
              <a:gd name="connsiteX6" fmla="*/ 6271464 w 6271464"/>
              <a:gd name="connsiteY6" fmla="*/ 48854 h 708300"/>
              <a:gd name="connsiteX0" fmla="*/ 0 w 6271464"/>
              <a:gd name="connsiteY0" fmla="*/ 435873 h 667417"/>
              <a:gd name="connsiteX1" fmla="*/ 451313 w 6271464"/>
              <a:gd name="connsiteY1" fmla="*/ 4182 h 667417"/>
              <a:gd name="connsiteX2" fmla="*/ 914400 w 6271464"/>
              <a:gd name="connsiteY2" fmla="*/ 667416 h 667417"/>
              <a:gd name="connsiteX3" fmla="*/ 1377487 w 6271464"/>
              <a:gd name="connsiteY3" fmla="*/ 12031 h 667417"/>
              <a:gd name="connsiteX4" fmla="*/ 1836649 w 6271464"/>
              <a:gd name="connsiteY4" fmla="*/ 663492 h 667417"/>
              <a:gd name="connsiteX5" fmla="*/ 2307585 w 6271464"/>
              <a:gd name="connsiteY5" fmla="*/ 8106 h 667417"/>
              <a:gd name="connsiteX6" fmla="*/ 2756521 w 6271464"/>
              <a:gd name="connsiteY6" fmla="*/ 608221 h 667417"/>
              <a:gd name="connsiteX7" fmla="*/ 6271464 w 6271464"/>
              <a:gd name="connsiteY7" fmla="*/ 7971 h 667417"/>
              <a:gd name="connsiteX0" fmla="*/ 0 w 6271464"/>
              <a:gd name="connsiteY0" fmla="*/ 435873 h 667417"/>
              <a:gd name="connsiteX1" fmla="*/ 451313 w 6271464"/>
              <a:gd name="connsiteY1" fmla="*/ 4182 h 667417"/>
              <a:gd name="connsiteX2" fmla="*/ 914400 w 6271464"/>
              <a:gd name="connsiteY2" fmla="*/ 667416 h 667417"/>
              <a:gd name="connsiteX3" fmla="*/ 1377487 w 6271464"/>
              <a:gd name="connsiteY3" fmla="*/ 12031 h 667417"/>
              <a:gd name="connsiteX4" fmla="*/ 1836649 w 6271464"/>
              <a:gd name="connsiteY4" fmla="*/ 663492 h 667417"/>
              <a:gd name="connsiteX5" fmla="*/ 2307585 w 6271464"/>
              <a:gd name="connsiteY5" fmla="*/ 8106 h 667417"/>
              <a:gd name="connsiteX6" fmla="*/ 2756521 w 6271464"/>
              <a:gd name="connsiteY6" fmla="*/ 608221 h 667417"/>
              <a:gd name="connsiteX7" fmla="*/ 6271464 w 6271464"/>
              <a:gd name="connsiteY7" fmla="*/ 7971 h 667417"/>
              <a:gd name="connsiteX0" fmla="*/ 0 w 6271464"/>
              <a:gd name="connsiteY0" fmla="*/ 435873 h 667417"/>
              <a:gd name="connsiteX1" fmla="*/ 451313 w 6271464"/>
              <a:gd name="connsiteY1" fmla="*/ 4182 h 667417"/>
              <a:gd name="connsiteX2" fmla="*/ 914400 w 6271464"/>
              <a:gd name="connsiteY2" fmla="*/ 667416 h 667417"/>
              <a:gd name="connsiteX3" fmla="*/ 1377487 w 6271464"/>
              <a:gd name="connsiteY3" fmla="*/ 12031 h 667417"/>
              <a:gd name="connsiteX4" fmla="*/ 1836649 w 6271464"/>
              <a:gd name="connsiteY4" fmla="*/ 663492 h 667417"/>
              <a:gd name="connsiteX5" fmla="*/ 2307585 w 6271464"/>
              <a:gd name="connsiteY5" fmla="*/ 8106 h 667417"/>
              <a:gd name="connsiteX6" fmla="*/ 2756521 w 6271464"/>
              <a:gd name="connsiteY6" fmla="*/ 608221 h 667417"/>
              <a:gd name="connsiteX7" fmla="*/ 6271464 w 6271464"/>
              <a:gd name="connsiteY7" fmla="*/ 7971 h 667417"/>
              <a:gd name="connsiteX0" fmla="*/ 0 w 6271464"/>
              <a:gd name="connsiteY0" fmla="*/ 435873 h 667417"/>
              <a:gd name="connsiteX1" fmla="*/ 451313 w 6271464"/>
              <a:gd name="connsiteY1" fmla="*/ 4182 h 667417"/>
              <a:gd name="connsiteX2" fmla="*/ 914400 w 6271464"/>
              <a:gd name="connsiteY2" fmla="*/ 667416 h 667417"/>
              <a:gd name="connsiteX3" fmla="*/ 1377487 w 6271464"/>
              <a:gd name="connsiteY3" fmla="*/ 12031 h 667417"/>
              <a:gd name="connsiteX4" fmla="*/ 1836649 w 6271464"/>
              <a:gd name="connsiteY4" fmla="*/ 663492 h 667417"/>
              <a:gd name="connsiteX5" fmla="*/ 2307585 w 6271464"/>
              <a:gd name="connsiteY5" fmla="*/ 8106 h 667417"/>
              <a:gd name="connsiteX6" fmla="*/ 2756521 w 6271464"/>
              <a:gd name="connsiteY6" fmla="*/ 608221 h 667417"/>
              <a:gd name="connsiteX7" fmla="*/ 6271464 w 6271464"/>
              <a:gd name="connsiteY7" fmla="*/ 7971 h 667417"/>
              <a:gd name="connsiteX0" fmla="*/ 0 w 6271464"/>
              <a:gd name="connsiteY0" fmla="*/ 435873 h 667417"/>
              <a:gd name="connsiteX1" fmla="*/ 451313 w 6271464"/>
              <a:gd name="connsiteY1" fmla="*/ 4182 h 667417"/>
              <a:gd name="connsiteX2" fmla="*/ 914400 w 6271464"/>
              <a:gd name="connsiteY2" fmla="*/ 667416 h 667417"/>
              <a:gd name="connsiteX3" fmla="*/ 1377487 w 6271464"/>
              <a:gd name="connsiteY3" fmla="*/ 12031 h 667417"/>
              <a:gd name="connsiteX4" fmla="*/ 1836649 w 6271464"/>
              <a:gd name="connsiteY4" fmla="*/ 663492 h 667417"/>
              <a:gd name="connsiteX5" fmla="*/ 2307585 w 6271464"/>
              <a:gd name="connsiteY5" fmla="*/ 8106 h 667417"/>
              <a:gd name="connsiteX6" fmla="*/ 2756521 w 6271464"/>
              <a:gd name="connsiteY6" fmla="*/ 608221 h 667417"/>
              <a:gd name="connsiteX7" fmla="*/ 6271464 w 6271464"/>
              <a:gd name="connsiteY7" fmla="*/ 7971 h 667417"/>
              <a:gd name="connsiteX0" fmla="*/ 0 w 6271464"/>
              <a:gd name="connsiteY0" fmla="*/ 497803 h 729347"/>
              <a:gd name="connsiteX1" fmla="*/ 451313 w 6271464"/>
              <a:gd name="connsiteY1" fmla="*/ 66112 h 729347"/>
              <a:gd name="connsiteX2" fmla="*/ 914400 w 6271464"/>
              <a:gd name="connsiteY2" fmla="*/ 729346 h 729347"/>
              <a:gd name="connsiteX3" fmla="*/ 1377487 w 6271464"/>
              <a:gd name="connsiteY3" fmla="*/ 73961 h 729347"/>
              <a:gd name="connsiteX4" fmla="*/ 1836649 w 6271464"/>
              <a:gd name="connsiteY4" fmla="*/ 725422 h 729347"/>
              <a:gd name="connsiteX5" fmla="*/ 2307585 w 6271464"/>
              <a:gd name="connsiteY5" fmla="*/ 70036 h 729347"/>
              <a:gd name="connsiteX6" fmla="*/ 2756521 w 6271464"/>
              <a:gd name="connsiteY6" fmla="*/ 670151 h 729347"/>
              <a:gd name="connsiteX7" fmla="*/ 3203612 w 6271464"/>
              <a:gd name="connsiteY7" fmla="*/ 26408 h 729347"/>
              <a:gd name="connsiteX8" fmla="*/ 6271464 w 6271464"/>
              <a:gd name="connsiteY8" fmla="*/ 69901 h 729347"/>
              <a:gd name="connsiteX0" fmla="*/ 0 w 6271464"/>
              <a:gd name="connsiteY0" fmla="*/ 481305 h 712849"/>
              <a:gd name="connsiteX1" fmla="*/ 451313 w 6271464"/>
              <a:gd name="connsiteY1" fmla="*/ 49614 h 712849"/>
              <a:gd name="connsiteX2" fmla="*/ 914400 w 6271464"/>
              <a:gd name="connsiteY2" fmla="*/ 712848 h 712849"/>
              <a:gd name="connsiteX3" fmla="*/ 1377487 w 6271464"/>
              <a:gd name="connsiteY3" fmla="*/ 57463 h 712849"/>
              <a:gd name="connsiteX4" fmla="*/ 1836649 w 6271464"/>
              <a:gd name="connsiteY4" fmla="*/ 708924 h 712849"/>
              <a:gd name="connsiteX5" fmla="*/ 2307585 w 6271464"/>
              <a:gd name="connsiteY5" fmla="*/ 53538 h 712849"/>
              <a:gd name="connsiteX6" fmla="*/ 2756521 w 6271464"/>
              <a:gd name="connsiteY6" fmla="*/ 653653 h 712849"/>
              <a:gd name="connsiteX7" fmla="*/ 3203612 w 6271464"/>
              <a:gd name="connsiteY7" fmla="*/ 9910 h 712849"/>
              <a:gd name="connsiteX8" fmla="*/ 3726620 w 6271464"/>
              <a:gd name="connsiteY8" fmla="*/ 708833 h 712849"/>
              <a:gd name="connsiteX9" fmla="*/ 6271464 w 6271464"/>
              <a:gd name="connsiteY9" fmla="*/ 53403 h 712849"/>
              <a:gd name="connsiteX0" fmla="*/ 0 w 6271464"/>
              <a:gd name="connsiteY0" fmla="*/ 482301 h 718711"/>
              <a:gd name="connsiteX1" fmla="*/ 451313 w 6271464"/>
              <a:gd name="connsiteY1" fmla="*/ 50610 h 718711"/>
              <a:gd name="connsiteX2" fmla="*/ 914400 w 6271464"/>
              <a:gd name="connsiteY2" fmla="*/ 713844 h 718711"/>
              <a:gd name="connsiteX3" fmla="*/ 1377487 w 6271464"/>
              <a:gd name="connsiteY3" fmla="*/ 58459 h 718711"/>
              <a:gd name="connsiteX4" fmla="*/ 1836649 w 6271464"/>
              <a:gd name="connsiteY4" fmla="*/ 709920 h 718711"/>
              <a:gd name="connsiteX5" fmla="*/ 2307585 w 6271464"/>
              <a:gd name="connsiteY5" fmla="*/ 54534 h 718711"/>
              <a:gd name="connsiteX6" fmla="*/ 2756521 w 6271464"/>
              <a:gd name="connsiteY6" fmla="*/ 654649 h 718711"/>
              <a:gd name="connsiteX7" fmla="*/ 3203612 w 6271464"/>
              <a:gd name="connsiteY7" fmla="*/ 10906 h 718711"/>
              <a:gd name="connsiteX8" fmla="*/ 3726620 w 6271464"/>
              <a:gd name="connsiteY8" fmla="*/ 709829 h 718711"/>
              <a:gd name="connsiteX9" fmla="*/ 4182146 w 6271464"/>
              <a:gd name="connsiteY9" fmla="*/ 84476 h 718711"/>
              <a:gd name="connsiteX10" fmla="*/ 6271464 w 6271464"/>
              <a:gd name="connsiteY10" fmla="*/ 54399 h 718711"/>
              <a:gd name="connsiteX0" fmla="*/ 0 w 6271464"/>
              <a:gd name="connsiteY0" fmla="*/ 482301 h 746633"/>
              <a:gd name="connsiteX1" fmla="*/ 451313 w 6271464"/>
              <a:gd name="connsiteY1" fmla="*/ 50610 h 746633"/>
              <a:gd name="connsiteX2" fmla="*/ 914400 w 6271464"/>
              <a:gd name="connsiteY2" fmla="*/ 713844 h 746633"/>
              <a:gd name="connsiteX3" fmla="*/ 1377487 w 6271464"/>
              <a:gd name="connsiteY3" fmla="*/ 58459 h 746633"/>
              <a:gd name="connsiteX4" fmla="*/ 1836649 w 6271464"/>
              <a:gd name="connsiteY4" fmla="*/ 709920 h 746633"/>
              <a:gd name="connsiteX5" fmla="*/ 2307585 w 6271464"/>
              <a:gd name="connsiteY5" fmla="*/ 54534 h 746633"/>
              <a:gd name="connsiteX6" fmla="*/ 2756521 w 6271464"/>
              <a:gd name="connsiteY6" fmla="*/ 654649 h 746633"/>
              <a:gd name="connsiteX7" fmla="*/ 3203612 w 6271464"/>
              <a:gd name="connsiteY7" fmla="*/ 10906 h 746633"/>
              <a:gd name="connsiteX8" fmla="*/ 3726620 w 6271464"/>
              <a:gd name="connsiteY8" fmla="*/ 709829 h 746633"/>
              <a:gd name="connsiteX9" fmla="*/ 4182146 w 6271464"/>
              <a:gd name="connsiteY9" fmla="*/ 84476 h 746633"/>
              <a:gd name="connsiteX10" fmla="*/ 4646104 w 6271464"/>
              <a:gd name="connsiteY10" fmla="*/ 746610 h 746633"/>
              <a:gd name="connsiteX11" fmla="*/ 6271464 w 6271464"/>
              <a:gd name="connsiteY11" fmla="*/ 54399 h 746633"/>
              <a:gd name="connsiteX0" fmla="*/ 0 w 6271464"/>
              <a:gd name="connsiteY0" fmla="*/ 482301 h 753886"/>
              <a:gd name="connsiteX1" fmla="*/ 451313 w 6271464"/>
              <a:gd name="connsiteY1" fmla="*/ 50610 h 753886"/>
              <a:gd name="connsiteX2" fmla="*/ 914400 w 6271464"/>
              <a:gd name="connsiteY2" fmla="*/ 713844 h 753886"/>
              <a:gd name="connsiteX3" fmla="*/ 1377487 w 6271464"/>
              <a:gd name="connsiteY3" fmla="*/ 58459 h 753886"/>
              <a:gd name="connsiteX4" fmla="*/ 1836649 w 6271464"/>
              <a:gd name="connsiteY4" fmla="*/ 709920 h 753886"/>
              <a:gd name="connsiteX5" fmla="*/ 2307585 w 6271464"/>
              <a:gd name="connsiteY5" fmla="*/ 54534 h 753886"/>
              <a:gd name="connsiteX6" fmla="*/ 2756521 w 6271464"/>
              <a:gd name="connsiteY6" fmla="*/ 654649 h 753886"/>
              <a:gd name="connsiteX7" fmla="*/ 3203612 w 6271464"/>
              <a:gd name="connsiteY7" fmla="*/ 10906 h 753886"/>
              <a:gd name="connsiteX8" fmla="*/ 3726620 w 6271464"/>
              <a:gd name="connsiteY8" fmla="*/ 709829 h 753886"/>
              <a:gd name="connsiteX9" fmla="*/ 4182146 w 6271464"/>
              <a:gd name="connsiteY9" fmla="*/ 84476 h 753886"/>
              <a:gd name="connsiteX10" fmla="*/ 4646104 w 6271464"/>
              <a:gd name="connsiteY10" fmla="*/ 746610 h 753886"/>
              <a:gd name="connsiteX11" fmla="*/ 5101630 w 6271464"/>
              <a:gd name="connsiteY11" fmla="*/ 66086 h 753886"/>
              <a:gd name="connsiteX12" fmla="*/ 6271464 w 6271464"/>
              <a:gd name="connsiteY12" fmla="*/ 54399 h 753886"/>
              <a:gd name="connsiteX0" fmla="*/ 0 w 6271464"/>
              <a:gd name="connsiteY0" fmla="*/ 482301 h 753963"/>
              <a:gd name="connsiteX1" fmla="*/ 451313 w 6271464"/>
              <a:gd name="connsiteY1" fmla="*/ 50610 h 753963"/>
              <a:gd name="connsiteX2" fmla="*/ 914400 w 6271464"/>
              <a:gd name="connsiteY2" fmla="*/ 713844 h 753963"/>
              <a:gd name="connsiteX3" fmla="*/ 1377487 w 6271464"/>
              <a:gd name="connsiteY3" fmla="*/ 58459 h 753963"/>
              <a:gd name="connsiteX4" fmla="*/ 1836649 w 6271464"/>
              <a:gd name="connsiteY4" fmla="*/ 709920 h 753963"/>
              <a:gd name="connsiteX5" fmla="*/ 2307585 w 6271464"/>
              <a:gd name="connsiteY5" fmla="*/ 54534 h 753963"/>
              <a:gd name="connsiteX6" fmla="*/ 2756521 w 6271464"/>
              <a:gd name="connsiteY6" fmla="*/ 654649 h 753963"/>
              <a:gd name="connsiteX7" fmla="*/ 3203612 w 6271464"/>
              <a:gd name="connsiteY7" fmla="*/ 10906 h 753963"/>
              <a:gd name="connsiteX8" fmla="*/ 3726620 w 6271464"/>
              <a:gd name="connsiteY8" fmla="*/ 709829 h 753963"/>
              <a:gd name="connsiteX9" fmla="*/ 4182146 w 6271464"/>
              <a:gd name="connsiteY9" fmla="*/ 84476 h 753963"/>
              <a:gd name="connsiteX10" fmla="*/ 4646104 w 6271464"/>
              <a:gd name="connsiteY10" fmla="*/ 746610 h 753963"/>
              <a:gd name="connsiteX11" fmla="*/ 5101630 w 6271464"/>
              <a:gd name="connsiteY11" fmla="*/ 66086 h 753963"/>
              <a:gd name="connsiteX12" fmla="*/ 5565591 w 6271464"/>
              <a:gd name="connsiteY12" fmla="*/ 746602 h 753963"/>
              <a:gd name="connsiteX13" fmla="*/ 6271464 w 6271464"/>
              <a:gd name="connsiteY13" fmla="*/ 54399 h 753963"/>
              <a:gd name="connsiteX0" fmla="*/ 0 w 6271464"/>
              <a:gd name="connsiteY0" fmla="*/ 482301 h 753963"/>
              <a:gd name="connsiteX1" fmla="*/ 451313 w 6271464"/>
              <a:gd name="connsiteY1" fmla="*/ 50610 h 753963"/>
              <a:gd name="connsiteX2" fmla="*/ 914400 w 6271464"/>
              <a:gd name="connsiteY2" fmla="*/ 713844 h 753963"/>
              <a:gd name="connsiteX3" fmla="*/ 1377487 w 6271464"/>
              <a:gd name="connsiteY3" fmla="*/ 58459 h 753963"/>
              <a:gd name="connsiteX4" fmla="*/ 1836649 w 6271464"/>
              <a:gd name="connsiteY4" fmla="*/ 709920 h 753963"/>
              <a:gd name="connsiteX5" fmla="*/ 2307585 w 6271464"/>
              <a:gd name="connsiteY5" fmla="*/ 54534 h 753963"/>
              <a:gd name="connsiteX6" fmla="*/ 2756521 w 6271464"/>
              <a:gd name="connsiteY6" fmla="*/ 654649 h 753963"/>
              <a:gd name="connsiteX7" fmla="*/ 3203612 w 6271464"/>
              <a:gd name="connsiteY7" fmla="*/ 10906 h 753963"/>
              <a:gd name="connsiteX8" fmla="*/ 3726620 w 6271464"/>
              <a:gd name="connsiteY8" fmla="*/ 709829 h 753963"/>
              <a:gd name="connsiteX9" fmla="*/ 4182146 w 6271464"/>
              <a:gd name="connsiteY9" fmla="*/ 84476 h 753963"/>
              <a:gd name="connsiteX10" fmla="*/ 4646104 w 6271464"/>
              <a:gd name="connsiteY10" fmla="*/ 746610 h 753963"/>
              <a:gd name="connsiteX11" fmla="*/ 5101630 w 6271464"/>
              <a:gd name="connsiteY11" fmla="*/ 66086 h 753963"/>
              <a:gd name="connsiteX12" fmla="*/ 5565591 w 6271464"/>
              <a:gd name="connsiteY12" fmla="*/ 746602 h 753963"/>
              <a:gd name="connsiteX13" fmla="*/ 6271464 w 6271464"/>
              <a:gd name="connsiteY13" fmla="*/ 54399 h 753963"/>
              <a:gd name="connsiteX0" fmla="*/ 0 w 6271464"/>
              <a:gd name="connsiteY0" fmla="*/ 482301 h 753963"/>
              <a:gd name="connsiteX1" fmla="*/ 451313 w 6271464"/>
              <a:gd name="connsiteY1" fmla="*/ 50610 h 753963"/>
              <a:gd name="connsiteX2" fmla="*/ 914400 w 6271464"/>
              <a:gd name="connsiteY2" fmla="*/ 713844 h 753963"/>
              <a:gd name="connsiteX3" fmla="*/ 1377487 w 6271464"/>
              <a:gd name="connsiteY3" fmla="*/ 58459 h 753963"/>
              <a:gd name="connsiteX4" fmla="*/ 1836649 w 6271464"/>
              <a:gd name="connsiteY4" fmla="*/ 709920 h 753963"/>
              <a:gd name="connsiteX5" fmla="*/ 2307585 w 6271464"/>
              <a:gd name="connsiteY5" fmla="*/ 54534 h 753963"/>
              <a:gd name="connsiteX6" fmla="*/ 2756521 w 6271464"/>
              <a:gd name="connsiteY6" fmla="*/ 654649 h 753963"/>
              <a:gd name="connsiteX7" fmla="*/ 3203612 w 6271464"/>
              <a:gd name="connsiteY7" fmla="*/ 10906 h 753963"/>
              <a:gd name="connsiteX8" fmla="*/ 3726620 w 6271464"/>
              <a:gd name="connsiteY8" fmla="*/ 709829 h 753963"/>
              <a:gd name="connsiteX9" fmla="*/ 4182146 w 6271464"/>
              <a:gd name="connsiteY9" fmla="*/ 84476 h 753963"/>
              <a:gd name="connsiteX10" fmla="*/ 4646104 w 6271464"/>
              <a:gd name="connsiteY10" fmla="*/ 746610 h 753963"/>
              <a:gd name="connsiteX11" fmla="*/ 5101630 w 6271464"/>
              <a:gd name="connsiteY11" fmla="*/ 66086 h 753963"/>
              <a:gd name="connsiteX12" fmla="*/ 5565591 w 6271464"/>
              <a:gd name="connsiteY12" fmla="*/ 746602 h 753963"/>
              <a:gd name="connsiteX13" fmla="*/ 6271464 w 6271464"/>
              <a:gd name="connsiteY13" fmla="*/ 54399 h 753963"/>
              <a:gd name="connsiteX0" fmla="*/ 0 w 6271464"/>
              <a:gd name="connsiteY0" fmla="*/ 482301 h 753963"/>
              <a:gd name="connsiteX1" fmla="*/ 451313 w 6271464"/>
              <a:gd name="connsiteY1" fmla="*/ 50610 h 753963"/>
              <a:gd name="connsiteX2" fmla="*/ 914400 w 6271464"/>
              <a:gd name="connsiteY2" fmla="*/ 713844 h 753963"/>
              <a:gd name="connsiteX3" fmla="*/ 1377487 w 6271464"/>
              <a:gd name="connsiteY3" fmla="*/ 58459 h 753963"/>
              <a:gd name="connsiteX4" fmla="*/ 1836649 w 6271464"/>
              <a:gd name="connsiteY4" fmla="*/ 709920 h 753963"/>
              <a:gd name="connsiteX5" fmla="*/ 2307585 w 6271464"/>
              <a:gd name="connsiteY5" fmla="*/ 54534 h 753963"/>
              <a:gd name="connsiteX6" fmla="*/ 2756521 w 6271464"/>
              <a:gd name="connsiteY6" fmla="*/ 654649 h 753963"/>
              <a:gd name="connsiteX7" fmla="*/ 3203612 w 6271464"/>
              <a:gd name="connsiteY7" fmla="*/ 10906 h 753963"/>
              <a:gd name="connsiteX8" fmla="*/ 3726620 w 6271464"/>
              <a:gd name="connsiteY8" fmla="*/ 709829 h 753963"/>
              <a:gd name="connsiteX9" fmla="*/ 4182146 w 6271464"/>
              <a:gd name="connsiteY9" fmla="*/ 84476 h 753963"/>
              <a:gd name="connsiteX10" fmla="*/ 4646104 w 6271464"/>
              <a:gd name="connsiteY10" fmla="*/ 746610 h 753963"/>
              <a:gd name="connsiteX11" fmla="*/ 5101630 w 6271464"/>
              <a:gd name="connsiteY11" fmla="*/ 66086 h 753963"/>
              <a:gd name="connsiteX12" fmla="*/ 5565591 w 6271464"/>
              <a:gd name="connsiteY12" fmla="*/ 746602 h 753963"/>
              <a:gd name="connsiteX13" fmla="*/ 6271464 w 6271464"/>
              <a:gd name="connsiteY13" fmla="*/ 54399 h 753963"/>
              <a:gd name="connsiteX0" fmla="*/ 0 w 6271464"/>
              <a:gd name="connsiteY0" fmla="*/ 482301 h 753963"/>
              <a:gd name="connsiteX1" fmla="*/ 451313 w 6271464"/>
              <a:gd name="connsiteY1" fmla="*/ 50610 h 753963"/>
              <a:gd name="connsiteX2" fmla="*/ 914400 w 6271464"/>
              <a:gd name="connsiteY2" fmla="*/ 713844 h 753963"/>
              <a:gd name="connsiteX3" fmla="*/ 1377487 w 6271464"/>
              <a:gd name="connsiteY3" fmla="*/ 58459 h 753963"/>
              <a:gd name="connsiteX4" fmla="*/ 1836649 w 6271464"/>
              <a:gd name="connsiteY4" fmla="*/ 709920 h 753963"/>
              <a:gd name="connsiteX5" fmla="*/ 2307585 w 6271464"/>
              <a:gd name="connsiteY5" fmla="*/ 54534 h 753963"/>
              <a:gd name="connsiteX6" fmla="*/ 2756521 w 6271464"/>
              <a:gd name="connsiteY6" fmla="*/ 654649 h 753963"/>
              <a:gd name="connsiteX7" fmla="*/ 3203612 w 6271464"/>
              <a:gd name="connsiteY7" fmla="*/ 10906 h 753963"/>
              <a:gd name="connsiteX8" fmla="*/ 3726620 w 6271464"/>
              <a:gd name="connsiteY8" fmla="*/ 709829 h 753963"/>
              <a:gd name="connsiteX9" fmla="*/ 4182146 w 6271464"/>
              <a:gd name="connsiteY9" fmla="*/ 84476 h 753963"/>
              <a:gd name="connsiteX10" fmla="*/ 4646104 w 6271464"/>
              <a:gd name="connsiteY10" fmla="*/ 746610 h 753963"/>
              <a:gd name="connsiteX11" fmla="*/ 5101630 w 6271464"/>
              <a:gd name="connsiteY11" fmla="*/ 66086 h 753963"/>
              <a:gd name="connsiteX12" fmla="*/ 5565591 w 6271464"/>
              <a:gd name="connsiteY12" fmla="*/ 746602 h 753963"/>
              <a:gd name="connsiteX13" fmla="*/ 6271464 w 6271464"/>
              <a:gd name="connsiteY13" fmla="*/ 54399 h 753963"/>
              <a:gd name="connsiteX0" fmla="*/ 0 w 6271464"/>
              <a:gd name="connsiteY0" fmla="*/ 482301 h 753963"/>
              <a:gd name="connsiteX1" fmla="*/ 451313 w 6271464"/>
              <a:gd name="connsiteY1" fmla="*/ 50610 h 753963"/>
              <a:gd name="connsiteX2" fmla="*/ 914400 w 6271464"/>
              <a:gd name="connsiteY2" fmla="*/ 713844 h 753963"/>
              <a:gd name="connsiteX3" fmla="*/ 1377487 w 6271464"/>
              <a:gd name="connsiteY3" fmla="*/ 58459 h 753963"/>
              <a:gd name="connsiteX4" fmla="*/ 1836649 w 6271464"/>
              <a:gd name="connsiteY4" fmla="*/ 709920 h 753963"/>
              <a:gd name="connsiteX5" fmla="*/ 2307585 w 6271464"/>
              <a:gd name="connsiteY5" fmla="*/ 54534 h 753963"/>
              <a:gd name="connsiteX6" fmla="*/ 2756521 w 6271464"/>
              <a:gd name="connsiteY6" fmla="*/ 654649 h 753963"/>
              <a:gd name="connsiteX7" fmla="*/ 3203612 w 6271464"/>
              <a:gd name="connsiteY7" fmla="*/ 10906 h 753963"/>
              <a:gd name="connsiteX8" fmla="*/ 3726620 w 6271464"/>
              <a:gd name="connsiteY8" fmla="*/ 709829 h 753963"/>
              <a:gd name="connsiteX9" fmla="*/ 4182146 w 6271464"/>
              <a:gd name="connsiteY9" fmla="*/ 84476 h 753963"/>
              <a:gd name="connsiteX10" fmla="*/ 4646104 w 6271464"/>
              <a:gd name="connsiteY10" fmla="*/ 746610 h 753963"/>
              <a:gd name="connsiteX11" fmla="*/ 5101630 w 6271464"/>
              <a:gd name="connsiteY11" fmla="*/ 66086 h 753963"/>
              <a:gd name="connsiteX12" fmla="*/ 5565591 w 6271464"/>
              <a:gd name="connsiteY12" fmla="*/ 746602 h 753963"/>
              <a:gd name="connsiteX13" fmla="*/ 6271464 w 6271464"/>
              <a:gd name="connsiteY13" fmla="*/ 54399 h 753963"/>
              <a:gd name="connsiteX0" fmla="*/ 0 w 6271464"/>
              <a:gd name="connsiteY0" fmla="*/ 482301 h 753963"/>
              <a:gd name="connsiteX1" fmla="*/ 451313 w 6271464"/>
              <a:gd name="connsiteY1" fmla="*/ 50610 h 753963"/>
              <a:gd name="connsiteX2" fmla="*/ 914400 w 6271464"/>
              <a:gd name="connsiteY2" fmla="*/ 713844 h 753963"/>
              <a:gd name="connsiteX3" fmla="*/ 1377487 w 6271464"/>
              <a:gd name="connsiteY3" fmla="*/ 58459 h 753963"/>
              <a:gd name="connsiteX4" fmla="*/ 1836649 w 6271464"/>
              <a:gd name="connsiteY4" fmla="*/ 709920 h 753963"/>
              <a:gd name="connsiteX5" fmla="*/ 2307585 w 6271464"/>
              <a:gd name="connsiteY5" fmla="*/ 54534 h 753963"/>
              <a:gd name="connsiteX6" fmla="*/ 2756521 w 6271464"/>
              <a:gd name="connsiteY6" fmla="*/ 654649 h 753963"/>
              <a:gd name="connsiteX7" fmla="*/ 3203612 w 6271464"/>
              <a:gd name="connsiteY7" fmla="*/ 10906 h 753963"/>
              <a:gd name="connsiteX8" fmla="*/ 3726620 w 6271464"/>
              <a:gd name="connsiteY8" fmla="*/ 709829 h 753963"/>
              <a:gd name="connsiteX9" fmla="*/ 4182146 w 6271464"/>
              <a:gd name="connsiteY9" fmla="*/ 84476 h 753963"/>
              <a:gd name="connsiteX10" fmla="*/ 4646104 w 6271464"/>
              <a:gd name="connsiteY10" fmla="*/ 746610 h 753963"/>
              <a:gd name="connsiteX11" fmla="*/ 5101630 w 6271464"/>
              <a:gd name="connsiteY11" fmla="*/ 66086 h 753963"/>
              <a:gd name="connsiteX12" fmla="*/ 5565591 w 6271464"/>
              <a:gd name="connsiteY12" fmla="*/ 746602 h 753963"/>
              <a:gd name="connsiteX13" fmla="*/ 6271464 w 6271464"/>
              <a:gd name="connsiteY13" fmla="*/ 54399 h 753963"/>
              <a:gd name="connsiteX0" fmla="*/ 0 w 6271464"/>
              <a:gd name="connsiteY0" fmla="*/ 482301 h 753963"/>
              <a:gd name="connsiteX1" fmla="*/ 451313 w 6271464"/>
              <a:gd name="connsiteY1" fmla="*/ 50610 h 753963"/>
              <a:gd name="connsiteX2" fmla="*/ 914400 w 6271464"/>
              <a:gd name="connsiteY2" fmla="*/ 713844 h 753963"/>
              <a:gd name="connsiteX3" fmla="*/ 1377487 w 6271464"/>
              <a:gd name="connsiteY3" fmla="*/ 58459 h 753963"/>
              <a:gd name="connsiteX4" fmla="*/ 1836649 w 6271464"/>
              <a:gd name="connsiteY4" fmla="*/ 709920 h 753963"/>
              <a:gd name="connsiteX5" fmla="*/ 2307585 w 6271464"/>
              <a:gd name="connsiteY5" fmla="*/ 54534 h 753963"/>
              <a:gd name="connsiteX6" fmla="*/ 2756521 w 6271464"/>
              <a:gd name="connsiteY6" fmla="*/ 654649 h 753963"/>
              <a:gd name="connsiteX7" fmla="*/ 3203612 w 6271464"/>
              <a:gd name="connsiteY7" fmla="*/ 10906 h 753963"/>
              <a:gd name="connsiteX8" fmla="*/ 3726620 w 6271464"/>
              <a:gd name="connsiteY8" fmla="*/ 709829 h 753963"/>
              <a:gd name="connsiteX9" fmla="*/ 4182146 w 6271464"/>
              <a:gd name="connsiteY9" fmla="*/ 84476 h 753963"/>
              <a:gd name="connsiteX10" fmla="*/ 4646104 w 6271464"/>
              <a:gd name="connsiteY10" fmla="*/ 746610 h 753963"/>
              <a:gd name="connsiteX11" fmla="*/ 5101630 w 6271464"/>
              <a:gd name="connsiteY11" fmla="*/ 66086 h 753963"/>
              <a:gd name="connsiteX12" fmla="*/ 5565591 w 6271464"/>
              <a:gd name="connsiteY12" fmla="*/ 746602 h 753963"/>
              <a:gd name="connsiteX13" fmla="*/ 6271464 w 6271464"/>
              <a:gd name="connsiteY13" fmla="*/ 54399 h 753963"/>
              <a:gd name="connsiteX0" fmla="*/ 0 w 6271464"/>
              <a:gd name="connsiteY0" fmla="*/ 482301 h 753963"/>
              <a:gd name="connsiteX1" fmla="*/ 451313 w 6271464"/>
              <a:gd name="connsiteY1" fmla="*/ 50610 h 753963"/>
              <a:gd name="connsiteX2" fmla="*/ 914400 w 6271464"/>
              <a:gd name="connsiteY2" fmla="*/ 713844 h 753963"/>
              <a:gd name="connsiteX3" fmla="*/ 1377487 w 6271464"/>
              <a:gd name="connsiteY3" fmla="*/ 58459 h 753963"/>
              <a:gd name="connsiteX4" fmla="*/ 1836649 w 6271464"/>
              <a:gd name="connsiteY4" fmla="*/ 709920 h 753963"/>
              <a:gd name="connsiteX5" fmla="*/ 2307585 w 6271464"/>
              <a:gd name="connsiteY5" fmla="*/ 54534 h 753963"/>
              <a:gd name="connsiteX6" fmla="*/ 2756521 w 6271464"/>
              <a:gd name="connsiteY6" fmla="*/ 654649 h 753963"/>
              <a:gd name="connsiteX7" fmla="*/ 3203612 w 6271464"/>
              <a:gd name="connsiteY7" fmla="*/ 10906 h 753963"/>
              <a:gd name="connsiteX8" fmla="*/ 3726620 w 6271464"/>
              <a:gd name="connsiteY8" fmla="*/ 709829 h 753963"/>
              <a:gd name="connsiteX9" fmla="*/ 4182146 w 6271464"/>
              <a:gd name="connsiteY9" fmla="*/ 84476 h 753963"/>
              <a:gd name="connsiteX10" fmla="*/ 4646104 w 6271464"/>
              <a:gd name="connsiteY10" fmla="*/ 746610 h 753963"/>
              <a:gd name="connsiteX11" fmla="*/ 5101630 w 6271464"/>
              <a:gd name="connsiteY11" fmla="*/ 66086 h 753963"/>
              <a:gd name="connsiteX12" fmla="*/ 5565591 w 6271464"/>
              <a:gd name="connsiteY12" fmla="*/ 746602 h 753963"/>
              <a:gd name="connsiteX13" fmla="*/ 6271464 w 6271464"/>
              <a:gd name="connsiteY13" fmla="*/ 54399 h 753963"/>
              <a:gd name="connsiteX0" fmla="*/ 0 w 6271464"/>
              <a:gd name="connsiteY0" fmla="*/ 482301 h 753963"/>
              <a:gd name="connsiteX1" fmla="*/ 451313 w 6271464"/>
              <a:gd name="connsiteY1" fmla="*/ 50610 h 753963"/>
              <a:gd name="connsiteX2" fmla="*/ 914400 w 6271464"/>
              <a:gd name="connsiteY2" fmla="*/ 713844 h 753963"/>
              <a:gd name="connsiteX3" fmla="*/ 1377487 w 6271464"/>
              <a:gd name="connsiteY3" fmla="*/ 58459 h 753963"/>
              <a:gd name="connsiteX4" fmla="*/ 1836649 w 6271464"/>
              <a:gd name="connsiteY4" fmla="*/ 709920 h 753963"/>
              <a:gd name="connsiteX5" fmla="*/ 2307585 w 6271464"/>
              <a:gd name="connsiteY5" fmla="*/ 54534 h 753963"/>
              <a:gd name="connsiteX6" fmla="*/ 2756521 w 6271464"/>
              <a:gd name="connsiteY6" fmla="*/ 654649 h 753963"/>
              <a:gd name="connsiteX7" fmla="*/ 3203612 w 6271464"/>
              <a:gd name="connsiteY7" fmla="*/ 10906 h 753963"/>
              <a:gd name="connsiteX8" fmla="*/ 3726620 w 6271464"/>
              <a:gd name="connsiteY8" fmla="*/ 709829 h 753963"/>
              <a:gd name="connsiteX9" fmla="*/ 4182146 w 6271464"/>
              <a:gd name="connsiteY9" fmla="*/ 84476 h 753963"/>
              <a:gd name="connsiteX10" fmla="*/ 4646104 w 6271464"/>
              <a:gd name="connsiteY10" fmla="*/ 746610 h 753963"/>
              <a:gd name="connsiteX11" fmla="*/ 5101630 w 6271464"/>
              <a:gd name="connsiteY11" fmla="*/ 66086 h 753963"/>
              <a:gd name="connsiteX12" fmla="*/ 5565591 w 6271464"/>
              <a:gd name="connsiteY12" fmla="*/ 746602 h 753963"/>
              <a:gd name="connsiteX13" fmla="*/ 6271464 w 6271464"/>
              <a:gd name="connsiteY13" fmla="*/ 54399 h 753963"/>
              <a:gd name="connsiteX0" fmla="*/ 0 w 6271464"/>
              <a:gd name="connsiteY0" fmla="*/ 471403 h 743065"/>
              <a:gd name="connsiteX1" fmla="*/ 451313 w 6271464"/>
              <a:gd name="connsiteY1" fmla="*/ 39712 h 743065"/>
              <a:gd name="connsiteX2" fmla="*/ 914400 w 6271464"/>
              <a:gd name="connsiteY2" fmla="*/ 702946 h 743065"/>
              <a:gd name="connsiteX3" fmla="*/ 1377487 w 6271464"/>
              <a:gd name="connsiteY3" fmla="*/ 47561 h 743065"/>
              <a:gd name="connsiteX4" fmla="*/ 1836649 w 6271464"/>
              <a:gd name="connsiteY4" fmla="*/ 699022 h 743065"/>
              <a:gd name="connsiteX5" fmla="*/ 2307585 w 6271464"/>
              <a:gd name="connsiteY5" fmla="*/ 43636 h 743065"/>
              <a:gd name="connsiteX6" fmla="*/ 2756521 w 6271464"/>
              <a:gd name="connsiteY6" fmla="*/ 643751 h 743065"/>
              <a:gd name="connsiteX7" fmla="*/ 3203612 w 6271464"/>
              <a:gd name="connsiteY7" fmla="*/ 8 h 743065"/>
              <a:gd name="connsiteX8" fmla="*/ 3726620 w 6271464"/>
              <a:gd name="connsiteY8" fmla="*/ 698931 h 743065"/>
              <a:gd name="connsiteX9" fmla="*/ 4182146 w 6271464"/>
              <a:gd name="connsiteY9" fmla="*/ 73578 h 743065"/>
              <a:gd name="connsiteX10" fmla="*/ 4646104 w 6271464"/>
              <a:gd name="connsiteY10" fmla="*/ 735712 h 743065"/>
              <a:gd name="connsiteX11" fmla="*/ 5101630 w 6271464"/>
              <a:gd name="connsiteY11" fmla="*/ 55188 h 743065"/>
              <a:gd name="connsiteX12" fmla="*/ 5565591 w 6271464"/>
              <a:gd name="connsiteY12" fmla="*/ 735704 h 743065"/>
              <a:gd name="connsiteX13" fmla="*/ 6271464 w 6271464"/>
              <a:gd name="connsiteY13" fmla="*/ 43501 h 743065"/>
              <a:gd name="connsiteX0" fmla="*/ 0 w 6271464"/>
              <a:gd name="connsiteY0" fmla="*/ 471403 h 743065"/>
              <a:gd name="connsiteX1" fmla="*/ 451313 w 6271464"/>
              <a:gd name="connsiteY1" fmla="*/ 39712 h 743065"/>
              <a:gd name="connsiteX2" fmla="*/ 914400 w 6271464"/>
              <a:gd name="connsiteY2" fmla="*/ 702946 h 743065"/>
              <a:gd name="connsiteX3" fmla="*/ 1377487 w 6271464"/>
              <a:gd name="connsiteY3" fmla="*/ 47561 h 743065"/>
              <a:gd name="connsiteX4" fmla="*/ 1836649 w 6271464"/>
              <a:gd name="connsiteY4" fmla="*/ 699022 h 743065"/>
              <a:gd name="connsiteX5" fmla="*/ 2307585 w 6271464"/>
              <a:gd name="connsiteY5" fmla="*/ 43636 h 743065"/>
              <a:gd name="connsiteX6" fmla="*/ 2756521 w 6271464"/>
              <a:gd name="connsiteY6" fmla="*/ 643751 h 743065"/>
              <a:gd name="connsiteX7" fmla="*/ 3203612 w 6271464"/>
              <a:gd name="connsiteY7" fmla="*/ 8 h 743065"/>
              <a:gd name="connsiteX8" fmla="*/ 3726620 w 6271464"/>
              <a:gd name="connsiteY8" fmla="*/ 698931 h 743065"/>
              <a:gd name="connsiteX9" fmla="*/ 4182146 w 6271464"/>
              <a:gd name="connsiteY9" fmla="*/ 73578 h 743065"/>
              <a:gd name="connsiteX10" fmla="*/ 4646104 w 6271464"/>
              <a:gd name="connsiteY10" fmla="*/ 735712 h 743065"/>
              <a:gd name="connsiteX11" fmla="*/ 5101630 w 6271464"/>
              <a:gd name="connsiteY11" fmla="*/ 55188 h 743065"/>
              <a:gd name="connsiteX12" fmla="*/ 5565591 w 6271464"/>
              <a:gd name="connsiteY12" fmla="*/ 735704 h 743065"/>
              <a:gd name="connsiteX13" fmla="*/ 6271464 w 6271464"/>
              <a:gd name="connsiteY13" fmla="*/ 43501 h 743065"/>
              <a:gd name="connsiteX0" fmla="*/ 0 w 6271464"/>
              <a:gd name="connsiteY0" fmla="*/ 471403 h 743065"/>
              <a:gd name="connsiteX1" fmla="*/ 451313 w 6271464"/>
              <a:gd name="connsiteY1" fmla="*/ 39712 h 743065"/>
              <a:gd name="connsiteX2" fmla="*/ 914400 w 6271464"/>
              <a:gd name="connsiteY2" fmla="*/ 702946 h 743065"/>
              <a:gd name="connsiteX3" fmla="*/ 1377487 w 6271464"/>
              <a:gd name="connsiteY3" fmla="*/ 47561 h 743065"/>
              <a:gd name="connsiteX4" fmla="*/ 1836649 w 6271464"/>
              <a:gd name="connsiteY4" fmla="*/ 699022 h 743065"/>
              <a:gd name="connsiteX5" fmla="*/ 2307585 w 6271464"/>
              <a:gd name="connsiteY5" fmla="*/ 43636 h 743065"/>
              <a:gd name="connsiteX6" fmla="*/ 2756521 w 6271464"/>
              <a:gd name="connsiteY6" fmla="*/ 643751 h 743065"/>
              <a:gd name="connsiteX7" fmla="*/ 3203612 w 6271464"/>
              <a:gd name="connsiteY7" fmla="*/ 8 h 743065"/>
              <a:gd name="connsiteX8" fmla="*/ 3726620 w 6271464"/>
              <a:gd name="connsiteY8" fmla="*/ 698931 h 743065"/>
              <a:gd name="connsiteX9" fmla="*/ 4182146 w 6271464"/>
              <a:gd name="connsiteY9" fmla="*/ 73578 h 743065"/>
              <a:gd name="connsiteX10" fmla="*/ 4646104 w 6271464"/>
              <a:gd name="connsiteY10" fmla="*/ 735712 h 743065"/>
              <a:gd name="connsiteX11" fmla="*/ 5101630 w 6271464"/>
              <a:gd name="connsiteY11" fmla="*/ 55188 h 743065"/>
              <a:gd name="connsiteX12" fmla="*/ 5565591 w 6271464"/>
              <a:gd name="connsiteY12" fmla="*/ 735704 h 743065"/>
              <a:gd name="connsiteX13" fmla="*/ 6271464 w 6271464"/>
              <a:gd name="connsiteY13" fmla="*/ 43501 h 743065"/>
              <a:gd name="connsiteX0" fmla="*/ 0 w 6271464"/>
              <a:gd name="connsiteY0" fmla="*/ 471403 h 735820"/>
              <a:gd name="connsiteX1" fmla="*/ 451313 w 6271464"/>
              <a:gd name="connsiteY1" fmla="*/ 39712 h 735820"/>
              <a:gd name="connsiteX2" fmla="*/ 914400 w 6271464"/>
              <a:gd name="connsiteY2" fmla="*/ 702946 h 735820"/>
              <a:gd name="connsiteX3" fmla="*/ 1377487 w 6271464"/>
              <a:gd name="connsiteY3" fmla="*/ 47561 h 735820"/>
              <a:gd name="connsiteX4" fmla="*/ 1836649 w 6271464"/>
              <a:gd name="connsiteY4" fmla="*/ 699022 h 735820"/>
              <a:gd name="connsiteX5" fmla="*/ 2307585 w 6271464"/>
              <a:gd name="connsiteY5" fmla="*/ 43636 h 735820"/>
              <a:gd name="connsiteX6" fmla="*/ 2756521 w 6271464"/>
              <a:gd name="connsiteY6" fmla="*/ 643751 h 735820"/>
              <a:gd name="connsiteX7" fmla="*/ 3203612 w 6271464"/>
              <a:gd name="connsiteY7" fmla="*/ 8 h 735820"/>
              <a:gd name="connsiteX8" fmla="*/ 3726620 w 6271464"/>
              <a:gd name="connsiteY8" fmla="*/ 698931 h 735820"/>
              <a:gd name="connsiteX9" fmla="*/ 4182146 w 6271464"/>
              <a:gd name="connsiteY9" fmla="*/ 73578 h 735820"/>
              <a:gd name="connsiteX10" fmla="*/ 4646104 w 6271464"/>
              <a:gd name="connsiteY10" fmla="*/ 735712 h 735820"/>
              <a:gd name="connsiteX11" fmla="*/ 5101630 w 6271464"/>
              <a:gd name="connsiteY11" fmla="*/ 55188 h 735820"/>
              <a:gd name="connsiteX12" fmla="*/ 5565591 w 6271464"/>
              <a:gd name="connsiteY12" fmla="*/ 735704 h 735820"/>
              <a:gd name="connsiteX13" fmla="*/ 6271464 w 6271464"/>
              <a:gd name="connsiteY13" fmla="*/ 43501 h 735820"/>
              <a:gd name="connsiteX0" fmla="*/ 0 w 6271464"/>
              <a:gd name="connsiteY0" fmla="*/ 471403 h 735797"/>
              <a:gd name="connsiteX1" fmla="*/ 451313 w 6271464"/>
              <a:gd name="connsiteY1" fmla="*/ 39712 h 735797"/>
              <a:gd name="connsiteX2" fmla="*/ 914400 w 6271464"/>
              <a:gd name="connsiteY2" fmla="*/ 702946 h 735797"/>
              <a:gd name="connsiteX3" fmla="*/ 1377487 w 6271464"/>
              <a:gd name="connsiteY3" fmla="*/ 47561 h 735797"/>
              <a:gd name="connsiteX4" fmla="*/ 1836649 w 6271464"/>
              <a:gd name="connsiteY4" fmla="*/ 699022 h 735797"/>
              <a:gd name="connsiteX5" fmla="*/ 2307585 w 6271464"/>
              <a:gd name="connsiteY5" fmla="*/ 43636 h 735797"/>
              <a:gd name="connsiteX6" fmla="*/ 2756521 w 6271464"/>
              <a:gd name="connsiteY6" fmla="*/ 643751 h 735797"/>
              <a:gd name="connsiteX7" fmla="*/ 3203612 w 6271464"/>
              <a:gd name="connsiteY7" fmla="*/ 8 h 735797"/>
              <a:gd name="connsiteX8" fmla="*/ 3726620 w 6271464"/>
              <a:gd name="connsiteY8" fmla="*/ 698931 h 735797"/>
              <a:gd name="connsiteX9" fmla="*/ 4182146 w 6271464"/>
              <a:gd name="connsiteY9" fmla="*/ 73578 h 735797"/>
              <a:gd name="connsiteX10" fmla="*/ 4646104 w 6271464"/>
              <a:gd name="connsiteY10" fmla="*/ 735712 h 735797"/>
              <a:gd name="connsiteX11" fmla="*/ 5101630 w 6271464"/>
              <a:gd name="connsiteY11" fmla="*/ 55188 h 735797"/>
              <a:gd name="connsiteX12" fmla="*/ 5565591 w 6271464"/>
              <a:gd name="connsiteY12" fmla="*/ 735704 h 735797"/>
              <a:gd name="connsiteX13" fmla="*/ 6271464 w 6271464"/>
              <a:gd name="connsiteY13" fmla="*/ 43501 h 735797"/>
              <a:gd name="connsiteX0" fmla="*/ 0 w 6271464"/>
              <a:gd name="connsiteY0" fmla="*/ 471403 h 735797"/>
              <a:gd name="connsiteX1" fmla="*/ 451313 w 6271464"/>
              <a:gd name="connsiteY1" fmla="*/ 39712 h 735797"/>
              <a:gd name="connsiteX2" fmla="*/ 914400 w 6271464"/>
              <a:gd name="connsiteY2" fmla="*/ 702946 h 735797"/>
              <a:gd name="connsiteX3" fmla="*/ 1377487 w 6271464"/>
              <a:gd name="connsiteY3" fmla="*/ 47561 h 735797"/>
              <a:gd name="connsiteX4" fmla="*/ 1836649 w 6271464"/>
              <a:gd name="connsiteY4" fmla="*/ 699022 h 735797"/>
              <a:gd name="connsiteX5" fmla="*/ 2307585 w 6271464"/>
              <a:gd name="connsiteY5" fmla="*/ 43636 h 735797"/>
              <a:gd name="connsiteX6" fmla="*/ 2756521 w 6271464"/>
              <a:gd name="connsiteY6" fmla="*/ 643751 h 735797"/>
              <a:gd name="connsiteX7" fmla="*/ 3203612 w 6271464"/>
              <a:gd name="connsiteY7" fmla="*/ 8 h 735797"/>
              <a:gd name="connsiteX8" fmla="*/ 3726620 w 6271464"/>
              <a:gd name="connsiteY8" fmla="*/ 698931 h 735797"/>
              <a:gd name="connsiteX9" fmla="*/ 4182146 w 6271464"/>
              <a:gd name="connsiteY9" fmla="*/ 73578 h 735797"/>
              <a:gd name="connsiteX10" fmla="*/ 4646104 w 6271464"/>
              <a:gd name="connsiteY10" fmla="*/ 735712 h 735797"/>
              <a:gd name="connsiteX11" fmla="*/ 5101630 w 6271464"/>
              <a:gd name="connsiteY11" fmla="*/ 55188 h 735797"/>
              <a:gd name="connsiteX12" fmla="*/ 5565591 w 6271464"/>
              <a:gd name="connsiteY12" fmla="*/ 735704 h 735797"/>
              <a:gd name="connsiteX13" fmla="*/ 6271464 w 6271464"/>
              <a:gd name="connsiteY13" fmla="*/ 43501 h 735797"/>
              <a:gd name="connsiteX0" fmla="*/ 0 w 6271464"/>
              <a:gd name="connsiteY0" fmla="*/ 471403 h 735797"/>
              <a:gd name="connsiteX1" fmla="*/ 451313 w 6271464"/>
              <a:gd name="connsiteY1" fmla="*/ 39712 h 735797"/>
              <a:gd name="connsiteX2" fmla="*/ 914400 w 6271464"/>
              <a:gd name="connsiteY2" fmla="*/ 702946 h 735797"/>
              <a:gd name="connsiteX3" fmla="*/ 1377487 w 6271464"/>
              <a:gd name="connsiteY3" fmla="*/ 47561 h 735797"/>
              <a:gd name="connsiteX4" fmla="*/ 1836649 w 6271464"/>
              <a:gd name="connsiteY4" fmla="*/ 699022 h 735797"/>
              <a:gd name="connsiteX5" fmla="*/ 2307585 w 6271464"/>
              <a:gd name="connsiteY5" fmla="*/ 43636 h 735797"/>
              <a:gd name="connsiteX6" fmla="*/ 2756521 w 6271464"/>
              <a:gd name="connsiteY6" fmla="*/ 643751 h 735797"/>
              <a:gd name="connsiteX7" fmla="*/ 3203612 w 6271464"/>
              <a:gd name="connsiteY7" fmla="*/ 8 h 735797"/>
              <a:gd name="connsiteX8" fmla="*/ 3726620 w 6271464"/>
              <a:gd name="connsiteY8" fmla="*/ 698931 h 735797"/>
              <a:gd name="connsiteX9" fmla="*/ 4182146 w 6271464"/>
              <a:gd name="connsiteY9" fmla="*/ 73578 h 735797"/>
              <a:gd name="connsiteX10" fmla="*/ 4646104 w 6271464"/>
              <a:gd name="connsiteY10" fmla="*/ 735712 h 735797"/>
              <a:gd name="connsiteX11" fmla="*/ 5101630 w 6271464"/>
              <a:gd name="connsiteY11" fmla="*/ 55188 h 735797"/>
              <a:gd name="connsiteX12" fmla="*/ 5565591 w 6271464"/>
              <a:gd name="connsiteY12" fmla="*/ 735704 h 735797"/>
              <a:gd name="connsiteX13" fmla="*/ 6271464 w 6271464"/>
              <a:gd name="connsiteY13" fmla="*/ 43501 h 735797"/>
              <a:gd name="connsiteX0" fmla="*/ 0 w 6271464"/>
              <a:gd name="connsiteY0" fmla="*/ 471403 h 735797"/>
              <a:gd name="connsiteX1" fmla="*/ 451313 w 6271464"/>
              <a:gd name="connsiteY1" fmla="*/ 39712 h 735797"/>
              <a:gd name="connsiteX2" fmla="*/ 914400 w 6271464"/>
              <a:gd name="connsiteY2" fmla="*/ 702946 h 735797"/>
              <a:gd name="connsiteX3" fmla="*/ 1377487 w 6271464"/>
              <a:gd name="connsiteY3" fmla="*/ 47561 h 735797"/>
              <a:gd name="connsiteX4" fmla="*/ 1836649 w 6271464"/>
              <a:gd name="connsiteY4" fmla="*/ 699022 h 735797"/>
              <a:gd name="connsiteX5" fmla="*/ 2307585 w 6271464"/>
              <a:gd name="connsiteY5" fmla="*/ 43636 h 735797"/>
              <a:gd name="connsiteX6" fmla="*/ 2756521 w 6271464"/>
              <a:gd name="connsiteY6" fmla="*/ 643751 h 735797"/>
              <a:gd name="connsiteX7" fmla="*/ 3203612 w 6271464"/>
              <a:gd name="connsiteY7" fmla="*/ 8 h 735797"/>
              <a:gd name="connsiteX8" fmla="*/ 3726620 w 6271464"/>
              <a:gd name="connsiteY8" fmla="*/ 698931 h 735797"/>
              <a:gd name="connsiteX9" fmla="*/ 4182146 w 6271464"/>
              <a:gd name="connsiteY9" fmla="*/ 73578 h 735797"/>
              <a:gd name="connsiteX10" fmla="*/ 4646104 w 6271464"/>
              <a:gd name="connsiteY10" fmla="*/ 735712 h 735797"/>
              <a:gd name="connsiteX11" fmla="*/ 5101630 w 6271464"/>
              <a:gd name="connsiteY11" fmla="*/ 55188 h 735797"/>
              <a:gd name="connsiteX12" fmla="*/ 5565591 w 6271464"/>
              <a:gd name="connsiteY12" fmla="*/ 735704 h 735797"/>
              <a:gd name="connsiteX13" fmla="*/ 6271464 w 6271464"/>
              <a:gd name="connsiteY13" fmla="*/ 43501 h 735797"/>
              <a:gd name="connsiteX0" fmla="*/ 0 w 6271464"/>
              <a:gd name="connsiteY0" fmla="*/ 471403 h 735797"/>
              <a:gd name="connsiteX1" fmla="*/ 451313 w 6271464"/>
              <a:gd name="connsiteY1" fmla="*/ 39712 h 735797"/>
              <a:gd name="connsiteX2" fmla="*/ 914400 w 6271464"/>
              <a:gd name="connsiteY2" fmla="*/ 702946 h 735797"/>
              <a:gd name="connsiteX3" fmla="*/ 1377487 w 6271464"/>
              <a:gd name="connsiteY3" fmla="*/ 47561 h 735797"/>
              <a:gd name="connsiteX4" fmla="*/ 1836649 w 6271464"/>
              <a:gd name="connsiteY4" fmla="*/ 699022 h 735797"/>
              <a:gd name="connsiteX5" fmla="*/ 2307585 w 6271464"/>
              <a:gd name="connsiteY5" fmla="*/ 43636 h 735797"/>
              <a:gd name="connsiteX6" fmla="*/ 2756521 w 6271464"/>
              <a:gd name="connsiteY6" fmla="*/ 643751 h 735797"/>
              <a:gd name="connsiteX7" fmla="*/ 3203612 w 6271464"/>
              <a:gd name="connsiteY7" fmla="*/ 8 h 735797"/>
              <a:gd name="connsiteX8" fmla="*/ 3726620 w 6271464"/>
              <a:gd name="connsiteY8" fmla="*/ 698931 h 735797"/>
              <a:gd name="connsiteX9" fmla="*/ 4182146 w 6271464"/>
              <a:gd name="connsiteY9" fmla="*/ 73578 h 735797"/>
              <a:gd name="connsiteX10" fmla="*/ 4646104 w 6271464"/>
              <a:gd name="connsiteY10" fmla="*/ 735712 h 735797"/>
              <a:gd name="connsiteX11" fmla="*/ 5101630 w 6271464"/>
              <a:gd name="connsiteY11" fmla="*/ 55188 h 735797"/>
              <a:gd name="connsiteX12" fmla="*/ 5565591 w 6271464"/>
              <a:gd name="connsiteY12" fmla="*/ 735704 h 735797"/>
              <a:gd name="connsiteX13" fmla="*/ 6271464 w 6271464"/>
              <a:gd name="connsiteY13" fmla="*/ 43501 h 735797"/>
              <a:gd name="connsiteX0" fmla="*/ 0 w 6271464"/>
              <a:gd name="connsiteY0" fmla="*/ 471403 h 735797"/>
              <a:gd name="connsiteX1" fmla="*/ 451313 w 6271464"/>
              <a:gd name="connsiteY1" fmla="*/ 39712 h 735797"/>
              <a:gd name="connsiteX2" fmla="*/ 914400 w 6271464"/>
              <a:gd name="connsiteY2" fmla="*/ 702946 h 735797"/>
              <a:gd name="connsiteX3" fmla="*/ 1377487 w 6271464"/>
              <a:gd name="connsiteY3" fmla="*/ 47561 h 735797"/>
              <a:gd name="connsiteX4" fmla="*/ 1836649 w 6271464"/>
              <a:gd name="connsiteY4" fmla="*/ 699022 h 735797"/>
              <a:gd name="connsiteX5" fmla="*/ 2307585 w 6271464"/>
              <a:gd name="connsiteY5" fmla="*/ 43636 h 735797"/>
              <a:gd name="connsiteX6" fmla="*/ 2756521 w 6271464"/>
              <a:gd name="connsiteY6" fmla="*/ 643751 h 735797"/>
              <a:gd name="connsiteX7" fmla="*/ 3203612 w 6271464"/>
              <a:gd name="connsiteY7" fmla="*/ 8 h 735797"/>
              <a:gd name="connsiteX8" fmla="*/ 3726620 w 6271464"/>
              <a:gd name="connsiteY8" fmla="*/ 698931 h 735797"/>
              <a:gd name="connsiteX9" fmla="*/ 4182146 w 6271464"/>
              <a:gd name="connsiteY9" fmla="*/ 73578 h 735797"/>
              <a:gd name="connsiteX10" fmla="*/ 4646104 w 6271464"/>
              <a:gd name="connsiteY10" fmla="*/ 735712 h 735797"/>
              <a:gd name="connsiteX11" fmla="*/ 5101630 w 6271464"/>
              <a:gd name="connsiteY11" fmla="*/ 55188 h 735797"/>
              <a:gd name="connsiteX12" fmla="*/ 5565591 w 6271464"/>
              <a:gd name="connsiteY12" fmla="*/ 735704 h 735797"/>
              <a:gd name="connsiteX13" fmla="*/ 6271464 w 6271464"/>
              <a:gd name="connsiteY13" fmla="*/ 43501 h 73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71464" h="735797">
                <a:moveTo>
                  <a:pt x="0" y="471403"/>
                </a:moveTo>
                <a:cubicBezTo>
                  <a:pt x="149456" y="236262"/>
                  <a:pt x="298913" y="1121"/>
                  <a:pt x="451313" y="39712"/>
                </a:cubicBezTo>
                <a:cubicBezTo>
                  <a:pt x="603713" y="78303"/>
                  <a:pt x="760038" y="701638"/>
                  <a:pt x="914400" y="702946"/>
                </a:cubicBezTo>
                <a:cubicBezTo>
                  <a:pt x="1068762" y="704254"/>
                  <a:pt x="1223779" y="48215"/>
                  <a:pt x="1377487" y="47561"/>
                </a:cubicBezTo>
                <a:cubicBezTo>
                  <a:pt x="1531195" y="46907"/>
                  <a:pt x="1681633" y="699676"/>
                  <a:pt x="1836649" y="699022"/>
                </a:cubicBezTo>
                <a:cubicBezTo>
                  <a:pt x="1991665" y="698368"/>
                  <a:pt x="2154273" y="52848"/>
                  <a:pt x="2307585" y="43636"/>
                </a:cubicBezTo>
                <a:cubicBezTo>
                  <a:pt x="2460897" y="34424"/>
                  <a:pt x="2607183" y="651022"/>
                  <a:pt x="2756521" y="643751"/>
                </a:cubicBezTo>
                <a:cubicBezTo>
                  <a:pt x="2905859" y="636480"/>
                  <a:pt x="3037712" y="-3050"/>
                  <a:pt x="3203612" y="8"/>
                </a:cubicBezTo>
                <a:cubicBezTo>
                  <a:pt x="3369512" y="3066"/>
                  <a:pt x="3556501" y="702005"/>
                  <a:pt x="3726620" y="698931"/>
                </a:cubicBezTo>
                <a:cubicBezTo>
                  <a:pt x="3896739" y="695857"/>
                  <a:pt x="4058424" y="76645"/>
                  <a:pt x="4182146" y="73578"/>
                </a:cubicBezTo>
                <a:cubicBezTo>
                  <a:pt x="4305868" y="70511"/>
                  <a:pt x="4490045" y="726513"/>
                  <a:pt x="4646104" y="735712"/>
                </a:cubicBezTo>
                <a:cubicBezTo>
                  <a:pt x="4802163" y="744911"/>
                  <a:pt x="4920263" y="30664"/>
                  <a:pt x="5101630" y="55188"/>
                </a:cubicBezTo>
                <a:cubicBezTo>
                  <a:pt x="5282997" y="79712"/>
                  <a:pt x="5404364" y="737651"/>
                  <a:pt x="5565591" y="735704"/>
                </a:cubicBezTo>
                <a:cubicBezTo>
                  <a:pt x="5726818" y="733757"/>
                  <a:pt x="5886693" y="17858"/>
                  <a:pt x="6271464" y="43501"/>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フリーフォーム: 図形 4">
            <a:extLst>
              <a:ext uri="{FF2B5EF4-FFF2-40B4-BE49-F238E27FC236}">
                <a16:creationId xmlns:a16="http://schemas.microsoft.com/office/drawing/2014/main" id="{9E7975F0-9261-47D4-999D-4A1C94BE08CB}"/>
              </a:ext>
            </a:extLst>
          </p:cNvPr>
          <p:cNvSpPr/>
          <p:nvPr/>
        </p:nvSpPr>
        <p:spPr>
          <a:xfrm>
            <a:off x="3287949" y="1065423"/>
            <a:ext cx="2334638" cy="383998"/>
          </a:xfrm>
          <a:custGeom>
            <a:avLst/>
            <a:gdLst>
              <a:gd name="connsiteX0" fmla="*/ 0 w 2334638"/>
              <a:gd name="connsiteY0" fmla="*/ 0 h 379378"/>
              <a:gd name="connsiteX1" fmla="*/ 2334638 w 2334638"/>
              <a:gd name="connsiteY1" fmla="*/ 379378 h 379378"/>
              <a:gd name="connsiteX0" fmla="*/ 0 w 2334638"/>
              <a:gd name="connsiteY0" fmla="*/ 0 h 379378"/>
              <a:gd name="connsiteX1" fmla="*/ 2334638 w 2334638"/>
              <a:gd name="connsiteY1" fmla="*/ 379378 h 379378"/>
              <a:gd name="connsiteX0" fmla="*/ 0 w 2334638"/>
              <a:gd name="connsiteY0" fmla="*/ 4620 h 383998"/>
              <a:gd name="connsiteX1" fmla="*/ 2334638 w 2334638"/>
              <a:gd name="connsiteY1" fmla="*/ 383998 h 383998"/>
            </a:gdLst>
            <a:ahLst/>
            <a:cxnLst>
              <a:cxn ang="0">
                <a:pos x="connsiteX0" y="connsiteY0"/>
              </a:cxn>
              <a:cxn ang="0">
                <a:pos x="connsiteX1" y="connsiteY1"/>
              </a:cxn>
            </a:cxnLst>
            <a:rect l="l" t="t" r="r" b="b"/>
            <a:pathLst>
              <a:path w="2334638" h="383998">
                <a:moveTo>
                  <a:pt x="0" y="4620"/>
                </a:moveTo>
                <a:cubicBezTo>
                  <a:pt x="729574" y="-24563"/>
                  <a:pt x="1575880" y="82441"/>
                  <a:pt x="2334638" y="383998"/>
                </a:cubicBezTo>
              </a:path>
            </a:pathLst>
          </a:custGeom>
          <a:noFill/>
          <a:ln w="25400">
            <a:solidFill>
              <a:schemeClr val="tx2">
                <a:lumMod val="60000"/>
                <a:lumOff val="40000"/>
              </a:schemeClr>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1488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par>
                          <p:cTn id="17" fill="hold">
                            <p:stCondLst>
                              <p:cond delay="0"/>
                            </p:stCondLst>
                            <p:childTnLst>
                              <p:par>
                                <p:cTn id="18" presetID="1" presetClass="entr" presetSubtype="0" fill="hold" nodeType="afterEffect">
                                  <p:stCondLst>
                                    <p:cond delay="500"/>
                                  </p:stCondLst>
                                  <p:childTnLst>
                                    <p:set>
                                      <p:cBhvr>
                                        <p:cTn id="19" dur="1" fill="hold">
                                          <p:stCondLst>
                                            <p:cond delay="0"/>
                                          </p:stCondLst>
                                        </p:cTn>
                                        <p:tgtEl>
                                          <p:spTgt spid="6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9"/>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500"/>
                                  </p:stCondLst>
                                  <p:childTnLst>
                                    <p:set>
                                      <p:cBhvr>
                                        <p:cTn id="29" dur="1" fill="hold">
                                          <p:stCondLst>
                                            <p:cond delay="0"/>
                                          </p:stCondLst>
                                        </p:cTn>
                                        <p:tgtEl>
                                          <p:spTgt spid="6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7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74"/>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grpId="0" nodeType="afterEffect">
                                  <p:stCondLst>
                                    <p:cond delay="500"/>
                                  </p:stCondLst>
                                  <p:childTnLst>
                                    <p:set>
                                      <p:cBhvr>
                                        <p:cTn id="44"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58" grpId="0" animBg="1"/>
      <p:bldP spid="74" grpId="0" animBg="1"/>
      <p:bldP spid="82" grpId="0"/>
      <p:bldP spid="49" grpId="0" animBg="1"/>
      <p:bldP spid="5" grpId="0" animBg="1"/>
      <p:bldP spid="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kumimoji="1" lang="ja-JP" altLang="en-US" dirty="0"/>
              <a:t>準備</a:t>
            </a:r>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kumimoji="1" lang="ja-JP" altLang="en-US" dirty="0"/>
              <a:t>実験</a:t>
            </a:r>
          </a:p>
        </p:txBody>
      </p:sp>
      <p:sp>
        <p:nvSpPr>
          <p:cNvPr id="5" name="コンテンツ プレースホルダー 95">
            <a:extLst>
              <a:ext uri="{FF2B5EF4-FFF2-40B4-BE49-F238E27FC236}">
                <a16:creationId xmlns:a16="http://schemas.microsoft.com/office/drawing/2014/main" id="{95E7AF22-C811-4998-A4F3-A3A4734A1625}"/>
              </a:ext>
            </a:extLst>
          </p:cNvPr>
          <p:cNvSpPr>
            <a:spLocks noGrp="1"/>
          </p:cNvSpPr>
          <p:nvPr>
            <p:ph idx="1"/>
          </p:nvPr>
        </p:nvSpPr>
        <p:spPr>
          <a:xfrm>
            <a:off x="457200" y="836712"/>
            <a:ext cx="3779088" cy="369332"/>
          </a:xfrm>
        </p:spPr>
        <p:txBody>
          <a:bodyPr wrap="square">
            <a:spAutoFit/>
          </a:bodyPr>
          <a:lstStyle/>
          <a:p>
            <a:pPr marL="0" lvl="0" indent="0">
              <a:spcBef>
                <a:spcPts val="0"/>
              </a:spcBef>
              <a:buNone/>
            </a:pPr>
            <a:r>
              <a:rPr lang="ja-JP" altLang="en-US" sz="1800" dirty="0">
                <a:solidFill>
                  <a:prstClr val="black"/>
                </a:solidFill>
              </a:rPr>
              <a:t>時計と人形、鏡を用意する</a:t>
            </a:r>
          </a:p>
        </p:txBody>
      </p:sp>
      <p:grpSp>
        <p:nvGrpSpPr>
          <p:cNvPr id="59" name="グループ化 58">
            <a:extLst>
              <a:ext uri="{FF2B5EF4-FFF2-40B4-BE49-F238E27FC236}">
                <a16:creationId xmlns:a16="http://schemas.microsoft.com/office/drawing/2014/main" id="{FC6F206D-BD86-42F1-BC34-CF1679B69BE8}"/>
              </a:ext>
            </a:extLst>
          </p:cNvPr>
          <p:cNvGrpSpPr/>
          <p:nvPr/>
        </p:nvGrpSpPr>
        <p:grpSpPr>
          <a:xfrm>
            <a:off x="1763688" y="1340768"/>
            <a:ext cx="2425631" cy="1656184"/>
            <a:chOff x="1418259" y="1340768"/>
            <a:chExt cx="2425631" cy="1656184"/>
          </a:xfrm>
        </p:grpSpPr>
        <p:grpSp>
          <p:nvGrpSpPr>
            <p:cNvPr id="37" name="グループ化 36">
              <a:extLst>
                <a:ext uri="{FF2B5EF4-FFF2-40B4-BE49-F238E27FC236}">
                  <a16:creationId xmlns:a16="http://schemas.microsoft.com/office/drawing/2014/main" id="{D9FB5A57-A018-473A-8EC0-E8EA291808D6}"/>
                </a:ext>
              </a:extLst>
            </p:cNvPr>
            <p:cNvGrpSpPr/>
            <p:nvPr/>
          </p:nvGrpSpPr>
          <p:grpSpPr>
            <a:xfrm>
              <a:off x="1418259" y="1340768"/>
              <a:ext cx="1656184" cy="1656184"/>
              <a:chOff x="3203849" y="1529141"/>
              <a:chExt cx="1656184" cy="1656184"/>
            </a:xfrm>
          </p:grpSpPr>
          <p:sp>
            <p:nvSpPr>
              <p:cNvPr id="25" name="四角形: 角を丸くする 24">
                <a:extLst>
                  <a:ext uri="{FF2B5EF4-FFF2-40B4-BE49-F238E27FC236}">
                    <a16:creationId xmlns:a16="http://schemas.microsoft.com/office/drawing/2014/main" id="{50528729-72E5-49DE-A626-3944977046C1}"/>
                  </a:ext>
                </a:extLst>
              </p:cNvPr>
              <p:cNvSpPr/>
              <p:nvPr/>
            </p:nvSpPr>
            <p:spPr>
              <a:xfrm>
                <a:off x="3203849" y="1529141"/>
                <a:ext cx="1656184" cy="1656184"/>
              </a:xfrm>
              <a:prstGeom prst="roundRect">
                <a:avLst/>
              </a:prstGeom>
              <a:noFill/>
              <a:ln w="25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sp>
            <p:nvSpPr>
              <p:cNvPr id="26" name="楕円 25">
                <a:extLst>
                  <a:ext uri="{FF2B5EF4-FFF2-40B4-BE49-F238E27FC236}">
                    <a16:creationId xmlns:a16="http://schemas.microsoft.com/office/drawing/2014/main" id="{AE3ECB97-E935-4BF8-8874-E1AFA999F7AC}"/>
                  </a:ext>
                </a:extLst>
              </p:cNvPr>
              <p:cNvSpPr>
                <a:spLocks noChangeAspect="1"/>
              </p:cNvSpPr>
              <p:nvPr/>
            </p:nvSpPr>
            <p:spPr>
              <a:xfrm>
                <a:off x="3270181" y="1595388"/>
                <a:ext cx="1523520" cy="1523689"/>
              </a:xfrm>
              <a:prstGeom prst="ellipse">
                <a:avLst/>
              </a:prstGeom>
              <a:solidFill>
                <a:schemeClr val="accent3">
                  <a:lumMod val="20000"/>
                  <a:lumOff val="80000"/>
                </a:schemeClr>
              </a:solidFill>
              <a:ln w="12700" cap="rnd">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フリーフォーム: 図形 26">
                <a:extLst>
                  <a:ext uri="{FF2B5EF4-FFF2-40B4-BE49-F238E27FC236}">
                    <a16:creationId xmlns:a16="http://schemas.microsoft.com/office/drawing/2014/main" id="{79D17C85-9E3B-4B8D-839F-981186BEA78E}"/>
                  </a:ext>
                </a:extLst>
              </p:cNvPr>
              <p:cNvSpPr/>
              <p:nvPr/>
            </p:nvSpPr>
            <p:spPr>
              <a:xfrm>
                <a:off x="4608391" y="2357495"/>
                <a:ext cx="177597" cy="0"/>
              </a:xfrm>
              <a:custGeom>
                <a:avLst/>
                <a:gdLst>
                  <a:gd name="connsiteX0" fmla="*/ 0 w 193040"/>
                  <a:gd name="connsiteY0" fmla="*/ 0 h 0"/>
                  <a:gd name="connsiteX1" fmla="*/ 193040 w 193040"/>
                  <a:gd name="connsiteY1" fmla="*/ 0 h 0"/>
                </a:gdLst>
                <a:ahLst/>
                <a:cxnLst>
                  <a:cxn ang="0">
                    <a:pos x="connsiteX0" y="connsiteY0"/>
                  </a:cxn>
                  <a:cxn ang="0">
                    <a:pos x="connsiteX1" y="connsiteY1"/>
                  </a:cxn>
                </a:cxnLst>
                <a:rect l="l" t="t" r="r" b="b"/>
                <a:pathLst>
                  <a:path w="193040">
                    <a:moveTo>
                      <a:pt x="0" y="0"/>
                    </a:moveTo>
                    <a:lnTo>
                      <a:pt x="193040" y="0"/>
                    </a:lnTo>
                  </a:path>
                </a:pathLst>
              </a:custGeom>
              <a:noFill/>
              <a:ln w="12700" cap="rnd">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リーフォーム: 図形 27">
                <a:extLst>
                  <a:ext uri="{FF2B5EF4-FFF2-40B4-BE49-F238E27FC236}">
                    <a16:creationId xmlns:a16="http://schemas.microsoft.com/office/drawing/2014/main" id="{F495197E-945B-459A-9C7C-8C273CF3657D}"/>
                  </a:ext>
                </a:extLst>
              </p:cNvPr>
              <p:cNvSpPr/>
              <p:nvPr/>
            </p:nvSpPr>
            <p:spPr>
              <a:xfrm>
                <a:off x="3270181" y="2357233"/>
                <a:ext cx="177597" cy="0"/>
              </a:xfrm>
              <a:custGeom>
                <a:avLst/>
                <a:gdLst>
                  <a:gd name="connsiteX0" fmla="*/ 0 w 193040"/>
                  <a:gd name="connsiteY0" fmla="*/ 0 h 0"/>
                  <a:gd name="connsiteX1" fmla="*/ 193040 w 193040"/>
                  <a:gd name="connsiteY1" fmla="*/ 0 h 0"/>
                </a:gdLst>
                <a:ahLst/>
                <a:cxnLst>
                  <a:cxn ang="0">
                    <a:pos x="connsiteX0" y="connsiteY0"/>
                  </a:cxn>
                  <a:cxn ang="0">
                    <a:pos x="connsiteX1" y="connsiteY1"/>
                  </a:cxn>
                </a:cxnLst>
                <a:rect l="l" t="t" r="r" b="b"/>
                <a:pathLst>
                  <a:path w="193040">
                    <a:moveTo>
                      <a:pt x="0" y="0"/>
                    </a:moveTo>
                    <a:lnTo>
                      <a:pt x="193040" y="0"/>
                    </a:lnTo>
                  </a:path>
                </a:pathLst>
              </a:custGeom>
              <a:noFill/>
              <a:ln w="12700" cap="rnd">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リーフォーム: 図形 28">
                <a:extLst>
                  <a:ext uri="{FF2B5EF4-FFF2-40B4-BE49-F238E27FC236}">
                    <a16:creationId xmlns:a16="http://schemas.microsoft.com/office/drawing/2014/main" id="{5D31F39F-EB24-4370-866B-1F6683C9E108}"/>
                  </a:ext>
                </a:extLst>
              </p:cNvPr>
              <p:cNvSpPr/>
              <p:nvPr/>
            </p:nvSpPr>
            <p:spPr>
              <a:xfrm rot="16200000">
                <a:off x="3935345" y="1684187"/>
                <a:ext cx="177597" cy="0"/>
              </a:xfrm>
              <a:custGeom>
                <a:avLst/>
                <a:gdLst>
                  <a:gd name="connsiteX0" fmla="*/ 0 w 193040"/>
                  <a:gd name="connsiteY0" fmla="*/ 0 h 0"/>
                  <a:gd name="connsiteX1" fmla="*/ 193040 w 193040"/>
                  <a:gd name="connsiteY1" fmla="*/ 0 h 0"/>
                </a:gdLst>
                <a:ahLst/>
                <a:cxnLst>
                  <a:cxn ang="0">
                    <a:pos x="connsiteX0" y="connsiteY0"/>
                  </a:cxn>
                  <a:cxn ang="0">
                    <a:pos x="connsiteX1" y="connsiteY1"/>
                  </a:cxn>
                </a:cxnLst>
                <a:rect l="l" t="t" r="r" b="b"/>
                <a:pathLst>
                  <a:path w="193040">
                    <a:moveTo>
                      <a:pt x="0" y="0"/>
                    </a:moveTo>
                    <a:lnTo>
                      <a:pt x="193040" y="0"/>
                    </a:lnTo>
                  </a:path>
                </a:pathLst>
              </a:custGeom>
              <a:noFill/>
              <a:ln w="12700" cap="rnd">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フリーフォーム: 図形 29">
                <a:extLst>
                  <a:ext uri="{FF2B5EF4-FFF2-40B4-BE49-F238E27FC236}">
                    <a16:creationId xmlns:a16="http://schemas.microsoft.com/office/drawing/2014/main" id="{187AFFEF-57EB-40B9-B7A1-E0510F80C72F}"/>
                  </a:ext>
                </a:extLst>
              </p:cNvPr>
              <p:cNvSpPr/>
              <p:nvPr/>
            </p:nvSpPr>
            <p:spPr>
              <a:xfrm rot="16200000">
                <a:off x="3943143" y="3030279"/>
                <a:ext cx="177597" cy="0"/>
              </a:xfrm>
              <a:custGeom>
                <a:avLst/>
                <a:gdLst>
                  <a:gd name="connsiteX0" fmla="*/ 0 w 193040"/>
                  <a:gd name="connsiteY0" fmla="*/ 0 h 0"/>
                  <a:gd name="connsiteX1" fmla="*/ 193040 w 193040"/>
                  <a:gd name="connsiteY1" fmla="*/ 0 h 0"/>
                </a:gdLst>
                <a:ahLst/>
                <a:cxnLst>
                  <a:cxn ang="0">
                    <a:pos x="connsiteX0" y="connsiteY0"/>
                  </a:cxn>
                  <a:cxn ang="0">
                    <a:pos x="connsiteX1" y="connsiteY1"/>
                  </a:cxn>
                </a:cxnLst>
                <a:rect l="l" t="t" r="r" b="b"/>
                <a:pathLst>
                  <a:path w="193040">
                    <a:moveTo>
                      <a:pt x="0" y="0"/>
                    </a:moveTo>
                    <a:lnTo>
                      <a:pt x="193040" y="0"/>
                    </a:lnTo>
                  </a:path>
                </a:pathLst>
              </a:custGeom>
              <a:noFill/>
              <a:ln w="12700" cap="rnd">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3252D174-799E-49E4-A2EF-8E5D9B7D2765}"/>
                  </a:ext>
                </a:extLst>
              </p:cNvPr>
              <p:cNvSpPr txBox="1"/>
              <p:nvPr/>
            </p:nvSpPr>
            <p:spPr>
              <a:xfrm>
                <a:off x="3844057" y="1603639"/>
                <a:ext cx="361612" cy="311470"/>
              </a:xfrm>
              <a:prstGeom prst="rect">
                <a:avLst/>
              </a:prstGeom>
              <a:noFill/>
            </p:spPr>
            <p:txBody>
              <a:bodyPr wrap="none" rtlCol="0">
                <a:spAutoFit/>
              </a:bodyPr>
              <a:lstStyle/>
              <a:p>
                <a:r>
                  <a:rPr kumimoji="1" lang="en-US" altLang="ja-JP" sz="1600" dirty="0">
                    <a:solidFill>
                      <a:schemeClr val="tx2">
                        <a:lumMod val="50000"/>
                      </a:schemeClr>
                    </a:solidFill>
                    <a:effectLst>
                      <a:glow rad="114300">
                        <a:schemeClr val="bg1"/>
                      </a:glow>
                    </a:effectLst>
                  </a:rPr>
                  <a:t>12</a:t>
                </a:r>
                <a:endParaRPr kumimoji="1" lang="ja-JP" altLang="en-US" sz="1600" dirty="0">
                  <a:solidFill>
                    <a:schemeClr val="tx2">
                      <a:lumMod val="50000"/>
                    </a:schemeClr>
                  </a:solidFill>
                  <a:effectLst>
                    <a:glow rad="114300">
                      <a:schemeClr val="bg1"/>
                    </a:glow>
                  </a:effectLst>
                </a:endParaRPr>
              </a:p>
            </p:txBody>
          </p:sp>
          <p:sp>
            <p:nvSpPr>
              <p:cNvPr id="32" name="テキスト ボックス 31">
                <a:extLst>
                  <a:ext uri="{FF2B5EF4-FFF2-40B4-BE49-F238E27FC236}">
                    <a16:creationId xmlns:a16="http://schemas.microsoft.com/office/drawing/2014/main" id="{85CD0C32-8757-4467-A071-31AF6A158F19}"/>
                  </a:ext>
                </a:extLst>
              </p:cNvPr>
              <p:cNvSpPr txBox="1"/>
              <p:nvPr/>
            </p:nvSpPr>
            <p:spPr>
              <a:xfrm>
                <a:off x="4504051" y="2201498"/>
                <a:ext cx="265753" cy="311470"/>
              </a:xfrm>
              <a:prstGeom prst="rect">
                <a:avLst/>
              </a:prstGeom>
              <a:noFill/>
            </p:spPr>
            <p:txBody>
              <a:bodyPr wrap="none" rtlCol="0">
                <a:spAutoFit/>
              </a:bodyPr>
              <a:lstStyle/>
              <a:p>
                <a:r>
                  <a:rPr kumimoji="1" lang="en-US" altLang="ja-JP" sz="1600" dirty="0">
                    <a:solidFill>
                      <a:schemeClr val="tx2">
                        <a:lumMod val="50000"/>
                      </a:schemeClr>
                    </a:solidFill>
                    <a:effectLst>
                      <a:glow rad="114300">
                        <a:schemeClr val="bg1"/>
                      </a:glow>
                    </a:effectLst>
                  </a:rPr>
                  <a:t>3</a:t>
                </a:r>
                <a:endParaRPr kumimoji="1" lang="ja-JP" altLang="en-US" sz="1600" dirty="0">
                  <a:solidFill>
                    <a:schemeClr val="tx2">
                      <a:lumMod val="50000"/>
                    </a:schemeClr>
                  </a:solidFill>
                  <a:effectLst>
                    <a:glow rad="114300">
                      <a:schemeClr val="bg1"/>
                    </a:glow>
                  </a:effectLst>
                </a:endParaRPr>
              </a:p>
            </p:txBody>
          </p:sp>
          <p:sp>
            <p:nvSpPr>
              <p:cNvPr id="33" name="テキスト ボックス 32">
                <a:extLst>
                  <a:ext uri="{FF2B5EF4-FFF2-40B4-BE49-F238E27FC236}">
                    <a16:creationId xmlns:a16="http://schemas.microsoft.com/office/drawing/2014/main" id="{5EE33559-C311-4144-8D7D-0458F86A6DFF}"/>
                  </a:ext>
                </a:extLst>
              </p:cNvPr>
              <p:cNvSpPr txBox="1"/>
              <p:nvPr/>
            </p:nvSpPr>
            <p:spPr>
              <a:xfrm>
                <a:off x="3899065" y="2807608"/>
                <a:ext cx="265753" cy="311470"/>
              </a:xfrm>
              <a:prstGeom prst="rect">
                <a:avLst/>
              </a:prstGeom>
              <a:noFill/>
            </p:spPr>
            <p:txBody>
              <a:bodyPr wrap="none" rtlCol="0">
                <a:spAutoFit/>
              </a:bodyPr>
              <a:lstStyle/>
              <a:p>
                <a:r>
                  <a:rPr kumimoji="1" lang="en-US" altLang="ja-JP" sz="1600" dirty="0">
                    <a:solidFill>
                      <a:schemeClr val="tx2">
                        <a:lumMod val="50000"/>
                      </a:schemeClr>
                    </a:solidFill>
                    <a:effectLst>
                      <a:glow rad="114300">
                        <a:schemeClr val="bg1"/>
                      </a:glow>
                    </a:effectLst>
                  </a:rPr>
                  <a:t>6</a:t>
                </a:r>
                <a:endParaRPr kumimoji="1" lang="ja-JP" altLang="en-US" sz="1600" dirty="0">
                  <a:solidFill>
                    <a:schemeClr val="tx2">
                      <a:lumMod val="50000"/>
                    </a:schemeClr>
                  </a:solidFill>
                  <a:effectLst>
                    <a:glow rad="114300">
                      <a:schemeClr val="bg1"/>
                    </a:glow>
                  </a:effectLst>
                </a:endParaRPr>
              </a:p>
            </p:txBody>
          </p:sp>
          <p:sp>
            <p:nvSpPr>
              <p:cNvPr id="34" name="テキスト ボックス 33">
                <a:extLst>
                  <a:ext uri="{FF2B5EF4-FFF2-40B4-BE49-F238E27FC236}">
                    <a16:creationId xmlns:a16="http://schemas.microsoft.com/office/drawing/2014/main" id="{0C32731E-B41C-45F1-8204-CADD509491AF}"/>
                  </a:ext>
                </a:extLst>
              </p:cNvPr>
              <p:cNvSpPr txBox="1"/>
              <p:nvPr/>
            </p:nvSpPr>
            <p:spPr>
              <a:xfrm>
                <a:off x="3280221" y="2201498"/>
                <a:ext cx="265753" cy="311470"/>
              </a:xfrm>
              <a:prstGeom prst="rect">
                <a:avLst/>
              </a:prstGeom>
              <a:noFill/>
            </p:spPr>
            <p:txBody>
              <a:bodyPr wrap="none" rtlCol="0">
                <a:spAutoFit/>
              </a:bodyPr>
              <a:lstStyle/>
              <a:p>
                <a:r>
                  <a:rPr kumimoji="1" lang="en-US" altLang="ja-JP" sz="1600" dirty="0">
                    <a:solidFill>
                      <a:schemeClr val="tx2">
                        <a:lumMod val="50000"/>
                      </a:schemeClr>
                    </a:solidFill>
                    <a:effectLst>
                      <a:glow rad="114300">
                        <a:schemeClr val="bg1"/>
                      </a:glow>
                    </a:effectLst>
                  </a:rPr>
                  <a:t>9</a:t>
                </a:r>
                <a:endParaRPr kumimoji="1" lang="ja-JP" altLang="en-US" sz="1600" dirty="0">
                  <a:solidFill>
                    <a:schemeClr val="tx2">
                      <a:lumMod val="50000"/>
                    </a:schemeClr>
                  </a:solidFill>
                  <a:effectLst>
                    <a:glow rad="114300">
                      <a:schemeClr val="bg1"/>
                    </a:glow>
                  </a:effectLst>
                </a:endParaRPr>
              </a:p>
            </p:txBody>
          </p:sp>
          <p:sp>
            <p:nvSpPr>
              <p:cNvPr id="35" name="フリーフォーム: 図形 34">
                <a:extLst>
                  <a:ext uri="{FF2B5EF4-FFF2-40B4-BE49-F238E27FC236}">
                    <a16:creationId xmlns:a16="http://schemas.microsoft.com/office/drawing/2014/main" id="{8430B4AC-9686-4F06-AFFD-5B68E6C5D04B}"/>
                  </a:ext>
                </a:extLst>
              </p:cNvPr>
              <p:cNvSpPr/>
              <p:nvPr/>
            </p:nvSpPr>
            <p:spPr>
              <a:xfrm>
                <a:off x="3968839" y="1638405"/>
                <a:ext cx="543307" cy="790861"/>
              </a:xfrm>
              <a:custGeom>
                <a:avLst/>
                <a:gdLst>
                  <a:gd name="connsiteX0" fmla="*/ 85725 w 621507"/>
                  <a:gd name="connsiteY0" fmla="*/ 0 h 759619"/>
                  <a:gd name="connsiteX1" fmla="*/ 0 w 621507"/>
                  <a:gd name="connsiteY1" fmla="*/ 609600 h 759619"/>
                  <a:gd name="connsiteX2" fmla="*/ 90488 w 621507"/>
                  <a:gd name="connsiteY2" fmla="*/ 759619 h 759619"/>
                  <a:gd name="connsiteX3" fmla="*/ 621507 w 621507"/>
                  <a:gd name="connsiteY3" fmla="*/ 633412 h 759619"/>
                  <a:gd name="connsiteX4" fmla="*/ 190500 w 621507"/>
                  <a:gd name="connsiteY4" fmla="*/ 531019 h 759619"/>
                  <a:gd name="connsiteX5" fmla="*/ 85725 w 621507"/>
                  <a:gd name="connsiteY5" fmla="*/ 0 h 759619"/>
                  <a:gd name="connsiteX0" fmla="*/ 90487 w 626269"/>
                  <a:gd name="connsiteY0" fmla="*/ 0 h 759619"/>
                  <a:gd name="connsiteX1" fmla="*/ 0 w 626269"/>
                  <a:gd name="connsiteY1" fmla="*/ 621507 h 759619"/>
                  <a:gd name="connsiteX2" fmla="*/ 95250 w 626269"/>
                  <a:gd name="connsiteY2" fmla="*/ 759619 h 759619"/>
                  <a:gd name="connsiteX3" fmla="*/ 626269 w 626269"/>
                  <a:gd name="connsiteY3" fmla="*/ 633412 h 759619"/>
                  <a:gd name="connsiteX4" fmla="*/ 195262 w 626269"/>
                  <a:gd name="connsiteY4" fmla="*/ 531019 h 759619"/>
                  <a:gd name="connsiteX5" fmla="*/ 90487 w 626269"/>
                  <a:gd name="connsiteY5" fmla="*/ 0 h 759619"/>
                  <a:gd name="connsiteX0" fmla="*/ 90487 w 628651"/>
                  <a:gd name="connsiteY0" fmla="*/ 0 h 759619"/>
                  <a:gd name="connsiteX1" fmla="*/ 0 w 628651"/>
                  <a:gd name="connsiteY1" fmla="*/ 621507 h 759619"/>
                  <a:gd name="connsiteX2" fmla="*/ 95250 w 628651"/>
                  <a:gd name="connsiteY2" fmla="*/ 759619 h 759619"/>
                  <a:gd name="connsiteX3" fmla="*/ 628651 w 628651"/>
                  <a:gd name="connsiteY3" fmla="*/ 623887 h 759619"/>
                  <a:gd name="connsiteX4" fmla="*/ 195262 w 628651"/>
                  <a:gd name="connsiteY4" fmla="*/ 531019 h 759619"/>
                  <a:gd name="connsiteX5" fmla="*/ 90487 w 628651"/>
                  <a:gd name="connsiteY5" fmla="*/ 0 h 759619"/>
                  <a:gd name="connsiteX0" fmla="*/ 95249 w 628651"/>
                  <a:gd name="connsiteY0" fmla="*/ 0 h 878682"/>
                  <a:gd name="connsiteX1" fmla="*/ 0 w 628651"/>
                  <a:gd name="connsiteY1" fmla="*/ 740570 h 878682"/>
                  <a:gd name="connsiteX2" fmla="*/ 95250 w 628651"/>
                  <a:gd name="connsiteY2" fmla="*/ 878682 h 878682"/>
                  <a:gd name="connsiteX3" fmla="*/ 628651 w 628651"/>
                  <a:gd name="connsiteY3" fmla="*/ 742950 h 878682"/>
                  <a:gd name="connsiteX4" fmla="*/ 195262 w 628651"/>
                  <a:gd name="connsiteY4" fmla="*/ 650082 h 878682"/>
                  <a:gd name="connsiteX5" fmla="*/ 95249 w 628651"/>
                  <a:gd name="connsiteY5" fmla="*/ 0 h 878682"/>
                  <a:gd name="connsiteX0" fmla="*/ 95249 w 628651"/>
                  <a:gd name="connsiteY0" fmla="*/ 0 h 881063"/>
                  <a:gd name="connsiteX1" fmla="*/ 0 w 628651"/>
                  <a:gd name="connsiteY1" fmla="*/ 740570 h 881063"/>
                  <a:gd name="connsiteX2" fmla="*/ 102393 w 628651"/>
                  <a:gd name="connsiteY2" fmla="*/ 881063 h 881063"/>
                  <a:gd name="connsiteX3" fmla="*/ 628651 w 628651"/>
                  <a:gd name="connsiteY3" fmla="*/ 742950 h 881063"/>
                  <a:gd name="connsiteX4" fmla="*/ 195262 w 628651"/>
                  <a:gd name="connsiteY4" fmla="*/ 650082 h 881063"/>
                  <a:gd name="connsiteX5" fmla="*/ 95249 w 628651"/>
                  <a:gd name="connsiteY5" fmla="*/ 0 h 881063"/>
                  <a:gd name="connsiteX0" fmla="*/ 95249 w 628651"/>
                  <a:gd name="connsiteY0" fmla="*/ 0 h 826294"/>
                  <a:gd name="connsiteX1" fmla="*/ 0 w 628651"/>
                  <a:gd name="connsiteY1" fmla="*/ 740570 h 826294"/>
                  <a:gd name="connsiteX2" fmla="*/ 104775 w 628651"/>
                  <a:gd name="connsiteY2" fmla="*/ 826294 h 826294"/>
                  <a:gd name="connsiteX3" fmla="*/ 628651 w 628651"/>
                  <a:gd name="connsiteY3" fmla="*/ 742950 h 826294"/>
                  <a:gd name="connsiteX4" fmla="*/ 195262 w 628651"/>
                  <a:gd name="connsiteY4" fmla="*/ 650082 h 826294"/>
                  <a:gd name="connsiteX5" fmla="*/ 95249 w 628651"/>
                  <a:gd name="connsiteY5" fmla="*/ 0 h 826294"/>
                  <a:gd name="connsiteX0" fmla="*/ 95249 w 628651"/>
                  <a:gd name="connsiteY0" fmla="*/ 0 h 826294"/>
                  <a:gd name="connsiteX1" fmla="*/ 0 w 628651"/>
                  <a:gd name="connsiteY1" fmla="*/ 740570 h 826294"/>
                  <a:gd name="connsiteX2" fmla="*/ 104775 w 628651"/>
                  <a:gd name="connsiteY2" fmla="*/ 826294 h 826294"/>
                  <a:gd name="connsiteX3" fmla="*/ 628651 w 628651"/>
                  <a:gd name="connsiteY3" fmla="*/ 742950 h 826294"/>
                  <a:gd name="connsiteX4" fmla="*/ 195262 w 628651"/>
                  <a:gd name="connsiteY4" fmla="*/ 681039 h 826294"/>
                  <a:gd name="connsiteX5" fmla="*/ 95249 w 628651"/>
                  <a:gd name="connsiteY5" fmla="*/ 0 h 826294"/>
                  <a:gd name="connsiteX0" fmla="*/ 57149 w 590551"/>
                  <a:gd name="connsiteY0" fmla="*/ 0 h 826294"/>
                  <a:gd name="connsiteX1" fmla="*/ 0 w 590551"/>
                  <a:gd name="connsiteY1" fmla="*/ 740570 h 826294"/>
                  <a:gd name="connsiteX2" fmla="*/ 66675 w 590551"/>
                  <a:gd name="connsiteY2" fmla="*/ 826294 h 826294"/>
                  <a:gd name="connsiteX3" fmla="*/ 590551 w 590551"/>
                  <a:gd name="connsiteY3" fmla="*/ 742950 h 826294"/>
                  <a:gd name="connsiteX4" fmla="*/ 157162 w 590551"/>
                  <a:gd name="connsiteY4" fmla="*/ 681039 h 826294"/>
                  <a:gd name="connsiteX5" fmla="*/ 57149 w 590551"/>
                  <a:gd name="connsiteY5" fmla="*/ 0 h 826294"/>
                  <a:gd name="connsiteX0" fmla="*/ 57149 w 590551"/>
                  <a:gd name="connsiteY0" fmla="*/ 0 h 826294"/>
                  <a:gd name="connsiteX1" fmla="*/ 0 w 590551"/>
                  <a:gd name="connsiteY1" fmla="*/ 740570 h 826294"/>
                  <a:gd name="connsiteX2" fmla="*/ 66675 w 590551"/>
                  <a:gd name="connsiteY2" fmla="*/ 826294 h 826294"/>
                  <a:gd name="connsiteX3" fmla="*/ 590551 w 590551"/>
                  <a:gd name="connsiteY3" fmla="*/ 742950 h 826294"/>
                  <a:gd name="connsiteX4" fmla="*/ 121443 w 590551"/>
                  <a:gd name="connsiteY4" fmla="*/ 676277 h 826294"/>
                  <a:gd name="connsiteX5" fmla="*/ 57149 w 590551"/>
                  <a:gd name="connsiteY5" fmla="*/ 0 h 826294"/>
                  <a:gd name="connsiteX0" fmla="*/ 61911 w 590551"/>
                  <a:gd name="connsiteY0" fmla="*/ 0 h 869156"/>
                  <a:gd name="connsiteX1" fmla="*/ 0 w 590551"/>
                  <a:gd name="connsiteY1" fmla="*/ 783432 h 869156"/>
                  <a:gd name="connsiteX2" fmla="*/ 66675 w 590551"/>
                  <a:gd name="connsiteY2" fmla="*/ 869156 h 869156"/>
                  <a:gd name="connsiteX3" fmla="*/ 590551 w 590551"/>
                  <a:gd name="connsiteY3" fmla="*/ 785812 h 869156"/>
                  <a:gd name="connsiteX4" fmla="*/ 121443 w 590551"/>
                  <a:gd name="connsiteY4" fmla="*/ 719139 h 869156"/>
                  <a:gd name="connsiteX5" fmla="*/ 61911 w 590551"/>
                  <a:gd name="connsiteY5" fmla="*/ 0 h 869156"/>
                  <a:gd name="connsiteX0" fmla="*/ 61911 w 590551"/>
                  <a:gd name="connsiteY0" fmla="*/ 0 h 871537"/>
                  <a:gd name="connsiteX1" fmla="*/ 0 w 590551"/>
                  <a:gd name="connsiteY1" fmla="*/ 783432 h 871537"/>
                  <a:gd name="connsiteX2" fmla="*/ 66675 w 590551"/>
                  <a:gd name="connsiteY2" fmla="*/ 871537 h 871537"/>
                  <a:gd name="connsiteX3" fmla="*/ 590551 w 590551"/>
                  <a:gd name="connsiteY3" fmla="*/ 785812 h 871537"/>
                  <a:gd name="connsiteX4" fmla="*/ 121443 w 590551"/>
                  <a:gd name="connsiteY4" fmla="*/ 719139 h 871537"/>
                  <a:gd name="connsiteX5" fmla="*/ 61911 w 590551"/>
                  <a:gd name="connsiteY5" fmla="*/ 0 h 871537"/>
                  <a:gd name="connsiteX0" fmla="*/ 61911 w 590551"/>
                  <a:gd name="connsiteY0" fmla="*/ 0 h 859631"/>
                  <a:gd name="connsiteX1" fmla="*/ 0 w 590551"/>
                  <a:gd name="connsiteY1" fmla="*/ 783432 h 859631"/>
                  <a:gd name="connsiteX2" fmla="*/ 69056 w 590551"/>
                  <a:gd name="connsiteY2" fmla="*/ 859631 h 859631"/>
                  <a:gd name="connsiteX3" fmla="*/ 590551 w 590551"/>
                  <a:gd name="connsiteY3" fmla="*/ 785812 h 859631"/>
                  <a:gd name="connsiteX4" fmla="*/ 121443 w 590551"/>
                  <a:gd name="connsiteY4" fmla="*/ 719139 h 859631"/>
                  <a:gd name="connsiteX5" fmla="*/ 61911 w 590551"/>
                  <a:gd name="connsiteY5" fmla="*/ 0 h 85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1" h="859631">
                    <a:moveTo>
                      <a:pt x="61911" y="0"/>
                    </a:moveTo>
                    <a:lnTo>
                      <a:pt x="0" y="783432"/>
                    </a:lnTo>
                    <a:lnTo>
                      <a:pt x="69056" y="859631"/>
                    </a:lnTo>
                    <a:lnTo>
                      <a:pt x="590551" y="785812"/>
                    </a:lnTo>
                    <a:lnTo>
                      <a:pt x="121443" y="719139"/>
                    </a:lnTo>
                    <a:lnTo>
                      <a:pt x="61911" y="0"/>
                    </a:lnTo>
                    <a:close/>
                  </a:path>
                </a:pathLst>
              </a:custGeom>
              <a:solidFill>
                <a:schemeClr val="tx2"/>
              </a:solidFill>
              <a:ln w="12700" cap="rnd">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44" name="テキスト ボックス 43">
              <a:extLst>
                <a:ext uri="{FF2B5EF4-FFF2-40B4-BE49-F238E27FC236}">
                  <a16:creationId xmlns:a16="http://schemas.microsoft.com/office/drawing/2014/main" id="{6B8DCEEC-0310-429C-AB7F-F65BC6CE67C0}"/>
                </a:ext>
              </a:extLst>
            </p:cNvPr>
            <p:cNvSpPr txBox="1"/>
            <p:nvPr/>
          </p:nvSpPr>
          <p:spPr>
            <a:xfrm>
              <a:off x="3197559" y="1490226"/>
              <a:ext cx="646331" cy="369332"/>
            </a:xfrm>
            <a:prstGeom prst="rect">
              <a:avLst/>
            </a:prstGeom>
            <a:noFill/>
          </p:spPr>
          <p:txBody>
            <a:bodyPr wrap="none" rtlCol="0">
              <a:spAutoFit/>
            </a:bodyPr>
            <a:lstStyle/>
            <a:p>
              <a:r>
                <a:rPr kumimoji="1" lang="ja-JP" altLang="en-US" dirty="0"/>
                <a:t>時計</a:t>
              </a:r>
            </a:p>
          </p:txBody>
        </p:sp>
      </p:grpSp>
      <p:grpSp>
        <p:nvGrpSpPr>
          <p:cNvPr id="61" name="グループ化 60">
            <a:extLst>
              <a:ext uri="{FF2B5EF4-FFF2-40B4-BE49-F238E27FC236}">
                <a16:creationId xmlns:a16="http://schemas.microsoft.com/office/drawing/2014/main" id="{BB4F8240-AC63-4F58-B606-0FB25DB26B1C}"/>
              </a:ext>
            </a:extLst>
          </p:cNvPr>
          <p:cNvGrpSpPr/>
          <p:nvPr/>
        </p:nvGrpSpPr>
        <p:grpSpPr>
          <a:xfrm>
            <a:off x="4236291" y="3068960"/>
            <a:ext cx="4224141" cy="3373326"/>
            <a:chOff x="4236291" y="3068960"/>
            <a:chExt cx="4224141" cy="3373326"/>
          </a:xfrm>
        </p:grpSpPr>
        <p:grpSp>
          <p:nvGrpSpPr>
            <p:cNvPr id="42" name="グループ化 41">
              <a:extLst>
                <a:ext uri="{FF2B5EF4-FFF2-40B4-BE49-F238E27FC236}">
                  <a16:creationId xmlns:a16="http://schemas.microsoft.com/office/drawing/2014/main" id="{56084012-A661-4321-A110-04EAF94C699A}"/>
                </a:ext>
              </a:extLst>
            </p:cNvPr>
            <p:cNvGrpSpPr/>
            <p:nvPr/>
          </p:nvGrpSpPr>
          <p:grpSpPr>
            <a:xfrm>
              <a:off x="4236291" y="3489958"/>
              <a:ext cx="4224141" cy="2952328"/>
              <a:chOff x="3708000" y="3645024"/>
              <a:chExt cx="4224141" cy="2952328"/>
            </a:xfrm>
          </p:grpSpPr>
          <p:grpSp>
            <p:nvGrpSpPr>
              <p:cNvPr id="23" name="グループ化 22">
                <a:extLst>
                  <a:ext uri="{FF2B5EF4-FFF2-40B4-BE49-F238E27FC236}">
                    <a16:creationId xmlns:a16="http://schemas.microsoft.com/office/drawing/2014/main" id="{D0622483-5C95-4BE4-B0A6-DF585138C484}"/>
                  </a:ext>
                </a:extLst>
              </p:cNvPr>
              <p:cNvGrpSpPr/>
              <p:nvPr/>
            </p:nvGrpSpPr>
            <p:grpSpPr>
              <a:xfrm>
                <a:off x="3708000" y="3645024"/>
                <a:ext cx="4224141" cy="2952328"/>
                <a:chOff x="3652413" y="1903648"/>
                <a:chExt cx="4224141" cy="2952328"/>
              </a:xfrm>
            </p:grpSpPr>
            <p:pic>
              <p:nvPicPr>
                <p:cNvPr id="13" name="図 12">
                  <a:extLst>
                    <a:ext uri="{FF2B5EF4-FFF2-40B4-BE49-F238E27FC236}">
                      <a16:creationId xmlns:a16="http://schemas.microsoft.com/office/drawing/2014/main" id="{48A81349-B150-424B-B377-D8384FC385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832030" y="1988840"/>
                  <a:ext cx="2016224" cy="2808312"/>
                </a:xfrm>
                <a:prstGeom prst="rect">
                  <a:avLst/>
                </a:prstGeom>
              </p:spPr>
            </p:pic>
            <p:pic>
              <p:nvPicPr>
                <p:cNvPr id="7" name="図 6">
                  <a:extLst>
                    <a:ext uri="{FF2B5EF4-FFF2-40B4-BE49-F238E27FC236}">
                      <a16:creationId xmlns:a16="http://schemas.microsoft.com/office/drawing/2014/main" id="{C98DD81F-CCCB-4337-938B-8B7E123CB0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693642" y="1988840"/>
                  <a:ext cx="2016224" cy="2808312"/>
                </a:xfrm>
                <a:prstGeom prst="rect">
                  <a:avLst/>
                </a:prstGeom>
              </p:spPr>
            </p:pic>
            <p:sp>
              <p:nvSpPr>
                <p:cNvPr id="20" name="フリーフォーム: 図形 19">
                  <a:extLst>
                    <a:ext uri="{FF2B5EF4-FFF2-40B4-BE49-F238E27FC236}">
                      <a16:creationId xmlns:a16="http://schemas.microsoft.com/office/drawing/2014/main" id="{E1DC7233-5576-4D96-BBFD-F682BA45CF41}"/>
                    </a:ext>
                  </a:extLst>
                </p:cNvPr>
                <p:cNvSpPr/>
                <p:nvPr/>
              </p:nvSpPr>
              <p:spPr>
                <a:xfrm>
                  <a:off x="3652413" y="1903648"/>
                  <a:ext cx="2111895" cy="2952328"/>
                </a:xfrm>
                <a:custGeom>
                  <a:avLst/>
                  <a:gdLst>
                    <a:gd name="connsiteX0" fmla="*/ 238307 w 2111895"/>
                    <a:gd name="connsiteY0" fmla="*/ 0 h 2952328"/>
                    <a:gd name="connsiteX1" fmla="*/ 920386 w 2111895"/>
                    <a:gd name="connsiteY1" fmla="*/ 0 h 2952328"/>
                    <a:gd name="connsiteX2" fmla="*/ 1191509 w 2111895"/>
                    <a:gd name="connsiteY2" fmla="*/ 0 h 2952328"/>
                    <a:gd name="connsiteX3" fmla="*/ 1873588 w 2111895"/>
                    <a:gd name="connsiteY3" fmla="*/ 0 h 2952328"/>
                    <a:gd name="connsiteX4" fmla="*/ 2111895 w 2111895"/>
                    <a:gd name="connsiteY4" fmla="*/ 238307 h 2952328"/>
                    <a:gd name="connsiteX5" fmla="*/ 2111895 w 2111895"/>
                    <a:gd name="connsiteY5" fmla="*/ 2714021 h 2952328"/>
                    <a:gd name="connsiteX6" fmla="*/ 1873588 w 2111895"/>
                    <a:gd name="connsiteY6" fmla="*/ 2952328 h 2952328"/>
                    <a:gd name="connsiteX7" fmla="*/ 1191509 w 2111895"/>
                    <a:gd name="connsiteY7" fmla="*/ 2952328 h 2952328"/>
                    <a:gd name="connsiteX8" fmla="*/ 920386 w 2111895"/>
                    <a:gd name="connsiteY8" fmla="*/ 2952328 h 2952328"/>
                    <a:gd name="connsiteX9" fmla="*/ 238307 w 2111895"/>
                    <a:gd name="connsiteY9" fmla="*/ 2952328 h 2952328"/>
                    <a:gd name="connsiteX10" fmla="*/ 0 w 2111895"/>
                    <a:gd name="connsiteY10" fmla="*/ 2714021 h 2952328"/>
                    <a:gd name="connsiteX11" fmla="*/ 0 w 2111895"/>
                    <a:gd name="connsiteY11" fmla="*/ 238307 h 2952328"/>
                    <a:gd name="connsiteX12" fmla="*/ 238307 w 2111895"/>
                    <a:gd name="connsiteY12" fmla="*/ 0 h 295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11895" h="2952328">
                      <a:moveTo>
                        <a:pt x="238307" y="0"/>
                      </a:moveTo>
                      <a:lnTo>
                        <a:pt x="920386" y="0"/>
                      </a:lnTo>
                      <a:lnTo>
                        <a:pt x="1191509" y="0"/>
                      </a:lnTo>
                      <a:lnTo>
                        <a:pt x="1873588" y="0"/>
                      </a:lnTo>
                      <a:cubicBezTo>
                        <a:pt x="2005201" y="0"/>
                        <a:pt x="2111895" y="106694"/>
                        <a:pt x="2111895" y="238307"/>
                      </a:cubicBezTo>
                      <a:lnTo>
                        <a:pt x="2111895" y="2714021"/>
                      </a:lnTo>
                      <a:cubicBezTo>
                        <a:pt x="2111895" y="2845634"/>
                        <a:pt x="2005201" y="2952328"/>
                        <a:pt x="1873588" y="2952328"/>
                      </a:cubicBezTo>
                      <a:lnTo>
                        <a:pt x="1191509" y="2952328"/>
                      </a:lnTo>
                      <a:lnTo>
                        <a:pt x="920386" y="2952328"/>
                      </a:lnTo>
                      <a:lnTo>
                        <a:pt x="238307" y="2952328"/>
                      </a:lnTo>
                      <a:cubicBezTo>
                        <a:pt x="106694" y="2952328"/>
                        <a:pt x="0" y="2845634"/>
                        <a:pt x="0" y="2714021"/>
                      </a:cubicBezTo>
                      <a:lnTo>
                        <a:pt x="0" y="238307"/>
                      </a:lnTo>
                      <a:cubicBezTo>
                        <a:pt x="0" y="106694"/>
                        <a:pt x="106694" y="0"/>
                        <a:pt x="238307" y="0"/>
                      </a:cubicBezTo>
                      <a:close/>
                    </a:path>
                  </a:pathLst>
                </a:custGeom>
                <a:noFill/>
                <a:ln w="25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フリーフォーム: 図形 20">
                  <a:extLst>
                    <a:ext uri="{FF2B5EF4-FFF2-40B4-BE49-F238E27FC236}">
                      <a16:creationId xmlns:a16="http://schemas.microsoft.com/office/drawing/2014/main" id="{41F19291-96D9-4425-8C5C-7BEA20442EA2}"/>
                    </a:ext>
                  </a:extLst>
                </p:cNvPr>
                <p:cNvSpPr/>
                <p:nvPr/>
              </p:nvSpPr>
              <p:spPr>
                <a:xfrm>
                  <a:off x="5764659" y="1903648"/>
                  <a:ext cx="2111895" cy="2952328"/>
                </a:xfrm>
                <a:custGeom>
                  <a:avLst/>
                  <a:gdLst>
                    <a:gd name="connsiteX0" fmla="*/ 238307 w 2111895"/>
                    <a:gd name="connsiteY0" fmla="*/ 0 h 2952328"/>
                    <a:gd name="connsiteX1" fmla="*/ 920386 w 2111895"/>
                    <a:gd name="connsiteY1" fmla="*/ 0 h 2952328"/>
                    <a:gd name="connsiteX2" fmla="*/ 1191509 w 2111895"/>
                    <a:gd name="connsiteY2" fmla="*/ 0 h 2952328"/>
                    <a:gd name="connsiteX3" fmla="*/ 1873588 w 2111895"/>
                    <a:gd name="connsiteY3" fmla="*/ 0 h 2952328"/>
                    <a:gd name="connsiteX4" fmla="*/ 2111895 w 2111895"/>
                    <a:gd name="connsiteY4" fmla="*/ 238307 h 2952328"/>
                    <a:gd name="connsiteX5" fmla="*/ 2111895 w 2111895"/>
                    <a:gd name="connsiteY5" fmla="*/ 2714021 h 2952328"/>
                    <a:gd name="connsiteX6" fmla="*/ 1873588 w 2111895"/>
                    <a:gd name="connsiteY6" fmla="*/ 2952328 h 2952328"/>
                    <a:gd name="connsiteX7" fmla="*/ 1191509 w 2111895"/>
                    <a:gd name="connsiteY7" fmla="*/ 2952328 h 2952328"/>
                    <a:gd name="connsiteX8" fmla="*/ 920386 w 2111895"/>
                    <a:gd name="connsiteY8" fmla="*/ 2952328 h 2952328"/>
                    <a:gd name="connsiteX9" fmla="*/ 238307 w 2111895"/>
                    <a:gd name="connsiteY9" fmla="*/ 2952328 h 2952328"/>
                    <a:gd name="connsiteX10" fmla="*/ 0 w 2111895"/>
                    <a:gd name="connsiteY10" fmla="*/ 2714021 h 2952328"/>
                    <a:gd name="connsiteX11" fmla="*/ 0 w 2111895"/>
                    <a:gd name="connsiteY11" fmla="*/ 238307 h 2952328"/>
                    <a:gd name="connsiteX12" fmla="*/ 238307 w 2111895"/>
                    <a:gd name="connsiteY12" fmla="*/ 0 h 295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11895" h="2952328">
                      <a:moveTo>
                        <a:pt x="238307" y="0"/>
                      </a:moveTo>
                      <a:lnTo>
                        <a:pt x="920386" y="0"/>
                      </a:lnTo>
                      <a:lnTo>
                        <a:pt x="1191509" y="0"/>
                      </a:lnTo>
                      <a:lnTo>
                        <a:pt x="1873588" y="0"/>
                      </a:lnTo>
                      <a:cubicBezTo>
                        <a:pt x="2005201" y="0"/>
                        <a:pt x="2111895" y="106694"/>
                        <a:pt x="2111895" y="238307"/>
                      </a:cubicBezTo>
                      <a:lnTo>
                        <a:pt x="2111895" y="2714021"/>
                      </a:lnTo>
                      <a:cubicBezTo>
                        <a:pt x="2111895" y="2845634"/>
                        <a:pt x="2005201" y="2952328"/>
                        <a:pt x="1873588" y="2952328"/>
                      </a:cubicBezTo>
                      <a:lnTo>
                        <a:pt x="1191509" y="2952328"/>
                      </a:lnTo>
                      <a:lnTo>
                        <a:pt x="920386" y="2952328"/>
                      </a:lnTo>
                      <a:lnTo>
                        <a:pt x="238307" y="2952328"/>
                      </a:lnTo>
                      <a:cubicBezTo>
                        <a:pt x="106694" y="2952328"/>
                        <a:pt x="0" y="2845634"/>
                        <a:pt x="0" y="2714021"/>
                      </a:cubicBezTo>
                      <a:lnTo>
                        <a:pt x="0" y="238307"/>
                      </a:lnTo>
                      <a:cubicBezTo>
                        <a:pt x="0" y="106694"/>
                        <a:pt x="106694" y="0"/>
                        <a:pt x="238307" y="0"/>
                      </a:cubicBezTo>
                      <a:close/>
                    </a:path>
                  </a:pathLst>
                </a:custGeom>
                <a:noFill/>
                <a:ln w="25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cxnSp>
            <p:nvCxnSpPr>
              <p:cNvPr id="39" name="直線コネクタ 38">
                <a:extLst>
                  <a:ext uri="{FF2B5EF4-FFF2-40B4-BE49-F238E27FC236}">
                    <a16:creationId xmlns:a16="http://schemas.microsoft.com/office/drawing/2014/main" id="{42FDDC4B-A76F-4864-B72E-D0F505FB1808}"/>
                  </a:ext>
                </a:extLst>
              </p:cNvPr>
              <p:cNvCxnSpPr>
                <a:cxnSpLocks/>
                <a:stCxn id="20" idx="5"/>
                <a:endCxn id="21" idx="11"/>
              </p:cNvCxnSpPr>
              <p:nvPr/>
            </p:nvCxnSpPr>
            <p:spPr>
              <a:xfrm flipV="1">
                <a:off x="5819895" y="3883331"/>
                <a:ext cx="351" cy="2475714"/>
              </a:xfrm>
              <a:prstGeom prst="line">
                <a:avLst/>
              </a:prstGeom>
              <a:noFill/>
              <a:ln w="38100">
                <a:solidFill>
                  <a:schemeClr val="bg1"/>
                </a:solidFill>
                <a:prstDash val="dash"/>
                <a:headEnd type="none"/>
                <a:tailEnd type="none"/>
              </a:ln>
            </p:spPr>
            <p:style>
              <a:lnRef idx="2">
                <a:schemeClr val="accent1">
                  <a:shade val="50000"/>
                </a:schemeClr>
              </a:lnRef>
              <a:fillRef idx="1">
                <a:schemeClr val="accent1"/>
              </a:fillRef>
              <a:effectRef idx="0">
                <a:schemeClr val="accent1"/>
              </a:effectRef>
              <a:fontRef idx="minor">
                <a:schemeClr val="lt1"/>
              </a:fontRef>
            </p:style>
          </p:cxnSp>
        </p:grpSp>
        <p:sp>
          <p:nvSpPr>
            <p:cNvPr id="45" name="テキスト ボックス 44">
              <a:extLst>
                <a:ext uri="{FF2B5EF4-FFF2-40B4-BE49-F238E27FC236}">
                  <a16:creationId xmlns:a16="http://schemas.microsoft.com/office/drawing/2014/main" id="{3CF169A4-8B5D-4309-BFFE-6494469FEFB3}"/>
                </a:ext>
              </a:extLst>
            </p:cNvPr>
            <p:cNvSpPr txBox="1"/>
            <p:nvPr/>
          </p:nvSpPr>
          <p:spPr>
            <a:xfrm>
              <a:off x="4269969" y="3068960"/>
              <a:ext cx="2031325" cy="369332"/>
            </a:xfrm>
            <a:prstGeom prst="rect">
              <a:avLst/>
            </a:prstGeom>
            <a:noFill/>
          </p:spPr>
          <p:txBody>
            <a:bodyPr wrap="none" rtlCol="0">
              <a:spAutoFit/>
            </a:bodyPr>
            <a:lstStyle/>
            <a:p>
              <a:r>
                <a:rPr kumimoji="1" lang="ja-JP" altLang="en-US" dirty="0"/>
                <a:t>人形（左右非対称）</a:t>
              </a:r>
            </a:p>
          </p:txBody>
        </p:sp>
      </p:grpSp>
      <p:grpSp>
        <p:nvGrpSpPr>
          <p:cNvPr id="57" name="グループ化 56">
            <a:extLst>
              <a:ext uri="{FF2B5EF4-FFF2-40B4-BE49-F238E27FC236}">
                <a16:creationId xmlns:a16="http://schemas.microsoft.com/office/drawing/2014/main" id="{015FC372-1A7A-4F1E-9D5E-27764AE5C395}"/>
              </a:ext>
            </a:extLst>
          </p:cNvPr>
          <p:cNvGrpSpPr/>
          <p:nvPr/>
        </p:nvGrpSpPr>
        <p:grpSpPr>
          <a:xfrm>
            <a:off x="6559694" y="2100935"/>
            <a:ext cx="1933718" cy="556055"/>
            <a:chOff x="5572335" y="1216761"/>
            <a:chExt cx="1933718" cy="556055"/>
          </a:xfrm>
        </p:grpSpPr>
        <p:cxnSp>
          <p:nvCxnSpPr>
            <p:cNvPr id="48" name="直線コネクタ 47">
              <a:extLst>
                <a:ext uri="{FF2B5EF4-FFF2-40B4-BE49-F238E27FC236}">
                  <a16:creationId xmlns:a16="http://schemas.microsoft.com/office/drawing/2014/main" id="{6D79F4AB-078C-4186-A776-5295F8AFAA99}"/>
                </a:ext>
              </a:extLst>
            </p:cNvPr>
            <p:cNvCxnSpPr/>
            <p:nvPr/>
          </p:nvCxnSpPr>
          <p:spPr>
            <a:xfrm>
              <a:off x="5572335" y="1355260"/>
              <a:ext cx="994448" cy="0"/>
            </a:xfrm>
            <a:prstGeom prst="line">
              <a:avLst/>
            </a:prstGeom>
            <a:noFill/>
            <a:ln w="25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grpSp>
          <p:nvGrpSpPr>
            <p:cNvPr id="53" name="グループ化 52">
              <a:extLst>
                <a:ext uri="{FF2B5EF4-FFF2-40B4-BE49-F238E27FC236}">
                  <a16:creationId xmlns:a16="http://schemas.microsoft.com/office/drawing/2014/main" id="{2B6A3101-46FC-457A-9EDE-7F90D4101C55}"/>
                </a:ext>
              </a:extLst>
            </p:cNvPr>
            <p:cNvGrpSpPr/>
            <p:nvPr/>
          </p:nvGrpSpPr>
          <p:grpSpPr>
            <a:xfrm>
              <a:off x="5572335" y="1634316"/>
              <a:ext cx="994448" cy="0"/>
              <a:chOff x="5258904" y="1505545"/>
              <a:chExt cx="1905384" cy="0"/>
            </a:xfrm>
          </p:grpSpPr>
          <p:cxnSp>
            <p:nvCxnSpPr>
              <p:cNvPr id="49" name="直線コネクタ 48">
                <a:extLst>
                  <a:ext uri="{FF2B5EF4-FFF2-40B4-BE49-F238E27FC236}">
                    <a16:creationId xmlns:a16="http://schemas.microsoft.com/office/drawing/2014/main" id="{96020D41-CDCE-4CB7-995E-BB725D0838F2}"/>
                  </a:ext>
                </a:extLst>
              </p:cNvPr>
              <p:cNvCxnSpPr/>
              <p:nvPr/>
            </p:nvCxnSpPr>
            <p:spPr>
              <a:xfrm>
                <a:off x="5258904" y="1505545"/>
                <a:ext cx="1905384" cy="0"/>
              </a:xfrm>
              <a:prstGeom prst="line">
                <a:avLst/>
              </a:prstGeom>
              <a:noFill/>
              <a:ln w="25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cxnSp>
            <p:nvCxnSpPr>
              <p:cNvPr id="50" name="直線コネクタ 49">
                <a:extLst>
                  <a:ext uri="{FF2B5EF4-FFF2-40B4-BE49-F238E27FC236}">
                    <a16:creationId xmlns:a16="http://schemas.microsoft.com/office/drawing/2014/main" id="{98B81178-F52B-42D3-9C83-61E7B01A7D24}"/>
                  </a:ext>
                </a:extLst>
              </p:cNvPr>
              <p:cNvCxnSpPr>
                <a:cxnSpLocks/>
              </p:cNvCxnSpPr>
              <p:nvPr/>
            </p:nvCxnSpPr>
            <p:spPr>
              <a:xfrm flipH="1">
                <a:off x="5258904" y="1505545"/>
                <a:ext cx="1905384" cy="0"/>
              </a:xfrm>
              <a:prstGeom prst="line">
                <a:avLst/>
              </a:prstGeom>
              <a:noFill/>
              <a:ln w="38100">
                <a:solidFill>
                  <a:schemeClr val="bg1"/>
                </a:solidFill>
                <a:prstDash val="dash"/>
                <a:headEnd type="none"/>
                <a:tailEnd type="none"/>
              </a:ln>
            </p:spPr>
            <p:style>
              <a:lnRef idx="2">
                <a:schemeClr val="accent1">
                  <a:shade val="50000"/>
                </a:schemeClr>
              </a:lnRef>
              <a:fillRef idx="1">
                <a:schemeClr val="accent1"/>
              </a:fillRef>
              <a:effectRef idx="0">
                <a:schemeClr val="accent1"/>
              </a:effectRef>
              <a:fontRef idx="minor">
                <a:schemeClr val="lt1"/>
              </a:fontRef>
            </p:style>
          </p:cxnSp>
        </p:grpSp>
        <p:sp>
          <p:nvSpPr>
            <p:cNvPr id="55" name="テキスト ボックス 54">
              <a:extLst>
                <a:ext uri="{FF2B5EF4-FFF2-40B4-BE49-F238E27FC236}">
                  <a16:creationId xmlns:a16="http://schemas.microsoft.com/office/drawing/2014/main" id="{A2E51751-32AA-4465-844F-C5E038A9DFA3}"/>
                </a:ext>
              </a:extLst>
            </p:cNvPr>
            <p:cNvSpPr txBox="1"/>
            <p:nvPr/>
          </p:nvSpPr>
          <p:spPr>
            <a:xfrm>
              <a:off x="6628890" y="1216761"/>
              <a:ext cx="877163" cy="276999"/>
            </a:xfrm>
            <a:prstGeom prst="rect">
              <a:avLst/>
            </a:prstGeom>
            <a:noFill/>
          </p:spPr>
          <p:txBody>
            <a:bodyPr wrap="none" rtlCol="0" anchor="ctr" anchorCtr="0">
              <a:spAutoFit/>
            </a:bodyPr>
            <a:lstStyle/>
            <a:p>
              <a:r>
                <a:rPr kumimoji="1" lang="ja-JP" altLang="en-US" sz="1200" dirty="0"/>
                <a:t>切り取り線</a:t>
              </a:r>
            </a:p>
          </p:txBody>
        </p:sp>
        <p:sp>
          <p:nvSpPr>
            <p:cNvPr id="56" name="テキスト ボックス 55">
              <a:extLst>
                <a:ext uri="{FF2B5EF4-FFF2-40B4-BE49-F238E27FC236}">
                  <a16:creationId xmlns:a16="http://schemas.microsoft.com/office/drawing/2014/main" id="{C958193F-D6C9-437C-B42A-1C9E805EF7A5}"/>
                </a:ext>
              </a:extLst>
            </p:cNvPr>
            <p:cNvSpPr txBox="1"/>
            <p:nvPr/>
          </p:nvSpPr>
          <p:spPr>
            <a:xfrm>
              <a:off x="6628890" y="1495817"/>
              <a:ext cx="761747" cy="276999"/>
            </a:xfrm>
            <a:prstGeom prst="rect">
              <a:avLst/>
            </a:prstGeom>
            <a:noFill/>
          </p:spPr>
          <p:txBody>
            <a:bodyPr wrap="none" rtlCol="0" anchor="ctr" anchorCtr="0">
              <a:spAutoFit/>
            </a:bodyPr>
            <a:lstStyle/>
            <a:p>
              <a:r>
                <a:rPr kumimoji="1" lang="ja-JP" altLang="en-US" sz="1200" dirty="0"/>
                <a:t>山折り線</a:t>
              </a:r>
            </a:p>
          </p:txBody>
        </p:sp>
      </p:grpSp>
      <p:sp>
        <p:nvSpPr>
          <p:cNvPr id="58" name="Rectangle 1">
            <a:extLst>
              <a:ext uri="{FF2B5EF4-FFF2-40B4-BE49-F238E27FC236}">
                <a16:creationId xmlns:a16="http://schemas.microsoft.com/office/drawing/2014/main" id="{4989E5F6-2D97-43E4-912B-23B0412E339F}"/>
              </a:ext>
            </a:extLst>
          </p:cNvPr>
          <p:cNvSpPr>
            <a:spLocks noChangeArrowheads="1"/>
          </p:cNvSpPr>
          <p:nvPr/>
        </p:nvSpPr>
        <p:spPr bwMode="auto">
          <a:xfrm>
            <a:off x="251520" y="6549445"/>
            <a:ext cx="8064896" cy="230832"/>
          </a:xfrm>
          <a:prstGeom prst="rect">
            <a:avLst/>
          </a:prstGeom>
          <a:noFill/>
          <a:ln>
            <a:noFill/>
          </a:ln>
          <a:effectLst/>
        </p:spPr>
        <p:txBody>
          <a:bodyPr vert="horz" wrap="square" lIns="91440" tIns="45720" rIns="91440" bIns="45720" numCol="1" anchor="b"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kumimoji="1" lang="ja-JP" altLang="en-US" sz="900" b="0" i="0" u="none" strike="noStrike" cap="none" normalizeH="0" baseline="0" dirty="0">
                <a:ln>
                  <a:noFill/>
                </a:ln>
                <a:solidFill>
                  <a:srgbClr val="333333"/>
                </a:solidFill>
                <a:effectLst/>
                <a:latin typeface="+mn-ea"/>
                <a:ea typeface="+mn-ea"/>
                <a:cs typeface="メイリオ" pitchFamily="50" charset="-128"/>
              </a:rPr>
              <a:t>このページは印刷用です</a:t>
            </a:r>
            <a:endParaRPr lang="en-US" altLang="ja-JP" sz="900" dirty="0">
              <a:solidFill>
                <a:srgbClr val="333333"/>
              </a:solidFill>
              <a:latin typeface="+mn-ea"/>
              <a:cs typeface="メイリオ" pitchFamily="50" charset="-128"/>
            </a:endParaRPr>
          </a:p>
        </p:txBody>
      </p:sp>
      <p:grpSp>
        <p:nvGrpSpPr>
          <p:cNvPr id="6" name="グループ化 5">
            <a:extLst>
              <a:ext uri="{FF2B5EF4-FFF2-40B4-BE49-F238E27FC236}">
                <a16:creationId xmlns:a16="http://schemas.microsoft.com/office/drawing/2014/main" id="{527B51B7-84AC-4309-BF10-9636633985F0}"/>
              </a:ext>
            </a:extLst>
          </p:cNvPr>
          <p:cNvGrpSpPr/>
          <p:nvPr/>
        </p:nvGrpSpPr>
        <p:grpSpPr>
          <a:xfrm>
            <a:off x="704256" y="3068960"/>
            <a:ext cx="2859632" cy="3373326"/>
            <a:chOff x="704256" y="3068960"/>
            <a:chExt cx="2859632" cy="3373326"/>
          </a:xfrm>
        </p:grpSpPr>
        <p:grpSp>
          <p:nvGrpSpPr>
            <p:cNvPr id="60" name="グループ化 59">
              <a:extLst>
                <a:ext uri="{FF2B5EF4-FFF2-40B4-BE49-F238E27FC236}">
                  <a16:creationId xmlns:a16="http://schemas.microsoft.com/office/drawing/2014/main" id="{761C6E69-80D4-4A70-BAE0-36B4B3D7854D}"/>
                </a:ext>
              </a:extLst>
            </p:cNvPr>
            <p:cNvGrpSpPr/>
            <p:nvPr/>
          </p:nvGrpSpPr>
          <p:grpSpPr>
            <a:xfrm>
              <a:off x="704256" y="3068960"/>
              <a:ext cx="2859632" cy="3373326"/>
              <a:chOff x="704256" y="3068960"/>
              <a:chExt cx="2859632" cy="3373326"/>
            </a:xfrm>
          </p:grpSpPr>
          <p:grpSp>
            <p:nvGrpSpPr>
              <p:cNvPr id="43" name="グループ化 42">
                <a:extLst>
                  <a:ext uri="{FF2B5EF4-FFF2-40B4-BE49-F238E27FC236}">
                    <a16:creationId xmlns:a16="http://schemas.microsoft.com/office/drawing/2014/main" id="{2E1F2DA2-A8ED-49FB-8AC1-3C3925AA120B}"/>
                  </a:ext>
                </a:extLst>
              </p:cNvPr>
              <p:cNvGrpSpPr/>
              <p:nvPr/>
            </p:nvGrpSpPr>
            <p:grpSpPr>
              <a:xfrm>
                <a:off x="704256" y="3489958"/>
                <a:ext cx="2859632" cy="2952328"/>
                <a:chOff x="457200" y="3645024"/>
                <a:chExt cx="2859632" cy="2952328"/>
              </a:xfrm>
            </p:grpSpPr>
            <p:grpSp>
              <p:nvGrpSpPr>
                <p:cNvPr id="22" name="グループ化 21">
                  <a:extLst>
                    <a:ext uri="{FF2B5EF4-FFF2-40B4-BE49-F238E27FC236}">
                      <a16:creationId xmlns:a16="http://schemas.microsoft.com/office/drawing/2014/main" id="{0BDEF60F-2EA4-4235-B20E-996EDE8E8570}"/>
                    </a:ext>
                  </a:extLst>
                </p:cNvPr>
                <p:cNvGrpSpPr/>
                <p:nvPr/>
              </p:nvGrpSpPr>
              <p:grpSpPr>
                <a:xfrm>
                  <a:off x="457200" y="3645024"/>
                  <a:ext cx="2859632" cy="2952328"/>
                  <a:chOff x="401613" y="1988840"/>
                  <a:chExt cx="2859632" cy="2952328"/>
                </a:xfrm>
              </p:grpSpPr>
              <p:pic>
                <p:nvPicPr>
                  <p:cNvPr id="9" name="図 8">
                    <a:extLst>
                      <a:ext uri="{FF2B5EF4-FFF2-40B4-BE49-F238E27FC236}">
                        <a16:creationId xmlns:a16="http://schemas.microsoft.com/office/drawing/2014/main" id="{EB4C67FB-F796-4B48-A5C6-190B6BE1A00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835695" y="1988840"/>
                    <a:ext cx="1368153" cy="2880320"/>
                  </a:xfrm>
                  <a:prstGeom prst="rect">
                    <a:avLst/>
                  </a:prstGeom>
                </p:spPr>
              </p:pic>
              <p:pic>
                <p:nvPicPr>
                  <p:cNvPr id="11" name="図 10">
                    <a:extLst>
                      <a:ext uri="{FF2B5EF4-FFF2-40B4-BE49-F238E27FC236}">
                        <a16:creationId xmlns:a16="http://schemas.microsoft.com/office/drawing/2014/main" id="{74BBA014-0653-45E8-832C-EA185DDEE46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55"/>
                  <a:stretch/>
                </p:blipFill>
                <p:spPr>
                  <a:xfrm>
                    <a:off x="467544" y="1988840"/>
                    <a:ext cx="1296144" cy="2952328"/>
                  </a:xfrm>
                  <a:prstGeom prst="rect">
                    <a:avLst/>
                  </a:prstGeom>
                </p:spPr>
              </p:pic>
              <p:sp>
                <p:nvSpPr>
                  <p:cNvPr id="14" name="四角形: 角を丸くする 13">
                    <a:extLst>
                      <a:ext uri="{FF2B5EF4-FFF2-40B4-BE49-F238E27FC236}">
                        <a16:creationId xmlns:a16="http://schemas.microsoft.com/office/drawing/2014/main" id="{DDFAE1FF-DC08-432C-80A7-BF28DC4A0886}"/>
                      </a:ext>
                    </a:extLst>
                  </p:cNvPr>
                  <p:cNvSpPr/>
                  <p:nvPr/>
                </p:nvSpPr>
                <p:spPr>
                  <a:xfrm>
                    <a:off x="401613" y="1988840"/>
                    <a:ext cx="1429816" cy="2952328"/>
                  </a:xfrm>
                  <a:prstGeom prst="roundRect">
                    <a:avLst/>
                  </a:prstGeom>
                  <a:noFill/>
                  <a:ln w="25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6AA506F9-44FE-407E-8B1A-8F8F38E111AD}"/>
                      </a:ext>
                    </a:extLst>
                  </p:cNvPr>
                  <p:cNvSpPr/>
                  <p:nvPr/>
                </p:nvSpPr>
                <p:spPr>
                  <a:xfrm>
                    <a:off x="1831429" y="1988840"/>
                    <a:ext cx="1429816" cy="2952328"/>
                  </a:xfrm>
                  <a:prstGeom prst="roundRect">
                    <a:avLst/>
                  </a:prstGeom>
                  <a:noFill/>
                  <a:ln w="25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41" name="直線コネクタ 40">
                  <a:extLst>
                    <a:ext uri="{FF2B5EF4-FFF2-40B4-BE49-F238E27FC236}">
                      <a16:creationId xmlns:a16="http://schemas.microsoft.com/office/drawing/2014/main" id="{DFB1A68F-3D17-47A1-B9E4-78D1DA0540B1}"/>
                    </a:ext>
                  </a:extLst>
                </p:cNvPr>
                <p:cNvCxnSpPr>
                  <a:cxnSpLocks/>
                </p:cNvCxnSpPr>
                <p:nvPr/>
              </p:nvCxnSpPr>
              <p:spPr>
                <a:xfrm flipV="1">
                  <a:off x="1884708" y="3896515"/>
                  <a:ext cx="351" cy="2475714"/>
                </a:xfrm>
                <a:prstGeom prst="line">
                  <a:avLst/>
                </a:prstGeom>
                <a:noFill/>
                <a:ln w="38100">
                  <a:solidFill>
                    <a:schemeClr val="bg1"/>
                  </a:solidFill>
                  <a:prstDash val="dash"/>
                  <a:headEnd type="none"/>
                  <a:tailEnd type="none"/>
                </a:ln>
              </p:spPr>
              <p:style>
                <a:lnRef idx="2">
                  <a:schemeClr val="accent1">
                    <a:shade val="50000"/>
                  </a:schemeClr>
                </a:lnRef>
                <a:fillRef idx="1">
                  <a:schemeClr val="accent1"/>
                </a:fillRef>
                <a:effectRef idx="0">
                  <a:schemeClr val="accent1"/>
                </a:effectRef>
                <a:fontRef idx="minor">
                  <a:schemeClr val="lt1"/>
                </a:fontRef>
              </p:style>
            </p:cxnSp>
          </p:grpSp>
          <p:sp>
            <p:nvSpPr>
              <p:cNvPr id="46" name="テキスト ボックス 45">
                <a:extLst>
                  <a:ext uri="{FF2B5EF4-FFF2-40B4-BE49-F238E27FC236}">
                    <a16:creationId xmlns:a16="http://schemas.microsoft.com/office/drawing/2014/main" id="{FFA6B27A-8C56-4800-870A-CD9919D4BAFD}"/>
                  </a:ext>
                </a:extLst>
              </p:cNvPr>
              <p:cNvSpPr txBox="1"/>
              <p:nvPr/>
            </p:nvSpPr>
            <p:spPr>
              <a:xfrm>
                <a:off x="753699" y="3068960"/>
                <a:ext cx="1338828" cy="369332"/>
              </a:xfrm>
              <a:prstGeom prst="rect">
                <a:avLst/>
              </a:prstGeom>
              <a:noFill/>
            </p:spPr>
            <p:txBody>
              <a:bodyPr wrap="none" rtlCol="0">
                <a:spAutoFit/>
              </a:bodyPr>
              <a:lstStyle/>
              <a:p>
                <a:r>
                  <a:rPr kumimoji="1" lang="ja-JP" altLang="en-US" dirty="0"/>
                  <a:t>人形（直立）</a:t>
                </a:r>
              </a:p>
            </p:txBody>
          </p:sp>
        </p:grpSp>
        <p:sp>
          <p:nvSpPr>
            <p:cNvPr id="2" name="正方形/長方形 1">
              <a:extLst>
                <a:ext uri="{FF2B5EF4-FFF2-40B4-BE49-F238E27FC236}">
                  <a16:creationId xmlns:a16="http://schemas.microsoft.com/office/drawing/2014/main" id="{5A6D7C32-FFF7-418B-AAC6-BA59671F21B0}"/>
                </a:ext>
              </a:extLst>
            </p:cNvPr>
            <p:cNvSpPr/>
            <p:nvPr/>
          </p:nvSpPr>
          <p:spPr>
            <a:xfrm>
              <a:off x="1907704" y="5949280"/>
              <a:ext cx="181655" cy="267883"/>
            </a:xfrm>
            <a:prstGeom prst="rect">
              <a:avLst/>
            </a:prstGeom>
            <a:solidFill>
              <a:schemeClr val="bg1"/>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7949614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グループ化 53">
            <a:extLst>
              <a:ext uri="{FF2B5EF4-FFF2-40B4-BE49-F238E27FC236}">
                <a16:creationId xmlns:a16="http://schemas.microsoft.com/office/drawing/2014/main" id="{1B86327E-C729-4BAB-AF8C-ECDB5BB39CD1}"/>
              </a:ext>
            </a:extLst>
          </p:cNvPr>
          <p:cNvGrpSpPr/>
          <p:nvPr/>
        </p:nvGrpSpPr>
        <p:grpSpPr>
          <a:xfrm>
            <a:off x="1224000" y="684000"/>
            <a:ext cx="2124000" cy="1908000"/>
            <a:chOff x="1236841" y="677411"/>
            <a:chExt cx="2124000" cy="1908000"/>
          </a:xfrm>
        </p:grpSpPr>
        <p:sp>
          <p:nvSpPr>
            <p:cNvPr id="55" name="正方形/長方形 54">
              <a:extLst>
                <a:ext uri="{FF2B5EF4-FFF2-40B4-BE49-F238E27FC236}">
                  <a16:creationId xmlns:a16="http://schemas.microsoft.com/office/drawing/2014/main" id="{AC663BC5-3A27-4F2A-93D0-4963C73C1965}"/>
                </a:ext>
              </a:extLst>
            </p:cNvPr>
            <p:cNvSpPr/>
            <p:nvPr/>
          </p:nvSpPr>
          <p:spPr>
            <a:xfrm>
              <a:off x="1236841" y="677411"/>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6" name="図 55">
              <a:extLst>
                <a:ext uri="{FF2B5EF4-FFF2-40B4-BE49-F238E27FC236}">
                  <a16:creationId xmlns:a16="http://schemas.microsoft.com/office/drawing/2014/main" id="{50DB1B04-4C69-46F6-BD66-71F64FAE76C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51020" y="770746"/>
              <a:ext cx="1895643" cy="1721331"/>
            </a:xfrm>
            <a:prstGeom prst="rect">
              <a:avLst/>
            </a:prstGeom>
          </p:spPr>
        </p:pic>
        <p:sp>
          <p:nvSpPr>
            <p:cNvPr id="57" name="フリーフォーム 33">
              <a:extLst>
                <a:ext uri="{FF2B5EF4-FFF2-40B4-BE49-F238E27FC236}">
                  <a16:creationId xmlns:a16="http://schemas.microsoft.com/office/drawing/2014/main" id="{2B540A52-CF7C-4AFB-B610-0A6E45C079C7}"/>
                </a:ext>
              </a:extLst>
            </p:cNvPr>
            <p:cNvSpPr/>
            <p:nvPr/>
          </p:nvSpPr>
          <p:spPr>
            <a:xfrm>
              <a:off x="1485065" y="1993365"/>
              <a:ext cx="603285" cy="1344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58" name="円形吹き出し 47">
              <a:extLst>
                <a:ext uri="{FF2B5EF4-FFF2-40B4-BE49-F238E27FC236}">
                  <a16:creationId xmlns:a16="http://schemas.microsoft.com/office/drawing/2014/main" id="{88E6D492-12C6-4C38-B3F2-4E39664151F6}"/>
                </a:ext>
              </a:extLst>
            </p:cNvPr>
            <p:cNvSpPr/>
            <p:nvPr/>
          </p:nvSpPr>
          <p:spPr>
            <a:xfrm>
              <a:off x="1454567" y="677411"/>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左右</a:t>
              </a:r>
              <a:endParaRPr lang="en-US" altLang="ja-JP" sz="1600" dirty="0">
                <a:solidFill>
                  <a:prstClr val="black"/>
                </a:solidFill>
                <a:effectLst>
                  <a:glow rad="177800">
                    <a:prstClr val="white"/>
                  </a:glow>
                </a:effectLst>
              </a:endParaRPr>
            </a:p>
          </p:txBody>
        </p:sp>
        <p:sp>
          <p:nvSpPr>
            <p:cNvPr id="59" name="テキスト ボックス 58">
              <a:extLst>
                <a:ext uri="{FF2B5EF4-FFF2-40B4-BE49-F238E27FC236}">
                  <a16:creationId xmlns:a16="http://schemas.microsoft.com/office/drawing/2014/main" id="{F831A3D0-5C71-4351-9DD2-35F452D8D86C}"/>
                </a:ext>
              </a:extLst>
            </p:cNvPr>
            <p:cNvSpPr txBox="1"/>
            <p:nvPr/>
          </p:nvSpPr>
          <p:spPr>
            <a:xfrm>
              <a:off x="1236841" y="677411"/>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①</a:t>
              </a:r>
            </a:p>
          </p:txBody>
        </p:sp>
        <p:sp>
          <p:nvSpPr>
            <p:cNvPr id="60" name="テキスト ボックス 59">
              <a:extLst>
                <a:ext uri="{FF2B5EF4-FFF2-40B4-BE49-F238E27FC236}">
                  <a16:creationId xmlns:a16="http://schemas.microsoft.com/office/drawing/2014/main" id="{DD7C0AD3-4B92-4375-B599-3EBDA74B36B9}"/>
                </a:ext>
              </a:extLst>
            </p:cNvPr>
            <p:cNvSpPr txBox="1"/>
            <p:nvPr/>
          </p:nvSpPr>
          <p:spPr>
            <a:xfrm>
              <a:off x="2672686" y="2312996"/>
              <a:ext cx="506431"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600" dirty="0"/>
                <a:t>左右</a:t>
              </a:r>
            </a:p>
          </p:txBody>
        </p:sp>
      </p:grpSp>
      <p:sp>
        <p:nvSpPr>
          <p:cNvPr id="116" name="円形吹き出し 47">
            <a:extLst>
              <a:ext uri="{FF2B5EF4-FFF2-40B4-BE49-F238E27FC236}">
                <a16:creationId xmlns:a16="http://schemas.microsoft.com/office/drawing/2014/main" id="{151267C0-614B-4AD7-B8E0-9BB4EF5E48E8}"/>
              </a:ext>
            </a:extLst>
          </p:cNvPr>
          <p:cNvSpPr/>
          <p:nvPr/>
        </p:nvSpPr>
        <p:spPr>
          <a:xfrm>
            <a:off x="1444062" y="684000"/>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a:solidFill>
                  <a:prstClr val="black"/>
                </a:solidFill>
                <a:effectLst>
                  <a:glow rad="177800">
                    <a:prstClr val="white"/>
                  </a:glow>
                </a:effectLst>
              </a:rPr>
              <a:t>3</a:t>
            </a:r>
            <a:r>
              <a:rPr lang="ja-JP" altLang="en-US" sz="1600">
                <a:solidFill>
                  <a:prstClr val="black"/>
                </a:solidFill>
                <a:effectLst>
                  <a:glow rad="177800">
                    <a:prstClr val="white"/>
                  </a:glow>
                </a:effectLst>
              </a:rPr>
              <a:t>と</a:t>
            </a:r>
            <a:r>
              <a:rPr lang="en-US" altLang="ja-JP" sz="1600" dirty="0">
                <a:solidFill>
                  <a:prstClr val="black"/>
                </a:solidFill>
                <a:effectLst>
                  <a:glow rad="177800">
                    <a:prstClr val="white"/>
                  </a:glow>
                </a:effectLst>
              </a:rPr>
              <a:t>9</a:t>
            </a:r>
          </a:p>
        </p:txBody>
      </p:sp>
      <p:sp>
        <p:nvSpPr>
          <p:cNvPr id="50" name="正方形/長方形 49">
            <a:extLst>
              <a:ext uri="{FF2B5EF4-FFF2-40B4-BE49-F238E27FC236}">
                <a16:creationId xmlns:a16="http://schemas.microsoft.com/office/drawing/2014/main" id="{5C2D21A7-B04C-4A9D-B319-71C8ECB99926}"/>
              </a:ext>
            </a:extLst>
          </p:cNvPr>
          <p:cNvSpPr/>
          <p:nvPr/>
        </p:nvSpPr>
        <p:spPr>
          <a:xfrm>
            <a:off x="1140056" y="611063"/>
            <a:ext cx="7536400" cy="5863902"/>
          </a:xfrm>
          <a:prstGeom prst="rect">
            <a:avLst/>
          </a:prstGeom>
          <a:solidFill>
            <a:schemeClr val="bg1">
              <a:alpha val="65000"/>
            </a:schemeClr>
          </a:solidFill>
          <a:ln w="508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grpSp>
        <p:nvGrpSpPr>
          <p:cNvPr id="61" name="グループ化 60">
            <a:extLst>
              <a:ext uri="{FF2B5EF4-FFF2-40B4-BE49-F238E27FC236}">
                <a16:creationId xmlns:a16="http://schemas.microsoft.com/office/drawing/2014/main" id="{58C7C5A7-D74A-49ED-84D1-39D163D5BDE4}"/>
              </a:ext>
            </a:extLst>
          </p:cNvPr>
          <p:cNvGrpSpPr/>
          <p:nvPr/>
        </p:nvGrpSpPr>
        <p:grpSpPr>
          <a:xfrm>
            <a:off x="1224000" y="2628000"/>
            <a:ext cx="2124000" cy="1908001"/>
            <a:chOff x="1236841" y="2615604"/>
            <a:chExt cx="2124000" cy="1908001"/>
          </a:xfrm>
        </p:grpSpPr>
        <p:sp>
          <p:nvSpPr>
            <p:cNvPr id="62" name="正方形/長方形 61">
              <a:extLst>
                <a:ext uri="{FF2B5EF4-FFF2-40B4-BE49-F238E27FC236}">
                  <a16:creationId xmlns:a16="http://schemas.microsoft.com/office/drawing/2014/main" id="{AD69BF69-9A7D-4974-98B1-B5D91E327B87}"/>
                </a:ext>
              </a:extLst>
            </p:cNvPr>
            <p:cNvSpPr/>
            <p:nvPr/>
          </p:nvSpPr>
          <p:spPr>
            <a:xfrm>
              <a:off x="1236841" y="2615604"/>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3" name="図 62">
              <a:extLst>
                <a:ext uri="{FF2B5EF4-FFF2-40B4-BE49-F238E27FC236}">
                  <a16:creationId xmlns:a16="http://schemas.microsoft.com/office/drawing/2014/main" id="{D4264BED-FE7C-4036-A9F3-29D36B7F335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351020" y="2708939"/>
              <a:ext cx="1895642" cy="1721331"/>
            </a:xfrm>
            <a:prstGeom prst="rect">
              <a:avLst/>
            </a:prstGeom>
          </p:spPr>
        </p:pic>
        <p:sp>
          <p:nvSpPr>
            <p:cNvPr id="64" name="フリーフォーム 33">
              <a:extLst>
                <a:ext uri="{FF2B5EF4-FFF2-40B4-BE49-F238E27FC236}">
                  <a16:creationId xmlns:a16="http://schemas.microsoft.com/office/drawing/2014/main" id="{28BEA3FF-5F6D-46F6-98BC-DBF7BFBC9424}"/>
                </a:ext>
              </a:extLst>
            </p:cNvPr>
            <p:cNvSpPr/>
            <p:nvPr/>
          </p:nvSpPr>
          <p:spPr>
            <a:xfrm rot="5400000">
              <a:off x="1329487" y="3863435"/>
              <a:ext cx="603285" cy="1344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65" name="円形吹き出し 47">
              <a:extLst>
                <a:ext uri="{FF2B5EF4-FFF2-40B4-BE49-F238E27FC236}">
                  <a16:creationId xmlns:a16="http://schemas.microsoft.com/office/drawing/2014/main" id="{F249A665-65C4-42F3-A4D5-BC693E459C29}"/>
                </a:ext>
              </a:extLst>
            </p:cNvPr>
            <p:cNvSpPr/>
            <p:nvPr/>
          </p:nvSpPr>
          <p:spPr>
            <a:xfrm>
              <a:off x="1454567" y="2615604"/>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上下</a:t>
              </a:r>
              <a:endParaRPr lang="en-US" altLang="ja-JP" sz="1600" dirty="0">
                <a:solidFill>
                  <a:prstClr val="black"/>
                </a:solidFill>
                <a:effectLst>
                  <a:glow rad="177800">
                    <a:prstClr val="white"/>
                  </a:glow>
                </a:effectLst>
              </a:endParaRPr>
            </a:p>
          </p:txBody>
        </p:sp>
        <p:sp>
          <p:nvSpPr>
            <p:cNvPr id="66" name="テキスト ボックス 65">
              <a:extLst>
                <a:ext uri="{FF2B5EF4-FFF2-40B4-BE49-F238E27FC236}">
                  <a16:creationId xmlns:a16="http://schemas.microsoft.com/office/drawing/2014/main" id="{CFF7808F-6CAC-4FA4-BAC1-684E074F4BAA}"/>
                </a:ext>
              </a:extLst>
            </p:cNvPr>
            <p:cNvSpPr txBox="1"/>
            <p:nvPr/>
          </p:nvSpPr>
          <p:spPr>
            <a:xfrm>
              <a:off x="1236841" y="2615604"/>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④</a:t>
              </a:r>
            </a:p>
          </p:txBody>
        </p:sp>
        <p:sp>
          <p:nvSpPr>
            <p:cNvPr id="67" name="テキスト ボックス 66">
              <a:extLst>
                <a:ext uri="{FF2B5EF4-FFF2-40B4-BE49-F238E27FC236}">
                  <a16:creationId xmlns:a16="http://schemas.microsoft.com/office/drawing/2014/main" id="{71475060-9763-415D-9AE5-8D7E2A48A883}"/>
                </a:ext>
              </a:extLst>
            </p:cNvPr>
            <p:cNvSpPr txBox="1"/>
            <p:nvPr/>
          </p:nvSpPr>
          <p:spPr>
            <a:xfrm>
              <a:off x="2672687" y="4251190"/>
              <a:ext cx="506431"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600" dirty="0"/>
                <a:t>上下</a:t>
              </a:r>
            </a:p>
          </p:txBody>
        </p:sp>
      </p:grpSp>
      <p:grpSp>
        <p:nvGrpSpPr>
          <p:cNvPr id="8" name="グループ化 7">
            <a:extLst>
              <a:ext uri="{FF2B5EF4-FFF2-40B4-BE49-F238E27FC236}">
                <a16:creationId xmlns:a16="http://schemas.microsoft.com/office/drawing/2014/main" id="{AB675B39-8AF2-40F3-908E-B4E212B320FC}"/>
              </a:ext>
            </a:extLst>
          </p:cNvPr>
          <p:cNvGrpSpPr/>
          <p:nvPr/>
        </p:nvGrpSpPr>
        <p:grpSpPr>
          <a:xfrm>
            <a:off x="5594982" y="1077261"/>
            <a:ext cx="2543642" cy="2281539"/>
            <a:chOff x="5594982" y="1077261"/>
            <a:chExt cx="2543642" cy="2281539"/>
          </a:xfrm>
        </p:grpSpPr>
        <p:pic>
          <p:nvPicPr>
            <p:cNvPr id="194" name="図 193">
              <a:extLst>
                <a:ext uri="{FF2B5EF4-FFF2-40B4-BE49-F238E27FC236}">
                  <a16:creationId xmlns:a16="http://schemas.microsoft.com/office/drawing/2014/main" id="{1C83E8D6-CD7A-4522-B991-9AC54D4C8AA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717339" y="1148400"/>
              <a:ext cx="2421285" cy="2210400"/>
            </a:xfrm>
            <a:prstGeom prst="rect">
              <a:avLst/>
            </a:prstGeom>
          </p:spPr>
        </p:pic>
        <p:sp>
          <p:nvSpPr>
            <p:cNvPr id="189" name="テキスト ボックス 188">
              <a:extLst>
                <a:ext uri="{FF2B5EF4-FFF2-40B4-BE49-F238E27FC236}">
                  <a16:creationId xmlns:a16="http://schemas.microsoft.com/office/drawing/2014/main" id="{1C02F908-F154-4BF5-A3AF-74D7F022F3F0}"/>
                </a:ext>
              </a:extLst>
            </p:cNvPr>
            <p:cNvSpPr txBox="1"/>
            <p:nvPr/>
          </p:nvSpPr>
          <p:spPr>
            <a:xfrm>
              <a:off x="5594982" y="1077261"/>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④</a:t>
              </a:r>
              <a:endParaRPr kumimoji="1" lang="ja-JP" altLang="en-US" sz="1600" dirty="0"/>
            </a:p>
          </p:txBody>
        </p:sp>
      </p:grpSp>
      <p:sp>
        <p:nvSpPr>
          <p:cNvPr id="191" name="フリーフォーム 33">
            <a:extLst>
              <a:ext uri="{FF2B5EF4-FFF2-40B4-BE49-F238E27FC236}">
                <a16:creationId xmlns:a16="http://schemas.microsoft.com/office/drawing/2014/main" id="{99C4A2D3-1EFC-4C7B-8B4B-40B9DCF5C752}"/>
              </a:ext>
            </a:extLst>
          </p:cNvPr>
          <p:cNvSpPr/>
          <p:nvPr/>
        </p:nvSpPr>
        <p:spPr>
          <a:xfrm rot="2358626">
            <a:off x="5762656" y="2655740"/>
            <a:ext cx="900000" cy="0"/>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傾いた時計は反転方向も傾く</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時計の考察２</a:t>
            </a:r>
          </a:p>
        </p:txBody>
      </p:sp>
      <p:pic>
        <p:nvPicPr>
          <p:cNvPr id="36" name="図 35">
            <a:extLst>
              <a:ext uri="{FF2B5EF4-FFF2-40B4-BE49-F238E27FC236}">
                <a16:creationId xmlns:a16="http://schemas.microsoft.com/office/drawing/2014/main" id="{28ACD167-F79B-45FA-8C4C-40538BFA881F}"/>
              </a:ext>
            </a:extLst>
          </p:cNvPr>
          <p:cNvPicPr>
            <a:picLocks noChangeAspect="1"/>
          </p:cNvPicPr>
          <p:nvPr/>
        </p:nvPicPr>
        <p:blipFill>
          <a:blip r:embed="rId6"/>
          <a:stretch>
            <a:fillRect/>
          </a:stretch>
        </p:blipFill>
        <p:spPr>
          <a:xfrm>
            <a:off x="77284" y="576478"/>
            <a:ext cx="1067278" cy="1106373"/>
          </a:xfrm>
          <a:prstGeom prst="rect">
            <a:avLst/>
          </a:prstGeom>
        </p:spPr>
      </p:pic>
      <p:sp>
        <p:nvSpPr>
          <p:cNvPr id="99" name="円形吹き出し 47">
            <a:extLst>
              <a:ext uri="{FF2B5EF4-FFF2-40B4-BE49-F238E27FC236}">
                <a16:creationId xmlns:a16="http://schemas.microsoft.com/office/drawing/2014/main" id="{4A0C3E81-F837-43B9-B5EC-9EED9E51C018}"/>
              </a:ext>
            </a:extLst>
          </p:cNvPr>
          <p:cNvSpPr/>
          <p:nvPr/>
        </p:nvSpPr>
        <p:spPr>
          <a:xfrm>
            <a:off x="1444062" y="2628000"/>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dirty="0">
                <a:solidFill>
                  <a:prstClr val="black"/>
                </a:solidFill>
                <a:effectLst>
                  <a:glow rad="177800">
                    <a:prstClr val="white"/>
                  </a:glow>
                </a:effectLst>
              </a:rPr>
              <a:t>3</a:t>
            </a:r>
            <a:r>
              <a:rPr lang="ja-JP" altLang="en-US" sz="1600" dirty="0">
                <a:solidFill>
                  <a:prstClr val="black"/>
                </a:solidFill>
                <a:effectLst>
                  <a:glow rad="177800">
                    <a:prstClr val="white"/>
                  </a:glow>
                </a:effectLst>
              </a:rPr>
              <a:t>と</a:t>
            </a:r>
            <a:r>
              <a:rPr lang="en-US" altLang="ja-JP" sz="1600" dirty="0">
                <a:solidFill>
                  <a:prstClr val="black"/>
                </a:solidFill>
                <a:effectLst>
                  <a:glow rad="177800">
                    <a:prstClr val="white"/>
                  </a:glow>
                </a:effectLst>
              </a:rPr>
              <a:t>9</a:t>
            </a:r>
          </a:p>
        </p:txBody>
      </p:sp>
      <p:grpSp>
        <p:nvGrpSpPr>
          <p:cNvPr id="214" name="グループ化 213">
            <a:extLst>
              <a:ext uri="{FF2B5EF4-FFF2-40B4-BE49-F238E27FC236}">
                <a16:creationId xmlns:a16="http://schemas.microsoft.com/office/drawing/2014/main" id="{F6240DA6-3EFD-4059-97B0-45709D6BDB4C}"/>
              </a:ext>
            </a:extLst>
          </p:cNvPr>
          <p:cNvGrpSpPr/>
          <p:nvPr/>
        </p:nvGrpSpPr>
        <p:grpSpPr>
          <a:xfrm>
            <a:off x="4004408" y="1070326"/>
            <a:ext cx="2195645" cy="643682"/>
            <a:chOff x="4374027" y="2910620"/>
            <a:chExt cx="2195645" cy="643682"/>
          </a:xfrm>
          <a:effectLst>
            <a:glow rad="127000">
              <a:schemeClr val="bg1">
                <a:alpha val="80000"/>
              </a:schemeClr>
            </a:glow>
          </a:effectLst>
        </p:grpSpPr>
        <p:sp>
          <p:nvSpPr>
            <p:cNvPr id="215" name="フリーフォーム 33">
              <a:extLst>
                <a:ext uri="{FF2B5EF4-FFF2-40B4-BE49-F238E27FC236}">
                  <a16:creationId xmlns:a16="http://schemas.microsoft.com/office/drawing/2014/main" id="{7E657D81-3CB2-48BA-8E95-6F631E06C8E2}"/>
                </a:ext>
              </a:extLst>
            </p:cNvPr>
            <p:cNvSpPr/>
            <p:nvPr/>
          </p:nvSpPr>
          <p:spPr>
            <a:xfrm flipV="1">
              <a:off x="5042609" y="3124655"/>
              <a:ext cx="1527063" cy="429647"/>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2977135"/>
                <a:gd name="connsiteY0" fmla="*/ 24993 h 552645"/>
                <a:gd name="connsiteX1" fmla="*/ 2977135 w 2977135"/>
                <a:gd name="connsiteY1" fmla="*/ 0 h 552645"/>
                <a:gd name="connsiteX0" fmla="*/ 0 w 2977135"/>
                <a:gd name="connsiteY0" fmla="*/ 24993 h 556502"/>
                <a:gd name="connsiteX1" fmla="*/ 2977135 w 2977135"/>
                <a:gd name="connsiteY1" fmla="*/ 0 h 556502"/>
                <a:gd name="connsiteX0" fmla="*/ 0 w 2553361"/>
                <a:gd name="connsiteY0" fmla="*/ 48100 h 566483"/>
                <a:gd name="connsiteX1" fmla="*/ 2553361 w 2553361"/>
                <a:gd name="connsiteY1" fmla="*/ 0 h 566483"/>
                <a:gd name="connsiteX0" fmla="*/ 0 w 2553361"/>
                <a:gd name="connsiteY0" fmla="*/ 48100 h 498002"/>
                <a:gd name="connsiteX1" fmla="*/ 2553361 w 2553361"/>
                <a:gd name="connsiteY1" fmla="*/ 0 h 498002"/>
                <a:gd name="connsiteX0" fmla="*/ 0 w 2553376"/>
                <a:gd name="connsiteY0" fmla="*/ 48100 h 467285"/>
                <a:gd name="connsiteX1" fmla="*/ 2553361 w 2553376"/>
                <a:gd name="connsiteY1" fmla="*/ 0 h 467285"/>
                <a:gd name="connsiteX0" fmla="*/ 0 w 2553361"/>
                <a:gd name="connsiteY0" fmla="*/ 48100 h 480332"/>
                <a:gd name="connsiteX1" fmla="*/ 2553361 w 2553361"/>
                <a:gd name="connsiteY1" fmla="*/ 0 h 480332"/>
                <a:gd name="connsiteX0" fmla="*/ 0 w 2553361"/>
                <a:gd name="connsiteY0" fmla="*/ 48100 h 519695"/>
                <a:gd name="connsiteX1" fmla="*/ 2553361 w 2553361"/>
                <a:gd name="connsiteY1" fmla="*/ 0 h 519695"/>
                <a:gd name="connsiteX0" fmla="*/ 977 w 2554338"/>
                <a:gd name="connsiteY0" fmla="*/ 48100 h 533133"/>
                <a:gd name="connsiteX1" fmla="*/ 2554338 w 2554338"/>
                <a:gd name="connsiteY1" fmla="*/ 0 h 533133"/>
                <a:gd name="connsiteX0" fmla="*/ 964 w 2554647"/>
                <a:gd name="connsiteY0" fmla="*/ 48100 h 537291"/>
                <a:gd name="connsiteX1" fmla="*/ 2554325 w 2554647"/>
                <a:gd name="connsiteY1" fmla="*/ 0 h 537291"/>
                <a:gd name="connsiteX0" fmla="*/ 964 w 2554646"/>
                <a:gd name="connsiteY0" fmla="*/ 1886 h 513497"/>
                <a:gd name="connsiteX1" fmla="*/ 2554324 w 2554646"/>
                <a:gd name="connsiteY1" fmla="*/ 0 h 513497"/>
              </a:gdLst>
              <a:ahLst/>
              <a:cxnLst>
                <a:cxn ang="0">
                  <a:pos x="connsiteX0" y="connsiteY0"/>
                </a:cxn>
                <a:cxn ang="0">
                  <a:pos x="connsiteX1" y="connsiteY1"/>
                </a:cxn>
              </a:cxnLst>
              <a:rect l="l" t="t" r="r" b="b"/>
              <a:pathLst>
                <a:path w="2554646" h="513497">
                  <a:moveTo>
                    <a:pt x="964" y="1886"/>
                  </a:moveTo>
                  <a:cubicBezTo>
                    <a:pt x="-57760" y="687379"/>
                    <a:pt x="2588122" y="681310"/>
                    <a:pt x="2554324" y="0"/>
                  </a:cubicBezTo>
                </a:path>
              </a:pathLst>
            </a:custGeom>
            <a:noFill/>
            <a:ln w="25400">
              <a:solidFill>
                <a:schemeClr val="tx2">
                  <a:lumMod val="60000"/>
                  <a:lumOff val="40000"/>
                </a:schemeClr>
              </a:solidFill>
              <a:headEnd type="arrow"/>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216" name="円形吹き出し 53">
              <a:extLst>
                <a:ext uri="{FF2B5EF4-FFF2-40B4-BE49-F238E27FC236}">
                  <a16:creationId xmlns:a16="http://schemas.microsoft.com/office/drawing/2014/main" id="{36805FC0-7357-4DD9-B36C-368D9A89D46E}"/>
                </a:ext>
              </a:extLst>
            </p:cNvPr>
            <p:cNvSpPr/>
            <p:nvPr/>
          </p:nvSpPr>
          <p:spPr>
            <a:xfrm>
              <a:off x="4374027" y="2910620"/>
              <a:ext cx="1249064" cy="444603"/>
            </a:xfrm>
            <a:prstGeom prst="wedgeEllipseCallout">
              <a:avLst>
                <a:gd name="adj1" fmla="val 9579"/>
                <a:gd name="adj2" fmla="val 46304"/>
              </a:avLst>
            </a:prstGeom>
            <a:solidFill>
              <a:schemeClr val="accent1">
                <a:lumMod val="60000"/>
                <a:lumOff val="40000"/>
                <a:alpha val="45000"/>
              </a:schemeClr>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600" dirty="0">
                  <a:solidFill>
                    <a:prstClr val="black"/>
                  </a:solidFill>
                  <a:effectLst>
                    <a:glow rad="177800">
                      <a:prstClr val="white"/>
                    </a:glow>
                  </a:effectLst>
                </a:rPr>
                <a:t>斜めに反転</a:t>
              </a:r>
              <a:endParaRPr lang="en-US" altLang="ja-JP" sz="1600" dirty="0">
                <a:solidFill>
                  <a:prstClr val="black"/>
                </a:solidFill>
                <a:effectLst>
                  <a:glow rad="177800">
                    <a:prstClr val="white"/>
                  </a:glow>
                </a:effectLst>
              </a:endParaRPr>
            </a:p>
          </p:txBody>
        </p:sp>
      </p:grpSp>
      <p:sp>
        <p:nvSpPr>
          <p:cNvPr id="209" name="円形吹き出し 47">
            <a:extLst>
              <a:ext uri="{FF2B5EF4-FFF2-40B4-BE49-F238E27FC236}">
                <a16:creationId xmlns:a16="http://schemas.microsoft.com/office/drawing/2014/main" id="{C1ECF221-AE5C-4976-9105-6F0393BA53D7}"/>
              </a:ext>
            </a:extLst>
          </p:cNvPr>
          <p:cNvSpPr/>
          <p:nvPr/>
        </p:nvSpPr>
        <p:spPr>
          <a:xfrm>
            <a:off x="5797093" y="1075565"/>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dirty="0">
                <a:solidFill>
                  <a:prstClr val="black"/>
                </a:solidFill>
                <a:effectLst>
                  <a:glow rad="177800">
                    <a:prstClr val="white"/>
                  </a:glow>
                </a:effectLst>
              </a:rPr>
              <a:t>10</a:t>
            </a:r>
            <a:r>
              <a:rPr lang="ja-JP" altLang="en-US" sz="1600" dirty="0">
                <a:solidFill>
                  <a:prstClr val="black"/>
                </a:solidFill>
                <a:effectLst>
                  <a:glow rad="177800">
                    <a:prstClr val="white"/>
                  </a:glow>
                </a:effectLst>
              </a:rPr>
              <a:t>と</a:t>
            </a:r>
            <a:r>
              <a:rPr lang="en-US" altLang="ja-JP" sz="1600" dirty="0">
                <a:solidFill>
                  <a:prstClr val="black"/>
                </a:solidFill>
                <a:effectLst>
                  <a:glow rad="177800">
                    <a:prstClr val="white"/>
                  </a:glow>
                </a:effectLst>
              </a:rPr>
              <a:t>4</a:t>
            </a:r>
          </a:p>
        </p:txBody>
      </p:sp>
      <p:grpSp>
        <p:nvGrpSpPr>
          <p:cNvPr id="168" name="グループ化 167">
            <a:extLst>
              <a:ext uri="{FF2B5EF4-FFF2-40B4-BE49-F238E27FC236}">
                <a16:creationId xmlns:a16="http://schemas.microsoft.com/office/drawing/2014/main" id="{B15C4F26-B378-47F4-981F-1B4D190409A0}"/>
              </a:ext>
            </a:extLst>
          </p:cNvPr>
          <p:cNvGrpSpPr/>
          <p:nvPr/>
        </p:nvGrpSpPr>
        <p:grpSpPr>
          <a:xfrm>
            <a:off x="3978408" y="687315"/>
            <a:ext cx="4554032" cy="2597669"/>
            <a:chOff x="639156" y="2958472"/>
            <a:chExt cx="4554032" cy="2597669"/>
          </a:xfrm>
        </p:grpSpPr>
        <p:sp>
          <p:nvSpPr>
            <p:cNvPr id="169" name="正方形/長方形 168">
              <a:extLst>
                <a:ext uri="{FF2B5EF4-FFF2-40B4-BE49-F238E27FC236}">
                  <a16:creationId xmlns:a16="http://schemas.microsoft.com/office/drawing/2014/main" id="{2B7ADDE4-9CD3-4477-BCAC-AE2CFBCC94A0}"/>
                </a:ext>
              </a:extLst>
            </p:cNvPr>
            <p:cNvSpPr/>
            <p:nvPr/>
          </p:nvSpPr>
          <p:spPr>
            <a:xfrm>
              <a:off x="639156" y="2958472"/>
              <a:ext cx="4554032" cy="369332"/>
            </a:xfrm>
            <a:prstGeom prst="rect">
              <a:avLst/>
            </a:prstGeom>
          </p:spPr>
          <p:txBody>
            <a:bodyPr wrap="square">
              <a:spAutoFit/>
            </a:bodyPr>
            <a:lstStyle/>
            <a:p>
              <a:r>
                <a:rPr lang="ja-JP" altLang="en-US" dirty="0"/>
                <a:t>記憶している文字盤と比較</a:t>
              </a:r>
              <a:endParaRPr lang="en-US" altLang="ja-JP" dirty="0"/>
            </a:p>
          </p:txBody>
        </p:sp>
        <p:grpSp>
          <p:nvGrpSpPr>
            <p:cNvPr id="170" name="グループ化 169">
              <a:extLst>
                <a:ext uri="{FF2B5EF4-FFF2-40B4-BE49-F238E27FC236}">
                  <a16:creationId xmlns:a16="http://schemas.microsoft.com/office/drawing/2014/main" id="{54C71F97-615B-4FB7-8794-28E4396EB495}"/>
                </a:ext>
              </a:extLst>
            </p:cNvPr>
            <p:cNvGrpSpPr/>
            <p:nvPr/>
          </p:nvGrpSpPr>
          <p:grpSpPr>
            <a:xfrm>
              <a:off x="797839" y="3991486"/>
              <a:ext cx="2622036" cy="1564655"/>
              <a:chOff x="797839" y="3991486"/>
              <a:chExt cx="2622036" cy="1564655"/>
            </a:xfrm>
          </p:grpSpPr>
          <p:pic>
            <p:nvPicPr>
              <p:cNvPr id="171" name="図 170">
                <a:extLst>
                  <a:ext uri="{FF2B5EF4-FFF2-40B4-BE49-F238E27FC236}">
                    <a16:creationId xmlns:a16="http://schemas.microsoft.com/office/drawing/2014/main" id="{52EB4122-87A0-49CD-BA62-658B4E618C73}"/>
                  </a:ext>
                </a:extLst>
              </p:cNvPr>
              <p:cNvPicPr>
                <a:picLocks noChangeAspect="1"/>
              </p:cNvPicPr>
              <p:nvPr/>
            </p:nvPicPr>
            <p:blipFill>
              <a:blip r:embed="rId6"/>
              <a:stretch>
                <a:fillRect/>
              </a:stretch>
            </p:blipFill>
            <p:spPr>
              <a:xfrm>
                <a:off x="841690" y="4449768"/>
                <a:ext cx="1067278" cy="1106373"/>
              </a:xfrm>
              <a:prstGeom prst="rect">
                <a:avLst/>
              </a:prstGeom>
            </p:spPr>
          </p:pic>
          <mc:AlternateContent xmlns:mc="http://schemas.openxmlformats.org/markup-compatibility/2006" xmlns:a14="http://schemas.microsoft.com/office/drawing/2010/main">
            <mc:Choice Requires="a14">
              <p:sp>
                <p:nvSpPr>
                  <p:cNvPr id="172" name="テキスト ボックス 171">
                    <a:extLst>
                      <a:ext uri="{FF2B5EF4-FFF2-40B4-BE49-F238E27FC236}">
                        <a16:creationId xmlns:a16="http://schemas.microsoft.com/office/drawing/2014/main" id="{04EAC216-5A2B-4345-B9C8-D61A01EA3190}"/>
                      </a:ext>
                    </a:extLst>
                  </p:cNvPr>
                  <p:cNvSpPr txBox="1"/>
                  <p:nvPr/>
                </p:nvSpPr>
                <p:spPr>
                  <a:xfrm>
                    <a:off x="797839" y="3991486"/>
                    <a:ext cx="1154989" cy="340519"/>
                  </a:xfrm>
                  <a:prstGeom prst="roundRect">
                    <a:avLst/>
                  </a:prstGeom>
                  <a:solidFill>
                    <a:schemeClr val="bg1"/>
                  </a:solidFill>
                  <a:ln>
                    <a:solidFill>
                      <a:schemeClr val="accent1">
                        <a:lumMod val="75000"/>
                      </a:schemeClr>
                    </a:solidFill>
                  </a:ln>
                  <a:effectLst>
                    <a:innerShdw blurRad="114300">
                      <a:schemeClr val="accent1"/>
                    </a:innerShdw>
                  </a:effectLst>
                </p:spPr>
                <p:txBody>
                  <a:bodyPr wrap="none"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14:m>
                      <m:oMathPara xmlns:m="http://schemas.openxmlformats.org/officeDocument/2006/math">
                        <m:oMathParaPr>
                          <m:jc m:val="centerGroup"/>
                        </m:oMathParaPr>
                        <m:oMath xmlns:m="http://schemas.openxmlformats.org/officeDocument/2006/math">
                          <m:r>
                            <a:rPr lang="ja-JP" altLang="en-US" sz="1400" i="1">
                              <a:latin typeface="Cambria Math" panose="02040503050406030204" pitchFamily="18" charset="0"/>
                            </a:rPr>
                            <m:t>記憶の時計</m:t>
                          </m:r>
                        </m:oMath>
                      </m:oMathPara>
                    </a14:m>
                    <a:endParaRPr lang="ja-JP" altLang="en-US" sz="1400" dirty="0"/>
                  </a:p>
                </p:txBody>
              </p:sp>
            </mc:Choice>
            <mc:Fallback xmlns="">
              <p:sp>
                <p:nvSpPr>
                  <p:cNvPr id="172" name="テキスト ボックス 171">
                    <a:extLst>
                      <a:ext uri="{FF2B5EF4-FFF2-40B4-BE49-F238E27FC236}">
                        <a16:creationId xmlns:a16="http://schemas.microsoft.com/office/drawing/2014/main" id="{04EAC216-5A2B-4345-B9C8-D61A01EA3190}"/>
                      </a:ext>
                    </a:extLst>
                  </p:cNvPr>
                  <p:cNvSpPr txBox="1">
                    <a:spLocks noRot="1" noChangeAspect="1" noMove="1" noResize="1" noEditPoints="1" noAdjustHandles="1" noChangeArrowheads="1" noChangeShapeType="1" noTextEdit="1"/>
                  </p:cNvSpPr>
                  <p:nvPr/>
                </p:nvSpPr>
                <p:spPr>
                  <a:xfrm>
                    <a:off x="797839" y="3991486"/>
                    <a:ext cx="1154989" cy="340519"/>
                  </a:xfrm>
                  <a:prstGeom prst="roundRect">
                    <a:avLst/>
                  </a:prstGeom>
                  <a:blipFill>
                    <a:blip r:embed="rId7"/>
                    <a:stretch>
                      <a:fillRect/>
                    </a:stretch>
                  </a:blipFill>
                  <a:ln>
                    <a:solidFill>
                      <a:schemeClr val="accent1">
                        <a:lumMod val="75000"/>
                      </a:schemeClr>
                    </a:solidFill>
                  </a:ln>
                  <a:effectLst>
                    <a:innerShdw blurRad="114300">
                      <a:schemeClr val="accent1"/>
                    </a:innerShdw>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3" name="テキスト ボックス 172">
                    <a:extLst>
                      <a:ext uri="{FF2B5EF4-FFF2-40B4-BE49-F238E27FC236}">
                        <a16:creationId xmlns:a16="http://schemas.microsoft.com/office/drawing/2014/main" id="{19A4C9E3-9609-42C4-9739-D9C7D7D0EBFC}"/>
                      </a:ext>
                    </a:extLst>
                  </p:cNvPr>
                  <p:cNvSpPr txBox="1"/>
                  <p:nvPr/>
                </p:nvSpPr>
                <p:spPr>
                  <a:xfrm>
                    <a:off x="2449633" y="3991486"/>
                    <a:ext cx="970242" cy="340519"/>
                  </a:xfrm>
                  <a:prstGeom prst="roundRect">
                    <a:avLst/>
                  </a:prstGeom>
                  <a:solidFill>
                    <a:schemeClr val="bg1"/>
                  </a:solidFill>
                  <a:ln>
                    <a:solidFill>
                      <a:schemeClr val="accent1">
                        <a:lumMod val="75000"/>
                      </a:schemeClr>
                    </a:solidFill>
                  </a:ln>
                  <a:effectLst>
                    <a:innerShdw blurRad="114300">
                      <a:schemeClr val="accent1"/>
                    </a:innerShdw>
                  </a:effectLst>
                </p:spPr>
                <p:txBody>
                  <a:bodyPr wrap="none"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14:m>
                      <m:oMathPara xmlns:m="http://schemas.openxmlformats.org/officeDocument/2006/math">
                        <m:oMathParaPr>
                          <m:jc m:val="centerGroup"/>
                        </m:oMathParaPr>
                        <m:oMath xmlns:m="http://schemas.openxmlformats.org/officeDocument/2006/math">
                          <m:r>
                            <a:rPr lang="ja-JP" altLang="en-US" sz="1400" i="1">
                              <a:latin typeface="Cambria Math" panose="02040503050406030204" pitchFamily="18" charset="0"/>
                            </a:rPr>
                            <m:t>鏡の時計</m:t>
                          </m:r>
                        </m:oMath>
                      </m:oMathPara>
                    </a14:m>
                    <a:endParaRPr lang="ja-JP" altLang="en-US" sz="1400" dirty="0"/>
                  </a:p>
                </p:txBody>
              </p:sp>
            </mc:Choice>
            <mc:Fallback xmlns="">
              <p:sp>
                <p:nvSpPr>
                  <p:cNvPr id="173" name="テキスト ボックス 172">
                    <a:extLst>
                      <a:ext uri="{FF2B5EF4-FFF2-40B4-BE49-F238E27FC236}">
                        <a16:creationId xmlns:a16="http://schemas.microsoft.com/office/drawing/2014/main" id="{19A4C9E3-9609-42C4-9739-D9C7D7D0EBFC}"/>
                      </a:ext>
                    </a:extLst>
                  </p:cNvPr>
                  <p:cNvSpPr txBox="1">
                    <a:spLocks noRot="1" noChangeAspect="1" noMove="1" noResize="1" noEditPoints="1" noAdjustHandles="1" noChangeArrowheads="1" noChangeShapeType="1" noTextEdit="1"/>
                  </p:cNvSpPr>
                  <p:nvPr/>
                </p:nvSpPr>
                <p:spPr>
                  <a:xfrm>
                    <a:off x="2449633" y="3991486"/>
                    <a:ext cx="970242" cy="340519"/>
                  </a:xfrm>
                  <a:prstGeom prst="roundRect">
                    <a:avLst/>
                  </a:prstGeom>
                  <a:blipFill>
                    <a:blip r:embed="rId8"/>
                    <a:stretch>
                      <a:fillRect/>
                    </a:stretch>
                  </a:blipFill>
                  <a:ln>
                    <a:solidFill>
                      <a:schemeClr val="accent1">
                        <a:lumMod val="75000"/>
                      </a:schemeClr>
                    </a:solidFill>
                  </a:ln>
                  <a:effectLst>
                    <a:innerShdw blurRad="114300">
                      <a:schemeClr val="accent1"/>
                    </a:innerShdw>
                  </a:effectLst>
                </p:spPr>
                <p:txBody>
                  <a:bodyPr/>
                  <a:lstStyle/>
                  <a:p>
                    <a:r>
                      <a:rPr lang="ja-JP" altLang="en-US">
                        <a:noFill/>
                      </a:rPr>
                      <a:t> </a:t>
                    </a:r>
                  </a:p>
                </p:txBody>
              </p:sp>
            </mc:Fallback>
          </mc:AlternateContent>
        </p:grpSp>
      </p:grpSp>
      <p:sp>
        <p:nvSpPr>
          <p:cNvPr id="193" name="フリーフォーム 33">
            <a:extLst>
              <a:ext uri="{FF2B5EF4-FFF2-40B4-BE49-F238E27FC236}">
                <a16:creationId xmlns:a16="http://schemas.microsoft.com/office/drawing/2014/main" id="{A7BF081C-7334-4B46-8373-AC2BD5967A1A}"/>
              </a:ext>
            </a:extLst>
          </p:cNvPr>
          <p:cNvSpPr/>
          <p:nvPr/>
        </p:nvSpPr>
        <p:spPr>
          <a:xfrm rot="2358626">
            <a:off x="4229571" y="2730439"/>
            <a:ext cx="972000" cy="0"/>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219" name="角丸四角形吹き出し 25">
            <a:extLst>
              <a:ext uri="{FF2B5EF4-FFF2-40B4-BE49-F238E27FC236}">
                <a16:creationId xmlns:a16="http://schemas.microsoft.com/office/drawing/2014/main" id="{AF06319D-3D9D-4DD2-B63A-1E2ABFD509BE}"/>
              </a:ext>
            </a:extLst>
          </p:cNvPr>
          <p:cNvSpPr>
            <a:spLocks/>
          </p:cNvSpPr>
          <p:nvPr/>
        </p:nvSpPr>
        <p:spPr>
          <a:xfrm>
            <a:off x="815856" y="5126053"/>
            <a:ext cx="3838109" cy="1039251"/>
          </a:xfrm>
          <a:prstGeom prst="wedgeRoundRectCallout">
            <a:avLst>
              <a:gd name="adj1" fmla="val -15783"/>
              <a:gd name="adj2" fmla="val -84203"/>
              <a:gd name="adj3" fmla="val 16667"/>
            </a:avLst>
          </a:prstGeom>
          <a:solidFill>
            <a:schemeClr val="accent6">
              <a:lumMod val="20000"/>
              <a:lumOff val="80000"/>
            </a:schemeClr>
          </a:solidFill>
          <a:ln w="12700">
            <a:noFill/>
          </a:ln>
          <a:effectLst>
            <a:innerShdw blurRad="139700">
              <a:srgbClr val="FF6600"/>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ct val="20000"/>
              </a:spcBef>
            </a:pPr>
            <a:r>
              <a:rPr lang="ja-JP" altLang="en-US" sz="2000" dirty="0">
                <a:solidFill>
                  <a:srgbClr val="EEECE1">
                    <a:lumMod val="10000"/>
                  </a:srgbClr>
                </a:solidFill>
              </a:rPr>
              <a:t>時計を傾けても</a:t>
            </a:r>
            <a:r>
              <a:rPr lang="en-US" altLang="ja-JP" sz="2000" dirty="0">
                <a:solidFill>
                  <a:srgbClr val="EEECE1">
                    <a:lumMod val="10000"/>
                  </a:srgbClr>
                </a:solidFill>
              </a:rPr>
              <a:t>3</a:t>
            </a:r>
            <a:r>
              <a:rPr lang="ja-JP" altLang="en-US" sz="2000" dirty="0">
                <a:solidFill>
                  <a:srgbClr val="EEECE1">
                    <a:lumMod val="10000"/>
                  </a:srgbClr>
                </a:solidFill>
              </a:rPr>
              <a:t>と</a:t>
            </a:r>
            <a:r>
              <a:rPr lang="en-US" altLang="ja-JP" sz="2000" dirty="0">
                <a:solidFill>
                  <a:srgbClr val="EEECE1">
                    <a:lumMod val="10000"/>
                  </a:srgbClr>
                </a:solidFill>
              </a:rPr>
              <a:t>9</a:t>
            </a:r>
            <a:r>
              <a:rPr lang="ja-JP" altLang="en-US" sz="2000" dirty="0">
                <a:solidFill>
                  <a:srgbClr val="EEECE1">
                    <a:lumMod val="10000"/>
                  </a:srgbClr>
                </a:solidFill>
              </a:rPr>
              <a:t>で反転</a:t>
            </a:r>
            <a:endParaRPr lang="en-US" altLang="ja-JP" sz="2000" dirty="0">
              <a:solidFill>
                <a:srgbClr val="EEECE1">
                  <a:lumMod val="10000"/>
                </a:srgbClr>
              </a:solidFill>
            </a:endParaRPr>
          </a:p>
          <a:p>
            <a:pPr algn="ctr">
              <a:spcBef>
                <a:spcPct val="20000"/>
              </a:spcBef>
            </a:pPr>
            <a:r>
              <a:rPr lang="ja-JP" altLang="en-US" sz="2000" dirty="0">
                <a:solidFill>
                  <a:srgbClr val="EEECE1">
                    <a:lumMod val="10000"/>
                  </a:srgbClr>
                </a:solidFill>
              </a:rPr>
              <a:t>どうしてなのか</a:t>
            </a:r>
          </a:p>
        </p:txBody>
      </p:sp>
      <p:sp>
        <p:nvSpPr>
          <p:cNvPr id="223" name="下矢印 35">
            <a:extLst>
              <a:ext uri="{FF2B5EF4-FFF2-40B4-BE49-F238E27FC236}">
                <a16:creationId xmlns:a16="http://schemas.microsoft.com/office/drawing/2014/main" id="{A19598CE-DA5B-44B3-95F6-81C2DCC281F9}"/>
              </a:ext>
            </a:extLst>
          </p:cNvPr>
          <p:cNvSpPr/>
          <p:nvPr/>
        </p:nvSpPr>
        <p:spPr>
          <a:xfrm>
            <a:off x="2156198" y="2395523"/>
            <a:ext cx="297432" cy="351888"/>
          </a:xfrm>
          <a:prstGeom prst="downArrow">
            <a:avLst/>
          </a:prstGeom>
          <a:solidFill>
            <a:schemeClr val="accent1">
              <a:lumMod val="40000"/>
              <a:lumOff val="60000"/>
            </a:schemeClr>
          </a:solidFill>
          <a:ln>
            <a:solidFill>
              <a:schemeClr val="accent1">
                <a:lumMod val="75000"/>
              </a:schemeClr>
            </a:solidFill>
          </a:ln>
          <a:effectLst/>
        </p:spPr>
        <p:txBody>
          <a:bodyPr wrap="square" anchor="ctr" anchorCtr="1">
            <a:spAutoFit/>
          </a:bodyPr>
          <a:lstStyle/>
          <a:p>
            <a:pPr algn="ctr"/>
            <a:endParaRPr lang="ja-JP" altLang="en-US" sz="1400">
              <a:solidFill>
                <a:schemeClr val="tx1"/>
              </a:solidFill>
            </a:endParaRPr>
          </a:p>
        </p:txBody>
      </p:sp>
      <p:grpSp>
        <p:nvGrpSpPr>
          <p:cNvPr id="224" name="グループ化 223">
            <a:extLst>
              <a:ext uri="{FF2B5EF4-FFF2-40B4-BE49-F238E27FC236}">
                <a16:creationId xmlns:a16="http://schemas.microsoft.com/office/drawing/2014/main" id="{78050270-561D-4398-803B-F13A52C063C2}"/>
              </a:ext>
            </a:extLst>
          </p:cNvPr>
          <p:cNvGrpSpPr/>
          <p:nvPr/>
        </p:nvGrpSpPr>
        <p:grpSpPr>
          <a:xfrm>
            <a:off x="314090" y="1476685"/>
            <a:ext cx="1941124" cy="1115651"/>
            <a:chOff x="3297744" y="1408974"/>
            <a:chExt cx="1941124" cy="1115651"/>
          </a:xfrm>
          <a:effectLst>
            <a:glow rad="127000">
              <a:schemeClr val="bg1">
                <a:alpha val="80000"/>
              </a:schemeClr>
            </a:glow>
          </a:effectLst>
        </p:grpSpPr>
        <p:sp>
          <p:nvSpPr>
            <p:cNvPr id="225" name="フリーフォーム 33">
              <a:extLst>
                <a:ext uri="{FF2B5EF4-FFF2-40B4-BE49-F238E27FC236}">
                  <a16:creationId xmlns:a16="http://schemas.microsoft.com/office/drawing/2014/main" id="{1EDE9193-2230-4414-A3B9-5E5DA7721A14}"/>
                </a:ext>
              </a:extLst>
            </p:cNvPr>
            <p:cNvSpPr/>
            <p:nvPr/>
          </p:nvSpPr>
          <p:spPr>
            <a:xfrm flipV="1">
              <a:off x="4733472" y="1408974"/>
              <a:ext cx="505396" cy="438001"/>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160233"/>
                <a:gd name="connsiteY0" fmla="*/ 426289 h 763861"/>
                <a:gd name="connsiteX1" fmla="*/ 3160233 w 3160233"/>
                <a:gd name="connsiteY1" fmla="*/ 0 h 763861"/>
                <a:gd name="connsiteX0" fmla="*/ 0 w 3161638"/>
                <a:gd name="connsiteY0" fmla="*/ 426289 h 881734"/>
                <a:gd name="connsiteX1" fmla="*/ 3160233 w 3161638"/>
                <a:gd name="connsiteY1" fmla="*/ 0 h 881734"/>
                <a:gd name="connsiteX0" fmla="*/ 0 w 3212615"/>
                <a:gd name="connsiteY0" fmla="*/ 426289 h 927955"/>
                <a:gd name="connsiteX1" fmla="*/ 3160233 w 3212615"/>
                <a:gd name="connsiteY1" fmla="*/ 0 h 927955"/>
                <a:gd name="connsiteX0" fmla="*/ 0 w 3052352"/>
                <a:gd name="connsiteY0" fmla="*/ 1469657 h 1658976"/>
                <a:gd name="connsiteX1" fmla="*/ 2997503 w 3052352"/>
                <a:gd name="connsiteY1" fmla="*/ 0 h 1658976"/>
                <a:gd name="connsiteX0" fmla="*/ 0 w 626709"/>
                <a:gd name="connsiteY0" fmla="*/ 414824 h 922209"/>
                <a:gd name="connsiteX1" fmla="*/ 419513 w 626709"/>
                <a:gd name="connsiteY1" fmla="*/ 0 h 922209"/>
                <a:gd name="connsiteX0" fmla="*/ 0 w 439660"/>
                <a:gd name="connsiteY0" fmla="*/ 414824 h 616451"/>
                <a:gd name="connsiteX1" fmla="*/ 419513 w 439660"/>
                <a:gd name="connsiteY1" fmla="*/ 0 h 616451"/>
                <a:gd name="connsiteX0" fmla="*/ 0 w 431809"/>
                <a:gd name="connsiteY0" fmla="*/ 414824 h 485956"/>
                <a:gd name="connsiteX1" fmla="*/ 419513 w 431809"/>
                <a:gd name="connsiteY1" fmla="*/ 0 h 485956"/>
                <a:gd name="connsiteX0" fmla="*/ 0 w 431809"/>
                <a:gd name="connsiteY0" fmla="*/ 472152 h 536760"/>
                <a:gd name="connsiteX1" fmla="*/ 419513 w 431809"/>
                <a:gd name="connsiteY1" fmla="*/ 0 h 536760"/>
                <a:gd name="connsiteX0" fmla="*/ 0 w 464686"/>
                <a:gd name="connsiteY0" fmla="*/ 483618 h 547053"/>
                <a:gd name="connsiteX1" fmla="*/ 453772 w 464686"/>
                <a:gd name="connsiteY1" fmla="*/ 0 h 547053"/>
                <a:gd name="connsiteX0" fmla="*/ 0 w 460394"/>
                <a:gd name="connsiteY0" fmla="*/ 483618 h 548134"/>
                <a:gd name="connsiteX1" fmla="*/ 453772 w 460394"/>
                <a:gd name="connsiteY1" fmla="*/ 0 h 548134"/>
                <a:gd name="connsiteX0" fmla="*/ 0 w 460196"/>
                <a:gd name="connsiteY0" fmla="*/ 483618 h 518655"/>
                <a:gd name="connsiteX1" fmla="*/ 453772 w 460196"/>
                <a:gd name="connsiteY1" fmla="*/ 0 h 518655"/>
                <a:gd name="connsiteX0" fmla="*/ 0 w 454445"/>
                <a:gd name="connsiteY0" fmla="*/ 483618 h 527238"/>
                <a:gd name="connsiteX1" fmla="*/ 453772 w 454445"/>
                <a:gd name="connsiteY1" fmla="*/ 0 h 527238"/>
              </a:gdLst>
              <a:ahLst/>
              <a:cxnLst>
                <a:cxn ang="0">
                  <a:pos x="connsiteX0" y="connsiteY0"/>
                </a:cxn>
                <a:cxn ang="0">
                  <a:pos x="connsiteX1" y="connsiteY1"/>
                </a:cxn>
              </a:cxnLst>
              <a:rect l="l" t="t" r="r" b="b"/>
              <a:pathLst>
                <a:path w="454445" h="527238">
                  <a:moveTo>
                    <a:pt x="0" y="483618"/>
                  </a:moveTo>
                  <a:cubicBezTo>
                    <a:pt x="276307" y="629085"/>
                    <a:pt x="467275" y="396253"/>
                    <a:pt x="453772" y="0"/>
                  </a:cubicBezTo>
                </a:path>
              </a:pathLst>
            </a:custGeom>
            <a:noFill/>
            <a:ln w="25400">
              <a:solidFill>
                <a:schemeClr val="tx2">
                  <a:lumMod val="60000"/>
                  <a:lumOff val="40000"/>
                </a:schemeClr>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226" name="円形吹き出し 53">
              <a:extLst>
                <a:ext uri="{FF2B5EF4-FFF2-40B4-BE49-F238E27FC236}">
                  <a16:creationId xmlns:a16="http://schemas.microsoft.com/office/drawing/2014/main" id="{6E07B1B3-1B67-4362-861A-B4D888156843}"/>
                </a:ext>
              </a:extLst>
            </p:cNvPr>
            <p:cNvSpPr/>
            <p:nvPr/>
          </p:nvSpPr>
          <p:spPr>
            <a:xfrm>
              <a:off x="3297744" y="2080022"/>
              <a:ext cx="1118061" cy="444603"/>
            </a:xfrm>
            <a:prstGeom prst="wedgeEllipseCallout">
              <a:avLst>
                <a:gd name="adj1" fmla="val 35714"/>
                <a:gd name="adj2" fmla="val -32963"/>
              </a:avLst>
            </a:prstGeom>
            <a:solidFill>
              <a:schemeClr val="accent1">
                <a:lumMod val="60000"/>
                <a:lumOff val="40000"/>
                <a:alpha val="45000"/>
              </a:schemeClr>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en-US" altLang="ja-JP" sz="1600" dirty="0">
                  <a:solidFill>
                    <a:prstClr val="black"/>
                  </a:solidFill>
                  <a:effectLst>
                    <a:glow rad="177800">
                      <a:prstClr val="white"/>
                    </a:glow>
                  </a:effectLst>
                </a:rPr>
                <a:t>90°</a:t>
              </a:r>
              <a:r>
                <a:rPr lang="ja-JP" altLang="en-US" sz="1600" dirty="0">
                  <a:solidFill>
                    <a:prstClr val="black"/>
                  </a:solidFill>
                  <a:effectLst>
                    <a:glow rad="177800">
                      <a:prstClr val="white"/>
                    </a:glow>
                  </a:effectLst>
                </a:rPr>
                <a:t>回転</a:t>
              </a:r>
              <a:endParaRPr lang="en-US" altLang="ja-JP" sz="1600" dirty="0">
                <a:solidFill>
                  <a:prstClr val="black"/>
                </a:solidFill>
                <a:effectLst>
                  <a:glow rad="177800">
                    <a:prstClr val="white"/>
                  </a:glow>
                </a:effectLst>
              </a:endParaRPr>
            </a:p>
          </p:txBody>
        </p:sp>
      </p:grpSp>
      <p:sp>
        <p:nvSpPr>
          <p:cNvPr id="51" name="それらしい大きさ">
            <a:extLst>
              <a:ext uri="{FF2B5EF4-FFF2-40B4-BE49-F238E27FC236}">
                <a16:creationId xmlns:a16="http://schemas.microsoft.com/office/drawing/2014/main" id="{0BDA4DCC-7A94-4C59-A202-83E629799BB2}"/>
              </a:ext>
            </a:extLst>
          </p:cNvPr>
          <p:cNvSpPr txBox="1"/>
          <p:nvPr/>
        </p:nvSpPr>
        <p:spPr>
          <a:xfrm>
            <a:off x="3680754" y="5932658"/>
            <a:ext cx="3262432" cy="400110"/>
          </a:xfrm>
          <a:prstGeom prst="rect">
            <a:avLst/>
          </a:prstGeom>
          <a:noFill/>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斜めに反転しても良いはず</a:t>
            </a:r>
            <a:endParaRPr kumimoji="1"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endParaRPr>
          </a:p>
        </p:txBody>
      </p:sp>
      <p:sp>
        <p:nvSpPr>
          <p:cNvPr id="52" name="フリーフォーム: 図形 51">
            <a:extLst>
              <a:ext uri="{FF2B5EF4-FFF2-40B4-BE49-F238E27FC236}">
                <a16:creationId xmlns:a16="http://schemas.microsoft.com/office/drawing/2014/main" id="{F12AEDB2-0FBD-4D84-ACAE-D8DB6DDBE4FB}"/>
              </a:ext>
            </a:extLst>
          </p:cNvPr>
          <p:cNvSpPr/>
          <p:nvPr/>
        </p:nvSpPr>
        <p:spPr>
          <a:xfrm flipV="1">
            <a:off x="3289703" y="3277160"/>
            <a:ext cx="2421284" cy="650216"/>
          </a:xfrm>
          <a:custGeom>
            <a:avLst/>
            <a:gdLst>
              <a:gd name="connsiteX0" fmla="*/ 0 w 2334638"/>
              <a:gd name="connsiteY0" fmla="*/ 0 h 379378"/>
              <a:gd name="connsiteX1" fmla="*/ 2334638 w 2334638"/>
              <a:gd name="connsiteY1" fmla="*/ 379378 h 379378"/>
              <a:gd name="connsiteX0" fmla="*/ 0 w 2334638"/>
              <a:gd name="connsiteY0" fmla="*/ 0 h 379378"/>
              <a:gd name="connsiteX1" fmla="*/ 2334638 w 2334638"/>
              <a:gd name="connsiteY1" fmla="*/ 379378 h 379378"/>
              <a:gd name="connsiteX0" fmla="*/ 0 w 2334638"/>
              <a:gd name="connsiteY0" fmla="*/ 4620 h 383998"/>
              <a:gd name="connsiteX1" fmla="*/ 2334638 w 2334638"/>
              <a:gd name="connsiteY1" fmla="*/ 383998 h 383998"/>
            </a:gdLst>
            <a:ahLst/>
            <a:cxnLst>
              <a:cxn ang="0">
                <a:pos x="connsiteX0" y="connsiteY0"/>
              </a:cxn>
              <a:cxn ang="0">
                <a:pos x="connsiteX1" y="connsiteY1"/>
              </a:cxn>
            </a:cxnLst>
            <a:rect l="l" t="t" r="r" b="b"/>
            <a:pathLst>
              <a:path w="2334638" h="383998">
                <a:moveTo>
                  <a:pt x="0" y="4620"/>
                </a:moveTo>
                <a:cubicBezTo>
                  <a:pt x="729574" y="-24563"/>
                  <a:pt x="1575880" y="82441"/>
                  <a:pt x="2334638" y="383998"/>
                </a:cubicBezTo>
              </a:path>
            </a:pathLst>
          </a:custGeom>
          <a:noFill/>
          <a:ln w="25400">
            <a:solidFill>
              <a:schemeClr val="tx2">
                <a:lumMod val="60000"/>
                <a:lumOff val="40000"/>
              </a:schemeClr>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a:extLst>
              <a:ext uri="{FF2B5EF4-FFF2-40B4-BE49-F238E27FC236}">
                <a16:creationId xmlns:a16="http://schemas.microsoft.com/office/drawing/2014/main" id="{84083876-3063-4DCC-A64D-84DB55BBA0FF}"/>
              </a:ext>
            </a:extLst>
          </p:cNvPr>
          <p:cNvGrpSpPr/>
          <p:nvPr/>
        </p:nvGrpSpPr>
        <p:grpSpPr>
          <a:xfrm>
            <a:off x="4410076" y="2121054"/>
            <a:ext cx="1882493" cy="1791705"/>
            <a:chOff x="4410076" y="2121054"/>
            <a:chExt cx="1882493" cy="1791705"/>
          </a:xfrm>
        </p:grpSpPr>
        <p:grpSp>
          <p:nvGrpSpPr>
            <p:cNvPr id="15" name="グループ化 14">
              <a:extLst>
                <a:ext uri="{FF2B5EF4-FFF2-40B4-BE49-F238E27FC236}">
                  <a16:creationId xmlns:a16="http://schemas.microsoft.com/office/drawing/2014/main" id="{AAF55396-3946-47CC-98EC-E8F643CD7342}"/>
                </a:ext>
              </a:extLst>
            </p:cNvPr>
            <p:cNvGrpSpPr/>
            <p:nvPr/>
          </p:nvGrpSpPr>
          <p:grpSpPr>
            <a:xfrm>
              <a:off x="4730486" y="2121054"/>
              <a:ext cx="1562083" cy="1156218"/>
              <a:chOff x="4730486" y="2121054"/>
              <a:chExt cx="1562083" cy="1156218"/>
            </a:xfrm>
          </p:grpSpPr>
          <p:sp>
            <p:nvSpPr>
              <p:cNvPr id="7" name="フリーフォーム: 図形 6">
                <a:extLst>
                  <a:ext uri="{FF2B5EF4-FFF2-40B4-BE49-F238E27FC236}">
                    <a16:creationId xmlns:a16="http://schemas.microsoft.com/office/drawing/2014/main" id="{D8B52854-50D0-4593-9C32-32F173E682BC}"/>
                  </a:ext>
                </a:extLst>
              </p:cNvPr>
              <p:cNvSpPr/>
              <p:nvPr/>
            </p:nvSpPr>
            <p:spPr>
              <a:xfrm rot="18614322">
                <a:off x="5770569" y="2643054"/>
                <a:ext cx="1044000" cy="0"/>
              </a:xfrm>
              <a:custGeom>
                <a:avLst/>
                <a:gdLst>
                  <a:gd name="connsiteX0" fmla="*/ 0 w 542925"/>
                  <a:gd name="connsiteY0" fmla="*/ 723900 h 723900"/>
                  <a:gd name="connsiteX1" fmla="*/ 542925 w 542925"/>
                  <a:gd name="connsiteY1" fmla="*/ 0 h 723900"/>
                </a:gdLst>
                <a:ahLst/>
                <a:cxnLst>
                  <a:cxn ang="0">
                    <a:pos x="connsiteX0" y="connsiteY0"/>
                  </a:cxn>
                  <a:cxn ang="0">
                    <a:pos x="connsiteX1" y="connsiteY1"/>
                  </a:cxn>
                </a:cxnLst>
                <a:rect l="l" t="t" r="r" b="b"/>
                <a:pathLst>
                  <a:path w="542925" h="723900">
                    <a:moveTo>
                      <a:pt x="0" y="723900"/>
                    </a:moveTo>
                    <a:lnTo>
                      <a:pt x="542925" y="0"/>
                    </a:lnTo>
                  </a:path>
                </a:pathLst>
              </a:custGeom>
              <a:noFill/>
              <a:ln w="25400" cap="rnd">
                <a:solidFill>
                  <a:srgbClr val="FD5FF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2" name="フリーフォーム: 図形 191">
                <a:extLst>
                  <a:ext uri="{FF2B5EF4-FFF2-40B4-BE49-F238E27FC236}">
                    <a16:creationId xmlns:a16="http://schemas.microsoft.com/office/drawing/2014/main" id="{F64996FB-09F0-40CB-A613-0E3186FC7DB9}"/>
                  </a:ext>
                </a:extLst>
              </p:cNvPr>
              <p:cNvSpPr/>
              <p:nvPr/>
            </p:nvSpPr>
            <p:spPr>
              <a:xfrm rot="18614322">
                <a:off x="4154486" y="2701272"/>
                <a:ext cx="1152000" cy="0"/>
              </a:xfrm>
              <a:custGeom>
                <a:avLst/>
                <a:gdLst>
                  <a:gd name="connsiteX0" fmla="*/ 0 w 542925"/>
                  <a:gd name="connsiteY0" fmla="*/ 723900 h 723900"/>
                  <a:gd name="connsiteX1" fmla="*/ 542925 w 542925"/>
                  <a:gd name="connsiteY1" fmla="*/ 0 h 723900"/>
                </a:gdLst>
                <a:ahLst/>
                <a:cxnLst>
                  <a:cxn ang="0">
                    <a:pos x="connsiteX0" y="connsiteY0"/>
                  </a:cxn>
                  <a:cxn ang="0">
                    <a:pos x="connsiteX1" y="connsiteY1"/>
                  </a:cxn>
                </a:cxnLst>
                <a:rect l="l" t="t" r="r" b="b"/>
                <a:pathLst>
                  <a:path w="542925" h="723900">
                    <a:moveTo>
                      <a:pt x="0" y="723900"/>
                    </a:moveTo>
                    <a:lnTo>
                      <a:pt x="542925" y="0"/>
                    </a:lnTo>
                  </a:path>
                </a:pathLst>
              </a:custGeom>
              <a:noFill/>
              <a:ln w="25400" cap="rnd">
                <a:solidFill>
                  <a:srgbClr val="FD5FF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 name="グループ化 13">
              <a:extLst>
                <a:ext uri="{FF2B5EF4-FFF2-40B4-BE49-F238E27FC236}">
                  <a16:creationId xmlns:a16="http://schemas.microsoft.com/office/drawing/2014/main" id="{48009DB3-E5C3-41C1-BF27-CE4959A5C4E0}"/>
                </a:ext>
              </a:extLst>
            </p:cNvPr>
            <p:cNvGrpSpPr/>
            <p:nvPr/>
          </p:nvGrpSpPr>
          <p:grpSpPr>
            <a:xfrm>
              <a:off x="4410076" y="2970668"/>
              <a:ext cx="1673362" cy="942091"/>
              <a:chOff x="4410076" y="2970668"/>
              <a:chExt cx="1673362" cy="942091"/>
            </a:xfrm>
          </p:grpSpPr>
          <p:sp>
            <p:nvSpPr>
              <p:cNvPr id="9" name="テキスト ボックス 8">
                <a:extLst>
                  <a:ext uri="{FF2B5EF4-FFF2-40B4-BE49-F238E27FC236}">
                    <a16:creationId xmlns:a16="http://schemas.microsoft.com/office/drawing/2014/main" id="{70F60ED1-37EC-4964-A44B-D68122FDA334}"/>
                  </a:ext>
                </a:extLst>
              </p:cNvPr>
              <p:cNvSpPr txBox="1"/>
              <p:nvPr/>
            </p:nvSpPr>
            <p:spPr>
              <a:xfrm>
                <a:off x="4838399" y="3543427"/>
                <a:ext cx="877163" cy="369332"/>
              </a:xfrm>
              <a:prstGeom prst="rect">
                <a:avLst/>
              </a:prstGeom>
              <a:noFill/>
              <a:effectLst/>
            </p:spPr>
            <p:txBody>
              <a:bodyPr wrap="none" rtlCol="0">
                <a:spAutoFit/>
              </a:bodyPr>
              <a:lstStyle>
                <a:defPPr>
                  <a:defRPr lang="ja-JP"/>
                </a:defPPr>
                <a:lvl1pPr indent="0">
                  <a:defRPr sz="200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800" dirty="0"/>
                  <a:t>反転軸</a:t>
                </a:r>
              </a:p>
            </p:txBody>
          </p:sp>
          <p:sp>
            <p:nvSpPr>
              <p:cNvPr id="11" name="フリーフォーム: 図形 10">
                <a:extLst>
                  <a:ext uri="{FF2B5EF4-FFF2-40B4-BE49-F238E27FC236}">
                    <a16:creationId xmlns:a16="http://schemas.microsoft.com/office/drawing/2014/main" id="{EA0A6E60-2C46-42B4-A0D8-5E34F3998D5D}"/>
                  </a:ext>
                </a:extLst>
              </p:cNvPr>
              <p:cNvSpPr/>
              <p:nvPr/>
            </p:nvSpPr>
            <p:spPr>
              <a:xfrm>
                <a:off x="4410076" y="3133724"/>
                <a:ext cx="647700" cy="447675"/>
              </a:xfrm>
              <a:custGeom>
                <a:avLst/>
                <a:gdLst>
                  <a:gd name="connsiteX0" fmla="*/ 619125 w 619125"/>
                  <a:gd name="connsiteY0" fmla="*/ 381000 h 381000"/>
                  <a:gd name="connsiteX1" fmla="*/ 104775 w 619125"/>
                  <a:gd name="connsiteY1" fmla="*/ 190500 h 381000"/>
                  <a:gd name="connsiteX2" fmla="*/ 0 w 619125"/>
                  <a:gd name="connsiteY2" fmla="*/ 0 h 381000"/>
                  <a:gd name="connsiteX0" fmla="*/ 619125 w 619125"/>
                  <a:gd name="connsiteY0" fmla="*/ 381000 h 381000"/>
                  <a:gd name="connsiteX1" fmla="*/ 0 w 619125"/>
                  <a:gd name="connsiteY1" fmla="*/ 0 h 381000"/>
                  <a:gd name="connsiteX0" fmla="*/ 619125 w 619125"/>
                  <a:gd name="connsiteY0" fmla="*/ 381000 h 381000"/>
                  <a:gd name="connsiteX1" fmla="*/ 0 w 619125"/>
                  <a:gd name="connsiteY1" fmla="*/ 0 h 381000"/>
                  <a:gd name="connsiteX0" fmla="*/ 619125 w 619125"/>
                  <a:gd name="connsiteY0" fmla="*/ 381000 h 381000"/>
                  <a:gd name="connsiteX1" fmla="*/ 0 w 619125"/>
                  <a:gd name="connsiteY1" fmla="*/ 0 h 381000"/>
                  <a:gd name="connsiteX0" fmla="*/ 619125 w 619125"/>
                  <a:gd name="connsiteY0" fmla="*/ 381000 h 381000"/>
                  <a:gd name="connsiteX1" fmla="*/ 0 w 619125"/>
                  <a:gd name="connsiteY1" fmla="*/ 0 h 381000"/>
                  <a:gd name="connsiteX0" fmla="*/ 666750 w 666750"/>
                  <a:gd name="connsiteY0" fmla="*/ 361950 h 361950"/>
                  <a:gd name="connsiteX1" fmla="*/ 0 w 666750"/>
                  <a:gd name="connsiteY1" fmla="*/ 0 h 361950"/>
                  <a:gd name="connsiteX0" fmla="*/ 666750 w 666750"/>
                  <a:gd name="connsiteY0" fmla="*/ 361950 h 361950"/>
                  <a:gd name="connsiteX1" fmla="*/ 0 w 666750"/>
                  <a:gd name="connsiteY1" fmla="*/ 0 h 361950"/>
                  <a:gd name="connsiteX0" fmla="*/ 685800 w 685800"/>
                  <a:gd name="connsiteY0" fmla="*/ 381000 h 381000"/>
                  <a:gd name="connsiteX1" fmla="*/ 0 w 685800"/>
                  <a:gd name="connsiteY1" fmla="*/ 0 h 381000"/>
                  <a:gd name="connsiteX0" fmla="*/ 685800 w 685800"/>
                  <a:gd name="connsiteY0" fmla="*/ 381000 h 381000"/>
                  <a:gd name="connsiteX1" fmla="*/ 0 w 685800"/>
                  <a:gd name="connsiteY1" fmla="*/ 0 h 381000"/>
                  <a:gd name="connsiteX0" fmla="*/ 647700 w 647700"/>
                  <a:gd name="connsiteY0" fmla="*/ 447675 h 447675"/>
                  <a:gd name="connsiteX1" fmla="*/ 0 w 647700"/>
                  <a:gd name="connsiteY1" fmla="*/ 0 h 447675"/>
                </a:gdLst>
                <a:ahLst/>
                <a:cxnLst>
                  <a:cxn ang="0">
                    <a:pos x="connsiteX0" y="connsiteY0"/>
                  </a:cxn>
                  <a:cxn ang="0">
                    <a:pos x="connsiteX1" y="connsiteY1"/>
                  </a:cxn>
                </a:cxnLst>
                <a:rect l="l" t="t" r="r" b="b"/>
                <a:pathLst>
                  <a:path w="647700" h="447675">
                    <a:moveTo>
                      <a:pt x="647700" y="447675"/>
                    </a:moveTo>
                    <a:cubicBezTo>
                      <a:pt x="403225" y="358775"/>
                      <a:pt x="187325" y="279400"/>
                      <a:pt x="0" y="0"/>
                    </a:cubicBezTo>
                  </a:path>
                </a:pathLst>
              </a:custGeom>
              <a:noFill/>
              <a:ln w="38100" cap="rnd">
                <a:solidFill>
                  <a:srgbClr val="FF3399">
                    <a:alpha val="49804"/>
                  </a:srgb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218" name="フリーフォーム: 図形 217">
                <a:extLst>
                  <a:ext uri="{FF2B5EF4-FFF2-40B4-BE49-F238E27FC236}">
                    <a16:creationId xmlns:a16="http://schemas.microsoft.com/office/drawing/2014/main" id="{28A333F3-79FE-41C4-BD71-3475E8B19F16}"/>
                  </a:ext>
                </a:extLst>
              </p:cNvPr>
              <p:cNvSpPr/>
              <p:nvPr/>
            </p:nvSpPr>
            <p:spPr>
              <a:xfrm>
                <a:off x="5531342" y="2970668"/>
                <a:ext cx="552096" cy="609600"/>
              </a:xfrm>
              <a:custGeom>
                <a:avLst/>
                <a:gdLst>
                  <a:gd name="connsiteX0" fmla="*/ 619125 w 619125"/>
                  <a:gd name="connsiteY0" fmla="*/ 381000 h 381000"/>
                  <a:gd name="connsiteX1" fmla="*/ 104775 w 619125"/>
                  <a:gd name="connsiteY1" fmla="*/ 190500 h 381000"/>
                  <a:gd name="connsiteX2" fmla="*/ 0 w 619125"/>
                  <a:gd name="connsiteY2" fmla="*/ 0 h 381000"/>
                  <a:gd name="connsiteX0" fmla="*/ 619125 w 619125"/>
                  <a:gd name="connsiteY0" fmla="*/ 381000 h 381000"/>
                  <a:gd name="connsiteX1" fmla="*/ 0 w 619125"/>
                  <a:gd name="connsiteY1" fmla="*/ 0 h 381000"/>
                  <a:gd name="connsiteX0" fmla="*/ 619125 w 619125"/>
                  <a:gd name="connsiteY0" fmla="*/ 381000 h 381000"/>
                  <a:gd name="connsiteX1" fmla="*/ 0 w 619125"/>
                  <a:gd name="connsiteY1" fmla="*/ 0 h 381000"/>
                  <a:gd name="connsiteX0" fmla="*/ 619125 w 619125"/>
                  <a:gd name="connsiteY0" fmla="*/ 381000 h 381000"/>
                  <a:gd name="connsiteX1" fmla="*/ 0 w 619125"/>
                  <a:gd name="connsiteY1" fmla="*/ 0 h 381000"/>
                  <a:gd name="connsiteX0" fmla="*/ 619125 w 619125"/>
                  <a:gd name="connsiteY0" fmla="*/ 381000 h 381000"/>
                  <a:gd name="connsiteX1" fmla="*/ 0 w 619125"/>
                  <a:gd name="connsiteY1" fmla="*/ 0 h 381000"/>
                  <a:gd name="connsiteX0" fmla="*/ 666750 w 666750"/>
                  <a:gd name="connsiteY0" fmla="*/ 361950 h 361950"/>
                  <a:gd name="connsiteX1" fmla="*/ 0 w 666750"/>
                  <a:gd name="connsiteY1" fmla="*/ 0 h 361950"/>
                  <a:gd name="connsiteX0" fmla="*/ 666750 w 666750"/>
                  <a:gd name="connsiteY0" fmla="*/ 361950 h 361950"/>
                  <a:gd name="connsiteX1" fmla="*/ 0 w 666750"/>
                  <a:gd name="connsiteY1" fmla="*/ 0 h 361950"/>
                  <a:gd name="connsiteX0" fmla="*/ 685800 w 685800"/>
                  <a:gd name="connsiteY0" fmla="*/ 381000 h 381000"/>
                  <a:gd name="connsiteX1" fmla="*/ 0 w 685800"/>
                  <a:gd name="connsiteY1" fmla="*/ 0 h 381000"/>
                  <a:gd name="connsiteX0" fmla="*/ 685800 w 685800"/>
                  <a:gd name="connsiteY0" fmla="*/ 381000 h 381000"/>
                  <a:gd name="connsiteX1" fmla="*/ 0 w 685800"/>
                  <a:gd name="connsiteY1" fmla="*/ 0 h 381000"/>
                  <a:gd name="connsiteX0" fmla="*/ 647700 w 647700"/>
                  <a:gd name="connsiteY0" fmla="*/ 447675 h 447675"/>
                  <a:gd name="connsiteX1" fmla="*/ 0 w 647700"/>
                  <a:gd name="connsiteY1" fmla="*/ 0 h 447675"/>
                  <a:gd name="connsiteX0" fmla="*/ 133350 w 133350"/>
                  <a:gd name="connsiteY0" fmla="*/ 676275 h 676275"/>
                  <a:gd name="connsiteX1" fmla="*/ 0 w 133350"/>
                  <a:gd name="connsiteY1" fmla="*/ 0 h 676275"/>
                  <a:gd name="connsiteX0" fmla="*/ 46743 w 446823"/>
                  <a:gd name="connsiteY0" fmla="*/ 609600 h 609600"/>
                  <a:gd name="connsiteX1" fmla="*/ 418218 w 446823"/>
                  <a:gd name="connsiteY1" fmla="*/ 0 h 609600"/>
                  <a:gd name="connsiteX0" fmla="*/ 0 w 430155"/>
                  <a:gd name="connsiteY0" fmla="*/ 609600 h 609600"/>
                  <a:gd name="connsiteX1" fmla="*/ 371475 w 430155"/>
                  <a:gd name="connsiteY1" fmla="*/ 0 h 609600"/>
                  <a:gd name="connsiteX0" fmla="*/ 0 w 430155"/>
                  <a:gd name="connsiteY0" fmla="*/ 609600 h 609600"/>
                  <a:gd name="connsiteX1" fmla="*/ 371475 w 430155"/>
                  <a:gd name="connsiteY1" fmla="*/ 0 h 609600"/>
                  <a:gd name="connsiteX0" fmla="*/ 0 w 441705"/>
                  <a:gd name="connsiteY0" fmla="*/ 609600 h 609600"/>
                  <a:gd name="connsiteX1" fmla="*/ 371475 w 441705"/>
                  <a:gd name="connsiteY1" fmla="*/ 0 h 609600"/>
                  <a:gd name="connsiteX0" fmla="*/ 0 w 552096"/>
                  <a:gd name="connsiteY0" fmla="*/ 609600 h 609600"/>
                  <a:gd name="connsiteX1" fmla="*/ 495300 w 552096"/>
                  <a:gd name="connsiteY1" fmla="*/ 0 h 609600"/>
                </a:gdLst>
                <a:ahLst/>
                <a:cxnLst>
                  <a:cxn ang="0">
                    <a:pos x="connsiteX0" y="connsiteY0"/>
                  </a:cxn>
                  <a:cxn ang="0">
                    <a:pos x="connsiteX1" y="connsiteY1"/>
                  </a:cxn>
                </a:cxnLst>
                <a:rect l="l" t="t" r="r" b="b"/>
                <a:pathLst>
                  <a:path w="552096" h="609600">
                    <a:moveTo>
                      <a:pt x="0" y="609600"/>
                    </a:moveTo>
                    <a:cubicBezTo>
                      <a:pt x="260350" y="511175"/>
                      <a:pt x="711200" y="307975"/>
                      <a:pt x="495300" y="0"/>
                    </a:cubicBezTo>
                  </a:path>
                </a:pathLst>
              </a:custGeom>
              <a:noFill/>
              <a:ln w="38100" cap="rnd">
                <a:solidFill>
                  <a:srgbClr val="FF3399">
                    <a:alpha val="49804"/>
                  </a:srgb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100"/>
              </a:p>
            </p:txBody>
          </p:sp>
        </p:grpSp>
      </p:grpSp>
    </p:spTree>
    <p:extLst>
      <p:ext uri="{BB962C8B-B14F-4D97-AF65-F5344CB8AC3E}">
        <p14:creationId xmlns:p14="http://schemas.microsoft.com/office/powerpoint/2010/main" val="303613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223"/>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116"/>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99"/>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grpId="0" nodeType="afterEffect">
                                  <p:stCondLst>
                                    <p:cond delay="500"/>
                                  </p:stCondLst>
                                  <p:childTnLst>
                                    <p:set>
                                      <p:cBhvr>
                                        <p:cTn id="18" dur="1" fill="hold">
                                          <p:stCondLst>
                                            <p:cond delay="0"/>
                                          </p:stCondLst>
                                        </p:cTn>
                                        <p:tgtEl>
                                          <p:spTgt spid="2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24"/>
                                        </p:tgtEl>
                                        <p:attrNameLst>
                                          <p:attrName>style.visibility</p:attrName>
                                        </p:attrNameLst>
                                      </p:cBhvr>
                                      <p:to>
                                        <p:strVal val="hidden"/>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50"/>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500"/>
                                  </p:stCondLst>
                                  <p:childTnLst>
                                    <p:set>
                                      <p:cBhvr>
                                        <p:cTn id="28" dur="1" fill="hold">
                                          <p:stCondLst>
                                            <p:cond delay="0"/>
                                          </p:stCondLst>
                                        </p:cTn>
                                        <p:tgtEl>
                                          <p:spTgt spid="52"/>
                                        </p:tgtEl>
                                        <p:attrNameLst>
                                          <p:attrName>style.visibility</p:attrName>
                                        </p:attrNameLst>
                                      </p:cBhvr>
                                      <p:to>
                                        <p:strVal val="visible"/>
                                      </p:to>
                                    </p:set>
                                  </p:childTnLst>
                                </p:cTn>
                              </p:par>
                            </p:childTnLst>
                          </p:cTn>
                        </p:par>
                        <p:par>
                          <p:cTn id="29" fill="hold">
                            <p:stCondLst>
                              <p:cond delay="500"/>
                            </p:stCondLst>
                            <p:childTnLst>
                              <p:par>
                                <p:cTn id="30" presetID="1" presetClass="entr" presetSubtype="0" fill="hold" nodeType="afterEffect">
                                  <p:stCondLst>
                                    <p:cond delay="500"/>
                                  </p:stCondLst>
                                  <p:childTnLst>
                                    <p:set>
                                      <p:cBhvr>
                                        <p:cTn id="31" dur="1" fill="hold">
                                          <p:stCondLst>
                                            <p:cond delay="0"/>
                                          </p:stCondLst>
                                        </p:cTn>
                                        <p:tgtEl>
                                          <p:spTgt spid="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52"/>
                                        </p:tgtEl>
                                        <p:attrNameLst>
                                          <p:attrName>style.visibility</p:attrName>
                                        </p:attrNameLst>
                                      </p:cBhvr>
                                      <p:to>
                                        <p:strVal val="hidden"/>
                                      </p:to>
                                    </p:set>
                                  </p:childTnLst>
                                </p:cTn>
                              </p:par>
                            </p:childTnLst>
                          </p:cTn>
                        </p:par>
                        <p:par>
                          <p:cTn id="36" fill="hold">
                            <p:stCondLst>
                              <p:cond delay="0"/>
                            </p:stCondLst>
                            <p:childTnLst>
                              <p:par>
                                <p:cTn id="37" presetID="1" presetClass="entr" presetSubtype="0" fill="hold" nodeType="afterEffect">
                                  <p:stCondLst>
                                    <p:cond delay="500"/>
                                  </p:stCondLst>
                                  <p:childTnLst>
                                    <p:set>
                                      <p:cBhvr>
                                        <p:cTn id="38" dur="1" fill="hold">
                                          <p:stCondLst>
                                            <p:cond delay="0"/>
                                          </p:stCondLst>
                                        </p:cTn>
                                        <p:tgtEl>
                                          <p:spTgt spid="168"/>
                                        </p:tgtEl>
                                        <p:attrNameLst>
                                          <p:attrName>style.visibility</p:attrName>
                                        </p:attrNameLst>
                                      </p:cBhvr>
                                      <p:to>
                                        <p:strVal val="visible"/>
                                      </p:to>
                                    </p:set>
                                  </p:childTnLst>
                                </p:cTn>
                              </p:par>
                            </p:childTnLst>
                          </p:cTn>
                        </p:par>
                        <p:par>
                          <p:cTn id="39" fill="hold">
                            <p:stCondLst>
                              <p:cond delay="500"/>
                            </p:stCondLst>
                            <p:childTnLst>
                              <p:par>
                                <p:cTn id="40" presetID="1" presetClass="entr" presetSubtype="0" fill="hold" nodeType="afterEffect">
                                  <p:stCondLst>
                                    <p:cond delay="500"/>
                                  </p:stCondLst>
                                  <p:childTnLst>
                                    <p:set>
                                      <p:cBhvr>
                                        <p:cTn id="41" dur="1" fill="hold">
                                          <p:stCondLst>
                                            <p:cond delay="0"/>
                                          </p:stCondLst>
                                        </p:cTn>
                                        <p:tgtEl>
                                          <p:spTgt spid="1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14"/>
                                        </p:tgtEl>
                                        <p:attrNameLst>
                                          <p:attrName>style.visibility</p:attrName>
                                        </p:attrNameLst>
                                      </p:cBhvr>
                                      <p:to>
                                        <p:strVal val="visible"/>
                                      </p:to>
                                    </p:se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193"/>
                                        </p:tgtEl>
                                        <p:attrNameLst>
                                          <p:attrName>style.visibility</p:attrName>
                                        </p:attrNameLst>
                                      </p:cBhvr>
                                      <p:to>
                                        <p:strVal val="visible"/>
                                      </p:to>
                                    </p:set>
                                  </p:childTnLst>
                                </p:cTn>
                              </p:par>
                            </p:childTnLst>
                          </p:cTn>
                        </p:par>
                        <p:par>
                          <p:cTn id="49" fill="hold">
                            <p:stCondLst>
                              <p:cond delay="500"/>
                            </p:stCondLst>
                            <p:childTnLst>
                              <p:par>
                                <p:cTn id="50" presetID="1" presetClass="entr" presetSubtype="0" fill="hold" grpId="0" nodeType="afterEffect">
                                  <p:stCondLst>
                                    <p:cond delay="0"/>
                                  </p:stCondLst>
                                  <p:childTnLst>
                                    <p:set>
                                      <p:cBhvr>
                                        <p:cTn id="51" dur="1" fill="hold">
                                          <p:stCondLst>
                                            <p:cond delay="0"/>
                                          </p:stCondLst>
                                        </p:cTn>
                                        <p:tgtEl>
                                          <p:spTgt spid="191"/>
                                        </p:tgtEl>
                                        <p:attrNameLst>
                                          <p:attrName>style.visibility</p:attrName>
                                        </p:attrNameLst>
                                      </p:cBhvr>
                                      <p:to>
                                        <p:strVal val="visible"/>
                                      </p:to>
                                    </p:set>
                                  </p:childTnLst>
                                </p:cTn>
                              </p:par>
                            </p:childTnLst>
                          </p:cTn>
                        </p:par>
                        <p:par>
                          <p:cTn id="52" fill="hold">
                            <p:stCondLst>
                              <p:cond delay="500"/>
                            </p:stCondLst>
                            <p:childTnLst>
                              <p:par>
                                <p:cTn id="53" presetID="1" presetClass="entr" presetSubtype="0" fill="hold" grpId="0" nodeType="afterEffect">
                                  <p:stCondLst>
                                    <p:cond delay="500"/>
                                  </p:stCondLst>
                                  <p:childTnLst>
                                    <p:set>
                                      <p:cBhvr>
                                        <p:cTn id="54" dur="1" fill="hold">
                                          <p:stCondLst>
                                            <p:cond delay="0"/>
                                          </p:stCondLst>
                                        </p:cTn>
                                        <p:tgtEl>
                                          <p:spTgt spid="209"/>
                                        </p:tgtEl>
                                        <p:attrNameLst>
                                          <p:attrName>style.visibility</p:attrName>
                                        </p:attrNameLst>
                                      </p:cBhvr>
                                      <p:to>
                                        <p:strVal val="visible"/>
                                      </p:to>
                                    </p:set>
                                  </p:childTnLst>
                                </p:cTn>
                              </p:par>
                            </p:childTnLst>
                          </p:cTn>
                        </p:par>
                        <p:par>
                          <p:cTn id="55" fill="hold">
                            <p:stCondLst>
                              <p:cond delay="1000"/>
                            </p:stCondLst>
                            <p:childTnLst>
                              <p:par>
                                <p:cTn id="56" presetID="1" presetClass="entr" presetSubtype="0" fill="hold" grpId="0" nodeType="afterEffect">
                                  <p:stCondLst>
                                    <p:cond delay="500"/>
                                  </p:stCondLst>
                                  <p:childTnLst>
                                    <p:set>
                                      <p:cBhvr>
                                        <p:cTn id="57"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50" grpId="0" animBg="1"/>
      <p:bldP spid="191" grpId="0" animBg="1"/>
      <p:bldP spid="99" grpId="0" animBg="1"/>
      <p:bldP spid="209" grpId="0" animBg="1"/>
      <p:bldP spid="193" grpId="0" animBg="1"/>
      <p:bldP spid="219" grpId="0" animBg="1"/>
      <p:bldP spid="223" grpId="0" animBg="1"/>
      <p:bldP spid="51" grpId="0"/>
      <p:bldP spid="52" grpId="0" animBg="1"/>
      <p:bldP spid="52"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11E8947C-C608-424E-8625-39F41021F4E5}"/>
              </a:ext>
            </a:extLst>
          </p:cNvPr>
          <p:cNvGrpSpPr/>
          <p:nvPr/>
        </p:nvGrpSpPr>
        <p:grpSpPr>
          <a:xfrm>
            <a:off x="1224000" y="684000"/>
            <a:ext cx="2124000" cy="1908000"/>
            <a:chOff x="1224000" y="684000"/>
            <a:chExt cx="2124000" cy="1908000"/>
          </a:xfrm>
        </p:grpSpPr>
        <p:grpSp>
          <p:nvGrpSpPr>
            <p:cNvPr id="83" name="グループ化 82">
              <a:extLst>
                <a:ext uri="{FF2B5EF4-FFF2-40B4-BE49-F238E27FC236}">
                  <a16:creationId xmlns:a16="http://schemas.microsoft.com/office/drawing/2014/main" id="{50B479AD-8219-4B4A-BE67-9F498AE1676B}"/>
                </a:ext>
              </a:extLst>
            </p:cNvPr>
            <p:cNvGrpSpPr/>
            <p:nvPr/>
          </p:nvGrpSpPr>
          <p:grpSpPr>
            <a:xfrm>
              <a:off x="1224000" y="684000"/>
              <a:ext cx="2124000" cy="1908000"/>
              <a:chOff x="1236841" y="677411"/>
              <a:chExt cx="2124000" cy="1908000"/>
            </a:xfrm>
          </p:grpSpPr>
          <p:sp>
            <p:nvSpPr>
              <p:cNvPr id="84" name="正方形/長方形 83">
                <a:extLst>
                  <a:ext uri="{FF2B5EF4-FFF2-40B4-BE49-F238E27FC236}">
                    <a16:creationId xmlns:a16="http://schemas.microsoft.com/office/drawing/2014/main" id="{AA6D128A-755F-4848-86B6-48AAAFB11D3C}"/>
                  </a:ext>
                </a:extLst>
              </p:cNvPr>
              <p:cNvSpPr/>
              <p:nvPr/>
            </p:nvSpPr>
            <p:spPr>
              <a:xfrm>
                <a:off x="1236841" y="677411"/>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85" name="図 84">
                <a:extLst>
                  <a:ext uri="{FF2B5EF4-FFF2-40B4-BE49-F238E27FC236}">
                    <a16:creationId xmlns:a16="http://schemas.microsoft.com/office/drawing/2014/main" id="{D77F2C7D-B7A1-4AEE-871C-0B7EE8D6436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51020" y="770746"/>
                <a:ext cx="1895643" cy="1721331"/>
              </a:xfrm>
              <a:prstGeom prst="rect">
                <a:avLst/>
              </a:prstGeom>
            </p:spPr>
          </p:pic>
          <p:sp>
            <p:nvSpPr>
              <p:cNvPr id="86" name="フリーフォーム 33">
                <a:extLst>
                  <a:ext uri="{FF2B5EF4-FFF2-40B4-BE49-F238E27FC236}">
                    <a16:creationId xmlns:a16="http://schemas.microsoft.com/office/drawing/2014/main" id="{E8F50488-06DA-46F2-945F-4A27750EBF40}"/>
                  </a:ext>
                </a:extLst>
              </p:cNvPr>
              <p:cNvSpPr/>
              <p:nvPr/>
            </p:nvSpPr>
            <p:spPr>
              <a:xfrm>
                <a:off x="1485065" y="1993365"/>
                <a:ext cx="603285" cy="1344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88" name="テキスト ボックス 87">
                <a:extLst>
                  <a:ext uri="{FF2B5EF4-FFF2-40B4-BE49-F238E27FC236}">
                    <a16:creationId xmlns:a16="http://schemas.microsoft.com/office/drawing/2014/main" id="{F20669DB-C737-41C0-8093-075786ACE19C}"/>
                  </a:ext>
                </a:extLst>
              </p:cNvPr>
              <p:cNvSpPr txBox="1"/>
              <p:nvPr/>
            </p:nvSpPr>
            <p:spPr>
              <a:xfrm>
                <a:off x="1236841" y="677411"/>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①</a:t>
                </a:r>
              </a:p>
            </p:txBody>
          </p:sp>
          <p:sp>
            <p:nvSpPr>
              <p:cNvPr id="89" name="テキスト ボックス 88">
                <a:extLst>
                  <a:ext uri="{FF2B5EF4-FFF2-40B4-BE49-F238E27FC236}">
                    <a16:creationId xmlns:a16="http://schemas.microsoft.com/office/drawing/2014/main" id="{F430F79A-3943-4F36-B77A-BD36389C8A34}"/>
                  </a:ext>
                </a:extLst>
              </p:cNvPr>
              <p:cNvSpPr txBox="1"/>
              <p:nvPr/>
            </p:nvSpPr>
            <p:spPr>
              <a:xfrm>
                <a:off x="2672686" y="2312996"/>
                <a:ext cx="506431"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600" dirty="0"/>
                  <a:t>左右</a:t>
                </a:r>
              </a:p>
            </p:txBody>
          </p:sp>
        </p:grpSp>
        <p:sp>
          <p:nvSpPr>
            <p:cNvPr id="103" name="円形吹き出し 47">
              <a:extLst>
                <a:ext uri="{FF2B5EF4-FFF2-40B4-BE49-F238E27FC236}">
                  <a16:creationId xmlns:a16="http://schemas.microsoft.com/office/drawing/2014/main" id="{9174491A-2286-4A25-B010-90212AEF6612}"/>
                </a:ext>
              </a:extLst>
            </p:cNvPr>
            <p:cNvSpPr/>
            <p:nvPr/>
          </p:nvSpPr>
          <p:spPr>
            <a:xfrm>
              <a:off x="1441725" y="684091"/>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a:solidFill>
                    <a:prstClr val="black"/>
                  </a:solidFill>
                  <a:effectLst>
                    <a:glow rad="177800">
                      <a:prstClr val="white"/>
                    </a:glow>
                  </a:effectLst>
                </a:rPr>
                <a:t>3</a:t>
              </a:r>
              <a:r>
                <a:rPr lang="ja-JP" altLang="en-US" sz="1600">
                  <a:solidFill>
                    <a:prstClr val="black"/>
                  </a:solidFill>
                  <a:effectLst>
                    <a:glow rad="177800">
                      <a:prstClr val="white"/>
                    </a:glow>
                  </a:effectLst>
                </a:rPr>
                <a:t>と</a:t>
              </a:r>
              <a:r>
                <a:rPr lang="en-US" altLang="ja-JP" sz="1600" dirty="0">
                  <a:solidFill>
                    <a:prstClr val="black"/>
                  </a:solidFill>
                  <a:effectLst>
                    <a:glow rad="177800">
                      <a:prstClr val="white"/>
                    </a:glow>
                  </a:effectLst>
                </a:rPr>
                <a:t>9</a:t>
              </a:r>
            </a:p>
          </p:txBody>
        </p:sp>
      </p:grpSp>
      <p:sp>
        <p:nvSpPr>
          <p:cNvPr id="56" name="正方形/長方形 55">
            <a:extLst>
              <a:ext uri="{FF2B5EF4-FFF2-40B4-BE49-F238E27FC236}">
                <a16:creationId xmlns:a16="http://schemas.microsoft.com/office/drawing/2014/main" id="{8E335332-8B54-4935-B8CC-D5C25F3CF434}"/>
              </a:ext>
            </a:extLst>
          </p:cNvPr>
          <p:cNvSpPr/>
          <p:nvPr/>
        </p:nvSpPr>
        <p:spPr>
          <a:xfrm>
            <a:off x="1140056" y="611063"/>
            <a:ext cx="7536400" cy="5863902"/>
          </a:xfrm>
          <a:prstGeom prst="rect">
            <a:avLst/>
          </a:prstGeom>
          <a:solidFill>
            <a:schemeClr val="bg1">
              <a:alpha val="65000"/>
            </a:schemeClr>
          </a:solidFill>
          <a:ln w="508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grpSp>
        <p:nvGrpSpPr>
          <p:cNvPr id="10" name="グループ化 9">
            <a:extLst>
              <a:ext uri="{FF2B5EF4-FFF2-40B4-BE49-F238E27FC236}">
                <a16:creationId xmlns:a16="http://schemas.microsoft.com/office/drawing/2014/main" id="{3CB72ACA-9F69-4A4D-8E02-92DB217B32B4}"/>
              </a:ext>
            </a:extLst>
          </p:cNvPr>
          <p:cNvGrpSpPr/>
          <p:nvPr/>
        </p:nvGrpSpPr>
        <p:grpSpPr>
          <a:xfrm>
            <a:off x="1224000" y="2627999"/>
            <a:ext cx="2124000" cy="1908002"/>
            <a:chOff x="1224000" y="2627999"/>
            <a:chExt cx="2124000" cy="1908002"/>
          </a:xfrm>
        </p:grpSpPr>
        <p:grpSp>
          <p:nvGrpSpPr>
            <p:cNvPr id="90" name="グループ化 89">
              <a:extLst>
                <a:ext uri="{FF2B5EF4-FFF2-40B4-BE49-F238E27FC236}">
                  <a16:creationId xmlns:a16="http://schemas.microsoft.com/office/drawing/2014/main" id="{8ACADDC6-67C6-4125-97C0-B0CC5EE53B5F}"/>
                </a:ext>
              </a:extLst>
            </p:cNvPr>
            <p:cNvGrpSpPr/>
            <p:nvPr/>
          </p:nvGrpSpPr>
          <p:grpSpPr>
            <a:xfrm>
              <a:off x="1224000" y="2628000"/>
              <a:ext cx="2124000" cy="1908001"/>
              <a:chOff x="1236841" y="2615604"/>
              <a:chExt cx="2124000" cy="1908001"/>
            </a:xfrm>
          </p:grpSpPr>
          <p:sp>
            <p:nvSpPr>
              <p:cNvPr id="91" name="正方形/長方形 90">
                <a:extLst>
                  <a:ext uri="{FF2B5EF4-FFF2-40B4-BE49-F238E27FC236}">
                    <a16:creationId xmlns:a16="http://schemas.microsoft.com/office/drawing/2014/main" id="{DA3E0574-B788-4EC5-847D-6CE9DCE5FB1F}"/>
                  </a:ext>
                </a:extLst>
              </p:cNvPr>
              <p:cNvSpPr/>
              <p:nvPr/>
            </p:nvSpPr>
            <p:spPr>
              <a:xfrm>
                <a:off x="1236841" y="2615604"/>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2" name="図 91">
                <a:extLst>
                  <a:ext uri="{FF2B5EF4-FFF2-40B4-BE49-F238E27FC236}">
                    <a16:creationId xmlns:a16="http://schemas.microsoft.com/office/drawing/2014/main" id="{26695BEA-3917-4054-8AC6-6FBE536B943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351020" y="2708939"/>
                <a:ext cx="1895642" cy="1721331"/>
              </a:xfrm>
              <a:prstGeom prst="rect">
                <a:avLst/>
              </a:prstGeom>
            </p:spPr>
          </p:pic>
          <p:sp>
            <p:nvSpPr>
              <p:cNvPr id="93" name="フリーフォーム 33">
                <a:extLst>
                  <a:ext uri="{FF2B5EF4-FFF2-40B4-BE49-F238E27FC236}">
                    <a16:creationId xmlns:a16="http://schemas.microsoft.com/office/drawing/2014/main" id="{3D29A19E-EB5B-4258-BFE2-FFB8F551C05E}"/>
                  </a:ext>
                </a:extLst>
              </p:cNvPr>
              <p:cNvSpPr/>
              <p:nvPr/>
            </p:nvSpPr>
            <p:spPr>
              <a:xfrm rot="5400000">
                <a:off x="1329487" y="3863435"/>
                <a:ext cx="603285" cy="1344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95" name="テキスト ボックス 94">
                <a:extLst>
                  <a:ext uri="{FF2B5EF4-FFF2-40B4-BE49-F238E27FC236}">
                    <a16:creationId xmlns:a16="http://schemas.microsoft.com/office/drawing/2014/main" id="{378FAF48-2589-4246-843E-E10DB806E352}"/>
                  </a:ext>
                </a:extLst>
              </p:cNvPr>
              <p:cNvSpPr txBox="1"/>
              <p:nvPr/>
            </p:nvSpPr>
            <p:spPr>
              <a:xfrm>
                <a:off x="1236841" y="2615604"/>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④</a:t>
                </a:r>
              </a:p>
            </p:txBody>
          </p:sp>
          <p:sp>
            <p:nvSpPr>
              <p:cNvPr id="97" name="テキスト ボックス 96">
                <a:extLst>
                  <a:ext uri="{FF2B5EF4-FFF2-40B4-BE49-F238E27FC236}">
                    <a16:creationId xmlns:a16="http://schemas.microsoft.com/office/drawing/2014/main" id="{BB44E6DF-0BF1-4A14-9BF2-99ED95376521}"/>
                  </a:ext>
                </a:extLst>
              </p:cNvPr>
              <p:cNvSpPr txBox="1"/>
              <p:nvPr/>
            </p:nvSpPr>
            <p:spPr>
              <a:xfrm>
                <a:off x="2672687" y="4251190"/>
                <a:ext cx="506431"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600" dirty="0"/>
                  <a:t>上下</a:t>
                </a:r>
              </a:p>
            </p:txBody>
          </p:sp>
        </p:grpSp>
        <p:sp>
          <p:nvSpPr>
            <p:cNvPr id="105" name="円形吹き出し 47">
              <a:extLst>
                <a:ext uri="{FF2B5EF4-FFF2-40B4-BE49-F238E27FC236}">
                  <a16:creationId xmlns:a16="http://schemas.microsoft.com/office/drawing/2014/main" id="{4ED88049-0ACD-4F31-9EF4-31C215EF8D9B}"/>
                </a:ext>
              </a:extLst>
            </p:cNvPr>
            <p:cNvSpPr/>
            <p:nvPr/>
          </p:nvSpPr>
          <p:spPr>
            <a:xfrm>
              <a:off x="1441724" y="2627999"/>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a:solidFill>
                    <a:prstClr val="black"/>
                  </a:solidFill>
                  <a:effectLst>
                    <a:glow rad="177800">
                      <a:prstClr val="white"/>
                    </a:glow>
                  </a:effectLst>
                </a:rPr>
                <a:t>3</a:t>
              </a:r>
              <a:r>
                <a:rPr lang="ja-JP" altLang="en-US" sz="1600">
                  <a:solidFill>
                    <a:prstClr val="black"/>
                  </a:solidFill>
                  <a:effectLst>
                    <a:glow rad="177800">
                      <a:prstClr val="white"/>
                    </a:glow>
                  </a:effectLst>
                </a:rPr>
                <a:t>と</a:t>
              </a:r>
              <a:r>
                <a:rPr lang="en-US" altLang="ja-JP" sz="1600">
                  <a:solidFill>
                    <a:prstClr val="black"/>
                  </a:solidFill>
                  <a:effectLst>
                    <a:glow rad="177800">
                      <a:prstClr val="white"/>
                    </a:glow>
                  </a:effectLst>
                </a:rPr>
                <a:t>9</a:t>
              </a:r>
              <a:endParaRPr lang="en-US" altLang="ja-JP" sz="1600" dirty="0">
                <a:solidFill>
                  <a:prstClr val="black"/>
                </a:solidFill>
                <a:effectLst>
                  <a:glow rad="177800">
                    <a:prstClr val="white"/>
                  </a:glow>
                </a:effectLst>
              </a:endParaRPr>
            </a:p>
          </p:txBody>
        </p:sp>
      </p:grpSp>
      <p:grpSp>
        <p:nvGrpSpPr>
          <p:cNvPr id="8" name="グループ化 7">
            <a:extLst>
              <a:ext uri="{FF2B5EF4-FFF2-40B4-BE49-F238E27FC236}">
                <a16:creationId xmlns:a16="http://schemas.microsoft.com/office/drawing/2014/main" id="{AB675B39-8AF2-40F3-908E-B4E212B320FC}"/>
              </a:ext>
            </a:extLst>
          </p:cNvPr>
          <p:cNvGrpSpPr/>
          <p:nvPr/>
        </p:nvGrpSpPr>
        <p:grpSpPr>
          <a:xfrm>
            <a:off x="5594982" y="1077261"/>
            <a:ext cx="2543642" cy="2281539"/>
            <a:chOff x="5594982" y="1077261"/>
            <a:chExt cx="2543642" cy="2281539"/>
          </a:xfrm>
        </p:grpSpPr>
        <p:pic>
          <p:nvPicPr>
            <p:cNvPr id="194" name="図 193">
              <a:extLst>
                <a:ext uri="{FF2B5EF4-FFF2-40B4-BE49-F238E27FC236}">
                  <a16:creationId xmlns:a16="http://schemas.microsoft.com/office/drawing/2014/main" id="{1C83E8D6-CD7A-4522-B991-9AC54D4C8AA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717339" y="1148400"/>
              <a:ext cx="2421285" cy="2210400"/>
            </a:xfrm>
            <a:prstGeom prst="rect">
              <a:avLst/>
            </a:prstGeom>
          </p:spPr>
        </p:pic>
        <p:sp>
          <p:nvSpPr>
            <p:cNvPr id="189" name="テキスト ボックス 188">
              <a:extLst>
                <a:ext uri="{FF2B5EF4-FFF2-40B4-BE49-F238E27FC236}">
                  <a16:creationId xmlns:a16="http://schemas.microsoft.com/office/drawing/2014/main" id="{1C02F908-F154-4BF5-A3AF-74D7F022F3F0}"/>
                </a:ext>
              </a:extLst>
            </p:cNvPr>
            <p:cNvSpPr txBox="1"/>
            <p:nvPr/>
          </p:nvSpPr>
          <p:spPr>
            <a:xfrm>
              <a:off x="5594982" y="1077261"/>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④</a:t>
              </a:r>
              <a:endParaRPr kumimoji="1" lang="ja-JP" altLang="en-US" sz="1600" dirty="0"/>
            </a:p>
          </p:txBody>
        </p:sp>
      </p:grpSp>
      <p:sp>
        <p:nvSpPr>
          <p:cNvPr id="191" name="フリーフォーム 33">
            <a:extLst>
              <a:ext uri="{FF2B5EF4-FFF2-40B4-BE49-F238E27FC236}">
                <a16:creationId xmlns:a16="http://schemas.microsoft.com/office/drawing/2014/main" id="{99C4A2D3-1EFC-4C7B-8B4B-40B9DCF5C752}"/>
              </a:ext>
            </a:extLst>
          </p:cNvPr>
          <p:cNvSpPr/>
          <p:nvPr/>
        </p:nvSpPr>
        <p:spPr>
          <a:xfrm rot="2358626">
            <a:off x="5762656" y="2655740"/>
            <a:ext cx="900000" cy="0"/>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傾いた時計は反転方向も傾く</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時計の考察２</a:t>
            </a:r>
          </a:p>
        </p:txBody>
      </p:sp>
      <p:pic>
        <p:nvPicPr>
          <p:cNvPr id="36" name="図 35">
            <a:extLst>
              <a:ext uri="{FF2B5EF4-FFF2-40B4-BE49-F238E27FC236}">
                <a16:creationId xmlns:a16="http://schemas.microsoft.com/office/drawing/2014/main" id="{28ACD167-F79B-45FA-8C4C-40538BFA881F}"/>
              </a:ext>
            </a:extLst>
          </p:cNvPr>
          <p:cNvPicPr>
            <a:picLocks noChangeAspect="1"/>
          </p:cNvPicPr>
          <p:nvPr/>
        </p:nvPicPr>
        <p:blipFill>
          <a:blip r:embed="rId6"/>
          <a:stretch>
            <a:fillRect/>
          </a:stretch>
        </p:blipFill>
        <p:spPr>
          <a:xfrm>
            <a:off x="77284" y="576478"/>
            <a:ext cx="1067278" cy="1106373"/>
          </a:xfrm>
          <a:prstGeom prst="rect">
            <a:avLst/>
          </a:prstGeom>
        </p:spPr>
      </p:pic>
      <p:grpSp>
        <p:nvGrpSpPr>
          <p:cNvPr id="201" name="グループ化 200">
            <a:extLst>
              <a:ext uri="{FF2B5EF4-FFF2-40B4-BE49-F238E27FC236}">
                <a16:creationId xmlns:a16="http://schemas.microsoft.com/office/drawing/2014/main" id="{CFAE9D2A-12E2-4EBC-B3B7-6D7A5009D3DA}"/>
              </a:ext>
            </a:extLst>
          </p:cNvPr>
          <p:cNvGrpSpPr/>
          <p:nvPr/>
        </p:nvGrpSpPr>
        <p:grpSpPr>
          <a:xfrm>
            <a:off x="4476921" y="2164932"/>
            <a:ext cx="1118061" cy="2201679"/>
            <a:chOff x="2285116" y="2670721"/>
            <a:chExt cx="1118061" cy="2201679"/>
          </a:xfrm>
          <a:effectLst>
            <a:glow rad="127000">
              <a:schemeClr val="bg1">
                <a:alpha val="80000"/>
              </a:schemeClr>
            </a:glow>
          </a:effectLst>
        </p:grpSpPr>
        <p:sp>
          <p:nvSpPr>
            <p:cNvPr id="202" name="フリーフォーム 33">
              <a:extLst>
                <a:ext uri="{FF2B5EF4-FFF2-40B4-BE49-F238E27FC236}">
                  <a16:creationId xmlns:a16="http://schemas.microsoft.com/office/drawing/2014/main" id="{9D46643E-2B79-40A2-8186-9A9B33EF1FBD}"/>
                </a:ext>
              </a:extLst>
            </p:cNvPr>
            <p:cNvSpPr/>
            <p:nvPr/>
          </p:nvSpPr>
          <p:spPr>
            <a:xfrm>
              <a:off x="2589291" y="2670721"/>
              <a:ext cx="789138" cy="220167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1088053 w 1155125"/>
                <a:gd name="connsiteY0" fmla="*/ 260312 h 666209"/>
                <a:gd name="connsiteX1" fmla="*/ 2428 w 1155125"/>
                <a:gd name="connsiteY1" fmla="*/ 0 h 666209"/>
                <a:gd name="connsiteX0" fmla="*/ 764076 w 845597"/>
                <a:gd name="connsiteY0" fmla="*/ 338751 h 710549"/>
                <a:gd name="connsiteX1" fmla="*/ 3044 w 845597"/>
                <a:gd name="connsiteY1" fmla="*/ 0 h 710549"/>
                <a:gd name="connsiteX0" fmla="*/ 764077 w 845598"/>
                <a:gd name="connsiteY0" fmla="*/ 373612 h 731303"/>
                <a:gd name="connsiteX1" fmla="*/ 3044 w 845598"/>
                <a:gd name="connsiteY1" fmla="*/ 0 h 731303"/>
                <a:gd name="connsiteX0" fmla="*/ 773497 w 851045"/>
                <a:gd name="connsiteY0" fmla="*/ 373612 h 625120"/>
                <a:gd name="connsiteX1" fmla="*/ 12464 w 851045"/>
                <a:gd name="connsiteY1" fmla="*/ 0 h 625120"/>
                <a:gd name="connsiteX0" fmla="*/ 783951 w 783950"/>
                <a:gd name="connsiteY0" fmla="*/ 373612 h 419822"/>
                <a:gd name="connsiteX1" fmla="*/ 22918 w 783950"/>
                <a:gd name="connsiteY1" fmla="*/ 0 h 419822"/>
                <a:gd name="connsiteX0" fmla="*/ 761063 w 761064"/>
                <a:gd name="connsiteY0" fmla="*/ 373612 h 406510"/>
                <a:gd name="connsiteX1" fmla="*/ 30 w 761064"/>
                <a:gd name="connsiteY1" fmla="*/ 0 h 406510"/>
                <a:gd name="connsiteX0" fmla="*/ 113104 w 122979"/>
                <a:gd name="connsiteY0" fmla="*/ 861680 h 868805"/>
                <a:gd name="connsiteX1" fmla="*/ 122979 w 122979"/>
                <a:gd name="connsiteY1" fmla="*/ 0 h 868805"/>
                <a:gd name="connsiteX0" fmla="*/ 44276 w 743908"/>
                <a:gd name="connsiteY0" fmla="*/ 0 h 449115"/>
                <a:gd name="connsiteX1" fmla="*/ 743908 w 743908"/>
                <a:gd name="connsiteY1" fmla="*/ 306199 h 449115"/>
                <a:gd name="connsiteX0" fmla="*/ 44275 w 743907"/>
                <a:gd name="connsiteY0" fmla="*/ 0 h 306199"/>
                <a:gd name="connsiteX1" fmla="*/ 743907 w 743907"/>
                <a:gd name="connsiteY1" fmla="*/ 306199 h 306199"/>
                <a:gd name="connsiteX0" fmla="*/ 0 w 699632"/>
                <a:gd name="connsiteY0" fmla="*/ 39308 h 345507"/>
                <a:gd name="connsiteX1" fmla="*/ 699632 w 699632"/>
                <a:gd name="connsiteY1" fmla="*/ 345507 h 345507"/>
                <a:gd name="connsiteX0" fmla="*/ 0 w 699632"/>
                <a:gd name="connsiteY0" fmla="*/ 31597 h 337796"/>
                <a:gd name="connsiteX1" fmla="*/ 699632 w 699632"/>
                <a:gd name="connsiteY1" fmla="*/ 337796 h 337796"/>
                <a:gd name="connsiteX0" fmla="*/ 0 w 699632"/>
                <a:gd name="connsiteY0" fmla="*/ 22890 h 329089"/>
                <a:gd name="connsiteX1" fmla="*/ 699632 w 699632"/>
                <a:gd name="connsiteY1" fmla="*/ 329089 h 329089"/>
                <a:gd name="connsiteX0" fmla="*/ 0 w 699632"/>
                <a:gd name="connsiteY0" fmla="*/ 15070 h 390994"/>
                <a:gd name="connsiteX1" fmla="*/ 699632 w 699632"/>
                <a:gd name="connsiteY1" fmla="*/ 390994 h 390994"/>
                <a:gd name="connsiteX0" fmla="*/ 0 w 699632"/>
                <a:gd name="connsiteY0" fmla="*/ 21916 h 397840"/>
                <a:gd name="connsiteX1" fmla="*/ 699632 w 699632"/>
                <a:gd name="connsiteY1" fmla="*/ 397840 h 397840"/>
                <a:gd name="connsiteX0" fmla="*/ 0 w 699632"/>
                <a:gd name="connsiteY0" fmla="*/ 18348 h 394272"/>
                <a:gd name="connsiteX1" fmla="*/ 699632 w 699632"/>
                <a:gd name="connsiteY1" fmla="*/ 394272 h 394272"/>
                <a:gd name="connsiteX0" fmla="*/ 0 w 699632"/>
                <a:gd name="connsiteY0" fmla="*/ 18348 h 394272"/>
                <a:gd name="connsiteX1" fmla="*/ 699632 w 699632"/>
                <a:gd name="connsiteY1" fmla="*/ 394272 h 394272"/>
                <a:gd name="connsiteX0" fmla="*/ 0 w 700641"/>
                <a:gd name="connsiteY0" fmla="*/ 13277 h 389201"/>
                <a:gd name="connsiteX1" fmla="*/ 699632 w 700641"/>
                <a:gd name="connsiteY1" fmla="*/ 389201 h 389201"/>
                <a:gd name="connsiteX0" fmla="*/ 0 w 685898"/>
                <a:gd name="connsiteY0" fmla="*/ 1181 h 1767938"/>
                <a:gd name="connsiteX1" fmla="*/ 684849 w 685898"/>
                <a:gd name="connsiteY1" fmla="*/ 1767938 h 1767938"/>
                <a:gd name="connsiteX0" fmla="*/ 0 w 737796"/>
                <a:gd name="connsiteY0" fmla="*/ 11740 h 1778497"/>
                <a:gd name="connsiteX1" fmla="*/ 684849 w 737796"/>
                <a:gd name="connsiteY1" fmla="*/ 1778497 h 1778497"/>
                <a:gd name="connsiteX0" fmla="*/ 0 w 624238"/>
                <a:gd name="connsiteY0" fmla="*/ 11422 h 1825810"/>
                <a:gd name="connsiteX1" fmla="*/ 492674 w 624238"/>
                <a:gd name="connsiteY1" fmla="*/ 1825810 h 1825810"/>
                <a:gd name="connsiteX0" fmla="*/ 0 w 742605"/>
                <a:gd name="connsiteY0" fmla="*/ 10167 h 1824555"/>
                <a:gd name="connsiteX1" fmla="*/ 492674 w 742605"/>
                <a:gd name="connsiteY1" fmla="*/ 1824555 h 1824555"/>
                <a:gd name="connsiteX0" fmla="*/ 0 w 779798"/>
                <a:gd name="connsiteY0" fmla="*/ 9929 h 1824317"/>
                <a:gd name="connsiteX1" fmla="*/ 492674 w 779798"/>
                <a:gd name="connsiteY1" fmla="*/ 1824317 h 1824317"/>
                <a:gd name="connsiteX0" fmla="*/ 0 w 779798"/>
                <a:gd name="connsiteY0" fmla="*/ 10024 h 1805360"/>
                <a:gd name="connsiteX1" fmla="*/ 492674 w 779798"/>
                <a:gd name="connsiteY1" fmla="*/ 1805360 h 1805360"/>
                <a:gd name="connsiteX0" fmla="*/ 0 w 793781"/>
                <a:gd name="connsiteY0" fmla="*/ 31507 h 1826843"/>
                <a:gd name="connsiteX1" fmla="*/ 492674 w 793781"/>
                <a:gd name="connsiteY1" fmla="*/ 1826843 h 1826843"/>
                <a:gd name="connsiteX0" fmla="*/ 0 w 744990"/>
                <a:gd name="connsiteY0" fmla="*/ 38915 h 1834251"/>
                <a:gd name="connsiteX1" fmla="*/ 492674 w 744990"/>
                <a:gd name="connsiteY1" fmla="*/ 1834251 h 1834251"/>
                <a:gd name="connsiteX0" fmla="*/ 0 w 744990"/>
                <a:gd name="connsiteY0" fmla="*/ 159303 h 516175"/>
                <a:gd name="connsiteX1" fmla="*/ 492674 w 744990"/>
                <a:gd name="connsiteY1" fmla="*/ 516175 h 516175"/>
                <a:gd name="connsiteX0" fmla="*/ 0 w 574456"/>
                <a:gd name="connsiteY0" fmla="*/ 45518 h 402390"/>
                <a:gd name="connsiteX1" fmla="*/ 492674 w 574456"/>
                <a:gd name="connsiteY1" fmla="*/ 402390 h 402390"/>
                <a:gd name="connsiteX0" fmla="*/ 0 w 512919"/>
                <a:gd name="connsiteY0" fmla="*/ 10329 h 367201"/>
                <a:gd name="connsiteX1" fmla="*/ 492674 w 512919"/>
                <a:gd name="connsiteY1" fmla="*/ 367201 h 367201"/>
                <a:gd name="connsiteX0" fmla="*/ 0 w 504970"/>
                <a:gd name="connsiteY0" fmla="*/ 10329 h 367201"/>
                <a:gd name="connsiteX1" fmla="*/ 492674 w 504970"/>
                <a:gd name="connsiteY1" fmla="*/ 367201 h 367201"/>
                <a:gd name="connsiteX0" fmla="*/ 0 w 506896"/>
                <a:gd name="connsiteY0" fmla="*/ 10329 h 367201"/>
                <a:gd name="connsiteX1" fmla="*/ 492674 w 506896"/>
                <a:gd name="connsiteY1" fmla="*/ 367201 h 367201"/>
                <a:gd name="connsiteX0" fmla="*/ 0 w 564039"/>
                <a:gd name="connsiteY0" fmla="*/ 10329 h 367201"/>
                <a:gd name="connsiteX1" fmla="*/ 551805 w 564039"/>
                <a:gd name="connsiteY1" fmla="*/ 367201 h 367201"/>
                <a:gd name="connsiteX0" fmla="*/ 0 w 551805"/>
                <a:gd name="connsiteY0" fmla="*/ 9855 h 366727"/>
                <a:gd name="connsiteX1" fmla="*/ 551805 w 551805"/>
                <a:gd name="connsiteY1" fmla="*/ 366727 h 366727"/>
                <a:gd name="connsiteX0" fmla="*/ 0 w 581370"/>
                <a:gd name="connsiteY0" fmla="*/ 9855 h 366727"/>
                <a:gd name="connsiteX1" fmla="*/ 581370 w 581370"/>
                <a:gd name="connsiteY1" fmla="*/ 366727 h 366727"/>
                <a:gd name="connsiteX0" fmla="*/ 0 w 581370"/>
                <a:gd name="connsiteY0" fmla="*/ 15998 h 372870"/>
                <a:gd name="connsiteX1" fmla="*/ 581370 w 581370"/>
                <a:gd name="connsiteY1" fmla="*/ 372870 h 372870"/>
                <a:gd name="connsiteX0" fmla="*/ 0 w 581370"/>
                <a:gd name="connsiteY0" fmla="*/ 19076 h 375948"/>
                <a:gd name="connsiteX1" fmla="*/ 581370 w 581370"/>
                <a:gd name="connsiteY1" fmla="*/ 375948 h 375948"/>
                <a:gd name="connsiteX0" fmla="*/ 0 w 581370"/>
                <a:gd name="connsiteY0" fmla="*/ 17428 h 374300"/>
                <a:gd name="connsiteX1" fmla="*/ 581370 w 581370"/>
                <a:gd name="connsiteY1" fmla="*/ 374300 h 374300"/>
                <a:gd name="connsiteX0" fmla="*/ 0 w 623061"/>
                <a:gd name="connsiteY0" fmla="*/ 17428 h 374300"/>
                <a:gd name="connsiteX1" fmla="*/ 623061 w 623061"/>
                <a:gd name="connsiteY1" fmla="*/ 374300 h 374300"/>
                <a:gd name="connsiteX0" fmla="*/ 0 w 623061"/>
                <a:gd name="connsiteY0" fmla="*/ 21164 h 378036"/>
                <a:gd name="connsiteX1" fmla="*/ 623061 w 623061"/>
                <a:gd name="connsiteY1" fmla="*/ 378036 h 378036"/>
                <a:gd name="connsiteX0" fmla="*/ 0 w 401723"/>
                <a:gd name="connsiteY0" fmla="*/ 20024 h 390535"/>
                <a:gd name="connsiteX1" fmla="*/ 401723 w 401723"/>
                <a:gd name="connsiteY1" fmla="*/ 390535 h 390535"/>
                <a:gd name="connsiteX0" fmla="*/ 0 w 499153"/>
                <a:gd name="connsiteY0" fmla="*/ 12782 h 383293"/>
                <a:gd name="connsiteX1" fmla="*/ 401723 w 499153"/>
                <a:gd name="connsiteY1" fmla="*/ 383293 h 383293"/>
                <a:gd name="connsiteX0" fmla="*/ 0 w 527742"/>
                <a:gd name="connsiteY0" fmla="*/ 5951 h 376462"/>
                <a:gd name="connsiteX1" fmla="*/ 401723 w 527742"/>
                <a:gd name="connsiteY1" fmla="*/ 376462 h 376462"/>
                <a:gd name="connsiteX0" fmla="*/ 0 w 575744"/>
                <a:gd name="connsiteY0" fmla="*/ 10665 h 381176"/>
                <a:gd name="connsiteX1" fmla="*/ 401723 w 575744"/>
                <a:gd name="connsiteY1" fmla="*/ 381176 h 381176"/>
                <a:gd name="connsiteX0" fmla="*/ 0 w 575744"/>
                <a:gd name="connsiteY0" fmla="*/ 2935 h 373446"/>
                <a:gd name="connsiteX1" fmla="*/ 401723 w 575744"/>
                <a:gd name="connsiteY1" fmla="*/ 373446 h 373446"/>
                <a:gd name="connsiteX0" fmla="*/ 0 w 575744"/>
                <a:gd name="connsiteY0" fmla="*/ 15007 h 385518"/>
                <a:gd name="connsiteX1" fmla="*/ 401723 w 575744"/>
                <a:gd name="connsiteY1" fmla="*/ 385518 h 385518"/>
                <a:gd name="connsiteX0" fmla="*/ 0 w 664856"/>
                <a:gd name="connsiteY0" fmla="*/ 12203 h 382714"/>
                <a:gd name="connsiteX1" fmla="*/ 401723 w 664856"/>
                <a:gd name="connsiteY1" fmla="*/ 382714 h 382714"/>
                <a:gd name="connsiteX0" fmla="*/ 0 w 664856"/>
                <a:gd name="connsiteY0" fmla="*/ 12461 h 373425"/>
                <a:gd name="connsiteX1" fmla="*/ 401723 w 664856"/>
                <a:gd name="connsiteY1" fmla="*/ 373425 h 373425"/>
                <a:gd name="connsiteX0" fmla="*/ 0 w 744502"/>
                <a:gd name="connsiteY0" fmla="*/ 13312 h 345459"/>
                <a:gd name="connsiteX1" fmla="*/ 514804 w 744502"/>
                <a:gd name="connsiteY1" fmla="*/ 345459 h 345459"/>
                <a:gd name="connsiteX0" fmla="*/ 0 w 646028"/>
                <a:gd name="connsiteY0" fmla="*/ 12635 h 367424"/>
                <a:gd name="connsiteX1" fmla="*/ 373453 w 646028"/>
                <a:gd name="connsiteY1" fmla="*/ 367424 h 367424"/>
                <a:gd name="connsiteX0" fmla="*/ 0 w 710510"/>
                <a:gd name="connsiteY0" fmla="*/ 12461 h 373425"/>
                <a:gd name="connsiteX1" fmla="*/ 467687 w 710510"/>
                <a:gd name="connsiteY1" fmla="*/ 373425 h 373425"/>
                <a:gd name="connsiteX0" fmla="*/ 0 w 686038"/>
                <a:gd name="connsiteY0" fmla="*/ 12692 h 365433"/>
                <a:gd name="connsiteX1" fmla="*/ 432751 w 686038"/>
                <a:gd name="connsiteY1" fmla="*/ 365433 h 365433"/>
                <a:gd name="connsiteX0" fmla="*/ 0 w 712079"/>
                <a:gd name="connsiteY0" fmla="*/ 6227 h 358968"/>
                <a:gd name="connsiteX1" fmla="*/ 432751 w 712079"/>
                <a:gd name="connsiteY1" fmla="*/ 358968 h 358968"/>
                <a:gd name="connsiteX0" fmla="*/ 0 w 723600"/>
                <a:gd name="connsiteY0" fmla="*/ 8060 h 271525"/>
                <a:gd name="connsiteX1" fmla="*/ 450218 w 723600"/>
                <a:gd name="connsiteY1" fmla="*/ 271525 h 271525"/>
              </a:gdLst>
              <a:ahLst/>
              <a:cxnLst>
                <a:cxn ang="0">
                  <a:pos x="connsiteX0" y="connsiteY0"/>
                </a:cxn>
                <a:cxn ang="0">
                  <a:pos x="connsiteX1" y="connsiteY1"/>
                </a:cxn>
              </a:cxnLst>
              <a:rect l="l" t="t" r="r" b="b"/>
              <a:pathLst>
                <a:path w="723600" h="271525">
                  <a:moveTo>
                    <a:pt x="0" y="8060"/>
                  </a:moveTo>
                  <a:cubicBezTo>
                    <a:pt x="804580" y="-48819"/>
                    <a:pt x="912944" y="211901"/>
                    <a:pt x="450218" y="271525"/>
                  </a:cubicBezTo>
                </a:path>
              </a:pathLst>
            </a:custGeom>
            <a:noFill/>
            <a:ln w="25400">
              <a:solidFill>
                <a:schemeClr val="tx2">
                  <a:lumMod val="60000"/>
                  <a:lumOff val="40000"/>
                </a:schemeClr>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203" name="円形吹き出し 53">
              <a:extLst>
                <a:ext uri="{FF2B5EF4-FFF2-40B4-BE49-F238E27FC236}">
                  <a16:creationId xmlns:a16="http://schemas.microsoft.com/office/drawing/2014/main" id="{41BA384B-57DF-42EA-A86B-3F8B25EFE830}"/>
                </a:ext>
              </a:extLst>
            </p:cNvPr>
            <p:cNvSpPr/>
            <p:nvPr/>
          </p:nvSpPr>
          <p:spPr>
            <a:xfrm>
              <a:off x="2285116" y="3741224"/>
              <a:ext cx="1118061" cy="444603"/>
            </a:xfrm>
            <a:prstGeom prst="wedgeEllipseCallout">
              <a:avLst>
                <a:gd name="adj1" fmla="val 47641"/>
                <a:gd name="adj2" fmla="val -13682"/>
              </a:avLst>
            </a:prstGeom>
            <a:solidFill>
              <a:schemeClr val="accent1">
                <a:lumMod val="60000"/>
                <a:lumOff val="40000"/>
                <a:alpha val="45000"/>
              </a:schemeClr>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en-US" altLang="ja-JP" sz="1600" dirty="0">
                  <a:solidFill>
                    <a:prstClr val="black"/>
                  </a:solidFill>
                  <a:effectLst>
                    <a:glow rad="177800">
                      <a:prstClr val="white"/>
                    </a:glow>
                  </a:effectLst>
                </a:rPr>
                <a:t>90°</a:t>
              </a:r>
              <a:r>
                <a:rPr lang="ja-JP" altLang="en-US" sz="1600" dirty="0">
                  <a:solidFill>
                    <a:prstClr val="black"/>
                  </a:solidFill>
                  <a:effectLst>
                    <a:glow rad="177800">
                      <a:prstClr val="white"/>
                    </a:glow>
                  </a:effectLst>
                </a:rPr>
                <a:t>回転</a:t>
              </a:r>
              <a:endParaRPr lang="en-US" altLang="ja-JP" sz="1600" dirty="0">
                <a:solidFill>
                  <a:prstClr val="black"/>
                </a:solidFill>
                <a:effectLst>
                  <a:glow rad="177800">
                    <a:prstClr val="white"/>
                  </a:glow>
                </a:effectLst>
              </a:endParaRPr>
            </a:p>
          </p:txBody>
        </p:sp>
      </p:grpSp>
      <p:grpSp>
        <p:nvGrpSpPr>
          <p:cNvPr id="168" name="グループ化 167">
            <a:extLst>
              <a:ext uri="{FF2B5EF4-FFF2-40B4-BE49-F238E27FC236}">
                <a16:creationId xmlns:a16="http://schemas.microsoft.com/office/drawing/2014/main" id="{B15C4F26-B378-47F4-981F-1B4D190409A0}"/>
              </a:ext>
            </a:extLst>
          </p:cNvPr>
          <p:cNvGrpSpPr/>
          <p:nvPr/>
        </p:nvGrpSpPr>
        <p:grpSpPr>
          <a:xfrm>
            <a:off x="3978408" y="687315"/>
            <a:ext cx="4554032" cy="2597669"/>
            <a:chOff x="639156" y="2958472"/>
            <a:chExt cx="4554032" cy="2597669"/>
          </a:xfrm>
        </p:grpSpPr>
        <p:sp>
          <p:nvSpPr>
            <p:cNvPr id="169" name="正方形/長方形 168">
              <a:extLst>
                <a:ext uri="{FF2B5EF4-FFF2-40B4-BE49-F238E27FC236}">
                  <a16:creationId xmlns:a16="http://schemas.microsoft.com/office/drawing/2014/main" id="{2B7ADDE4-9CD3-4477-BCAC-AE2CFBCC94A0}"/>
                </a:ext>
              </a:extLst>
            </p:cNvPr>
            <p:cNvSpPr/>
            <p:nvPr/>
          </p:nvSpPr>
          <p:spPr>
            <a:xfrm>
              <a:off x="639156" y="2958472"/>
              <a:ext cx="4554032" cy="369332"/>
            </a:xfrm>
            <a:prstGeom prst="rect">
              <a:avLst/>
            </a:prstGeom>
          </p:spPr>
          <p:txBody>
            <a:bodyPr wrap="square">
              <a:spAutoFit/>
            </a:bodyPr>
            <a:lstStyle/>
            <a:p>
              <a:r>
                <a:rPr lang="ja-JP" altLang="en-US" dirty="0"/>
                <a:t>記憶している文字盤と、首を傾げて比較</a:t>
              </a:r>
              <a:endParaRPr lang="en-US" altLang="ja-JP" dirty="0"/>
            </a:p>
          </p:txBody>
        </p:sp>
        <p:grpSp>
          <p:nvGrpSpPr>
            <p:cNvPr id="170" name="グループ化 169">
              <a:extLst>
                <a:ext uri="{FF2B5EF4-FFF2-40B4-BE49-F238E27FC236}">
                  <a16:creationId xmlns:a16="http://schemas.microsoft.com/office/drawing/2014/main" id="{54C71F97-615B-4FB7-8794-28E4396EB495}"/>
                </a:ext>
              </a:extLst>
            </p:cNvPr>
            <p:cNvGrpSpPr/>
            <p:nvPr/>
          </p:nvGrpSpPr>
          <p:grpSpPr>
            <a:xfrm>
              <a:off x="797839" y="3991486"/>
              <a:ext cx="2622036" cy="1564655"/>
              <a:chOff x="797839" y="3991486"/>
              <a:chExt cx="2622036" cy="1564655"/>
            </a:xfrm>
          </p:grpSpPr>
          <p:pic>
            <p:nvPicPr>
              <p:cNvPr id="171" name="図 170">
                <a:extLst>
                  <a:ext uri="{FF2B5EF4-FFF2-40B4-BE49-F238E27FC236}">
                    <a16:creationId xmlns:a16="http://schemas.microsoft.com/office/drawing/2014/main" id="{52EB4122-87A0-49CD-BA62-658B4E618C73}"/>
                  </a:ext>
                </a:extLst>
              </p:cNvPr>
              <p:cNvPicPr>
                <a:picLocks noChangeAspect="1"/>
              </p:cNvPicPr>
              <p:nvPr/>
            </p:nvPicPr>
            <p:blipFill>
              <a:blip r:embed="rId6"/>
              <a:stretch>
                <a:fillRect/>
              </a:stretch>
            </p:blipFill>
            <p:spPr>
              <a:xfrm>
                <a:off x="841690" y="4449768"/>
                <a:ext cx="1067278" cy="1106373"/>
              </a:xfrm>
              <a:prstGeom prst="rect">
                <a:avLst/>
              </a:prstGeom>
            </p:spPr>
          </p:pic>
          <mc:AlternateContent xmlns:mc="http://schemas.openxmlformats.org/markup-compatibility/2006" xmlns:a14="http://schemas.microsoft.com/office/drawing/2010/main">
            <mc:Choice Requires="a14">
              <p:sp>
                <p:nvSpPr>
                  <p:cNvPr id="172" name="テキスト ボックス 171">
                    <a:extLst>
                      <a:ext uri="{FF2B5EF4-FFF2-40B4-BE49-F238E27FC236}">
                        <a16:creationId xmlns:a16="http://schemas.microsoft.com/office/drawing/2014/main" id="{04EAC216-5A2B-4345-B9C8-D61A01EA3190}"/>
                      </a:ext>
                    </a:extLst>
                  </p:cNvPr>
                  <p:cNvSpPr txBox="1"/>
                  <p:nvPr/>
                </p:nvSpPr>
                <p:spPr>
                  <a:xfrm>
                    <a:off x="797839" y="3991486"/>
                    <a:ext cx="1154989" cy="340519"/>
                  </a:xfrm>
                  <a:prstGeom prst="roundRect">
                    <a:avLst/>
                  </a:prstGeom>
                  <a:solidFill>
                    <a:schemeClr val="bg1"/>
                  </a:solidFill>
                  <a:ln>
                    <a:solidFill>
                      <a:schemeClr val="accent1">
                        <a:lumMod val="75000"/>
                      </a:schemeClr>
                    </a:solidFill>
                  </a:ln>
                  <a:effectLst>
                    <a:innerShdw blurRad="114300">
                      <a:schemeClr val="accent1"/>
                    </a:innerShdw>
                  </a:effectLst>
                </p:spPr>
                <p:txBody>
                  <a:bodyPr wrap="none"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14:m>
                      <m:oMathPara xmlns:m="http://schemas.openxmlformats.org/officeDocument/2006/math">
                        <m:oMathParaPr>
                          <m:jc m:val="centerGroup"/>
                        </m:oMathParaPr>
                        <m:oMath xmlns:m="http://schemas.openxmlformats.org/officeDocument/2006/math">
                          <m:r>
                            <a:rPr lang="ja-JP" altLang="en-US" sz="1400" i="1">
                              <a:latin typeface="Cambria Math" panose="02040503050406030204" pitchFamily="18" charset="0"/>
                            </a:rPr>
                            <m:t>記憶の時計</m:t>
                          </m:r>
                        </m:oMath>
                      </m:oMathPara>
                    </a14:m>
                    <a:endParaRPr lang="ja-JP" altLang="en-US" sz="1400" dirty="0"/>
                  </a:p>
                </p:txBody>
              </p:sp>
            </mc:Choice>
            <mc:Fallback xmlns="">
              <p:sp>
                <p:nvSpPr>
                  <p:cNvPr id="172" name="テキスト ボックス 171">
                    <a:extLst>
                      <a:ext uri="{FF2B5EF4-FFF2-40B4-BE49-F238E27FC236}">
                        <a16:creationId xmlns:a16="http://schemas.microsoft.com/office/drawing/2014/main" id="{04EAC216-5A2B-4345-B9C8-D61A01EA3190}"/>
                      </a:ext>
                    </a:extLst>
                  </p:cNvPr>
                  <p:cNvSpPr txBox="1">
                    <a:spLocks noRot="1" noChangeAspect="1" noMove="1" noResize="1" noEditPoints="1" noAdjustHandles="1" noChangeArrowheads="1" noChangeShapeType="1" noTextEdit="1"/>
                  </p:cNvSpPr>
                  <p:nvPr/>
                </p:nvSpPr>
                <p:spPr>
                  <a:xfrm>
                    <a:off x="797839" y="3991486"/>
                    <a:ext cx="1154989" cy="340519"/>
                  </a:xfrm>
                  <a:prstGeom prst="roundRect">
                    <a:avLst/>
                  </a:prstGeom>
                  <a:blipFill>
                    <a:blip r:embed="rId7"/>
                    <a:stretch>
                      <a:fillRect/>
                    </a:stretch>
                  </a:blipFill>
                  <a:ln>
                    <a:solidFill>
                      <a:schemeClr val="accent1">
                        <a:lumMod val="75000"/>
                      </a:schemeClr>
                    </a:solidFill>
                  </a:ln>
                  <a:effectLst>
                    <a:innerShdw blurRad="114300">
                      <a:schemeClr val="accent1"/>
                    </a:innerShdw>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3" name="テキスト ボックス 172">
                    <a:extLst>
                      <a:ext uri="{FF2B5EF4-FFF2-40B4-BE49-F238E27FC236}">
                        <a16:creationId xmlns:a16="http://schemas.microsoft.com/office/drawing/2014/main" id="{19A4C9E3-9609-42C4-9739-D9C7D7D0EBFC}"/>
                      </a:ext>
                    </a:extLst>
                  </p:cNvPr>
                  <p:cNvSpPr txBox="1"/>
                  <p:nvPr/>
                </p:nvSpPr>
                <p:spPr>
                  <a:xfrm>
                    <a:off x="2449633" y="3991486"/>
                    <a:ext cx="970242" cy="340519"/>
                  </a:xfrm>
                  <a:prstGeom prst="roundRect">
                    <a:avLst/>
                  </a:prstGeom>
                  <a:solidFill>
                    <a:schemeClr val="bg1"/>
                  </a:solidFill>
                  <a:ln>
                    <a:solidFill>
                      <a:schemeClr val="accent1">
                        <a:lumMod val="75000"/>
                      </a:schemeClr>
                    </a:solidFill>
                  </a:ln>
                  <a:effectLst>
                    <a:innerShdw blurRad="114300">
                      <a:schemeClr val="accent1"/>
                    </a:innerShdw>
                  </a:effectLst>
                </p:spPr>
                <p:txBody>
                  <a:bodyPr wrap="none"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14:m>
                      <m:oMathPara xmlns:m="http://schemas.openxmlformats.org/officeDocument/2006/math">
                        <m:oMathParaPr>
                          <m:jc m:val="centerGroup"/>
                        </m:oMathParaPr>
                        <m:oMath xmlns:m="http://schemas.openxmlformats.org/officeDocument/2006/math">
                          <m:r>
                            <a:rPr lang="ja-JP" altLang="en-US" sz="1400" i="1">
                              <a:latin typeface="Cambria Math" panose="02040503050406030204" pitchFamily="18" charset="0"/>
                            </a:rPr>
                            <m:t>鏡の時計</m:t>
                          </m:r>
                        </m:oMath>
                      </m:oMathPara>
                    </a14:m>
                    <a:endParaRPr lang="ja-JP" altLang="en-US" sz="1400" dirty="0"/>
                  </a:p>
                </p:txBody>
              </p:sp>
            </mc:Choice>
            <mc:Fallback xmlns="">
              <p:sp>
                <p:nvSpPr>
                  <p:cNvPr id="173" name="テキスト ボックス 172">
                    <a:extLst>
                      <a:ext uri="{FF2B5EF4-FFF2-40B4-BE49-F238E27FC236}">
                        <a16:creationId xmlns:a16="http://schemas.microsoft.com/office/drawing/2014/main" id="{19A4C9E3-9609-42C4-9739-D9C7D7D0EBFC}"/>
                      </a:ext>
                    </a:extLst>
                  </p:cNvPr>
                  <p:cNvSpPr txBox="1">
                    <a:spLocks noRot="1" noChangeAspect="1" noMove="1" noResize="1" noEditPoints="1" noAdjustHandles="1" noChangeArrowheads="1" noChangeShapeType="1" noTextEdit="1"/>
                  </p:cNvSpPr>
                  <p:nvPr/>
                </p:nvSpPr>
                <p:spPr>
                  <a:xfrm>
                    <a:off x="2449633" y="3991486"/>
                    <a:ext cx="970242" cy="340519"/>
                  </a:xfrm>
                  <a:prstGeom prst="roundRect">
                    <a:avLst/>
                  </a:prstGeom>
                  <a:blipFill>
                    <a:blip r:embed="rId8"/>
                    <a:stretch>
                      <a:fillRect/>
                    </a:stretch>
                  </a:blipFill>
                  <a:ln>
                    <a:solidFill>
                      <a:schemeClr val="accent1">
                        <a:lumMod val="75000"/>
                      </a:schemeClr>
                    </a:solidFill>
                  </a:ln>
                  <a:effectLst>
                    <a:innerShdw blurRad="114300">
                      <a:schemeClr val="accent1"/>
                    </a:innerShdw>
                  </a:effectLst>
                </p:spPr>
                <p:txBody>
                  <a:bodyPr/>
                  <a:lstStyle/>
                  <a:p>
                    <a:r>
                      <a:rPr lang="ja-JP" altLang="en-US">
                        <a:noFill/>
                      </a:rPr>
                      <a:t> </a:t>
                    </a:r>
                  </a:p>
                </p:txBody>
              </p:sp>
            </mc:Fallback>
          </mc:AlternateContent>
        </p:grpSp>
      </p:grpSp>
      <p:sp>
        <p:nvSpPr>
          <p:cNvPr id="193" name="フリーフォーム 33">
            <a:extLst>
              <a:ext uri="{FF2B5EF4-FFF2-40B4-BE49-F238E27FC236}">
                <a16:creationId xmlns:a16="http://schemas.microsoft.com/office/drawing/2014/main" id="{A7BF081C-7334-4B46-8373-AC2BD5967A1A}"/>
              </a:ext>
            </a:extLst>
          </p:cNvPr>
          <p:cNvSpPr/>
          <p:nvPr/>
        </p:nvSpPr>
        <p:spPr>
          <a:xfrm rot="2358626">
            <a:off x="4229571" y="2730439"/>
            <a:ext cx="972000" cy="0"/>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nvGrpSpPr>
          <p:cNvPr id="2" name="グループ化 1">
            <a:extLst>
              <a:ext uri="{FF2B5EF4-FFF2-40B4-BE49-F238E27FC236}">
                <a16:creationId xmlns:a16="http://schemas.microsoft.com/office/drawing/2014/main" id="{64CBBA6B-40C6-4D2B-AD27-F00FEAD01023}"/>
              </a:ext>
            </a:extLst>
          </p:cNvPr>
          <p:cNvGrpSpPr/>
          <p:nvPr/>
        </p:nvGrpSpPr>
        <p:grpSpPr>
          <a:xfrm>
            <a:off x="5594982" y="3502989"/>
            <a:ext cx="2543641" cy="1624333"/>
            <a:chOff x="5594982" y="3502989"/>
            <a:chExt cx="2543641" cy="1624333"/>
          </a:xfrm>
        </p:grpSpPr>
        <p:pic>
          <p:nvPicPr>
            <p:cNvPr id="108" name="図 107">
              <a:extLst>
                <a:ext uri="{FF2B5EF4-FFF2-40B4-BE49-F238E27FC236}">
                  <a16:creationId xmlns:a16="http://schemas.microsoft.com/office/drawing/2014/main" id="{E7983FA4-D9AC-4276-BDAE-6B28481B0D2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717338" y="3578784"/>
              <a:ext cx="2421285" cy="1548538"/>
            </a:xfrm>
            <a:prstGeom prst="rect">
              <a:avLst/>
            </a:prstGeom>
          </p:spPr>
        </p:pic>
        <p:sp>
          <p:nvSpPr>
            <p:cNvPr id="207" name="テキスト ボックス 206">
              <a:extLst>
                <a:ext uri="{FF2B5EF4-FFF2-40B4-BE49-F238E27FC236}">
                  <a16:creationId xmlns:a16="http://schemas.microsoft.com/office/drawing/2014/main" id="{C6A20515-4964-460A-927D-BB5939109DF4}"/>
                </a:ext>
              </a:extLst>
            </p:cNvPr>
            <p:cNvSpPr txBox="1"/>
            <p:nvPr/>
          </p:nvSpPr>
          <p:spPr>
            <a:xfrm>
              <a:off x="5594982" y="3502989"/>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④</a:t>
              </a:r>
              <a:endParaRPr kumimoji="1" lang="ja-JP" altLang="en-US" sz="1600" dirty="0"/>
            </a:p>
          </p:txBody>
        </p:sp>
      </p:grpSp>
      <p:sp>
        <p:nvSpPr>
          <p:cNvPr id="209" name="円形吹き出し 47">
            <a:extLst>
              <a:ext uri="{FF2B5EF4-FFF2-40B4-BE49-F238E27FC236}">
                <a16:creationId xmlns:a16="http://schemas.microsoft.com/office/drawing/2014/main" id="{C1ECF221-AE5C-4976-9105-6F0393BA53D7}"/>
              </a:ext>
            </a:extLst>
          </p:cNvPr>
          <p:cNvSpPr/>
          <p:nvPr/>
        </p:nvSpPr>
        <p:spPr>
          <a:xfrm>
            <a:off x="5797093" y="1075565"/>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dirty="0">
                <a:solidFill>
                  <a:prstClr val="black"/>
                </a:solidFill>
                <a:effectLst>
                  <a:glow rad="177800">
                    <a:prstClr val="white"/>
                  </a:glow>
                </a:effectLst>
              </a:rPr>
              <a:t>10</a:t>
            </a:r>
            <a:r>
              <a:rPr lang="ja-JP" altLang="en-US" sz="1600" dirty="0">
                <a:solidFill>
                  <a:prstClr val="black"/>
                </a:solidFill>
                <a:effectLst>
                  <a:glow rad="177800">
                    <a:prstClr val="white"/>
                  </a:glow>
                </a:effectLst>
              </a:rPr>
              <a:t>と</a:t>
            </a:r>
            <a:r>
              <a:rPr lang="en-US" altLang="ja-JP" sz="1600" dirty="0">
                <a:solidFill>
                  <a:prstClr val="black"/>
                </a:solidFill>
                <a:effectLst>
                  <a:glow rad="177800">
                    <a:prstClr val="white"/>
                  </a:glow>
                </a:effectLst>
              </a:rPr>
              <a:t>4</a:t>
            </a:r>
          </a:p>
        </p:txBody>
      </p:sp>
      <p:sp>
        <p:nvSpPr>
          <p:cNvPr id="9" name="テキスト ボックス 8">
            <a:extLst>
              <a:ext uri="{FF2B5EF4-FFF2-40B4-BE49-F238E27FC236}">
                <a16:creationId xmlns:a16="http://schemas.microsoft.com/office/drawing/2014/main" id="{5D057DC0-A358-4323-89D9-48B41570D7D0}"/>
              </a:ext>
            </a:extLst>
          </p:cNvPr>
          <p:cNvSpPr txBox="1"/>
          <p:nvPr/>
        </p:nvSpPr>
        <p:spPr>
          <a:xfrm>
            <a:off x="6715339" y="604575"/>
            <a:ext cx="365806" cy="215444"/>
          </a:xfrm>
          <a:prstGeom prst="rect">
            <a:avLst/>
          </a:prstGeom>
          <a:noFill/>
        </p:spPr>
        <p:txBody>
          <a:bodyPr wrap="none" rtlCol="0">
            <a:spAutoFit/>
          </a:bodyPr>
          <a:lstStyle/>
          <a:p>
            <a:r>
              <a:rPr kumimoji="1" lang="ja-JP" altLang="en-US" sz="800" dirty="0"/>
              <a:t>かし</a:t>
            </a:r>
          </a:p>
        </p:txBody>
      </p:sp>
      <p:sp>
        <p:nvSpPr>
          <p:cNvPr id="75" name="角丸四角形吹き出し 25">
            <a:extLst>
              <a:ext uri="{FF2B5EF4-FFF2-40B4-BE49-F238E27FC236}">
                <a16:creationId xmlns:a16="http://schemas.microsoft.com/office/drawing/2014/main" id="{6D24F27C-64DF-41C2-8DED-12C11BB2F2C7}"/>
              </a:ext>
            </a:extLst>
          </p:cNvPr>
          <p:cNvSpPr>
            <a:spLocks/>
          </p:cNvSpPr>
          <p:nvPr/>
        </p:nvSpPr>
        <p:spPr>
          <a:xfrm>
            <a:off x="815856" y="5126053"/>
            <a:ext cx="3838109" cy="1039251"/>
          </a:xfrm>
          <a:prstGeom prst="wedgeRoundRectCallout">
            <a:avLst>
              <a:gd name="adj1" fmla="val -15783"/>
              <a:gd name="adj2" fmla="val -84203"/>
              <a:gd name="adj3" fmla="val 16667"/>
            </a:avLst>
          </a:prstGeom>
          <a:solidFill>
            <a:schemeClr val="accent6">
              <a:lumMod val="20000"/>
              <a:lumOff val="80000"/>
            </a:schemeClr>
          </a:solidFill>
          <a:ln w="12700">
            <a:noFill/>
          </a:ln>
          <a:effectLst>
            <a:innerShdw blurRad="139700">
              <a:srgbClr val="FF6600"/>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ct val="20000"/>
              </a:spcBef>
            </a:pPr>
            <a:r>
              <a:rPr lang="ja-JP" altLang="en-US" sz="2000" dirty="0">
                <a:solidFill>
                  <a:srgbClr val="EEECE1">
                    <a:lumMod val="10000"/>
                  </a:srgbClr>
                </a:solidFill>
              </a:rPr>
              <a:t>時計を傾けても</a:t>
            </a:r>
            <a:r>
              <a:rPr lang="en-US" altLang="ja-JP" sz="2000" dirty="0">
                <a:solidFill>
                  <a:srgbClr val="EEECE1">
                    <a:lumMod val="10000"/>
                  </a:srgbClr>
                </a:solidFill>
              </a:rPr>
              <a:t>3</a:t>
            </a:r>
            <a:r>
              <a:rPr lang="ja-JP" altLang="en-US" sz="2000" dirty="0">
                <a:solidFill>
                  <a:srgbClr val="EEECE1">
                    <a:lumMod val="10000"/>
                  </a:srgbClr>
                </a:solidFill>
              </a:rPr>
              <a:t>と</a:t>
            </a:r>
            <a:r>
              <a:rPr lang="en-US" altLang="ja-JP" sz="2000" dirty="0">
                <a:solidFill>
                  <a:srgbClr val="EEECE1">
                    <a:lumMod val="10000"/>
                  </a:srgbClr>
                </a:solidFill>
              </a:rPr>
              <a:t>9</a:t>
            </a:r>
            <a:r>
              <a:rPr lang="ja-JP" altLang="en-US" sz="2000" dirty="0">
                <a:solidFill>
                  <a:srgbClr val="EEECE1">
                    <a:lumMod val="10000"/>
                  </a:srgbClr>
                </a:solidFill>
              </a:rPr>
              <a:t>で反転</a:t>
            </a:r>
            <a:endParaRPr lang="en-US" altLang="ja-JP" sz="2000" dirty="0">
              <a:solidFill>
                <a:srgbClr val="EEECE1">
                  <a:lumMod val="10000"/>
                </a:srgbClr>
              </a:solidFill>
            </a:endParaRPr>
          </a:p>
          <a:p>
            <a:pPr algn="ctr">
              <a:spcBef>
                <a:spcPct val="20000"/>
              </a:spcBef>
            </a:pPr>
            <a:r>
              <a:rPr lang="ja-JP" altLang="en-US" sz="2000" dirty="0">
                <a:solidFill>
                  <a:srgbClr val="EEECE1">
                    <a:lumMod val="10000"/>
                  </a:srgbClr>
                </a:solidFill>
              </a:rPr>
              <a:t>どうしてなのか</a:t>
            </a:r>
          </a:p>
        </p:txBody>
      </p:sp>
      <p:pic>
        <p:nvPicPr>
          <p:cNvPr id="200" name="図 199">
            <a:extLst>
              <a:ext uri="{FF2B5EF4-FFF2-40B4-BE49-F238E27FC236}">
                <a16:creationId xmlns:a16="http://schemas.microsoft.com/office/drawing/2014/main" id="{E52F213D-8EF1-4EE2-A727-E90CC5A5B086}"/>
              </a:ext>
            </a:extLst>
          </p:cNvPr>
          <p:cNvPicPr>
            <a:picLocks noChangeAspect="1"/>
          </p:cNvPicPr>
          <p:nvPr/>
        </p:nvPicPr>
        <p:blipFill rotWithShape="1">
          <a:blip r:embed="rId6"/>
          <a:srcRect l="1427" t="551" r="1427" b="5737"/>
          <a:stretch/>
        </p:blipFill>
        <p:spPr>
          <a:xfrm>
            <a:off x="4194000" y="3895200"/>
            <a:ext cx="1036800" cy="1036800"/>
          </a:xfrm>
          <a:prstGeom prst="rect">
            <a:avLst/>
          </a:prstGeom>
        </p:spPr>
      </p:pic>
    </p:spTree>
    <p:extLst>
      <p:ext uri="{BB962C8B-B14F-4D97-AF65-F5344CB8AC3E}">
        <p14:creationId xmlns:p14="http://schemas.microsoft.com/office/powerpoint/2010/main" val="101616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0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par>
                          <p:cTn id="13" fill="hold">
                            <p:stCondLst>
                              <p:cond delay="500"/>
                            </p:stCondLst>
                            <p:childTnLst>
                              <p:par>
                                <p:cTn id="14" presetID="8" presetClass="emph" presetSubtype="0" fill="hold" nodeType="afterEffect">
                                  <p:stCondLst>
                                    <p:cond delay="0"/>
                                  </p:stCondLst>
                                  <p:childTnLst>
                                    <p:animRot by="5400000">
                                      <p:cBhvr>
                                        <p:cTn id="15" dur="1000" fill="hold"/>
                                        <p:tgtEl>
                                          <p:spTgt spid="20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11E8947C-C608-424E-8625-39F41021F4E5}"/>
              </a:ext>
            </a:extLst>
          </p:cNvPr>
          <p:cNvGrpSpPr/>
          <p:nvPr/>
        </p:nvGrpSpPr>
        <p:grpSpPr>
          <a:xfrm>
            <a:off x="1224000" y="684000"/>
            <a:ext cx="2124000" cy="1908000"/>
            <a:chOff x="1224000" y="684000"/>
            <a:chExt cx="2124000" cy="1908000"/>
          </a:xfrm>
        </p:grpSpPr>
        <p:grpSp>
          <p:nvGrpSpPr>
            <p:cNvPr id="83" name="グループ化 82">
              <a:extLst>
                <a:ext uri="{FF2B5EF4-FFF2-40B4-BE49-F238E27FC236}">
                  <a16:creationId xmlns:a16="http://schemas.microsoft.com/office/drawing/2014/main" id="{50B479AD-8219-4B4A-BE67-9F498AE1676B}"/>
                </a:ext>
              </a:extLst>
            </p:cNvPr>
            <p:cNvGrpSpPr/>
            <p:nvPr/>
          </p:nvGrpSpPr>
          <p:grpSpPr>
            <a:xfrm>
              <a:off x="1224000" y="684000"/>
              <a:ext cx="2124000" cy="1908000"/>
              <a:chOff x="1236841" y="677411"/>
              <a:chExt cx="2124000" cy="1908000"/>
            </a:xfrm>
          </p:grpSpPr>
          <p:sp>
            <p:nvSpPr>
              <p:cNvPr id="84" name="正方形/長方形 83">
                <a:extLst>
                  <a:ext uri="{FF2B5EF4-FFF2-40B4-BE49-F238E27FC236}">
                    <a16:creationId xmlns:a16="http://schemas.microsoft.com/office/drawing/2014/main" id="{AA6D128A-755F-4848-86B6-48AAAFB11D3C}"/>
                  </a:ext>
                </a:extLst>
              </p:cNvPr>
              <p:cNvSpPr/>
              <p:nvPr/>
            </p:nvSpPr>
            <p:spPr>
              <a:xfrm>
                <a:off x="1236841" y="677411"/>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85" name="図 84">
                <a:extLst>
                  <a:ext uri="{FF2B5EF4-FFF2-40B4-BE49-F238E27FC236}">
                    <a16:creationId xmlns:a16="http://schemas.microsoft.com/office/drawing/2014/main" id="{D77F2C7D-B7A1-4AEE-871C-0B7EE8D6436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51020" y="770746"/>
                <a:ext cx="1895643" cy="1721331"/>
              </a:xfrm>
              <a:prstGeom prst="rect">
                <a:avLst/>
              </a:prstGeom>
            </p:spPr>
          </p:pic>
          <p:sp>
            <p:nvSpPr>
              <p:cNvPr id="86" name="フリーフォーム 33">
                <a:extLst>
                  <a:ext uri="{FF2B5EF4-FFF2-40B4-BE49-F238E27FC236}">
                    <a16:creationId xmlns:a16="http://schemas.microsoft.com/office/drawing/2014/main" id="{E8F50488-06DA-46F2-945F-4A27750EBF40}"/>
                  </a:ext>
                </a:extLst>
              </p:cNvPr>
              <p:cNvSpPr/>
              <p:nvPr/>
            </p:nvSpPr>
            <p:spPr>
              <a:xfrm>
                <a:off x="1485065" y="1993365"/>
                <a:ext cx="603285" cy="1344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88" name="テキスト ボックス 87">
                <a:extLst>
                  <a:ext uri="{FF2B5EF4-FFF2-40B4-BE49-F238E27FC236}">
                    <a16:creationId xmlns:a16="http://schemas.microsoft.com/office/drawing/2014/main" id="{F20669DB-C737-41C0-8093-075786ACE19C}"/>
                  </a:ext>
                </a:extLst>
              </p:cNvPr>
              <p:cNvSpPr txBox="1"/>
              <p:nvPr/>
            </p:nvSpPr>
            <p:spPr>
              <a:xfrm>
                <a:off x="1236841" y="677411"/>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①</a:t>
                </a:r>
              </a:p>
            </p:txBody>
          </p:sp>
          <p:sp>
            <p:nvSpPr>
              <p:cNvPr id="89" name="テキスト ボックス 88">
                <a:extLst>
                  <a:ext uri="{FF2B5EF4-FFF2-40B4-BE49-F238E27FC236}">
                    <a16:creationId xmlns:a16="http://schemas.microsoft.com/office/drawing/2014/main" id="{F430F79A-3943-4F36-B77A-BD36389C8A34}"/>
                  </a:ext>
                </a:extLst>
              </p:cNvPr>
              <p:cNvSpPr txBox="1"/>
              <p:nvPr/>
            </p:nvSpPr>
            <p:spPr>
              <a:xfrm>
                <a:off x="2672686" y="2312996"/>
                <a:ext cx="506431"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600" dirty="0"/>
                  <a:t>左右</a:t>
                </a:r>
              </a:p>
            </p:txBody>
          </p:sp>
        </p:grpSp>
        <p:sp>
          <p:nvSpPr>
            <p:cNvPr id="103" name="円形吹き出し 47">
              <a:extLst>
                <a:ext uri="{FF2B5EF4-FFF2-40B4-BE49-F238E27FC236}">
                  <a16:creationId xmlns:a16="http://schemas.microsoft.com/office/drawing/2014/main" id="{9174491A-2286-4A25-B010-90212AEF6612}"/>
                </a:ext>
              </a:extLst>
            </p:cNvPr>
            <p:cNvSpPr/>
            <p:nvPr/>
          </p:nvSpPr>
          <p:spPr>
            <a:xfrm>
              <a:off x="1441725" y="684091"/>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a:solidFill>
                    <a:prstClr val="black"/>
                  </a:solidFill>
                  <a:effectLst>
                    <a:glow rad="177800">
                      <a:prstClr val="white"/>
                    </a:glow>
                  </a:effectLst>
                </a:rPr>
                <a:t>3</a:t>
              </a:r>
              <a:r>
                <a:rPr lang="ja-JP" altLang="en-US" sz="1600">
                  <a:solidFill>
                    <a:prstClr val="black"/>
                  </a:solidFill>
                  <a:effectLst>
                    <a:glow rad="177800">
                      <a:prstClr val="white"/>
                    </a:glow>
                  </a:effectLst>
                </a:rPr>
                <a:t>と</a:t>
              </a:r>
              <a:r>
                <a:rPr lang="en-US" altLang="ja-JP" sz="1600" dirty="0">
                  <a:solidFill>
                    <a:prstClr val="black"/>
                  </a:solidFill>
                  <a:effectLst>
                    <a:glow rad="177800">
                      <a:prstClr val="white"/>
                    </a:glow>
                  </a:effectLst>
                </a:rPr>
                <a:t>9</a:t>
              </a:r>
            </a:p>
          </p:txBody>
        </p:sp>
      </p:grpSp>
      <p:sp>
        <p:nvSpPr>
          <p:cNvPr id="56" name="正方形/長方形 55">
            <a:extLst>
              <a:ext uri="{FF2B5EF4-FFF2-40B4-BE49-F238E27FC236}">
                <a16:creationId xmlns:a16="http://schemas.microsoft.com/office/drawing/2014/main" id="{8E335332-8B54-4935-B8CC-D5C25F3CF434}"/>
              </a:ext>
            </a:extLst>
          </p:cNvPr>
          <p:cNvSpPr/>
          <p:nvPr/>
        </p:nvSpPr>
        <p:spPr>
          <a:xfrm>
            <a:off x="1140056" y="611063"/>
            <a:ext cx="7536400" cy="5863902"/>
          </a:xfrm>
          <a:prstGeom prst="rect">
            <a:avLst/>
          </a:prstGeom>
          <a:solidFill>
            <a:schemeClr val="bg1">
              <a:alpha val="65000"/>
            </a:schemeClr>
          </a:solidFill>
          <a:ln w="508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grpSp>
        <p:nvGrpSpPr>
          <p:cNvPr id="10" name="グループ化 9">
            <a:extLst>
              <a:ext uri="{FF2B5EF4-FFF2-40B4-BE49-F238E27FC236}">
                <a16:creationId xmlns:a16="http://schemas.microsoft.com/office/drawing/2014/main" id="{3CB72ACA-9F69-4A4D-8E02-92DB217B32B4}"/>
              </a:ext>
            </a:extLst>
          </p:cNvPr>
          <p:cNvGrpSpPr/>
          <p:nvPr/>
        </p:nvGrpSpPr>
        <p:grpSpPr>
          <a:xfrm>
            <a:off x="1224000" y="2627999"/>
            <a:ext cx="2124000" cy="1908002"/>
            <a:chOff x="1224000" y="2627999"/>
            <a:chExt cx="2124000" cy="1908002"/>
          </a:xfrm>
        </p:grpSpPr>
        <p:grpSp>
          <p:nvGrpSpPr>
            <p:cNvPr id="90" name="グループ化 89">
              <a:extLst>
                <a:ext uri="{FF2B5EF4-FFF2-40B4-BE49-F238E27FC236}">
                  <a16:creationId xmlns:a16="http://schemas.microsoft.com/office/drawing/2014/main" id="{8ACADDC6-67C6-4125-97C0-B0CC5EE53B5F}"/>
                </a:ext>
              </a:extLst>
            </p:cNvPr>
            <p:cNvGrpSpPr/>
            <p:nvPr/>
          </p:nvGrpSpPr>
          <p:grpSpPr>
            <a:xfrm>
              <a:off x="1224000" y="2628000"/>
              <a:ext cx="2124000" cy="1908001"/>
              <a:chOff x="1236841" y="2615604"/>
              <a:chExt cx="2124000" cy="1908001"/>
            </a:xfrm>
          </p:grpSpPr>
          <p:sp>
            <p:nvSpPr>
              <p:cNvPr id="91" name="正方形/長方形 90">
                <a:extLst>
                  <a:ext uri="{FF2B5EF4-FFF2-40B4-BE49-F238E27FC236}">
                    <a16:creationId xmlns:a16="http://schemas.microsoft.com/office/drawing/2014/main" id="{DA3E0574-B788-4EC5-847D-6CE9DCE5FB1F}"/>
                  </a:ext>
                </a:extLst>
              </p:cNvPr>
              <p:cNvSpPr/>
              <p:nvPr/>
            </p:nvSpPr>
            <p:spPr>
              <a:xfrm>
                <a:off x="1236841" y="2615604"/>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2" name="図 91">
                <a:extLst>
                  <a:ext uri="{FF2B5EF4-FFF2-40B4-BE49-F238E27FC236}">
                    <a16:creationId xmlns:a16="http://schemas.microsoft.com/office/drawing/2014/main" id="{26695BEA-3917-4054-8AC6-6FBE536B943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351020" y="2708939"/>
                <a:ext cx="1895642" cy="1721331"/>
              </a:xfrm>
              <a:prstGeom prst="rect">
                <a:avLst/>
              </a:prstGeom>
            </p:spPr>
          </p:pic>
          <p:sp>
            <p:nvSpPr>
              <p:cNvPr id="93" name="フリーフォーム 33">
                <a:extLst>
                  <a:ext uri="{FF2B5EF4-FFF2-40B4-BE49-F238E27FC236}">
                    <a16:creationId xmlns:a16="http://schemas.microsoft.com/office/drawing/2014/main" id="{3D29A19E-EB5B-4258-BFE2-FFB8F551C05E}"/>
                  </a:ext>
                </a:extLst>
              </p:cNvPr>
              <p:cNvSpPr/>
              <p:nvPr/>
            </p:nvSpPr>
            <p:spPr>
              <a:xfrm rot="5400000">
                <a:off x="1329487" y="3863435"/>
                <a:ext cx="603285" cy="1344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95" name="テキスト ボックス 94">
                <a:extLst>
                  <a:ext uri="{FF2B5EF4-FFF2-40B4-BE49-F238E27FC236}">
                    <a16:creationId xmlns:a16="http://schemas.microsoft.com/office/drawing/2014/main" id="{378FAF48-2589-4246-843E-E10DB806E352}"/>
                  </a:ext>
                </a:extLst>
              </p:cNvPr>
              <p:cNvSpPr txBox="1"/>
              <p:nvPr/>
            </p:nvSpPr>
            <p:spPr>
              <a:xfrm>
                <a:off x="1236841" y="2615604"/>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④</a:t>
                </a:r>
              </a:p>
            </p:txBody>
          </p:sp>
          <p:sp>
            <p:nvSpPr>
              <p:cNvPr id="97" name="テキスト ボックス 96">
                <a:extLst>
                  <a:ext uri="{FF2B5EF4-FFF2-40B4-BE49-F238E27FC236}">
                    <a16:creationId xmlns:a16="http://schemas.microsoft.com/office/drawing/2014/main" id="{BB44E6DF-0BF1-4A14-9BF2-99ED95376521}"/>
                  </a:ext>
                </a:extLst>
              </p:cNvPr>
              <p:cNvSpPr txBox="1"/>
              <p:nvPr/>
            </p:nvSpPr>
            <p:spPr>
              <a:xfrm>
                <a:off x="2672687" y="4251190"/>
                <a:ext cx="506431"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600" dirty="0"/>
                  <a:t>上下</a:t>
                </a:r>
              </a:p>
            </p:txBody>
          </p:sp>
        </p:grpSp>
        <p:sp>
          <p:nvSpPr>
            <p:cNvPr id="105" name="円形吹き出し 47">
              <a:extLst>
                <a:ext uri="{FF2B5EF4-FFF2-40B4-BE49-F238E27FC236}">
                  <a16:creationId xmlns:a16="http://schemas.microsoft.com/office/drawing/2014/main" id="{4ED88049-0ACD-4F31-9EF4-31C215EF8D9B}"/>
                </a:ext>
              </a:extLst>
            </p:cNvPr>
            <p:cNvSpPr/>
            <p:nvPr/>
          </p:nvSpPr>
          <p:spPr>
            <a:xfrm>
              <a:off x="1441724" y="2627999"/>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a:solidFill>
                    <a:prstClr val="black"/>
                  </a:solidFill>
                  <a:effectLst>
                    <a:glow rad="177800">
                      <a:prstClr val="white"/>
                    </a:glow>
                  </a:effectLst>
                </a:rPr>
                <a:t>3</a:t>
              </a:r>
              <a:r>
                <a:rPr lang="ja-JP" altLang="en-US" sz="1600">
                  <a:solidFill>
                    <a:prstClr val="black"/>
                  </a:solidFill>
                  <a:effectLst>
                    <a:glow rad="177800">
                      <a:prstClr val="white"/>
                    </a:glow>
                  </a:effectLst>
                </a:rPr>
                <a:t>と</a:t>
              </a:r>
              <a:r>
                <a:rPr lang="en-US" altLang="ja-JP" sz="1600">
                  <a:solidFill>
                    <a:prstClr val="black"/>
                  </a:solidFill>
                  <a:effectLst>
                    <a:glow rad="177800">
                      <a:prstClr val="white"/>
                    </a:glow>
                  </a:effectLst>
                </a:rPr>
                <a:t>9</a:t>
              </a:r>
              <a:endParaRPr lang="en-US" altLang="ja-JP" sz="1600" dirty="0">
                <a:solidFill>
                  <a:prstClr val="black"/>
                </a:solidFill>
                <a:effectLst>
                  <a:glow rad="177800">
                    <a:prstClr val="white"/>
                  </a:glow>
                </a:effectLst>
              </a:endParaRPr>
            </a:p>
          </p:txBody>
        </p:sp>
      </p:grpSp>
      <p:grpSp>
        <p:nvGrpSpPr>
          <p:cNvPr id="8" name="グループ化 7">
            <a:extLst>
              <a:ext uri="{FF2B5EF4-FFF2-40B4-BE49-F238E27FC236}">
                <a16:creationId xmlns:a16="http://schemas.microsoft.com/office/drawing/2014/main" id="{AB675B39-8AF2-40F3-908E-B4E212B320FC}"/>
              </a:ext>
            </a:extLst>
          </p:cNvPr>
          <p:cNvGrpSpPr/>
          <p:nvPr/>
        </p:nvGrpSpPr>
        <p:grpSpPr>
          <a:xfrm>
            <a:off x="5594982" y="1077261"/>
            <a:ext cx="2543642" cy="2281539"/>
            <a:chOff x="5594982" y="1077261"/>
            <a:chExt cx="2543642" cy="2281539"/>
          </a:xfrm>
        </p:grpSpPr>
        <p:pic>
          <p:nvPicPr>
            <p:cNvPr id="194" name="図 193">
              <a:extLst>
                <a:ext uri="{FF2B5EF4-FFF2-40B4-BE49-F238E27FC236}">
                  <a16:creationId xmlns:a16="http://schemas.microsoft.com/office/drawing/2014/main" id="{1C83E8D6-CD7A-4522-B991-9AC54D4C8AA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717339" y="1148400"/>
              <a:ext cx="2421285" cy="2210400"/>
            </a:xfrm>
            <a:prstGeom prst="rect">
              <a:avLst/>
            </a:prstGeom>
          </p:spPr>
        </p:pic>
        <p:sp>
          <p:nvSpPr>
            <p:cNvPr id="189" name="テキスト ボックス 188">
              <a:extLst>
                <a:ext uri="{FF2B5EF4-FFF2-40B4-BE49-F238E27FC236}">
                  <a16:creationId xmlns:a16="http://schemas.microsoft.com/office/drawing/2014/main" id="{1C02F908-F154-4BF5-A3AF-74D7F022F3F0}"/>
                </a:ext>
              </a:extLst>
            </p:cNvPr>
            <p:cNvSpPr txBox="1"/>
            <p:nvPr/>
          </p:nvSpPr>
          <p:spPr>
            <a:xfrm>
              <a:off x="5594982" y="1077261"/>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④</a:t>
              </a:r>
              <a:endParaRPr kumimoji="1" lang="ja-JP" altLang="en-US" sz="1600" dirty="0"/>
            </a:p>
          </p:txBody>
        </p:sp>
      </p:grpSp>
      <p:sp>
        <p:nvSpPr>
          <p:cNvPr id="191" name="フリーフォーム 33">
            <a:extLst>
              <a:ext uri="{FF2B5EF4-FFF2-40B4-BE49-F238E27FC236}">
                <a16:creationId xmlns:a16="http://schemas.microsoft.com/office/drawing/2014/main" id="{99C4A2D3-1EFC-4C7B-8B4B-40B9DCF5C752}"/>
              </a:ext>
            </a:extLst>
          </p:cNvPr>
          <p:cNvSpPr/>
          <p:nvPr/>
        </p:nvSpPr>
        <p:spPr>
          <a:xfrm rot="2358626">
            <a:off x="5762656" y="2655740"/>
            <a:ext cx="900000" cy="0"/>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傾いた時計は反転方向も傾く</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時計の考察２</a:t>
            </a:r>
          </a:p>
        </p:txBody>
      </p:sp>
      <p:pic>
        <p:nvPicPr>
          <p:cNvPr id="36" name="図 35">
            <a:extLst>
              <a:ext uri="{FF2B5EF4-FFF2-40B4-BE49-F238E27FC236}">
                <a16:creationId xmlns:a16="http://schemas.microsoft.com/office/drawing/2014/main" id="{28ACD167-F79B-45FA-8C4C-40538BFA881F}"/>
              </a:ext>
            </a:extLst>
          </p:cNvPr>
          <p:cNvPicPr>
            <a:picLocks noChangeAspect="1"/>
          </p:cNvPicPr>
          <p:nvPr/>
        </p:nvPicPr>
        <p:blipFill>
          <a:blip r:embed="rId6"/>
          <a:stretch>
            <a:fillRect/>
          </a:stretch>
        </p:blipFill>
        <p:spPr>
          <a:xfrm>
            <a:off x="77284" y="576478"/>
            <a:ext cx="1067278" cy="1106373"/>
          </a:xfrm>
          <a:prstGeom prst="rect">
            <a:avLst/>
          </a:prstGeom>
        </p:spPr>
      </p:pic>
      <p:pic>
        <p:nvPicPr>
          <p:cNvPr id="71" name="図 70">
            <a:extLst>
              <a:ext uri="{FF2B5EF4-FFF2-40B4-BE49-F238E27FC236}">
                <a16:creationId xmlns:a16="http://schemas.microsoft.com/office/drawing/2014/main" id="{4BB4AB6B-8EDA-423B-80AD-59E5EB9176B1}"/>
              </a:ext>
            </a:extLst>
          </p:cNvPr>
          <p:cNvPicPr>
            <a:picLocks noChangeAspect="1"/>
          </p:cNvPicPr>
          <p:nvPr/>
        </p:nvPicPr>
        <p:blipFill>
          <a:blip r:embed="rId6"/>
          <a:stretch>
            <a:fillRect/>
          </a:stretch>
        </p:blipFill>
        <p:spPr>
          <a:xfrm rot="5400000">
            <a:off x="4151710" y="3860319"/>
            <a:ext cx="1067278" cy="1106373"/>
          </a:xfrm>
          <a:prstGeom prst="rect">
            <a:avLst/>
          </a:prstGeom>
        </p:spPr>
      </p:pic>
      <p:sp>
        <p:nvSpPr>
          <p:cNvPr id="204" name="フリーフォーム 33">
            <a:extLst>
              <a:ext uri="{FF2B5EF4-FFF2-40B4-BE49-F238E27FC236}">
                <a16:creationId xmlns:a16="http://schemas.microsoft.com/office/drawing/2014/main" id="{3B3153B3-3FC6-4DEA-8CD9-1C053F0D4AD3}"/>
              </a:ext>
            </a:extLst>
          </p:cNvPr>
          <p:cNvSpPr>
            <a:spLocks/>
          </p:cNvSpPr>
          <p:nvPr/>
        </p:nvSpPr>
        <p:spPr>
          <a:xfrm rot="5400000">
            <a:off x="4087095" y="4442300"/>
            <a:ext cx="980226" cy="0"/>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nvGrpSpPr>
          <p:cNvPr id="168" name="グループ化 167">
            <a:extLst>
              <a:ext uri="{FF2B5EF4-FFF2-40B4-BE49-F238E27FC236}">
                <a16:creationId xmlns:a16="http://schemas.microsoft.com/office/drawing/2014/main" id="{B15C4F26-B378-47F4-981F-1B4D190409A0}"/>
              </a:ext>
            </a:extLst>
          </p:cNvPr>
          <p:cNvGrpSpPr/>
          <p:nvPr/>
        </p:nvGrpSpPr>
        <p:grpSpPr>
          <a:xfrm>
            <a:off x="3978408" y="687315"/>
            <a:ext cx="4554032" cy="2597669"/>
            <a:chOff x="639156" y="2958472"/>
            <a:chExt cx="4554032" cy="2597669"/>
          </a:xfrm>
        </p:grpSpPr>
        <p:sp>
          <p:nvSpPr>
            <p:cNvPr id="169" name="正方形/長方形 168">
              <a:extLst>
                <a:ext uri="{FF2B5EF4-FFF2-40B4-BE49-F238E27FC236}">
                  <a16:creationId xmlns:a16="http://schemas.microsoft.com/office/drawing/2014/main" id="{2B7ADDE4-9CD3-4477-BCAC-AE2CFBCC94A0}"/>
                </a:ext>
              </a:extLst>
            </p:cNvPr>
            <p:cNvSpPr/>
            <p:nvPr/>
          </p:nvSpPr>
          <p:spPr>
            <a:xfrm>
              <a:off x="639156" y="2958472"/>
              <a:ext cx="4554032" cy="369332"/>
            </a:xfrm>
            <a:prstGeom prst="rect">
              <a:avLst/>
            </a:prstGeom>
          </p:spPr>
          <p:txBody>
            <a:bodyPr wrap="square">
              <a:spAutoFit/>
            </a:bodyPr>
            <a:lstStyle/>
            <a:p>
              <a:r>
                <a:rPr lang="ja-JP" altLang="en-US" dirty="0"/>
                <a:t>記憶している文字盤と、首を傾げて比較</a:t>
              </a:r>
              <a:endParaRPr lang="en-US" altLang="ja-JP" dirty="0"/>
            </a:p>
          </p:txBody>
        </p:sp>
        <p:grpSp>
          <p:nvGrpSpPr>
            <p:cNvPr id="170" name="グループ化 169">
              <a:extLst>
                <a:ext uri="{FF2B5EF4-FFF2-40B4-BE49-F238E27FC236}">
                  <a16:creationId xmlns:a16="http://schemas.microsoft.com/office/drawing/2014/main" id="{54C71F97-615B-4FB7-8794-28E4396EB495}"/>
                </a:ext>
              </a:extLst>
            </p:cNvPr>
            <p:cNvGrpSpPr/>
            <p:nvPr/>
          </p:nvGrpSpPr>
          <p:grpSpPr>
            <a:xfrm>
              <a:off x="797839" y="3991486"/>
              <a:ext cx="2622036" cy="1564655"/>
              <a:chOff x="797839" y="3991486"/>
              <a:chExt cx="2622036" cy="1564655"/>
            </a:xfrm>
          </p:grpSpPr>
          <p:pic>
            <p:nvPicPr>
              <p:cNvPr id="171" name="図 170">
                <a:extLst>
                  <a:ext uri="{FF2B5EF4-FFF2-40B4-BE49-F238E27FC236}">
                    <a16:creationId xmlns:a16="http://schemas.microsoft.com/office/drawing/2014/main" id="{52EB4122-87A0-49CD-BA62-658B4E618C73}"/>
                  </a:ext>
                </a:extLst>
              </p:cNvPr>
              <p:cNvPicPr>
                <a:picLocks noChangeAspect="1"/>
              </p:cNvPicPr>
              <p:nvPr/>
            </p:nvPicPr>
            <p:blipFill>
              <a:blip r:embed="rId6"/>
              <a:stretch>
                <a:fillRect/>
              </a:stretch>
            </p:blipFill>
            <p:spPr>
              <a:xfrm>
                <a:off x="841690" y="4449768"/>
                <a:ext cx="1067278" cy="1106373"/>
              </a:xfrm>
              <a:prstGeom prst="rect">
                <a:avLst/>
              </a:prstGeom>
            </p:spPr>
          </p:pic>
          <mc:AlternateContent xmlns:mc="http://schemas.openxmlformats.org/markup-compatibility/2006" xmlns:a14="http://schemas.microsoft.com/office/drawing/2010/main">
            <mc:Choice Requires="a14">
              <p:sp>
                <p:nvSpPr>
                  <p:cNvPr id="172" name="テキスト ボックス 171">
                    <a:extLst>
                      <a:ext uri="{FF2B5EF4-FFF2-40B4-BE49-F238E27FC236}">
                        <a16:creationId xmlns:a16="http://schemas.microsoft.com/office/drawing/2014/main" id="{04EAC216-5A2B-4345-B9C8-D61A01EA3190}"/>
                      </a:ext>
                    </a:extLst>
                  </p:cNvPr>
                  <p:cNvSpPr txBox="1"/>
                  <p:nvPr/>
                </p:nvSpPr>
                <p:spPr>
                  <a:xfrm>
                    <a:off x="797839" y="3991486"/>
                    <a:ext cx="1154989" cy="340519"/>
                  </a:xfrm>
                  <a:prstGeom prst="roundRect">
                    <a:avLst/>
                  </a:prstGeom>
                  <a:solidFill>
                    <a:schemeClr val="bg1"/>
                  </a:solidFill>
                  <a:ln>
                    <a:solidFill>
                      <a:schemeClr val="accent1">
                        <a:lumMod val="75000"/>
                      </a:schemeClr>
                    </a:solidFill>
                  </a:ln>
                  <a:effectLst>
                    <a:innerShdw blurRad="114300">
                      <a:schemeClr val="accent1"/>
                    </a:innerShdw>
                  </a:effectLst>
                </p:spPr>
                <p:txBody>
                  <a:bodyPr wrap="none"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14:m>
                      <m:oMathPara xmlns:m="http://schemas.openxmlformats.org/officeDocument/2006/math">
                        <m:oMathParaPr>
                          <m:jc m:val="centerGroup"/>
                        </m:oMathParaPr>
                        <m:oMath xmlns:m="http://schemas.openxmlformats.org/officeDocument/2006/math">
                          <m:r>
                            <a:rPr lang="ja-JP" altLang="en-US" sz="1400" i="1">
                              <a:latin typeface="Cambria Math" panose="02040503050406030204" pitchFamily="18" charset="0"/>
                            </a:rPr>
                            <m:t>記憶の時計</m:t>
                          </m:r>
                        </m:oMath>
                      </m:oMathPara>
                    </a14:m>
                    <a:endParaRPr lang="ja-JP" altLang="en-US" sz="1400" dirty="0"/>
                  </a:p>
                </p:txBody>
              </p:sp>
            </mc:Choice>
            <mc:Fallback xmlns="">
              <p:sp>
                <p:nvSpPr>
                  <p:cNvPr id="172" name="テキスト ボックス 171">
                    <a:extLst>
                      <a:ext uri="{FF2B5EF4-FFF2-40B4-BE49-F238E27FC236}">
                        <a16:creationId xmlns:a16="http://schemas.microsoft.com/office/drawing/2014/main" id="{04EAC216-5A2B-4345-B9C8-D61A01EA3190}"/>
                      </a:ext>
                    </a:extLst>
                  </p:cNvPr>
                  <p:cNvSpPr txBox="1">
                    <a:spLocks noRot="1" noChangeAspect="1" noMove="1" noResize="1" noEditPoints="1" noAdjustHandles="1" noChangeArrowheads="1" noChangeShapeType="1" noTextEdit="1"/>
                  </p:cNvSpPr>
                  <p:nvPr/>
                </p:nvSpPr>
                <p:spPr>
                  <a:xfrm>
                    <a:off x="797839" y="3991486"/>
                    <a:ext cx="1154989" cy="340519"/>
                  </a:xfrm>
                  <a:prstGeom prst="roundRect">
                    <a:avLst/>
                  </a:prstGeom>
                  <a:blipFill>
                    <a:blip r:embed="rId7"/>
                    <a:stretch>
                      <a:fillRect/>
                    </a:stretch>
                  </a:blipFill>
                  <a:ln>
                    <a:solidFill>
                      <a:schemeClr val="accent1">
                        <a:lumMod val="75000"/>
                      </a:schemeClr>
                    </a:solidFill>
                  </a:ln>
                  <a:effectLst>
                    <a:innerShdw blurRad="114300">
                      <a:schemeClr val="accent1"/>
                    </a:innerShdw>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3" name="テキスト ボックス 172">
                    <a:extLst>
                      <a:ext uri="{FF2B5EF4-FFF2-40B4-BE49-F238E27FC236}">
                        <a16:creationId xmlns:a16="http://schemas.microsoft.com/office/drawing/2014/main" id="{19A4C9E3-9609-42C4-9739-D9C7D7D0EBFC}"/>
                      </a:ext>
                    </a:extLst>
                  </p:cNvPr>
                  <p:cNvSpPr txBox="1"/>
                  <p:nvPr/>
                </p:nvSpPr>
                <p:spPr>
                  <a:xfrm>
                    <a:off x="2449633" y="3991486"/>
                    <a:ext cx="970242" cy="340519"/>
                  </a:xfrm>
                  <a:prstGeom prst="roundRect">
                    <a:avLst/>
                  </a:prstGeom>
                  <a:solidFill>
                    <a:schemeClr val="bg1"/>
                  </a:solidFill>
                  <a:ln>
                    <a:solidFill>
                      <a:schemeClr val="accent1">
                        <a:lumMod val="75000"/>
                      </a:schemeClr>
                    </a:solidFill>
                  </a:ln>
                  <a:effectLst>
                    <a:innerShdw blurRad="114300">
                      <a:schemeClr val="accent1"/>
                    </a:innerShdw>
                  </a:effectLst>
                </p:spPr>
                <p:txBody>
                  <a:bodyPr wrap="none"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14:m>
                      <m:oMathPara xmlns:m="http://schemas.openxmlformats.org/officeDocument/2006/math">
                        <m:oMathParaPr>
                          <m:jc m:val="centerGroup"/>
                        </m:oMathParaPr>
                        <m:oMath xmlns:m="http://schemas.openxmlformats.org/officeDocument/2006/math">
                          <m:r>
                            <a:rPr lang="ja-JP" altLang="en-US" sz="1400" i="1">
                              <a:latin typeface="Cambria Math" panose="02040503050406030204" pitchFamily="18" charset="0"/>
                            </a:rPr>
                            <m:t>鏡の時計</m:t>
                          </m:r>
                        </m:oMath>
                      </m:oMathPara>
                    </a14:m>
                    <a:endParaRPr lang="ja-JP" altLang="en-US" sz="1400" dirty="0"/>
                  </a:p>
                </p:txBody>
              </p:sp>
            </mc:Choice>
            <mc:Fallback xmlns="">
              <p:sp>
                <p:nvSpPr>
                  <p:cNvPr id="173" name="テキスト ボックス 172">
                    <a:extLst>
                      <a:ext uri="{FF2B5EF4-FFF2-40B4-BE49-F238E27FC236}">
                        <a16:creationId xmlns:a16="http://schemas.microsoft.com/office/drawing/2014/main" id="{19A4C9E3-9609-42C4-9739-D9C7D7D0EBFC}"/>
                      </a:ext>
                    </a:extLst>
                  </p:cNvPr>
                  <p:cNvSpPr txBox="1">
                    <a:spLocks noRot="1" noChangeAspect="1" noMove="1" noResize="1" noEditPoints="1" noAdjustHandles="1" noChangeArrowheads="1" noChangeShapeType="1" noTextEdit="1"/>
                  </p:cNvSpPr>
                  <p:nvPr/>
                </p:nvSpPr>
                <p:spPr>
                  <a:xfrm>
                    <a:off x="2449633" y="3991486"/>
                    <a:ext cx="970242" cy="340519"/>
                  </a:xfrm>
                  <a:prstGeom prst="roundRect">
                    <a:avLst/>
                  </a:prstGeom>
                  <a:blipFill>
                    <a:blip r:embed="rId8"/>
                    <a:stretch>
                      <a:fillRect/>
                    </a:stretch>
                  </a:blipFill>
                  <a:ln>
                    <a:solidFill>
                      <a:schemeClr val="accent1">
                        <a:lumMod val="75000"/>
                      </a:schemeClr>
                    </a:solidFill>
                  </a:ln>
                  <a:effectLst>
                    <a:innerShdw blurRad="114300">
                      <a:schemeClr val="accent1"/>
                    </a:innerShdw>
                  </a:effectLst>
                </p:spPr>
                <p:txBody>
                  <a:bodyPr/>
                  <a:lstStyle/>
                  <a:p>
                    <a:r>
                      <a:rPr lang="ja-JP" altLang="en-US">
                        <a:noFill/>
                      </a:rPr>
                      <a:t> </a:t>
                    </a:r>
                  </a:p>
                </p:txBody>
              </p:sp>
            </mc:Fallback>
          </mc:AlternateContent>
        </p:grpSp>
      </p:grpSp>
      <p:sp>
        <p:nvSpPr>
          <p:cNvPr id="193" name="フリーフォーム 33">
            <a:extLst>
              <a:ext uri="{FF2B5EF4-FFF2-40B4-BE49-F238E27FC236}">
                <a16:creationId xmlns:a16="http://schemas.microsoft.com/office/drawing/2014/main" id="{A7BF081C-7334-4B46-8373-AC2BD5967A1A}"/>
              </a:ext>
            </a:extLst>
          </p:cNvPr>
          <p:cNvSpPr/>
          <p:nvPr/>
        </p:nvSpPr>
        <p:spPr>
          <a:xfrm rot="2358626">
            <a:off x="4229571" y="2730439"/>
            <a:ext cx="972000" cy="0"/>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nvGrpSpPr>
          <p:cNvPr id="2" name="グループ化 1">
            <a:extLst>
              <a:ext uri="{FF2B5EF4-FFF2-40B4-BE49-F238E27FC236}">
                <a16:creationId xmlns:a16="http://schemas.microsoft.com/office/drawing/2014/main" id="{64CBBA6B-40C6-4D2B-AD27-F00FEAD01023}"/>
              </a:ext>
            </a:extLst>
          </p:cNvPr>
          <p:cNvGrpSpPr/>
          <p:nvPr/>
        </p:nvGrpSpPr>
        <p:grpSpPr>
          <a:xfrm>
            <a:off x="5594982" y="3502989"/>
            <a:ext cx="2543641" cy="1624333"/>
            <a:chOff x="5594982" y="3502989"/>
            <a:chExt cx="2543641" cy="1624333"/>
          </a:xfrm>
        </p:grpSpPr>
        <p:pic>
          <p:nvPicPr>
            <p:cNvPr id="108" name="図 107">
              <a:extLst>
                <a:ext uri="{FF2B5EF4-FFF2-40B4-BE49-F238E27FC236}">
                  <a16:creationId xmlns:a16="http://schemas.microsoft.com/office/drawing/2014/main" id="{E7983FA4-D9AC-4276-BDAE-6B28481B0D2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717338" y="3578784"/>
              <a:ext cx="2421285" cy="1548538"/>
            </a:xfrm>
            <a:prstGeom prst="rect">
              <a:avLst/>
            </a:prstGeom>
          </p:spPr>
        </p:pic>
        <p:sp>
          <p:nvSpPr>
            <p:cNvPr id="207" name="テキスト ボックス 206">
              <a:extLst>
                <a:ext uri="{FF2B5EF4-FFF2-40B4-BE49-F238E27FC236}">
                  <a16:creationId xmlns:a16="http://schemas.microsoft.com/office/drawing/2014/main" id="{C6A20515-4964-460A-927D-BB5939109DF4}"/>
                </a:ext>
              </a:extLst>
            </p:cNvPr>
            <p:cNvSpPr txBox="1"/>
            <p:nvPr/>
          </p:nvSpPr>
          <p:spPr>
            <a:xfrm>
              <a:off x="5594982" y="3502989"/>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④</a:t>
              </a:r>
              <a:endParaRPr kumimoji="1" lang="ja-JP" altLang="en-US" sz="1600" dirty="0"/>
            </a:p>
          </p:txBody>
        </p:sp>
      </p:grpSp>
      <p:sp>
        <p:nvSpPr>
          <p:cNvPr id="208" name="フリーフォーム 33">
            <a:extLst>
              <a:ext uri="{FF2B5EF4-FFF2-40B4-BE49-F238E27FC236}">
                <a16:creationId xmlns:a16="http://schemas.microsoft.com/office/drawing/2014/main" id="{E65F491D-CDAF-44D4-9FB7-14E953B6E8BA}"/>
              </a:ext>
            </a:extLst>
          </p:cNvPr>
          <p:cNvSpPr>
            <a:spLocks/>
          </p:cNvSpPr>
          <p:nvPr/>
        </p:nvSpPr>
        <p:spPr>
          <a:xfrm rot="4733630">
            <a:off x="5674442" y="4487021"/>
            <a:ext cx="980226" cy="0"/>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209" name="円形吹き出し 47">
            <a:extLst>
              <a:ext uri="{FF2B5EF4-FFF2-40B4-BE49-F238E27FC236}">
                <a16:creationId xmlns:a16="http://schemas.microsoft.com/office/drawing/2014/main" id="{C1ECF221-AE5C-4976-9105-6F0393BA53D7}"/>
              </a:ext>
            </a:extLst>
          </p:cNvPr>
          <p:cNvSpPr/>
          <p:nvPr/>
        </p:nvSpPr>
        <p:spPr>
          <a:xfrm>
            <a:off x="5797093" y="1075565"/>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dirty="0">
                <a:solidFill>
                  <a:prstClr val="black"/>
                </a:solidFill>
                <a:effectLst>
                  <a:glow rad="177800">
                    <a:prstClr val="white"/>
                  </a:glow>
                </a:effectLst>
              </a:rPr>
              <a:t>10</a:t>
            </a:r>
            <a:r>
              <a:rPr lang="ja-JP" altLang="en-US" sz="1600" dirty="0">
                <a:solidFill>
                  <a:prstClr val="black"/>
                </a:solidFill>
                <a:effectLst>
                  <a:glow rad="177800">
                    <a:prstClr val="white"/>
                  </a:glow>
                </a:effectLst>
              </a:rPr>
              <a:t>と</a:t>
            </a:r>
            <a:r>
              <a:rPr lang="en-US" altLang="ja-JP" sz="1600" dirty="0">
                <a:solidFill>
                  <a:prstClr val="black"/>
                </a:solidFill>
                <a:effectLst>
                  <a:glow rad="177800">
                    <a:prstClr val="white"/>
                  </a:glow>
                </a:effectLst>
              </a:rPr>
              <a:t>4</a:t>
            </a:r>
          </a:p>
        </p:txBody>
      </p:sp>
      <p:sp>
        <p:nvSpPr>
          <p:cNvPr id="210" name="円形吹き出し 47">
            <a:extLst>
              <a:ext uri="{FF2B5EF4-FFF2-40B4-BE49-F238E27FC236}">
                <a16:creationId xmlns:a16="http://schemas.microsoft.com/office/drawing/2014/main" id="{0919105D-4592-4DBB-883F-C8E3AEFFCC74}"/>
              </a:ext>
            </a:extLst>
          </p:cNvPr>
          <p:cNvSpPr/>
          <p:nvPr/>
        </p:nvSpPr>
        <p:spPr>
          <a:xfrm>
            <a:off x="5797093" y="3508766"/>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dirty="0">
                <a:solidFill>
                  <a:prstClr val="black"/>
                </a:solidFill>
                <a:effectLst>
                  <a:glow rad="177800">
                    <a:prstClr val="white"/>
                  </a:glow>
                </a:effectLst>
              </a:rPr>
              <a:t>3</a:t>
            </a:r>
            <a:r>
              <a:rPr lang="ja-JP" altLang="en-US" sz="1600" dirty="0">
                <a:solidFill>
                  <a:prstClr val="black"/>
                </a:solidFill>
                <a:effectLst>
                  <a:glow rad="177800">
                    <a:prstClr val="white"/>
                  </a:glow>
                </a:effectLst>
              </a:rPr>
              <a:t>と</a:t>
            </a:r>
            <a:r>
              <a:rPr lang="en-US" altLang="ja-JP" sz="1600" dirty="0">
                <a:solidFill>
                  <a:prstClr val="black"/>
                </a:solidFill>
                <a:effectLst>
                  <a:glow rad="177800">
                    <a:prstClr val="white"/>
                  </a:glow>
                </a:effectLst>
              </a:rPr>
              <a:t>9</a:t>
            </a:r>
          </a:p>
        </p:txBody>
      </p:sp>
      <p:sp>
        <p:nvSpPr>
          <p:cNvPr id="6" name="楕円 5">
            <a:extLst>
              <a:ext uri="{FF2B5EF4-FFF2-40B4-BE49-F238E27FC236}">
                <a16:creationId xmlns:a16="http://schemas.microsoft.com/office/drawing/2014/main" id="{83770384-B0F1-4441-9112-1CA86F03C94D}"/>
              </a:ext>
            </a:extLst>
          </p:cNvPr>
          <p:cNvSpPr>
            <a:spLocks noChangeAspect="1"/>
          </p:cNvSpPr>
          <p:nvPr/>
        </p:nvSpPr>
        <p:spPr>
          <a:xfrm>
            <a:off x="4985877" y="4285984"/>
            <a:ext cx="288026" cy="288000"/>
          </a:xfrm>
          <a:prstGeom prst="ellipse">
            <a:avLst/>
          </a:prstGeom>
          <a:noFill/>
          <a:ln w="50800" cap="rnd">
            <a:solidFill>
              <a:srgbClr val="FF3399">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2" name="楕円 61">
            <a:extLst>
              <a:ext uri="{FF2B5EF4-FFF2-40B4-BE49-F238E27FC236}">
                <a16:creationId xmlns:a16="http://schemas.microsoft.com/office/drawing/2014/main" id="{3C6DDBA9-1F45-4064-97A4-147D6AB7EA2C}"/>
              </a:ext>
            </a:extLst>
          </p:cNvPr>
          <p:cNvSpPr>
            <a:spLocks noChangeAspect="1"/>
          </p:cNvSpPr>
          <p:nvPr/>
        </p:nvSpPr>
        <p:spPr>
          <a:xfrm>
            <a:off x="6469375" y="4207368"/>
            <a:ext cx="288026" cy="288000"/>
          </a:xfrm>
          <a:prstGeom prst="ellipse">
            <a:avLst/>
          </a:prstGeom>
          <a:noFill/>
          <a:ln w="50800" cap="rnd">
            <a:solidFill>
              <a:srgbClr val="FF3399">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67" name="グループ化 66">
            <a:extLst>
              <a:ext uri="{FF2B5EF4-FFF2-40B4-BE49-F238E27FC236}">
                <a16:creationId xmlns:a16="http://schemas.microsoft.com/office/drawing/2014/main" id="{8FC6B654-079B-4DDA-81A2-25F61131B15C}"/>
              </a:ext>
            </a:extLst>
          </p:cNvPr>
          <p:cNvGrpSpPr/>
          <p:nvPr/>
        </p:nvGrpSpPr>
        <p:grpSpPr>
          <a:xfrm>
            <a:off x="5234931" y="4549674"/>
            <a:ext cx="3404706" cy="960007"/>
            <a:chOff x="5234931" y="4549674"/>
            <a:chExt cx="3404706" cy="960007"/>
          </a:xfrm>
        </p:grpSpPr>
        <p:sp>
          <p:nvSpPr>
            <p:cNvPr id="68" name="テキスト ボックス 67">
              <a:extLst>
                <a:ext uri="{FF2B5EF4-FFF2-40B4-BE49-F238E27FC236}">
                  <a16:creationId xmlns:a16="http://schemas.microsoft.com/office/drawing/2014/main" id="{380488D5-785C-4F62-AC46-2242AF020D30}"/>
                </a:ext>
              </a:extLst>
            </p:cNvPr>
            <p:cNvSpPr txBox="1"/>
            <p:nvPr/>
          </p:nvSpPr>
          <p:spPr>
            <a:xfrm>
              <a:off x="5684982" y="5140349"/>
              <a:ext cx="2954655" cy="369332"/>
            </a:xfrm>
            <a:prstGeom prst="rect">
              <a:avLst/>
            </a:prstGeom>
            <a:noFill/>
            <a:effectLst/>
          </p:spPr>
          <p:txBody>
            <a:bodyPr wrap="none" rtlCol="0">
              <a:spAutoFit/>
            </a:bodyPr>
            <a:lstStyle>
              <a:defPPr>
                <a:defRPr lang="ja-JP"/>
              </a:defPPr>
              <a:lvl1pPr indent="0">
                <a:defRPr sz="200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800" dirty="0"/>
                <a:t>上向きを合わせてから比較</a:t>
              </a:r>
            </a:p>
          </p:txBody>
        </p:sp>
        <p:sp>
          <p:nvSpPr>
            <p:cNvPr id="69" name="フリーフォーム: 図形 68">
              <a:extLst>
                <a:ext uri="{FF2B5EF4-FFF2-40B4-BE49-F238E27FC236}">
                  <a16:creationId xmlns:a16="http://schemas.microsoft.com/office/drawing/2014/main" id="{699C2B7D-32F4-45CB-9565-76D5A05F0EA1}"/>
                </a:ext>
              </a:extLst>
            </p:cNvPr>
            <p:cNvSpPr/>
            <p:nvPr/>
          </p:nvSpPr>
          <p:spPr>
            <a:xfrm>
              <a:off x="5234931" y="4586595"/>
              <a:ext cx="890295" cy="599947"/>
            </a:xfrm>
            <a:custGeom>
              <a:avLst/>
              <a:gdLst>
                <a:gd name="connsiteX0" fmla="*/ 619125 w 619125"/>
                <a:gd name="connsiteY0" fmla="*/ 381000 h 381000"/>
                <a:gd name="connsiteX1" fmla="*/ 104775 w 619125"/>
                <a:gd name="connsiteY1" fmla="*/ 190500 h 381000"/>
                <a:gd name="connsiteX2" fmla="*/ 0 w 619125"/>
                <a:gd name="connsiteY2" fmla="*/ 0 h 381000"/>
                <a:gd name="connsiteX0" fmla="*/ 619125 w 619125"/>
                <a:gd name="connsiteY0" fmla="*/ 381000 h 381000"/>
                <a:gd name="connsiteX1" fmla="*/ 0 w 619125"/>
                <a:gd name="connsiteY1" fmla="*/ 0 h 381000"/>
                <a:gd name="connsiteX0" fmla="*/ 619125 w 619125"/>
                <a:gd name="connsiteY0" fmla="*/ 381000 h 381000"/>
                <a:gd name="connsiteX1" fmla="*/ 0 w 619125"/>
                <a:gd name="connsiteY1" fmla="*/ 0 h 381000"/>
                <a:gd name="connsiteX0" fmla="*/ 619125 w 619125"/>
                <a:gd name="connsiteY0" fmla="*/ 381000 h 381000"/>
                <a:gd name="connsiteX1" fmla="*/ 0 w 619125"/>
                <a:gd name="connsiteY1" fmla="*/ 0 h 381000"/>
                <a:gd name="connsiteX0" fmla="*/ 619125 w 619125"/>
                <a:gd name="connsiteY0" fmla="*/ 381000 h 381000"/>
                <a:gd name="connsiteX1" fmla="*/ 0 w 619125"/>
                <a:gd name="connsiteY1" fmla="*/ 0 h 381000"/>
                <a:gd name="connsiteX0" fmla="*/ 666750 w 666750"/>
                <a:gd name="connsiteY0" fmla="*/ 361950 h 361950"/>
                <a:gd name="connsiteX1" fmla="*/ 0 w 666750"/>
                <a:gd name="connsiteY1" fmla="*/ 0 h 361950"/>
                <a:gd name="connsiteX0" fmla="*/ 666750 w 666750"/>
                <a:gd name="connsiteY0" fmla="*/ 361950 h 361950"/>
                <a:gd name="connsiteX1" fmla="*/ 0 w 666750"/>
                <a:gd name="connsiteY1" fmla="*/ 0 h 361950"/>
                <a:gd name="connsiteX0" fmla="*/ 685800 w 685800"/>
                <a:gd name="connsiteY0" fmla="*/ 381000 h 381000"/>
                <a:gd name="connsiteX1" fmla="*/ 0 w 685800"/>
                <a:gd name="connsiteY1" fmla="*/ 0 h 381000"/>
                <a:gd name="connsiteX0" fmla="*/ 685800 w 685800"/>
                <a:gd name="connsiteY0" fmla="*/ 381000 h 381000"/>
                <a:gd name="connsiteX1" fmla="*/ 0 w 685800"/>
                <a:gd name="connsiteY1" fmla="*/ 0 h 381000"/>
                <a:gd name="connsiteX0" fmla="*/ 647700 w 647700"/>
                <a:gd name="connsiteY0" fmla="*/ 447675 h 447675"/>
                <a:gd name="connsiteX1" fmla="*/ 0 w 647700"/>
                <a:gd name="connsiteY1" fmla="*/ 0 h 447675"/>
                <a:gd name="connsiteX0" fmla="*/ 716495 w 716495"/>
                <a:gd name="connsiteY0" fmla="*/ 488726 h 488726"/>
                <a:gd name="connsiteX1" fmla="*/ 0 w 716495"/>
                <a:gd name="connsiteY1" fmla="*/ 0 h 488726"/>
                <a:gd name="connsiteX0" fmla="*/ 742293 w 742293"/>
                <a:gd name="connsiteY0" fmla="*/ 496936 h 496936"/>
                <a:gd name="connsiteX1" fmla="*/ 0 w 742293"/>
                <a:gd name="connsiteY1" fmla="*/ 0 h 496936"/>
                <a:gd name="connsiteX0" fmla="*/ 742293 w 742293"/>
                <a:gd name="connsiteY0" fmla="*/ 496936 h 496936"/>
                <a:gd name="connsiteX1" fmla="*/ 0 w 742293"/>
                <a:gd name="connsiteY1" fmla="*/ 0 h 496936"/>
              </a:gdLst>
              <a:ahLst/>
              <a:cxnLst>
                <a:cxn ang="0">
                  <a:pos x="connsiteX0" y="connsiteY0"/>
                </a:cxn>
                <a:cxn ang="0">
                  <a:pos x="connsiteX1" y="connsiteY1"/>
                </a:cxn>
              </a:cxnLst>
              <a:rect l="l" t="t" r="r" b="b"/>
              <a:pathLst>
                <a:path w="742293" h="496936">
                  <a:moveTo>
                    <a:pt x="742293" y="496936"/>
                  </a:moveTo>
                  <a:cubicBezTo>
                    <a:pt x="497818" y="408036"/>
                    <a:pt x="131429" y="246560"/>
                    <a:pt x="0" y="0"/>
                  </a:cubicBezTo>
                </a:path>
              </a:pathLst>
            </a:custGeom>
            <a:noFill/>
            <a:ln w="38100" cap="rnd">
              <a:solidFill>
                <a:srgbClr val="FF3399">
                  <a:alpha val="49804"/>
                </a:srgb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70" name="フリーフォーム: 図形 69">
              <a:extLst>
                <a:ext uri="{FF2B5EF4-FFF2-40B4-BE49-F238E27FC236}">
                  <a16:creationId xmlns:a16="http://schemas.microsoft.com/office/drawing/2014/main" id="{7EF44B55-DE7A-4EFC-9F9C-251C10B27EDB}"/>
                </a:ext>
              </a:extLst>
            </p:cNvPr>
            <p:cNvSpPr/>
            <p:nvPr/>
          </p:nvSpPr>
          <p:spPr>
            <a:xfrm>
              <a:off x="6512542" y="4549674"/>
              <a:ext cx="117679" cy="636868"/>
            </a:xfrm>
            <a:custGeom>
              <a:avLst/>
              <a:gdLst>
                <a:gd name="connsiteX0" fmla="*/ 619125 w 619125"/>
                <a:gd name="connsiteY0" fmla="*/ 381000 h 381000"/>
                <a:gd name="connsiteX1" fmla="*/ 104775 w 619125"/>
                <a:gd name="connsiteY1" fmla="*/ 190500 h 381000"/>
                <a:gd name="connsiteX2" fmla="*/ 0 w 619125"/>
                <a:gd name="connsiteY2" fmla="*/ 0 h 381000"/>
                <a:gd name="connsiteX0" fmla="*/ 619125 w 619125"/>
                <a:gd name="connsiteY0" fmla="*/ 381000 h 381000"/>
                <a:gd name="connsiteX1" fmla="*/ 0 w 619125"/>
                <a:gd name="connsiteY1" fmla="*/ 0 h 381000"/>
                <a:gd name="connsiteX0" fmla="*/ 619125 w 619125"/>
                <a:gd name="connsiteY0" fmla="*/ 381000 h 381000"/>
                <a:gd name="connsiteX1" fmla="*/ 0 w 619125"/>
                <a:gd name="connsiteY1" fmla="*/ 0 h 381000"/>
                <a:gd name="connsiteX0" fmla="*/ 619125 w 619125"/>
                <a:gd name="connsiteY0" fmla="*/ 381000 h 381000"/>
                <a:gd name="connsiteX1" fmla="*/ 0 w 619125"/>
                <a:gd name="connsiteY1" fmla="*/ 0 h 381000"/>
                <a:gd name="connsiteX0" fmla="*/ 619125 w 619125"/>
                <a:gd name="connsiteY0" fmla="*/ 381000 h 381000"/>
                <a:gd name="connsiteX1" fmla="*/ 0 w 619125"/>
                <a:gd name="connsiteY1" fmla="*/ 0 h 381000"/>
                <a:gd name="connsiteX0" fmla="*/ 666750 w 666750"/>
                <a:gd name="connsiteY0" fmla="*/ 361950 h 361950"/>
                <a:gd name="connsiteX1" fmla="*/ 0 w 666750"/>
                <a:gd name="connsiteY1" fmla="*/ 0 h 361950"/>
                <a:gd name="connsiteX0" fmla="*/ 666750 w 666750"/>
                <a:gd name="connsiteY0" fmla="*/ 361950 h 361950"/>
                <a:gd name="connsiteX1" fmla="*/ 0 w 666750"/>
                <a:gd name="connsiteY1" fmla="*/ 0 h 361950"/>
                <a:gd name="connsiteX0" fmla="*/ 685800 w 685800"/>
                <a:gd name="connsiteY0" fmla="*/ 381000 h 381000"/>
                <a:gd name="connsiteX1" fmla="*/ 0 w 685800"/>
                <a:gd name="connsiteY1" fmla="*/ 0 h 381000"/>
                <a:gd name="connsiteX0" fmla="*/ 685800 w 685800"/>
                <a:gd name="connsiteY0" fmla="*/ 381000 h 381000"/>
                <a:gd name="connsiteX1" fmla="*/ 0 w 685800"/>
                <a:gd name="connsiteY1" fmla="*/ 0 h 381000"/>
                <a:gd name="connsiteX0" fmla="*/ 647700 w 647700"/>
                <a:gd name="connsiteY0" fmla="*/ 447675 h 447675"/>
                <a:gd name="connsiteX1" fmla="*/ 0 w 647700"/>
                <a:gd name="connsiteY1" fmla="*/ 0 h 447675"/>
                <a:gd name="connsiteX0" fmla="*/ 133350 w 133350"/>
                <a:gd name="connsiteY0" fmla="*/ 676275 h 676275"/>
                <a:gd name="connsiteX1" fmla="*/ 0 w 133350"/>
                <a:gd name="connsiteY1" fmla="*/ 0 h 676275"/>
                <a:gd name="connsiteX0" fmla="*/ 46743 w 446823"/>
                <a:gd name="connsiteY0" fmla="*/ 609600 h 609600"/>
                <a:gd name="connsiteX1" fmla="*/ 418218 w 446823"/>
                <a:gd name="connsiteY1" fmla="*/ 0 h 609600"/>
                <a:gd name="connsiteX0" fmla="*/ 0 w 430155"/>
                <a:gd name="connsiteY0" fmla="*/ 609600 h 609600"/>
                <a:gd name="connsiteX1" fmla="*/ 371475 w 430155"/>
                <a:gd name="connsiteY1" fmla="*/ 0 h 609600"/>
                <a:gd name="connsiteX0" fmla="*/ 0 w 430155"/>
                <a:gd name="connsiteY0" fmla="*/ 609600 h 609600"/>
                <a:gd name="connsiteX1" fmla="*/ 371475 w 430155"/>
                <a:gd name="connsiteY1" fmla="*/ 0 h 609600"/>
                <a:gd name="connsiteX0" fmla="*/ 0 w 441705"/>
                <a:gd name="connsiteY0" fmla="*/ 609600 h 609600"/>
                <a:gd name="connsiteX1" fmla="*/ 371475 w 441705"/>
                <a:gd name="connsiteY1" fmla="*/ 0 h 609600"/>
                <a:gd name="connsiteX0" fmla="*/ 0 w 552096"/>
                <a:gd name="connsiteY0" fmla="*/ 609600 h 609600"/>
                <a:gd name="connsiteX1" fmla="*/ 495300 w 552096"/>
                <a:gd name="connsiteY1" fmla="*/ 0 h 609600"/>
                <a:gd name="connsiteX0" fmla="*/ 0 w 602380"/>
                <a:gd name="connsiteY0" fmla="*/ 564881 h 564881"/>
                <a:gd name="connsiteX1" fmla="*/ 550074 w 602380"/>
                <a:gd name="connsiteY1" fmla="*/ 0 h 564881"/>
                <a:gd name="connsiteX0" fmla="*/ 0 w 552454"/>
                <a:gd name="connsiteY0" fmla="*/ 564881 h 564881"/>
                <a:gd name="connsiteX1" fmla="*/ 550074 w 552454"/>
                <a:gd name="connsiteY1" fmla="*/ 0 h 564881"/>
                <a:gd name="connsiteX0" fmla="*/ 0 w 552456"/>
                <a:gd name="connsiteY0" fmla="*/ 598420 h 598420"/>
                <a:gd name="connsiteX1" fmla="*/ 550074 w 552456"/>
                <a:gd name="connsiteY1" fmla="*/ 0 h 598420"/>
              </a:gdLst>
              <a:ahLst/>
              <a:cxnLst>
                <a:cxn ang="0">
                  <a:pos x="connsiteX0" y="connsiteY0"/>
                </a:cxn>
                <a:cxn ang="0">
                  <a:pos x="connsiteX1" y="connsiteY1"/>
                </a:cxn>
              </a:cxnLst>
              <a:rect l="l" t="t" r="r" b="b"/>
              <a:pathLst>
                <a:path w="552456" h="598420">
                  <a:moveTo>
                    <a:pt x="0" y="598420"/>
                  </a:moveTo>
                  <a:cubicBezTo>
                    <a:pt x="260350" y="499995"/>
                    <a:pt x="583398" y="475672"/>
                    <a:pt x="550074" y="0"/>
                  </a:cubicBezTo>
                </a:path>
              </a:pathLst>
            </a:custGeom>
            <a:noFill/>
            <a:ln w="38100" cap="rnd">
              <a:solidFill>
                <a:srgbClr val="FF3399">
                  <a:alpha val="49804"/>
                </a:srgb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100" dirty="0"/>
            </a:p>
          </p:txBody>
        </p:sp>
      </p:grpSp>
      <p:sp>
        <p:nvSpPr>
          <p:cNvPr id="9" name="テキスト ボックス 8">
            <a:extLst>
              <a:ext uri="{FF2B5EF4-FFF2-40B4-BE49-F238E27FC236}">
                <a16:creationId xmlns:a16="http://schemas.microsoft.com/office/drawing/2014/main" id="{5D057DC0-A358-4323-89D9-48B41570D7D0}"/>
              </a:ext>
            </a:extLst>
          </p:cNvPr>
          <p:cNvSpPr txBox="1"/>
          <p:nvPr/>
        </p:nvSpPr>
        <p:spPr>
          <a:xfrm>
            <a:off x="6715339" y="604575"/>
            <a:ext cx="365806" cy="215444"/>
          </a:xfrm>
          <a:prstGeom prst="rect">
            <a:avLst/>
          </a:prstGeom>
          <a:noFill/>
        </p:spPr>
        <p:txBody>
          <a:bodyPr wrap="none" rtlCol="0">
            <a:spAutoFit/>
          </a:bodyPr>
          <a:lstStyle/>
          <a:p>
            <a:r>
              <a:rPr kumimoji="1" lang="ja-JP" altLang="en-US" sz="800" dirty="0"/>
              <a:t>かし</a:t>
            </a:r>
          </a:p>
        </p:txBody>
      </p:sp>
      <p:grpSp>
        <p:nvGrpSpPr>
          <p:cNvPr id="5" name="グループ化 4">
            <a:extLst>
              <a:ext uri="{FF2B5EF4-FFF2-40B4-BE49-F238E27FC236}">
                <a16:creationId xmlns:a16="http://schemas.microsoft.com/office/drawing/2014/main" id="{F4701476-D442-4C71-BCD5-CE568D953DD9}"/>
              </a:ext>
            </a:extLst>
          </p:cNvPr>
          <p:cNvGrpSpPr/>
          <p:nvPr/>
        </p:nvGrpSpPr>
        <p:grpSpPr>
          <a:xfrm>
            <a:off x="3575527" y="3641398"/>
            <a:ext cx="3250712" cy="790031"/>
            <a:chOff x="3575527" y="3641398"/>
            <a:chExt cx="3250712" cy="790031"/>
          </a:xfrm>
        </p:grpSpPr>
        <p:sp>
          <p:nvSpPr>
            <p:cNvPr id="63" name="フリーフォーム: 図形 62">
              <a:extLst>
                <a:ext uri="{FF2B5EF4-FFF2-40B4-BE49-F238E27FC236}">
                  <a16:creationId xmlns:a16="http://schemas.microsoft.com/office/drawing/2014/main" id="{4B5C18AD-B796-4198-BC03-55940EADBD84}"/>
                </a:ext>
              </a:extLst>
            </p:cNvPr>
            <p:cNvSpPr/>
            <p:nvPr/>
          </p:nvSpPr>
          <p:spPr>
            <a:xfrm>
              <a:off x="4140080" y="4425029"/>
              <a:ext cx="1152000" cy="0"/>
            </a:xfrm>
            <a:custGeom>
              <a:avLst/>
              <a:gdLst>
                <a:gd name="connsiteX0" fmla="*/ 0 w 542925"/>
                <a:gd name="connsiteY0" fmla="*/ 723900 h 723900"/>
                <a:gd name="connsiteX1" fmla="*/ 542925 w 542925"/>
                <a:gd name="connsiteY1" fmla="*/ 0 h 723900"/>
              </a:gdLst>
              <a:ahLst/>
              <a:cxnLst>
                <a:cxn ang="0">
                  <a:pos x="connsiteX0" y="connsiteY0"/>
                </a:cxn>
                <a:cxn ang="0">
                  <a:pos x="connsiteX1" y="connsiteY1"/>
                </a:cxn>
              </a:cxnLst>
              <a:rect l="l" t="t" r="r" b="b"/>
              <a:pathLst>
                <a:path w="542925" h="723900">
                  <a:moveTo>
                    <a:pt x="0" y="723900"/>
                  </a:moveTo>
                  <a:lnTo>
                    <a:pt x="542925" y="0"/>
                  </a:lnTo>
                </a:path>
              </a:pathLst>
            </a:custGeom>
            <a:noFill/>
            <a:ln w="25400" cap="rnd">
              <a:solidFill>
                <a:srgbClr val="FD5FF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フリーフォーム: 図形 63">
              <a:extLst>
                <a:ext uri="{FF2B5EF4-FFF2-40B4-BE49-F238E27FC236}">
                  <a16:creationId xmlns:a16="http://schemas.microsoft.com/office/drawing/2014/main" id="{075B19F8-48FC-4168-B73C-420F641B9AD5}"/>
                </a:ext>
              </a:extLst>
            </p:cNvPr>
            <p:cNvSpPr/>
            <p:nvPr/>
          </p:nvSpPr>
          <p:spPr>
            <a:xfrm rot="20903749">
              <a:off x="5818239" y="4425029"/>
              <a:ext cx="1008000" cy="0"/>
            </a:xfrm>
            <a:custGeom>
              <a:avLst/>
              <a:gdLst>
                <a:gd name="connsiteX0" fmla="*/ 0 w 542925"/>
                <a:gd name="connsiteY0" fmla="*/ 723900 h 723900"/>
                <a:gd name="connsiteX1" fmla="*/ 542925 w 542925"/>
                <a:gd name="connsiteY1" fmla="*/ 0 h 723900"/>
              </a:gdLst>
              <a:ahLst/>
              <a:cxnLst>
                <a:cxn ang="0">
                  <a:pos x="connsiteX0" y="connsiteY0"/>
                </a:cxn>
                <a:cxn ang="0">
                  <a:pos x="connsiteX1" y="connsiteY1"/>
                </a:cxn>
              </a:cxnLst>
              <a:rect l="l" t="t" r="r" b="b"/>
              <a:pathLst>
                <a:path w="542925" h="723900">
                  <a:moveTo>
                    <a:pt x="0" y="723900"/>
                  </a:moveTo>
                  <a:lnTo>
                    <a:pt x="542925" y="0"/>
                  </a:lnTo>
                </a:path>
              </a:pathLst>
            </a:custGeom>
            <a:noFill/>
            <a:ln w="25400" cap="rnd">
              <a:solidFill>
                <a:srgbClr val="FD5FF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0" name="グループ化 59">
              <a:extLst>
                <a:ext uri="{FF2B5EF4-FFF2-40B4-BE49-F238E27FC236}">
                  <a16:creationId xmlns:a16="http://schemas.microsoft.com/office/drawing/2014/main" id="{C111A746-F8FA-4AC3-B4D3-4F29AFF7BDD5}"/>
                </a:ext>
              </a:extLst>
            </p:cNvPr>
            <p:cNvGrpSpPr/>
            <p:nvPr/>
          </p:nvGrpSpPr>
          <p:grpSpPr>
            <a:xfrm>
              <a:off x="3575527" y="3641398"/>
              <a:ext cx="877163" cy="790031"/>
              <a:chOff x="3747519" y="2050571"/>
              <a:chExt cx="877163" cy="790031"/>
            </a:xfrm>
          </p:grpSpPr>
          <p:sp>
            <p:nvSpPr>
              <p:cNvPr id="65" name="テキスト ボックス 64">
                <a:extLst>
                  <a:ext uri="{FF2B5EF4-FFF2-40B4-BE49-F238E27FC236}">
                    <a16:creationId xmlns:a16="http://schemas.microsoft.com/office/drawing/2014/main" id="{34F98E2B-3997-4335-BB65-1AF21D797C55}"/>
                  </a:ext>
                </a:extLst>
              </p:cNvPr>
              <p:cNvSpPr txBox="1"/>
              <p:nvPr/>
            </p:nvSpPr>
            <p:spPr>
              <a:xfrm>
                <a:off x="3747519" y="2050571"/>
                <a:ext cx="877163" cy="369332"/>
              </a:xfrm>
              <a:prstGeom prst="rect">
                <a:avLst/>
              </a:prstGeom>
              <a:noFill/>
              <a:effectLst/>
            </p:spPr>
            <p:txBody>
              <a:bodyPr wrap="none" rtlCol="0">
                <a:spAutoFit/>
              </a:bodyPr>
              <a:lstStyle>
                <a:defPPr>
                  <a:defRPr lang="ja-JP"/>
                </a:defPPr>
                <a:lvl1pPr indent="0">
                  <a:defRPr sz="200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800" dirty="0"/>
                  <a:t>反転軸</a:t>
                </a:r>
              </a:p>
            </p:txBody>
          </p:sp>
          <p:sp>
            <p:nvSpPr>
              <p:cNvPr id="66" name="フリーフォーム: 図形 65">
                <a:extLst>
                  <a:ext uri="{FF2B5EF4-FFF2-40B4-BE49-F238E27FC236}">
                    <a16:creationId xmlns:a16="http://schemas.microsoft.com/office/drawing/2014/main" id="{4104FCAC-71A6-4587-A244-30668724CE1B}"/>
                  </a:ext>
                </a:extLst>
              </p:cNvPr>
              <p:cNvSpPr/>
              <p:nvPr/>
            </p:nvSpPr>
            <p:spPr>
              <a:xfrm>
                <a:off x="4276338" y="2410789"/>
                <a:ext cx="210475" cy="429813"/>
              </a:xfrm>
              <a:custGeom>
                <a:avLst/>
                <a:gdLst>
                  <a:gd name="connsiteX0" fmla="*/ 619125 w 619125"/>
                  <a:gd name="connsiteY0" fmla="*/ 381000 h 381000"/>
                  <a:gd name="connsiteX1" fmla="*/ 104775 w 619125"/>
                  <a:gd name="connsiteY1" fmla="*/ 190500 h 381000"/>
                  <a:gd name="connsiteX2" fmla="*/ 0 w 619125"/>
                  <a:gd name="connsiteY2" fmla="*/ 0 h 381000"/>
                  <a:gd name="connsiteX0" fmla="*/ 619125 w 619125"/>
                  <a:gd name="connsiteY0" fmla="*/ 381000 h 381000"/>
                  <a:gd name="connsiteX1" fmla="*/ 0 w 619125"/>
                  <a:gd name="connsiteY1" fmla="*/ 0 h 381000"/>
                  <a:gd name="connsiteX0" fmla="*/ 619125 w 619125"/>
                  <a:gd name="connsiteY0" fmla="*/ 381000 h 381000"/>
                  <a:gd name="connsiteX1" fmla="*/ 0 w 619125"/>
                  <a:gd name="connsiteY1" fmla="*/ 0 h 381000"/>
                  <a:gd name="connsiteX0" fmla="*/ 619125 w 619125"/>
                  <a:gd name="connsiteY0" fmla="*/ 381000 h 381000"/>
                  <a:gd name="connsiteX1" fmla="*/ 0 w 619125"/>
                  <a:gd name="connsiteY1" fmla="*/ 0 h 381000"/>
                  <a:gd name="connsiteX0" fmla="*/ 619125 w 619125"/>
                  <a:gd name="connsiteY0" fmla="*/ 381000 h 381000"/>
                  <a:gd name="connsiteX1" fmla="*/ 0 w 619125"/>
                  <a:gd name="connsiteY1" fmla="*/ 0 h 381000"/>
                  <a:gd name="connsiteX0" fmla="*/ 666750 w 666750"/>
                  <a:gd name="connsiteY0" fmla="*/ 361950 h 361950"/>
                  <a:gd name="connsiteX1" fmla="*/ 0 w 666750"/>
                  <a:gd name="connsiteY1" fmla="*/ 0 h 361950"/>
                  <a:gd name="connsiteX0" fmla="*/ 666750 w 666750"/>
                  <a:gd name="connsiteY0" fmla="*/ 361950 h 361950"/>
                  <a:gd name="connsiteX1" fmla="*/ 0 w 666750"/>
                  <a:gd name="connsiteY1" fmla="*/ 0 h 361950"/>
                  <a:gd name="connsiteX0" fmla="*/ 685800 w 685800"/>
                  <a:gd name="connsiteY0" fmla="*/ 381000 h 381000"/>
                  <a:gd name="connsiteX1" fmla="*/ 0 w 685800"/>
                  <a:gd name="connsiteY1" fmla="*/ 0 h 381000"/>
                  <a:gd name="connsiteX0" fmla="*/ 685800 w 685800"/>
                  <a:gd name="connsiteY0" fmla="*/ 381000 h 381000"/>
                  <a:gd name="connsiteX1" fmla="*/ 0 w 685800"/>
                  <a:gd name="connsiteY1" fmla="*/ 0 h 381000"/>
                  <a:gd name="connsiteX0" fmla="*/ 647700 w 647700"/>
                  <a:gd name="connsiteY0" fmla="*/ 447675 h 447675"/>
                  <a:gd name="connsiteX1" fmla="*/ 0 w 647700"/>
                  <a:gd name="connsiteY1" fmla="*/ 0 h 447675"/>
                  <a:gd name="connsiteX0" fmla="*/ 447675 w 447675"/>
                  <a:gd name="connsiteY0" fmla="*/ 657225 h 657225"/>
                  <a:gd name="connsiteX1" fmla="*/ 0 w 447675"/>
                  <a:gd name="connsiteY1" fmla="*/ 0 h 657225"/>
                  <a:gd name="connsiteX0" fmla="*/ 89322 w 89322"/>
                  <a:gd name="connsiteY0" fmla="*/ 733425 h 733425"/>
                  <a:gd name="connsiteX1" fmla="*/ 13122 w 89322"/>
                  <a:gd name="connsiteY1" fmla="*/ 0 h 733425"/>
                  <a:gd name="connsiteX0" fmla="*/ 76200 w 78362"/>
                  <a:gd name="connsiteY0" fmla="*/ 733425 h 733425"/>
                  <a:gd name="connsiteX1" fmla="*/ 0 w 78362"/>
                  <a:gd name="connsiteY1" fmla="*/ 0 h 733425"/>
                  <a:gd name="connsiteX0" fmla="*/ 129173 w 129173"/>
                  <a:gd name="connsiteY0" fmla="*/ 733425 h 733425"/>
                  <a:gd name="connsiteX1" fmla="*/ 52973 w 129173"/>
                  <a:gd name="connsiteY1" fmla="*/ 0 h 733425"/>
                  <a:gd name="connsiteX0" fmla="*/ 69401 w 97976"/>
                  <a:gd name="connsiteY0" fmla="*/ 723900 h 723900"/>
                  <a:gd name="connsiteX1" fmla="*/ 97976 w 97976"/>
                  <a:gd name="connsiteY1" fmla="*/ 0 h 723900"/>
                  <a:gd name="connsiteX0" fmla="*/ 39453 w 68028"/>
                  <a:gd name="connsiteY0" fmla="*/ 723900 h 723900"/>
                  <a:gd name="connsiteX1" fmla="*/ 68028 w 68028"/>
                  <a:gd name="connsiteY1" fmla="*/ 0 h 723900"/>
                  <a:gd name="connsiteX0" fmla="*/ 35747 w 64322"/>
                  <a:gd name="connsiteY0" fmla="*/ 723900 h 723900"/>
                  <a:gd name="connsiteX1" fmla="*/ 64322 w 64322"/>
                  <a:gd name="connsiteY1" fmla="*/ 0 h 723900"/>
                  <a:gd name="connsiteX0" fmla="*/ 3686 w 289436"/>
                  <a:gd name="connsiteY0" fmla="*/ 51669 h 343033"/>
                  <a:gd name="connsiteX1" fmla="*/ 289436 w 289436"/>
                  <a:gd name="connsiteY1" fmla="*/ 280269 h 343033"/>
                  <a:gd name="connsiteX0" fmla="*/ 3831 w 280056"/>
                  <a:gd name="connsiteY0" fmla="*/ 53369 h 318176"/>
                  <a:gd name="connsiteX1" fmla="*/ 280056 w 280056"/>
                  <a:gd name="connsiteY1" fmla="*/ 253394 h 318176"/>
                  <a:gd name="connsiteX0" fmla="*/ 5210 w 281435"/>
                  <a:gd name="connsiteY0" fmla="*/ 83616 h 283641"/>
                  <a:gd name="connsiteX1" fmla="*/ 281435 w 281435"/>
                  <a:gd name="connsiteY1" fmla="*/ 283641 h 283641"/>
                  <a:gd name="connsiteX0" fmla="*/ 3662 w 356087"/>
                  <a:gd name="connsiteY0" fmla="*/ 61216 h 470791"/>
                  <a:gd name="connsiteX1" fmla="*/ 356087 w 356087"/>
                  <a:gd name="connsiteY1" fmla="*/ 470791 h 470791"/>
                  <a:gd name="connsiteX0" fmla="*/ 0 w 352425"/>
                  <a:gd name="connsiteY0" fmla="*/ 0 h 409575"/>
                  <a:gd name="connsiteX1" fmla="*/ 352425 w 352425"/>
                  <a:gd name="connsiteY1" fmla="*/ 409575 h 409575"/>
                  <a:gd name="connsiteX0" fmla="*/ 0 w 352425"/>
                  <a:gd name="connsiteY0" fmla="*/ 0 h 409575"/>
                  <a:gd name="connsiteX1" fmla="*/ 352425 w 352425"/>
                  <a:gd name="connsiteY1" fmla="*/ 409575 h 409575"/>
                  <a:gd name="connsiteX0" fmla="*/ 0 w 114300"/>
                  <a:gd name="connsiteY0" fmla="*/ 0 h 400050"/>
                  <a:gd name="connsiteX1" fmla="*/ 114300 w 114300"/>
                  <a:gd name="connsiteY1" fmla="*/ 400050 h 400050"/>
                  <a:gd name="connsiteX0" fmla="*/ 0 w 114300"/>
                  <a:gd name="connsiteY0" fmla="*/ 0 h 400050"/>
                  <a:gd name="connsiteX1" fmla="*/ 114300 w 114300"/>
                  <a:gd name="connsiteY1" fmla="*/ 400050 h 400050"/>
                  <a:gd name="connsiteX0" fmla="*/ 0 w 209550"/>
                  <a:gd name="connsiteY0" fmla="*/ 0 h 400050"/>
                  <a:gd name="connsiteX1" fmla="*/ 209550 w 209550"/>
                  <a:gd name="connsiteY1" fmla="*/ 400050 h 400050"/>
                  <a:gd name="connsiteX0" fmla="*/ 0 w 209550"/>
                  <a:gd name="connsiteY0" fmla="*/ 0 h 400050"/>
                  <a:gd name="connsiteX1" fmla="*/ 209550 w 209550"/>
                  <a:gd name="connsiteY1" fmla="*/ 400050 h 400050"/>
                </a:gdLst>
                <a:ahLst/>
                <a:cxnLst>
                  <a:cxn ang="0">
                    <a:pos x="connsiteX0" y="connsiteY0"/>
                  </a:cxn>
                  <a:cxn ang="0">
                    <a:pos x="connsiteX1" y="connsiteY1"/>
                  </a:cxn>
                </a:cxnLst>
                <a:rect l="l" t="t" r="r" b="b"/>
                <a:pathLst>
                  <a:path w="209550" h="400050">
                    <a:moveTo>
                      <a:pt x="0" y="0"/>
                    </a:moveTo>
                    <a:cubicBezTo>
                      <a:pt x="60325" y="82550"/>
                      <a:pt x="158750" y="222250"/>
                      <a:pt x="209550" y="400050"/>
                    </a:cubicBezTo>
                  </a:path>
                </a:pathLst>
              </a:custGeom>
              <a:noFill/>
              <a:ln w="38100" cap="rnd">
                <a:solidFill>
                  <a:srgbClr val="FF3399">
                    <a:alpha val="49804"/>
                  </a:srgb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dirty="0"/>
              </a:p>
            </p:txBody>
          </p:sp>
        </p:grpSp>
      </p:grpSp>
      <p:sp>
        <p:nvSpPr>
          <p:cNvPr id="75" name="角丸四角形吹き出し 25">
            <a:extLst>
              <a:ext uri="{FF2B5EF4-FFF2-40B4-BE49-F238E27FC236}">
                <a16:creationId xmlns:a16="http://schemas.microsoft.com/office/drawing/2014/main" id="{6D24F27C-64DF-41C2-8DED-12C11BB2F2C7}"/>
              </a:ext>
            </a:extLst>
          </p:cNvPr>
          <p:cNvSpPr>
            <a:spLocks/>
          </p:cNvSpPr>
          <p:nvPr/>
        </p:nvSpPr>
        <p:spPr>
          <a:xfrm>
            <a:off x="815856" y="5126053"/>
            <a:ext cx="3838109" cy="1039251"/>
          </a:xfrm>
          <a:prstGeom prst="wedgeRoundRectCallout">
            <a:avLst>
              <a:gd name="adj1" fmla="val -15783"/>
              <a:gd name="adj2" fmla="val -84203"/>
              <a:gd name="adj3" fmla="val 16667"/>
            </a:avLst>
          </a:prstGeom>
          <a:solidFill>
            <a:schemeClr val="accent6">
              <a:lumMod val="20000"/>
              <a:lumOff val="80000"/>
            </a:schemeClr>
          </a:solidFill>
          <a:ln w="12700">
            <a:noFill/>
          </a:ln>
          <a:effectLst>
            <a:innerShdw blurRad="139700">
              <a:srgbClr val="FF6600"/>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ct val="20000"/>
              </a:spcBef>
            </a:pPr>
            <a:r>
              <a:rPr lang="ja-JP" altLang="en-US" sz="2000" dirty="0">
                <a:solidFill>
                  <a:srgbClr val="EEECE1">
                    <a:lumMod val="10000"/>
                  </a:srgbClr>
                </a:solidFill>
              </a:rPr>
              <a:t>時計を傾けても</a:t>
            </a:r>
            <a:r>
              <a:rPr lang="en-US" altLang="ja-JP" sz="2000" dirty="0">
                <a:solidFill>
                  <a:srgbClr val="EEECE1">
                    <a:lumMod val="10000"/>
                  </a:srgbClr>
                </a:solidFill>
              </a:rPr>
              <a:t>3</a:t>
            </a:r>
            <a:r>
              <a:rPr lang="ja-JP" altLang="en-US" sz="2000" dirty="0">
                <a:solidFill>
                  <a:srgbClr val="EEECE1">
                    <a:lumMod val="10000"/>
                  </a:srgbClr>
                </a:solidFill>
              </a:rPr>
              <a:t>と</a:t>
            </a:r>
            <a:r>
              <a:rPr lang="en-US" altLang="ja-JP" sz="2000" dirty="0">
                <a:solidFill>
                  <a:srgbClr val="EEECE1">
                    <a:lumMod val="10000"/>
                  </a:srgbClr>
                </a:solidFill>
              </a:rPr>
              <a:t>9</a:t>
            </a:r>
            <a:r>
              <a:rPr lang="ja-JP" altLang="en-US" sz="2000" dirty="0">
                <a:solidFill>
                  <a:srgbClr val="EEECE1">
                    <a:lumMod val="10000"/>
                  </a:srgbClr>
                </a:solidFill>
              </a:rPr>
              <a:t>で反転</a:t>
            </a:r>
            <a:endParaRPr lang="en-US" altLang="ja-JP" sz="2000" dirty="0">
              <a:solidFill>
                <a:srgbClr val="EEECE1">
                  <a:lumMod val="10000"/>
                </a:srgbClr>
              </a:solidFill>
            </a:endParaRPr>
          </a:p>
          <a:p>
            <a:pPr algn="ctr">
              <a:spcBef>
                <a:spcPct val="20000"/>
              </a:spcBef>
            </a:pPr>
            <a:r>
              <a:rPr lang="ja-JP" altLang="en-US" sz="2000" dirty="0">
                <a:solidFill>
                  <a:srgbClr val="EEECE1">
                    <a:lumMod val="10000"/>
                  </a:srgbClr>
                </a:solidFill>
              </a:rPr>
              <a:t>どうしてなのか</a:t>
            </a:r>
          </a:p>
        </p:txBody>
      </p:sp>
      <p:sp>
        <p:nvSpPr>
          <p:cNvPr id="211" name="鏡を床に　角丸四角形吹き出し 25">
            <a:extLst>
              <a:ext uri="{FF2B5EF4-FFF2-40B4-BE49-F238E27FC236}">
                <a16:creationId xmlns:a16="http://schemas.microsoft.com/office/drawing/2014/main" id="{777E12FB-DF93-4845-AD49-6E746317A17F}"/>
              </a:ext>
            </a:extLst>
          </p:cNvPr>
          <p:cNvSpPr>
            <a:spLocks/>
          </p:cNvSpPr>
          <p:nvPr/>
        </p:nvSpPr>
        <p:spPr>
          <a:xfrm>
            <a:off x="1822432" y="5677278"/>
            <a:ext cx="5214078" cy="1052836"/>
          </a:xfrm>
          <a:prstGeom prst="wedgeRoundRectCallout">
            <a:avLst>
              <a:gd name="adj1" fmla="val -21333"/>
              <a:gd name="adj2" fmla="val -49592"/>
              <a:gd name="adj3" fmla="val 16667"/>
            </a:avLst>
          </a:prstGeom>
          <a:solidFill>
            <a:schemeClr val="accent6">
              <a:lumMod val="20000"/>
              <a:lumOff val="80000"/>
            </a:schemeClr>
          </a:solidFill>
          <a:ln w="12700">
            <a:noFill/>
          </a:ln>
          <a:effectLst>
            <a:innerShdw blurRad="139700">
              <a:srgbClr val="FF6600"/>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ct val="20000"/>
              </a:spcBef>
            </a:pPr>
            <a:r>
              <a:rPr lang="ja-JP" altLang="en-US" sz="2000" dirty="0">
                <a:solidFill>
                  <a:srgbClr val="EEECE1">
                    <a:lumMod val="10000"/>
                  </a:srgbClr>
                </a:solidFill>
              </a:rPr>
              <a:t>上下がどちらかを優先して考える</a:t>
            </a:r>
          </a:p>
        </p:txBody>
      </p:sp>
    </p:spTree>
    <p:extLst>
      <p:ext uri="{BB962C8B-B14F-4D97-AF65-F5344CB8AC3E}">
        <p14:creationId xmlns:p14="http://schemas.microsoft.com/office/powerpoint/2010/main" val="111782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500"/>
                                  </p:stCondLst>
                                  <p:childTnLst>
                                    <p:set>
                                      <p:cBhvr>
                                        <p:cTn id="11" dur="1" fill="hold">
                                          <p:stCondLst>
                                            <p:cond delay="0"/>
                                          </p:stCondLst>
                                        </p:cTn>
                                        <p:tgtEl>
                                          <p:spTgt spid="67"/>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nodeType="afterEffect">
                                  <p:stCondLst>
                                    <p:cond delay="500"/>
                                  </p:stCondLst>
                                  <p:childTnLst>
                                    <p:set>
                                      <p:cBhvr>
                                        <p:cTn id="14" dur="1" fill="hold">
                                          <p:stCondLst>
                                            <p:cond delay="0"/>
                                          </p:stCondLst>
                                        </p:cTn>
                                        <p:tgtEl>
                                          <p:spTgt spid="5"/>
                                        </p:tgtEl>
                                        <p:attrNameLst>
                                          <p:attrName>style.visibility</p:attrName>
                                        </p:attrNameLst>
                                      </p:cBhvr>
                                      <p:to>
                                        <p:strVal val="visible"/>
                                      </p:to>
                                    </p:set>
                                  </p:childTnLst>
                                </p:cTn>
                              </p:par>
                            </p:childTnLst>
                          </p:cTn>
                        </p:par>
                        <p:par>
                          <p:cTn id="15" fill="hold">
                            <p:stCondLst>
                              <p:cond delay="1000"/>
                            </p:stCondLst>
                            <p:childTnLst>
                              <p:par>
                                <p:cTn id="16" presetID="1" presetClass="entr" presetSubtype="0" fill="hold" grpId="0" nodeType="afterEffect">
                                  <p:stCondLst>
                                    <p:cond delay="500"/>
                                  </p:stCondLst>
                                  <p:childTnLst>
                                    <p:set>
                                      <p:cBhvr>
                                        <p:cTn id="17" dur="1" fill="hold">
                                          <p:stCondLst>
                                            <p:cond delay="0"/>
                                          </p:stCondLst>
                                        </p:cTn>
                                        <p:tgtEl>
                                          <p:spTgt spid="204"/>
                                        </p:tgtEl>
                                        <p:attrNameLst>
                                          <p:attrName>style.visibility</p:attrName>
                                        </p:attrNameLst>
                                      </p:cBhvr>
                                      <p:to>
                                        <p:strVal val="visible"/>
                                      </p:to>
                                    </p:set>
                                  </p:childTnLst>
                                </p:cTn>
                              </p:par>
                            </p:childTnLst>
                          </p:cTn>
                        </p:par>
                        <p:par>
                          <p:cTn id="18" fill="hold">
                            <p:stCondLst>
                              <p:cond delay="1500"/>
                            </p:stCondLst>
                            <p:childTnLst>
                              <p:par>
                                <p:cTn id="19" presetID="1" presetClass="entr" presetSubtype="0" fill="hold" grpId="0" nodeType="afterEffect">
                                  <p:stCondLst>
                                    <p:cond delay="0"/>
                                  </p:stCondLst>
                                  <p:childTnLst>
                                    <p:set>
                                      <p:cBhvr>
                                        <p:cTn id="20" dur="1" fill="hold">
                                          <p:stCondLst>
                                            <p:cond delay="0"/>
                                          </p:stCondLst>
                                        </p:cTn>
                                        <p:tgtEl>
                                          <p:spTgt spid="208"/>
                                        </p:tgtEl>
                                        <p:attrNameLst>
                                          <p:attrName>style.visibility</p:attrName>
                                        </p:attrNameLst>
                                      </p:cBhvr>
                                      <p:to>
                                        <p:strVal val="visible"/>
                                      </p:to>
                                    </p:set>
                                  </p:childTnLst>
                                </p:cTn>
                              </p:par>
                              <p:par>
                                <p:cTn id="21" presetID="1" presetClass="entr" presetSubtype="0" fill="hold" grpId="0" nodeType="withEffect">
                                  <p:stCondLst>
                                    <p:cond delay="500"/>
                                  </p:stCondLst>
                                  <p:childTnLst>
                                    <p:set>
                                      <p:cBhvr>
                                        <p:cTn id="22" dur="1" fill="hold">
                                          <p:stCondLst>
                                            <p:cond delay="0"/>
                                          </p:stCondLst>
                                        </p:cTn>
                                        <p:tgtEl>
                                          <p:spTgt spid="2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animBg="1"/>
      <p:bldP spid="208" grpId="0" animBg="1"/>
      <p:bldP spid="210" grpId="0" animBg="1"/>
      <p:bldP spid="6" grpId="0" animBg="1"/>
      <p:bldP spid="62" grpId="0" animBg="1"/>
      <p:bldP spid="2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グループ化 102">
            <a:extLst>
              <a:ext uri="{FF2B5EF4-FFF2-40B4-BE49-F238E27FC236}">
                <a16:creationId xmlns:a16="http://schemas.microsoft.com/office/drawing/2014/main" id="{D3167FB2-B4F1-46A7-96CC-B694746C8D8D}"/>
              </a:ext>
            </a:extLst>
          </p:cNvPr>
          <p:cNvGrpSpPr/>
          <p:nvPr/>
        </p:nvGrpSpPr>
        <p:grpSpPr>
          <a:xfrm>
            <a:off x="3778945" y="2628000"/>
            <a:ext cx="2124000" cy="1908000"/>
            <a:chOff x="1236841" y="677411"/>
            <a:chExt cx="2124000" cy="1908000"/>
          </a:xfrm>
        </p:grpSpPr>
        <p:sp>
          <p:nvSpPr>
            <p:cNvPr id="105" name="正方形/長方形 104">
              <a:extLst>
                <a:ext uri="{FF2B5EF4-FFF2-40B4-BE49-F238E27FC236}">
                  <a16:creationId xmlns:a16="http://schemas.microsoft.com/office/drawing/2014/main" id="{F60C7028-EC1A-4D84-94B9-FC7170967824}"/>
                </a:ext>
              </a:extLst>
            </p:cNvPr>
            <p:cNvSpPr/>
            <p:nvPr/>
          </p:nvSpPr>
          <p:spPr>
            <a:xfrm>
              <a:off x="1236841" y="677411"/>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6" name="図 105">
              <a:extLst>
                <a:ext uri="{FF2B5EF4-FFF2-40B4-BE49-F238E27FC236}">
                  <a16:creationId xmlns:a16="http://schemas.microsoft.com/office/drawing/2014/main" id="{E524F9A1-6364-42A1-AEA2-F409EF35DD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51020" y="770746"/>
              <a:ext cx="1895641" cy="1721330"/>
            </a:xfrm>
            <a:prstGeom prst="rect">
              <a:avLst/>
            </a:prstGeom>
          </p:spPr>
        </p:pic>
        <p:sp>
          <p:nvSpPr>
            <p:cNvPr id="108" name="フリーフォーム 33">
              <a:extLst>
                <a:ext uri="{FF2B5EF4-FFF2-40B4-BE49-F238E27FC236}">
                  <a16:creationId xmlns:a16="http://schemas.microsoft.com/office/drawing/2014/main" id="{7D3E3E4C-9A21-4890-9D51-405057818FC8}"/>
                </a:ext>
              </a:extLst>
            </p:cNvPr>
            <p:cNvSpPr/>
            <p:nvPr/>
          </p:nvSpPr>
          <p:spPr>
            <a:xfrm rot="20985341">
              <a:off x="1630948" y="1922037"/>
              <a:ext cx="304845" cy="74576"/>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152831"/>
                <a:gd name="connsiteY0" fmla="*/ 458825 h 458825"/>
                <a:gd name="connsiteX1" fmla="*/ 2152833 w 2152831"/>
                <a:gd name="connsiteY1" fmla="*/ 0 h 458825"/>
                <a:gd name="connsiteX0" fmla="*/ 2 w 1428211"/>
                <a:gd name="connsiteY0" fmla="*/ 213451 h 213452"/>
                <a:gd name="connsiteX1" fmla="*/ 1428213 w 1428211"/>
                <a:gd name="connsiteY1" fmla="*/ 0 h 213452"/>
                <a:gd name="connsiteX0" fmla="*/ 2 w 1399950"/>
                <a:gd name="connsiteY0" fmla="*/ 167137 h 167136"/>
                <a:gd name="connsiteX1" fmla="*/ 1399952 w 1399950"/>
                <a:gd name="connsiteY1" fmla="*/ 0 h 167136"/>
                <a:gd name="connsiteX0" fmla="*/ 2 w 1399950"/>
                <a:gd name="connsiteY0" fmla="*/ 167137 h 167136"/>
                <a:gd name="connsiteX1" fmla="*/ 1399952 w 1399950"/>
                <a:gd name="connsiteY1" fmla="*/ 0 h 167136"/>
                <a:gd name="connsiteX0" fmla="*/ 2 w 1399950"/>
                <a:gd name="connsiteY0" fmla="*/ 167137 h 167136"/>
                <a:gd name="connsiteX1" fmla="*/ 1399952 w 1399950"/>
                <a:gd name="connsiteY1" fmla="*/ 0 h 167136"/>
              </a:gdLst>
              <a:ahLst/>
              <a:cxnLst>
                <a:cxn ang="0">
                  <a:pos x="connsiteX0" y="connsiteY0"/>
                </a:cxn>
                <a:cxn ang="0">
                  <a:pos x="connsiteX1" y="connsiteY1"/>
                </a:cxn>
              </a:cxnLst>
              <a:rect l="l" t="t" r="r" b="b"/>
              <a:pathLst>
                <a:path w="1399950" h="167136">
                  <a:moveTo>
                    <a:pt x="2" y="167137"/>
                  </a:moveTo>
                  <a:lnTo>
                    <a:pt x="1399952"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09" name="円形吹き出し 47">
              <a:extLst>
                <a:ext uri="{FF2B5EF4-FFF2-40B4-BE49-F238E27FC236}">
                  <a16:creationId xmlns:a16="http://schemas.microsoft.com/office/drawing/2014/main" id="{B86ACC24-E488-4004-B8B8-360EB30D9A17}"/>
                </a:ext>
              </a:extLst>
            </p:cNvPr>
            <p:cNvSpPr/>
            <p:nvPr/>
          </p:nvSpPr>
          <p:spPr>
            <a:xfrm>
              <a:off x="1454567" y="677411"/>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dirty="0">
                  <a:solidFill>
                    <a:prstClr val="black"/>
                  </a:solidFill>
                  <a:effectLst>
                    <a:glow rad="177800">
                      <a:prstClr val="white"/>
                    </a:glow>
                  </a:effectLst>
                </a:rPr>
                <a:t>12</a:t>
              </a:r>
              <a:r>
                <a:rPr lang="ja-JP" altLang="en-US" sz="1600" dirty="0">
                  <a:solidFill>
                    <a:prstClr val="black"/>
                  </a:solidFill>
                  <a:effectLst>
                    <a:glow rad="177800">
                      <a:prstClr val="white"/>
                    </a:glow>
                  </a:effectLst>
                </a:rPr>
                <a:t>と</a:t>
              </a:r>
              <a:r>
                <a:rPr lang="en-US" altLang="ja-JP" sz="1600" dirty="0">
                  <a:solidFill>
                    <a:prstClr val="black"/>
                  </a:solidFill>
                  <a:effectLst>
                    <a:glow rad="177800">
                      <a:prstClr val="white"/>
                    </a:glow>
                  </a:effectLst>
                </a:rPr>
                <a:t>6</a:t>
              </a:r>
            </a:p>
          </p:txBody>
        </p:sp>
        <p:sp>
          <p:nvSpPr>
            <p:cNvPr id="110" name="テキスト ボックス 109">
              <a:extLst>
                <a:ext uri="{FF2B5EF4-FFF2-40B4-BE49-F238E27FC236}">
                  <a16:creationId xmlns:a16="http://schemas.microsoft.com/office/drawing/2014/main" id="{9AA828CB-A100-4749-A498-12F1BD2683C5}"/>
                </a:ext>
              </a:extLst>
            </p:cNvPr>
            <p:cNvSpPr txBox="1"/>
            <p:nvPr/>
          </p:nvSpPr>
          <p:spPr>
            <a:xfrm>
              <a:off x="2490964" y="2312996"/>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grpSp>
      <p:grpSp>
        <p:nvGrpSpPr>
          <p:cNvPr id="7" name="グループ化 6">
            <a:extLst>
              <a:ext uri="{FF2B5EF4-FFF2-40B4-BE49-F238E27FC236}">
                <a16:creationId xmlns:a16="http://schemas.microsoft.com/office/drawing/2014/main" id="{9C9E38A9-A5FB-4FF1-A91E-39B391985F10}"/>
              </a:ext>
            </a:extLst>
          </p:cNvPr>
          <p:cNvGrpSpPr/>
          <p:nvPr/>
        </p:nvGrpSpPr>
        <p:grpSpPr>
          <a:xfrm>
            <a:off x="1224000" y="684000"/>
            <a:ext cx="2124000" cy="1908000"/>
            <a:chOff x="1224000" y="684000"/>
            <a:chExt cx="2124000" cy="1908000"/>
          </a:xfrm>
        </p:grpSpPr>
        <p:grpSp>
          <p:nvGrpSpPr>
            <p:cNvPr id="68" name="グループ化 67">
              <a:extLst>
                <a:ext uri="{FF2B5EF4-FFF2-40B4-BE49-F238E27FC236}">
                  <a16:creationId xmlns:a16="http://schemas.microsoft.com/office/drawing/2014/main" id="{81705C36-E406-4E3D-8950-9C800E211B7F}"/>
                </a:ext>
              </a:extLst>
            </p:cNvPr>
            <p:cNvGrpSpPr/>
            <p:nvPr/>
          </p:nvGrpSpPr>
          <p:grpSpPr>
            <a:xfrm>
              <a:off x="1224000" y="684000"/>
              <a:ext cx="2124000" cy="1908000"/>
              <a:chOff x="1236841" y="677411"/>
              <a:chExt cx="2124000" cy="1908000"/>
            </a:xfrm>
          </p:grpSpPr>
          <p:sp>
            <p:nvSpPr>
              <p:cNvPr id="69" name="正方形/長方形 68">
                <a:extLst>
                  <a:ext uri="{FF2B5EF4-FFF2-40B4-BE49-F238E27FC236}">
                    <a16:creationId xmlns:a16="http://schemas.microsoft.com/office/drawing/2014/main" id="{E585990E-FC9C-4024-9918-D93135C9FF0E}"/>
                  </a:ext>
                </a:extLst>
              </p:cNvPr>
              <p:cNvSpPr/>
              <p:nvPr/>
            </p:nvSpPr>
            <p:spPr>
              <a:xfrm>
                <a:off x="1236841" y="677411"/>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0" name="図 69">
                <a:extLst>
                  <a:ext uri="{FF2B5EF4-FFF2-40B4-BE49-F238E27FC236}">
                    <a16:creationId xmlns:a16="http://schemas.microsoft.com/office/drawing/2014/main" id="{A46AC6C2-4CA8-44ED-BAF2-BBED7A7507F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351020" y="770746"/>
                <a:ext cx="1895643" cy="1721331"/>
              </a:xfrm>
              <a:prstGeom prst="rect">
                <a:avLst/>
              </a:prstGeom>
            </p:spPr>
          </p:pic>
          <p:sp>
            <p:nvSpPr>
              <p:cNvPr id="71" name="フリーフォーム 33">
                <a:extLst>
                  <a:ext uri="{FF2B5EF4-FFF2-40B4-BE49-F238E27FC236}">
                    <a16:creationId xmlns:a16="http://schemas.microsoft.com/office/drawing/2014/main" id="{B95909CA-7C4D-478F-8AD2-8D6A7DE033DC}"/>
                  </a:ext>
                </a:extLst>
              </p:cNvPr>
              <p:cNvSpPr/>
              <p:nvPr/>
            </p:nvSpPr>
            <p:spPr>
              <a:xfrm>
                <a:off x="1485065" y="1993365"/>
                <a:ext cx="603285" cy="1344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73" name="テキスト ボックス 72">
                <a:extLst>
                  <a:ext uri="{FF2B5EF4-FFF2-40B4-BE49-F238E27FC236}">
                    <a16:creationId xmlns:a16="http://schemas.microsoft.com/office/drawing/2014/main" id="{F1B10D64-E0B6-4EEB-B3B4-74BC72BD4F64}"/>
                  </a:ext>
                </a:extLst>
              </p:cNvPr>
              <p:cNvSpPr txBox="1"/>
              <p:nvPr/>
            </p:nvSpPr>
            <p:spPr>
              <a:xfrm>
                <a:off x="1236841" y="677411"/>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①</a:t>
                </a:r>
              </a:p>
            </p:txBody>
          </p:sp>
          <p:sp>
            <p:nvSpPr>
              <p:cNvPr id="82" name="テキスト ボックス 81">
                <a:extLst>
                  <a:ext uri="{FF2B5EF4-FFF2-40B4-BE49-F238E27FC236}">
                    <a16:creationId xmlns:a16="http://schemas.microsoft.com/office/drawing/2014/main" id="{4B7BA268-4A8C-49F1-A1A1-B531F1DBA391}"/>
                  </a:ext>
                </a:extLst>
              </p:cNvPr>
              <p:cNvSpPr txBox="1"/>
              <p:nvPr/>
            </p:nvSpPr>
            <p:spPr>
              <a:xfrm>
                <a:off x="2672686" y="2312996"/>
                <a:ext cx="506431"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600" dirty="0"/>
                  <a:t>左右</a:t>
                </a:r>
              </a:p>
            </p:txBody>
          </p:sp>
        </p:grpSp>
        <p:sp>
          <p:nvSpPr>
            <p:cNvPr id="93" name="円形吹き出し 47">
              <a:extLst>
                <a:ext uri="{FF2B5EF4-FFF2-40B4-BE49-F238E27FC236}">
                  <a16:creationId xmlns:a16="http://schemas.microsoft.com/office/drawing/2014/main" id="{C197D83B-819C-48B1-9F20-743BAFB58DA7}"/>
                </a:ext>
              </a:extLst>
            </p:cNvPr>
            <p:cNvSpPr/>
            <p:nvPr/>
          </p:nvSpPr>
          <p:spPr>
            <a:xfrm>
              <a:off x="1441725" y="684091"/>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dirty="0">
                  <a:solidFill>
                    <a:prstClr val="black"/>
                  </a:solidFill>
                  <a:effectLst>
                    <a:glow rad="177800">
                      <a:prstClr val="white"/>
                    </a:glow>
                  </a:effectLst>
                </a:rPr>
                <a:t>3</a:t>
              </a:r>
              <a:r>
                <a:rPr lang="ja-JP" altLang="en-US" sz="1600" dirty="0">
                  <a:solidFill>
                    <a:prstClr val="black"/>
                  </a:solidFill>
                  <a:effectLst>
                    <a:glow rad="177800">
                      <a:prstClr val="white"/>
                    </a:glow>
                  </a:effectLst>
                </a:rPr>
                <a:t>と</a:t>
              </a:r>
              <a:r>
                <a:rPr lang="en-US" altLang="ja-JP" sz="1600" dirty="0">
                  <a:solidFill>
                    <a:prstClr val="black"/>
                  </a:solidFill>
                  <a:effectLst>
                    <a:glow rad="177800">
                      <a:prstClr val="white"/>
                    </a:glow>
                  </a:effectLst>
                </a:rPr>
                <a:t>9</a:t>
              </a:r>
            </a:p>
          </p:txBody>
        </p:sp>
      </p:grpSp>
      <p:grpSp>
        <p:nvGrpSpPr>
          <p:cNvPr id="6" name="グループ化 5">
            <a:extLst>
              <a:ext uri="{FF2B5EF4-FFF2-40B4-BE49-F238E27FC236}">
                <a16:creationId xmlns:a16="http://schemas.microsoft.com/office/drawing/2014/main" id="{2C847249-059B-4A3D-A991-0D639BB6CA60}"/>
              </a:ext>
            </a:extLst>
          </p:cNvPr>
          <p:cNvGrpSpPr/>
          <p:nvPr/>
        </p:nvGrpSpPr>
        <p:grpSpPr>
          <a:xfrm>
            <a:off x="3780000" y="682299"/>
            <a:ext cx="2124000" cy="1909701"/>
            <a:chOff x="3780000" y="682299"/>
            <a:chExt cx="2124000" cy="1909701"/>
          </a:xfrm>
        </p:grpSpPr>
        <p:grpSp>
          <p:nvGrpSpPr>
            <p:cNvPr id="61" name="グループ化 60">
              <a:extLst>
                <a:ext uri="{FF2B5EF4-FFF2-40B4-BE49-F238E27FC236}">
                  <a16:creationId xmlns:a16="http://schemas.microsoft.com/office/drawing/2014/main" id="{7FFA28A4-0E9B-4C0D-ACB0-53E17032453E}"/>
                </a:ext>
              </a:extLst>
            </p:cNvPr>
            <p:cNvGrpSpPr/>
            <p:nvPr/>
          </p:nvGrpSpPr>
          <p:grpSpPr>
            <a:xfrm>
              <a:off x="3780000" y="684000"/>
              <a:ext cx="2124000" cy="1908000"/>
              <a:chOff x="1236841" y="677411"/>
              <a:chExt cx="2124000" cy="1908000"/>
            </a:xfrm>
          </p:grpSpPr>
          <p:sp>
            <p:nvSpPr>
              <p:cNvPr id="62" name="正方形/長方形 61">
                <a:extLst>
                  <a:ext uri="{FF2B5EF4-FFF2-40B4-BE49-F238E27FC236}">
                    <a16:creationId xmlns:a16="http://schemas.microsoft.com/office/drawing/2014/main" id="{7559A6DF-C362-41E1-9C38-78CFE85FEF31}"/>
                  </a:ext>
                </a:extLst>
              </p:cNvPr>
              <p:cNvSpPr/>
              <p:nvPr/>
            </p:nvSpPr>
            <p:spPr>
              <a:xfrm>
                <a:off x="1236841" y="677411"/>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3" name="図 62">
                <a:extLst>
                  <a:ext uri="{FF2B5EF4-FFF2-40B4-BE49-F238E27FC236}">
                    <a16:creationId xmlns:a16="http://schemas.microsoft.com/office/drawing/2014/main" id="{9E5565B2-E625-485E-91B9-30F9E2AB7D0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351020" y="770746"/>
                <a:ext cx="1895642" cy="1721331"/>
              </a:xfrm>
              <a:prstGeom prst="rect">
                <a:avLst/>
              </a:prstGeom>
            </p:spPr>
          </p:pic>
          <p:sp>
            <p:nvSpPr>
              <p:cNvPr id="64" name="フリーフォーム 33">
                <a:extLst>
                  <a:ext uri="{FF2B5EF4-FFF2-40B4-BE49-F238E27FC236}">
                    <a16:creationId xmlns:a16="http://schemas.microsoft.com/office/drawing/2014/main" id="{5947C95B-9F57-40A3-BC87-C6F74C27FB78}"/>
                  </a:ext>
                </a:extLst>
              </p:cNvPr>
              <p:cNvSpPr/>
              <p:nvPr/>
            </p:nvSpPr>
            <p:spPr>
              <a:xfrm rot="20985341">
                <a:off x="1630948" y="1922037"/>
                <a:ext cx="304845" cy="74576"/>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152831"/>
                  <a:gd name="connsiteY0" fmla="*/ 458825 h 458825"/>
                  <a:gd name="connsiteX1" fmla="*/ 2152833 w 2152831"/>
                  <a:gd name="connsiteY1" fmla="*/ 0 h 458825"/>
                  <a:gd name="connsiteX0" fmla="*/ 2 w 1428211"/>
                  <a:gd name="connsiteY0" fmla="*/ 213451 h 213452"/>
                  <a:gd name="connsiteX1" fmla="*/ 1428213 w 1428211"/>
                  <a:gd name="connsiteY1" fmla="*/ 0 h 213452"/>
                  <a:gd name="connsiteX0" fmla="*/ 2 w 1399950"/>
                  <a:gd name="connsiteY0" fmla="*/ 167137 h 167136"/>
                  <a:gd name="connsiteX1" fmla="*/ 1399952 w 1399950"/>
                  <a:gd name="connsiteY1" fmla="*/ 0 h 167136"/>
                  <a:gd name="connsiteX0" fmla="*/ 2 w 1399950"/>
                  <a:gd name="connsiteY0" fmla="*/ 167137 h 167136"/>
                  <a:gd name="connsiteX1" fmla="*/ 1399952 w 1399950"/>
                  <a:gd name="connsiteY1" fmla="*/ 0 h 167136"/>
                  <a:gd name="connsiteX0" fmla="*/ 2 w 1399950"/>
                  <a:gd name="connsiteY0" fmla="*/ 167137 h 167136"/>
                  <a:gd name="connsiteX1" fmla="*/ 1399952 w 1399950"/>
                  <a:gd name="connsiteY1" fmla="*/ 0 h 167136"/>
                </a:gdLst>
                <a:ahLst/>
                <a:cxnLst>
                  <a:cxn ang="0">
                    <a:pos x="connsiteX0" y="connsiteY0"/>
                  </a:cxn>
                  <a:cxn ang="0">
                    <a:pos x="connsiteX1" y="connsiteY1"/>
                  </a:cxn>
                </a:cxnLst>
                <a:rect l="l" t="t" r="r" b="b"/>
                <a:pathLst>
                  <a:path w="1399950" h="167136">
                    <a:moveTo>
                      <a:pt x="2" y="167137"/>
                    </a:moveTo>
                    <a:lnTo>
                      <a:pt x="1399952"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66" name="テキスト ボックス 65">
                <a:extLst>
                  <a:ext uri="{FF2B5EF4-FFF2-40B4-BE49-F238E27FC236}">
                    <a16:creationId xmlns:a16="http://schemas.microsoft.com/office/drawing/2014/main" id="{C6B81E60-B755-42E2-8FC8-AB6696F6E91A}"/>
                  </a:ext>
                </a:extLst>
              </p:cNvPr>
              <p:cNvSpPr txBox="1"/>
              <p:nvPr/>
            </p:nvSpPr>
            <p:spPr>
              <a:xfrm>
                <a:off x="1236841" y="677411"/>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②</a:t>
                </a:r>
              </a:p>
            </p:txBody>
          </p:sp>
          <p:sp>
            <p:nvSpPr>
              <p:cNvPr id="67" name="テキスト ボックス 66">
                <a:extLst>
                  <a:ext uri="{FF2B5EF4-FFF2-40B4-BE49-F238E27FC236}">
                    <a16:creationId xmlns:a16="http://schemas.microsoft.com/office/drawing/2014/main" id="{BB7679F2-4B0E-446E-8B07-71F11F437C99}"/>
                  </a:ext>
                </a:extLst>
              </p:cNvPr>
              <p:cNvSpPr txBox="1"/>
              <p:nvPr/>
            </p:nvSpPr>
            <p:spPr>
              <a:xfrm>
                <a:off x="2490964" y="2312996"/>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grpSp>
        <p:sp>
          <p:nvSpPr>
            <p:cNvPr id="94" name="円形吹き出し 47">
              <a:extLst>
                <a:ext uri="{FF2B5EF4-FFF2-40B4-BE49-F238E27FC236}">
                  <a16:creationId xmlns:a16="http://schemas.microsoft.com/office/drawing/2014/main" id="{19BA06BE-DA44-4631-935A-755C6098240C}"/>
                </a:ext>
              </a:extLst>
            </p:cNvPr>
            <p:cNvSpPr/>
            <p:nvPr/>
          </p:nvSpPr>
          <p:spPr>
            <a:xfrm>
              <a:off x="4000289" y="682299"/>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dirty="0">
                  <a:solidFill>
                    <a:prstClr val="black"/>
                  </a:solidFill>
                  <a:effectLst>
                    <a:glow rad="177800">
                      <a:prstClr val="white"/>
                    </a:glow>
                  </a:effectLst>
                </a:rPr>
                <a:t>3</a:t>
              </a:r>
              <a:r>
                <a:rPr lang="ja-JP" altLang="en-US" sz="1600" dirty="0">
                  <a:solidFill>
                    <a:prstClr val="black"/>
                  </a:solidFill>
                  <a:effectLst>
                    <a:glow rad="177800">
                      <a:prstClr val="white"/>
                    </a:glow>
                  </a:effectLst>
                </a:rPr>
                <a:t>と</a:t>
              </a:r>
              <a:r>
                <a:rPr lang="en-US" altLang="ja-JP" sz="1600" dirty="0">
                  <a:solidFill>
                    <a:prstClr val="black"/>
                  </a:solidFill>
                  <a:effectLst>
                    <a:glow rad="177800">
                      <a:prstClr val="white"/>
                    </a:glow>
                  </a:effectLst>
                </a:rPr>
                <a:t>9</a:t>
              </a:r>
            </a:p>
          </p:txBody>
        </p:sp>
      </p:grpSp>
      <p:grpSp>
        <p:nvGrpSpPr>
          <p:cNvPr id="8" name="グループ化 7">
            <a:extLst>
              <a:ext uri="{FF2B5EF4-FFF2-40B4-BE49-F238E27FC236}">
                <a16:creationId xmlns:a16="http://schemas.microsoft.com/office/drawing/2014/main" id="{4C978E01-18EC-44A3-87A9-1E1E00ABA055}"/>
              </a:ext>
            </a:extLst>
          </p:cNvPr>
          <p:cNvGrpSpPr/>
          <p:nvPr/>
        </p:nvGrpSpPr>
        <p:grpSpPr>
          <a:xfrm>
            <a:off x="1224000" y="2627999"/>
            <a:ext cx="2124000" cy="1908002"/>
            <a:chOff x="1224000" y="2627999"/>
            <a:chExt cx="2124000" cy="1908002"/>
          </a:xfrm>
        </p:grpSpPr>
        <p:grpSp>
          <p:nvGrpSpPr>
            <p:cNvPr id="83" name="グループ化 82">
              <a:extLst>
                <a:ext uri="{FF2B5EF4-FFF2-40B4-BE49-F238E27FC236}">
                  <a16:creationId xmlns:a16="http://schemas.microsoft.com/office/drawing/2014/main" id="{6212C774-AC03-4DB8-AF60-C113F86BCDBA}"/>
                </a:ext>
              </a:extLst>
            </p:cNvPr>
            <p:cNvGrpSpPr/>
            <p:nvPr/>
          </p:nvGrpSpPr>
          <p:grpSpPr>
            <a:xfrm>
              <a:off x="1224000" y="2628000"/>
              <a:ext cx="2124000" cy="1908001"/>
              <a:chOff x="1236841" y="2615604"/>
              <a:chExt cx="2124000" cy="1908001"/>
            </a:xfrm>
          </p:grpSpPr>
          <p:sp>
            <p:nvSpPr>
              <p:cNvPr id="84" name="正方形/長方形 83">
                <a:extLst>
                  <a:ext uri="{FF2B5EF4-FFF2-40B4-BE49-F238E27FC236}">
                    <a16:creationId xmlns:a16="http://schemas.microsoft.com/office/drawing/2014/main" id="{6AF40E9C-C3A2-435C-8130-DA8A50ABAA97}"/>
                  </a:ext>
                </a:extLst>
              </p:cNvPr>
              <p:cNvSpPr/>
              <p:nvPr/>
            </p:nvSpPr>
            <p:spPr>
              <a:xfrm>
                <a:off x="1236841" y="2615604"/>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85" name="図 84">
                <a:extLst>
                  <a:ext uri="{FF2B5EF4-FFF2-40B4-BE49-F238E27FC236}">
                    <a16:creationId xmlns:a16="http://schemas.microsoft.com/office/drawing/2014/main" id="{F8B5B13B-2C3B-4FAA-9F4D-CFCF77FE75A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351020" y="2708939"/>
                <a:ext cx="1895642" cy="1721331"/>
              </a:xfrm>
              <a:prstGeom prst="rect">
                <a:avLst/>
              </a:prstGeom>
            </p:spPr>
          </p:pic>
          <p:sp>
            <p:nvSpPr>
              <p:cNvPr id="86" name="フリーフォーム 33">
                <a:extLst>
                  <a:ext uri="{FF2B5EF4-FFF2-40B4-BE49-F238E27FC236}">
                    <a16:creationId xmlns:a16="http://schemas.microsoft.com/office/drawing/2014/main" id="{0122F59B-3256-4860-8970-921393CBEB9D}"/>
                  </a:ext>
                </a:extLst>
              </p:cNvPr>
              <p:cNvSpPr/>
              <p:nvPr/>
            </p:nvSpPr>
            <p:spPr>
              <a:xfrm rot="5400000">
                <a:off x="1329487" y="3863435"/>
                <a:ext cx="603285" cy="1344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89" name="テキスト ボックス 88">
                <a:extLst>
                  <a:ext uri="{FF2B5EF4-FFF2-40B4-BE49-F238E27FC236}">
                    <a16:creationId xmlns:a16="http://schemas.microsoft.com/office/drawing/2014/main" id="{595D0B11-D2A8-444F-B364-5DA1FF46B970}"/>
                  </a:ext>
                </a:extLst>
              </p:cNvPr>
              <p:cNvSpPr txBox="1"/>
              <p:nvPr/>
            </p:nvSpPr>
            <p:spPr>
              <a:xfrm>
                <a:off x="1236841" y="2615604"/>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④</a:t>
                </a:r>
              </a:p>
            </p:txBody>
          </p:sp>
          <p:sp>
            <p:nvSpPr>
              <p:cNvPr id="90" name="テキスト ボックス 89">
                <a:extLst>
                  <a:ext uri="{FF2B5EF4-FFF2-40B4-BE49-F238E27FC236}">
                    <a16:creationId xmlns:a16="http://schemas.microsoft.com/office/drawing/2014/main" id="{15699C80-94E3-4179-A29E-B4BB1CCD5FA0}"/>
                  </a:ext>
                </a:extLst>
              </p:cNvPr>
              <p:cNvSpPr txBox="1"/>
              <p:nvPr/>
            </p:nvSpPr>
            <p:spPr>
              <a:xfrm>
                <a:off x="2672687" y="4251190"/>
                <a:ext cx="506431"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600" dirty="0"/>
                  <a:t>上下</a:t>
                </a:r>
              </a:p>
            </p:txBody>
          </p:sp>
        </p:grpSp>
        <p:sp>
          <p:nvSpPr>
            <p:cNvPr id="97" name="円形吹き出し 47">
              <a:extLst>
                <a:ext uri="{FF2B5EF4-FFF2-40B4-BE49-F238E27FC236}">
                  <a16:creationId xmlns:a16="http://schemas.microsoft.com/office/drawing/2014/main" id="{6195D2D6-EC2A-4051-9A45-179ABCD67AAF}"/>
                </a:ext>
              </a:extLst>
            </p:cNvPr>
            <p:cNvSpPr/>
            <p:nvPr/>
          </p:nvSpPr>
          <p:spPr>
            <a:xfrm>
              <a:off x="1441724" y="2627999"/>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dirty="0">
                  <a:solidFill>
                    <a:prstClr val="black"/>
                  </a:solidFill>
                  <a:effectLst>
                    <a:glow rad="177800">
                      <a:prstClr val="white"/>
                    </a:glow>
                  </a:effectLst>
                </a:rPr>
                <a:t>3</a:t>
              </a:r>
              <a:r>
                <a:rPr lang="ja-JP" altLang="en-US" sz="1600" dirty="0">
                  <a:solidFill>
                    <a:prstClr val="black"/>
                  </a:solidFill>
                  <a:effectLst>
                    <a:glow rad="177800">
                      <a:prstClr val="white"/>
                    </a:glow>
                  </a:effectLst>
                </a:rPr>
                <a:t>と</a:t>
              </a:r>
              <a:r>
                <a:rPr lang="en-US" altLang="ja-JP" sz="1600" dirty="0">
                  <a:solidFill>
                    <a:prstClr val="black"/>
                  </a:solidFill>
                  <a:effectLst>
                    <a:glow rad="177800">
                      <a:prstClr val="white"/>
                    </a:glow>
                  </a:effectLst>
                </a:rPr>
                <a:t>9</a:t>
              </a:r>
            </a:p>
          </p:txBody>
        </p:sp>
      </p:grpSp>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傾いた時計の不思議</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時計の考察２</a:t>
            </a:r>
          </a:p>
        </p:txBody>
      </p:sp>
      <p:pic>
        <p:nvPicPr>
          <p:cNvPr id="36" name="図 35">
            <a:extLst>
              <a:ext uri="{FF2B5EF4-FFF2-40B4-BE49-F238E27FC236}">
                <a16:creationId xmlns:a16="http://schemas.microsoft.com/office/drawing/2014/main" id="{28ACD167-F79B-45FA-8C4C-40538BFA881F}"/>
              </a:ext>
            </a:extLst>
          </p:cNvPr>
          <p:cNvPicPr>
            <a:picLocks noChangeAspect="1"/>
          </p:cNvPicPr>
          <p:nvPr/>
        </p:nvPicPr>
        <p:blipFill>
          <a:blip r:embed="rId7"/>
          <a:stretch>
            <a:fillRect/>
          </a:stretch>
        </p:blipFill>
        <p:spPr>
          <a:xfrm>
            <a:off x="77284" y="576478"/>
            <a:ext cx="1067278" cy="1106373"/>
          </a:xfrm>
          <a:prstGeom prst="rect">
            <a:avLst/>
          </a:prstGeom>
        </p:spPr>
      </p:pic>
      <p:sp>
        <p:nvSpPr>
          <p:cNvPr id="92" name="円形吹き出し 53">
            <a:extLst>
              <a:ext uri="{FF2B5EF4-FFF2-40B4-BE49-F238E27FC236}">
                <a16:creationId xmlns:a16="http://schemas.microsoft.com/office/drawing/2014/main" id="{7E7FB284-A5AE-4E6A-A6EF-D91E49C26A40}"/>
              </a:ext>
            </a:extLst>
          </p:cNvPr>
          <p:cNvSpPr/>
          <p:nvPr/>
        </p:nvSpPr>
        <p:spPr>
          <a:xfrm>
            <a:off x="2445095" y="556905"/>
            <a:ext cx="1338939" cy="814911"/>
          </a:xfrm>
          <a:prstGeom prst="wedgeEllipseCallout">
            <a:avLst>
              <a:gd name="adj1" fmla="val 13190"/>
              <a:gd name="adj2" fmla="val 65679"/>
            </a:avLst>
          </a:prstGeom>
          <a:solidFill>
            <a:schemeClr val="accent1">
              <a:lumMod val="60000"/>
              <a:lumOff val="40000"/>
              <a:alpha val="45000"/>
            </a:schemeClr>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600" dirty="0">
                <a:solidFill>
                  <a:prstClr val="black"/>
                </a:solidFill>
                <a:effectLst>
                  <a:glow rad="177800">
                    <a:prstClr val="white"/>
                  </a:glow>
                </a:effectLst>
              </a:rPr>
              <a:t>文字盤を</a:t>
            </a:r>
            <a:endParaRPr lang="en-US" altLang="ja-JP" sz="1600" dirty="0">
              <a:solidFill>
                <a:prstClr val="black"/>
              </a:solidFill>
              <a:effectLst>
                <a:glow rad="177800">
                  <a:prstClr val="white"/>
                </a:glow>
              </a:effectLst>
            </a:endParaRPr>
          </a:p>
          <a:p>
            <a:pPr lvl="0" algn="ctr"/>
            <a:r>
              <a:rPr lang="ja-JP" altLang="en-US" sz="1600" dirty="0">
                <a:solidFill>
                  <a:prstClr val="black"/>
                </a:solidFill>
                <a:effectLst>
                  <a:glow rad="177800">
                    <a:prstClr val="white"/>
                  </a:glow>
                </a:effectLst>
              </a:rPr>
              <a:t>のぞき込む</a:t>
            </a:r>
            <a:endParaRPr lang="en-US" altLang="ja-JP" sz="1600" dirty="0">
              <a:solidFill>
                <a:prstClr val="black"/>
              </a:solidFill>
              <a:effectLst>
                <a:glow rad="177800">
                  <a:prstClr val="white"/>
                </a:glow>
              </a:effectLst>
            </a:endParaRPr>
          </a:p>
        </p:txBody>
      </p:sp>
      <p:sp>
        <p:nvSpPr>
          <p:cNvPr id="45" name="円形吹き出し 53">
            <a:extLst>
              <a:ext uri="{FF2B5EF4-FFF2-40B4-BE49-F238E27FC236}">
                <a16:creationId xmlns:a16="http://schemas.microsoft.com/office/drawing/2014/main" id="{B8250266-7918-4340-8D12-A485F62C74C4}"/>
              </a:ext>
            </a:extLst>
          </p:cNvPr>
          <p:cNvSpPr/>
          <p:nvPr/>
        </p:nvSpPr>
        <p:spPr>
          <a:xfrm>
            <a:off x="3039988" y="4525960"/>
            <a:ext cx="1333850" cy="838428"/>
          </a:xfrm>
          <a:prstGeom prst="wedgeEllipseCallout">
            <a:avLst>
              <a:gd name="adj1" fmla="val -3740"/>
              <a:gd name="adj2" fmla="val -72942"/>
            </a:avLst>
          </a:prstGeom>
          <a:solidFill>
            <a:schemeClr val="accent1">
              <a:lumMod val="60000"/>
              <a:lumOff val="40000"/>
              <a:alpha val="45000"/>
            </a:schemeClr>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600" dirty="0">
                <a:solidFill>
                  <a:prstClr val="black"/>
                </a:solidFill>
                <a:effectLst>
                  <a:glow rad="177800">
                    <a:prstClr val="white"/>
                  </a:glow>
                </a:effectLst>
              </a:rPr>
              <a:t>文字盤を</a:t>
            </a:r>
            <a:endParaRPr lang="en-US" altLang="ja-JP" sz="1600" dirty="0">
              <a:solidFill>
                <a:prstClr val="black"/>
              </a:solidFill>
              <a:effectLst>
                <a:glow rad="177800">
                  <a:prstClr val="white"/>
                </a:glow>
              </a:effectLst>
            </a:endParaRPr>
          </a:p>
          <a:p>
            <a:pPr lvl="0" algn="ctr"/>
            <a:r>
              <a:rPr lang="ja-JP" altLang="en-US" sz="1600" dirty="0">
                <a:solidFill>
                  <a:prstClr val="black"/>
                </a:solidFill>
                <a:effectLst>
                  <a:glow rad="177800">
                    <a:prstClr val="white"/>
                  </a:glow>
                </a:effectLst>
              </a:rPr>
              <a:t>のぞき込む</a:t>
            </a:r>
            <a:endParaRPr lang="en-US" altLang="ja-JP" sz="1600" dirty="0">
              <a:solidFill>
                <a:prstClr val="black"/>
              </a:solidFill>
              <a:effectLst>
                <a:glow rad="177800">
                  <a:prstClr val="white"/>
                </a:glow>
              </a:effectLst>
            </a:endParaRPr>
          </a:p>
        </p:txBody>
      </p:sp>
      <p:sp>
        <p:nvSpPr>
          <p:cNvPr id="46" name="下矢印 35">
            <a:extLst>
              <a:ext uri="{FF2B5EF4-FFF2-40B4-BE49-F238E27FC236}">
                <a16:creationId xmlns:a16="http://schemas.microsoft.com/office/drawing/2014/main" id="{1A02A0A6-38F1-412F-8AA4-418E2A7DF1A0}"/>
              </a:ext>
            </a:extLst>
          </p:cNvPr>
          <p:cNvSpPr/>
          <p:nvPr/>
        </p:nvSpPr>
        <p:spPr>
          <a:xfrm>
            <a:off x="2156198" y="2395523"/>
            <a:ext cx="297432" cy="351888"/>
          </a:xfrm>
          <a:prstGeom prst="downArrow">
            <a:avLst/>
          </a:prstGeom>
          <a:solidFill>
            <a:schemeClr val="accent1">
              <a:lumMod val="40000"/>
              <a:lumOff val="60000"/>
            </a:schemeClr>
          </a:solidFill>
          <a:ln>
            <a:solidFill>
              <a:schemeClr val="accent1">
                <a:lumMod val="75000"/>
              </a:schemeClr>
            </a:solidFill>
          </a:ln>
          <a:effectLst/>
        </p:spPr>
        <p:txBody>
          <a:bodyPr wrap="square" anchor="ctr" anchorCtr="1">
            <a:spAutoFit/>
          </a:bodyPr>
          <a:lstStyle/>
          <a:p>
            <a:pPr algn="ctr"/>
            <a:endParaRPr lang="ja-JP" altLang="en-US" sz="1400">
              <a:solidFill>
                <a:schemeClr val="tx1"/>
              </a:solidFill>
            </a:endParaRPr>
          </a:p>
        </p:txBody>
      </p:sp>
      <p:sp>
        <p:nvSpPr>
          <p:cNvPr id="47" name="下矢印 35">
            <a:extLst>
              <a:ext uri="{FF2B5EF4-FFF2-40B4-BE49-F238E27FC236}">
                <a16:creationId xmlns:a16="http://schemas.microsoft.com/office/drawing/2014/main" id="{25844B67-39FC-4E03-AE25-E30307F5A1E4}"/>
              </a:ext>
            </a:extLst>
          </p:cNvPr>
          <p:cNvSpPr/>
          <p:nvPr/>
        </p:nvSpPr>
        <p:spPr>
          <a:xfrm>
            <a:off x="4681072" y="2395523"/>
            <a:ext cx="297432" cy="351888"/>
          </a:xfrm>
          <a:prstGeom prst="downArrow">
            <a:avLst/>
          </a:prstGeom>
          <a:solidFill>
            <a:schemeClr val="accent1">
              <a:lumMod val="40000"/>
              <a:lumOff val="60000"/>
            </a:schemeClr>
          </a:solidFill>
          <a:ln>
            <a:solidFill>
              <a:schemeClr val="accent1">
                <a:lumMod val="75000"/>
              </a:schemeClr>
            </a:solidFill>
          </a:ln>
          <a:effectLst/>
        </p:spPr>
        <p:txBody>
          <a:bodyPr wrap="square" anchor="ctr" anchorCtr="1">
            <a:spAutoFit/>
          </a:bodyPr>
          <a:lstStyle/>
          <a:p>
            <a:pPr algn="ctr"/>
            <a:endParaRPr lang="ja-JP" altLang="en-US" sz="1400">
              <a:solidFill>
                <a:schemeClr val="tx1"/>
              </a:solidFill>
            </a:endParaRPr>
          </a:p>
        </p:txBody>
      </p:sp>
      <p:sp>
        <p:nvSpPr>
          <p:cNvPr id="49" name="下矢印 35">
            <a:extLst>
              <a:ext uri="{FF2B5EF4-FFF2-40B4-BE49-F238E27FC236}">
                <a16:creationId xmlns:a16="http://schemas.microsoft.com/office/drawing/2014/main" id="{CBE16709-3689-4C67-B2BB-37A12151366D}"/>
              </a:ext>
            </a:extLst>
          </p:cNvPr>
          <p:cNvSpPr/>
          <p:nvPr/>
        </p:nvSpPr>
        <p:spPr>
          <a:xfrm rot="16200000">
            <a:off x="3422365" y="1499957"/>
            <a:ext cx="297432" cy="351888"/>
          </a:xfrm>
          <a:prstGeom prst="downArrow">
            <a:avLst/>
          </a:prstGeom>
          <a:solidFill>
            <a:schemeClr val="accent1">
              <a:lumMod val="40000"/>
              <a:lumOff val="60000"/>
            </a:schemeClr>
          </a:solidFill>
          <a:ln>
            <a:solidFill>
              <a:schemeClr val="accent1">
                <a:lumMod val="75000"/>
              </a:schemeClr>
            </a:solidFill>
          </a:ln>
          <a:effectLst/>
        </p:spPr>
        <p:txBody>
          <a:bodyPr wrap="square" anchor="ctr" anchorCtr="1">
            <a:spAutoFit/>
          </a:bodyPr>
          <a:lstStyle/>
          <a:p>
            <a:pPr algn="ctr"/>
            <a:endParaRPr lang="ja-JP" altLang="en-US" sz="1400">
              <a:solidFill>
                <a:schemeClr val="tx1"/>
              </a:solidFill>
            </a:endParaRPr>
          </a:p>
        </p:txBody>
      </p:sp>
      <p:sp>
        <p:nvSpPr>
          <p:cNvPr id="51" name="下矢印 35">
            <a:extLst>
              <a:ext uri="{FF2B5EF4-FFF2-40B4-BE49-F238E27FC236}">
                <a16:creationId xmlns:a16="http://schemas.microsoft.com/office/drawing/2014/main" id="{825CC0A3-B430-47BC-82BA-64670C35B9CE}"/>
              </a:ext>
            </a:extLst>
          </p:cNvPr>
          <p:cNvSpPr/>
          <p:nvPr/>
        </p:nvSpPr>
        <p:spPr>
          <a:xfrm rot="16200000">
            <a:off x="3422365" y="3379522"/>
            <a:ext cx="297432" cy="351888"/>
          </a:xfrm>
          <a:prstGeom prst="downArrow">
            <a:avLst/>
          </a:prstGeom>
          <a:solidFill>
            <a:srgbClr val="FF3399">
              <a:alpha val="50000"/>
            </a:srgbClr>
          </a:solidFill>
          <a:ln>
            <a:solidFill>
              <a:srgbClr val="FF3399"/>
            </a:solidFill>
          </a:ln>
          <a:effectLst/>
        </p:spPr>
        <p:txBody>
          <a:bodyPr wrap="square" anchor="ctr" anchorCtr="1">
            <a:spAutoFit/>
          </a:bodyPr>
          <a:lstStyle/>
          <a:p>
            <a:pPr algn="ctr"/>
            <a:endParaRPr lang="ja-JP" altLang="en-US" sz="1400">
              <a:solidFill>
                <a:schemeClr val="tx1"/>
              </a:solidFill>
            </a:endParaRPr>
          </a:p>
        </p:txBody>
      </p:sp>
      <p:grpSp>
        <p:nvGrpSpPr>
          <p:cNvPr id="52" name="グループ化 51">
            <a:extLst>
              <a:ext uri="{FF2B5EF4-FFF2-40B4-BE49-F238E27FC236}">
                <a16:creationId xmlns:a16="http://schemas.microsoft.com/office/drawing/2014/main" id="{BBC48D65-025D-49C8-9908-6A03626FFEF7}"/>
              </a:ext>
            </a:extLst>
          </p:cNvPr>
          <p:cNvGrpSpPr/>
          <p:nvPr/>
        </p:nvGrpSpPr>
        <p:grpSpPr>
          <a:xfrm>
            <a:off x="3081087" y="3165496"/>
            <a:ext cx="4184107" cy="1898002"/>
            <a:chOff x="3825630" y="4412040"/>
            <a:chExt cx="4184107" cy="1898002"/>
          </a:xfrm>
        </p:grpSpPr>
        <p:sp>
          <p:nvSpPr>
            <p:cNvPr id="53" name="フリーフォーム 54">
              <a:extLst>
                <a:ext uri="{FF2B5EF4-FFF2-40B4-BE49-F238E27FC236}">
                  <a16:creationId xmlns:a16="http://schemas.microsoft.com/office/drawing/2014/main" id="{6E496EB0-7853-4FCB-AD92-FE8F3A2B96C5}"/>
                </a:ext>
              </a:extLst>
            </p:cNvPr>
            <p:cNvSpPr/>
            <p:nvPr/>
          </p:nvSpPr>
          <p:spPr>
            <a:xfrm>
              <a:off x="3825630" y="4412040"/>
              <a:ext cx="970085" cy="837602"/>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54" name="それらしい大きさ">
              <a:extLst>
                <a:ext uri="{FF2B5EF4-FFF2-40B4-BE49-F238E27FC236}">
                  <a16:creationId xmlns:a16="http://schemas.microsoft.com/office/drawing/2014/main" id="{15B61D67-74ED-4616-BA75-96AF7F3623BF}"/>
                </a:ext>
              </a:extLst>
            </p:cNvPr>
            <p:cNvSpPr txBox="1"/>
            <p:nvPr/>
          </p:nvSpPr>
          <p:spPr>
            <a:xfrm>
              <a:off x="5003786" y="5909932"/>
              <a:ext cx="3005951" cy="400110"/>
            </a:xfrm>
            <a:prstGeom prst="rect">
              <a:avLst/>
            </a:prstGeom>
            <a:noFill/>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反転の方向が変わるよ！</a:t>
              </a:r>
              <a:endParaRPr kumimoji="1"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endParaRPr>
            </a:p>
          </p:txBody>
        </p:sp>
      </p:grpSp>
      <p:sp>
        <p:nvSpPr>
          <p:cNvPr id="56" name="フリーフォーム 33">
            <a:extLst>
              <a:ext uri="{FF2B5EF4-FFF2-40B4-BE49-F238E27FC236}">
                <a16:creationId xmlns:a16="http://schemas.microsoft.com/office/drawing/2014/main" id="{21D55CF8-8258-4D35-94EB-7518F11D096C}"/>
              </a:ext>
            </a:extLst>
          </p:cNvPr>
          <p:cNvSpPr/>
          <p:nvPr/>
        </p:nvSpPr>
        <p:spPr>
          <a:xfrm flipV="1">
            <a:off x="1749818" y="1476685"/>
            <a:ext cx="505396" cy="438001"/>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160233"/>
              <a:gd name="connsiteY0" fmla="*/ 426289 h 763861"/>
              <a:gd name="connsiteX1" fmla="*/ 3160233 w 3160233"/>
              <a:gd name="connsiteY1" fmla="*/ 0 h 763861"/>
              <a:gd name="connsiteX0" fmla="*/ 0 w 3161638"/>
              <a:gd name="connsiteY0" fmla="*/ 426289 h 881734"/>
              <a:gd name="connsiteX1" fmla="*/ 3160233 w 3161638"/>
              <a:gd name="connsiteY1" fmla="*/ 0 h 881734"/>
              <a:gd name="connsiteX0" fmla="*/ 0 w 3212615"/>
              <a:gd name="connsiteY0" fmla="*/ 426289 h 927955"/>
              <a:gd name="connsiteX1" fmla="*/ 3160233 w 3212615"/>
              <a:gd name="connsiteY1" fmla="*/ 0 h 927955"/>
              <a:gd name="connsiteX0" fmla="*/ 0 w 3052352"/>
              <a:gd name="connsiteY0" fmla="*/ 1469657 h 1658976"/>
              <a:gd name="connsiteX1" fmla="*/ 2997503 w 3052352"/>
              <a:gd name="connsiteY1" fmla="*/ 0 h 1658976"/>
              <a:gd name="connsiteX0" fmla="*/ 0 w 626709"/>
              <a:gd name="connsiteY0" fmla="*/ 414824 h 922209"/>
              <a:gd name="connsiteX1" fmla="*/ 419513 w 626709"/>
              <a:gd name="connsiteY1" fmla="*/ 0 h 922209"/>
              <a:gd name="connsiteX0" fmla="*/ 0 w 439660"/>
              <a:gd name="connsiteY0" fmla="*/ 414824 h 616451"/>
              <a:gd name="connsiteX1" fmla="*/ 419513 w 439660"/>
              <a:gd name="connsiteY1" fmla="*/ 0 h 616451"/>
              <a:gd name="connsiteX0" fmla="*/ 0 w 431809"/>
              <a:gd name="connsiteY0" fmla="*/ 414824 h 485956"/>
              <a:gd name="connsiteX1" fmla="*/ 419513 w 431809"/>
              <a:gd name="connsiteY1" fmla="*/ 0 h 485956"/>
              <a:gd name="connsiteX0" fmla="*/ 0 w 431809"/>
              <a:gd name="connsiteY0" fmla="*/ 472152 h 536760"/>
              <a:gd name="connsiteX1" fmla="*/ 419513 w 431809"/>
              <a:gd name="connsiteY1" fmla="*/ 0 h 536760"/>
              <a:gd name="connsiteX0" fmla="*/ 0 w 464686"/>
              <a:gd name="connsiteY0" fmla="*/ 483618 h 547053"/>
              <a:gd name="connsiteX1" fmla="*/ 453772 w 464686"/>
              <a:gd name="connsiteY1" fmla="*/ 0 h 547053"/>
              <a:gd name="connsiteX0" fmla="*/ 0 w 460394"/>
              <a:gd name="connsiteY0" fmla="*/ 483618 h 548134"/>
              <a:gd name="connsiteX1" fmla="*/ 453772 w 460394"/>
              <a:gd name="connsiteY1" fmla="*/ 0 h 548134"/>
              <a:gd name="connsiteX0" fmla="*/ 0 w 460196"/>
              <a:gd name="connsiteY0" fmla="*/ 483618 h 518655"/>
              <a:gd name="connsiteX1" fmla="*/ 453772 w 460196"/>
              <a:gd name="connsiteY1" fmla="*/ 0 h 518655"/>
              <a:gd name="connsiteX0" fmla="*/ 0 w 454445"/>
              <a:gd name="connsiteY0" fmla="*/ 483618 h 527238"/>
              <a:gd name="connsiteX1" fmla="*/ 453772 w 454445"/>
              <a:gd name="connsiteY1" fmla="*/ 0 h 527238"/>
            </a:gdLst>
            <a:ahLst/>
            <a:cxnLst>
              <a:cxn ang="0">
                <a:pos x="connsiteX0" y="connsiteY0"/>
              </a:cxn>
              <a:cxn ang="0">
                <a:pos x="connsiteX1" y="connsiteY1"/>
              </a:cxn>
            </a:cxnLst>
            <a:rect l="l" t="t" r="r" b="b"/>
            <a:pathLst>
              <a:path w="454445" h="527238">
                <a:moveTo>
                  <a:pt x="0" y="483618"/>
                </a:moveTo>
                <a:cubicBezTo>
                  <a:pt x="276307" y="629085"/>
                  <a:pt x="467275" y="396253"/>
                  <a:pt x="453772" y="0"/>
                </a:cubicBezTo>
              </a:path>
            </a:pathLst>
          </a:custGeom>
          <a:noFill/>
          <a:ln w="25400">
            <a:solidFill>
              <a:schemeClr val="tx2">
                <a:lumMod val="60000"/>
                <a:lumOff val="40000"/>
              </a:schemeClr>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57" name="円形吹き出し 53">
            <a:extLst>
              <a:ext uri="{FF2B5EF4-FFF2-40B4-BE49-F238E27FC236}">
                <a16:creationId xmlns:a16="http://schemas.microsoft.com/office/drawing/2014/main" id="{2DF20F35-0A84-4D1B-BFBE-0D7602A0505B}"/>
              </a:ext>
            </a:extLst>
          </p:cNvPr>
          <p:cNvSpPr/>
          <p:nvPr/>
        </p:nvSpPr>
        <p:spPr>
          <a:xfrm>
            <a:off x="268044" y="2230064"/>
            <a:ext cx="1118061" cy="444603"/>
          </a:xfrm>
          <a:prstGeom prst="wedgeEllipseCallout">
            <a:avLst>
              <a:gd name="adj1" fmla="val 63828"/>
              <a:gd name="adj2" fmla="val 23166"/>
            </a:avLst>
          </a:prstGeom>
          <a:solidFill>
            <a:schemeClr val="accent1">
              <a:lumMod val="60000"/>
              <a:lumOff val="40000"/>
              <a:alpha val="45000"/>
            </a:schemeClr>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en-US" altLang="ja-JP" sz="1600" dirty="0">
                <a:solidFill>
                  <a:prstClr val="black"/>
                </a:solidFill>
                <a:effectLst>
                  <a:glow rad="177800">
                    <a:prstClr val="white"/>
                  </a:glow>
                </a:effectLst>
              </a:rPr>
              <a:t>90°</a:t>
            </a:r>
            <a:r>
              <a:rPr lang="ja-JP" altLang="en-US" sz="1600" dirty="0">
                <a:solidFill>
                  <a:prstClr val="black"/>
                </a:solidFill>
                <a:effectLst>
                  <a:glow rad="177800">
                    <a:prstClr val="white"/>
                  </a:glow>
                </a:effectLst>
              </a:rPr>
              <a:t>回転</a:t>
            </a:r>
            <a:endParaRPr lang="en-US" altLang="ja-JP" sz="1600" dirty="0">
              <a:solidFill>
                <a:prstClr val="black"/>
              </a:solidFill>
              <a:effectLst>
                <a:glow rad="177800">
                  <a:prstClr val="white"/>
                </a:glow>
              </a:effectLst>
            </a:endParaRPr>
          </a:p>
        </p:txBody>
      </p:sp>
      <p:sp>
        <p:nvSpPr>
          <p:cNvPr id="59" name="フリーフォーム 33">
            <a:extLst>
              <a:ext uri="{FF2B5EF4-FFF2-40B4-BE49-F238E27FC236}">
                <a16:creationId xmlns:a16="http://schemas.microsoft.com/office/drawing/2014/main" id="{AA4EA6F9-9D3A-42B3-9CC9-B00455B825BB}"/>
              </a:ext>
            </a:extLst>
          </p:cNvPr>
          <p:cNvSpPr/>
          <p:nvPr/>
        </p:nvSpPr>
        <p:spPr>
          <a:xfrm flipV="1">
            <a:off x="4175676" y="1357804"/>
            <a:ext cx="396324" cy="438001"/>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160233"/>
              <a:gd name="connsiteY0" fmla="*/ 426289 h 763861"/>
              <a:gd name="connsiteX1" fmla="*/ 3160233 w 3160233"/>
              <a:gd name="connsiteY1" fmla="*/ 0 h 763861"/>
              <a:gd name="connsiteX0" fmla="*/ 0 w 3161638"/>
              <a:gd name="connsiteY0" fmla="*/ 426289 h 881734"/>
              <a:gd name="connsiteX1" fmla="*/ 3160233 w 3161638"/>
              <a:gd name="connsiteY1" fmla="*/ 0 h 881734"/>
              <a:gd name="connsiteX0" fmla="*/ 0 w 3212615"/>
              <a:gd name="connsiteY0" fmla="*/ 426289 h 927955"/>
              <a:gd name="connsiteX1" fmla="*/ 3160233 w 3212615"/>
              <a:gd name="connsiteY1" fmla="*/ 0 h 927955"/>
              <a:gd name="connsiteX0" fmla="*/ 0 w 3052352"/>
              <a:gd name="connsiteY0" fmla="*/ 1469657 h 1658976"/>
              <a:gd name="connsiteX1" fmla="*/ 2997503 w 3052352"/>
              <a:gd name="connsiteY1" fmla="*/ 0 h 1658976"/>
              <a:gd name="connsiteX0" fmla="*/ 0 w 626709"/>
              <a:gd name="connsiteY0" fmla="*/ 414824 h 922209"/>
              <a:gd name="connsiteX1" fmla="*/ 419513 w 626709"/>
              <a:gd name="connsiteY1" fmla="*/ 0 h 922209"/>
              <a:gd name="connsiteX0" fmla="*/ 0 w 439660"/>
              <a:gd name="connsiteY0" fmla="*/ 414824 h 616451"/>
              <a:gd name="connsiteX1" fmla="*/ 419513 w 439660"/>
              <a:gd name="connsiteY1" fmla="*/ 0 h 616451"/>
              <a:gd name="connsiteX0" fmla="*/ 0 w 431809"/>
              <a:gd name="connsiteY0" fmla="*/ 414824 h 485956"/>
              <a:gd name="connsiteX1" fmla="*/ 419513 w 431809"/>
              <a:gd name="connsiteY1" fmla="*/ 0 h 485956"/>
              <a:gd name="connsiteX0" fmla="*/ 0 w 431809"/>
              <a:gd name="connsiteY0" fmla="*/ 472152 h 536760"/>
              <a:gd name="connsiteX1" fmla="*/ 419513 w 431809"/>
              <a:gd name="connsiteY1" fmla="*/ 0 h 536760"/>
              <a:gd name="connsiteX0" fmla="*/ 0 w 464686"/>
              <a:gd name="connsiteY0" fmla="*/ 483618 h 547053"/>
              <a:gd name="connsiteX1" fmla="*/ 453772 w 464686"/>
              <a:gd name="connsiteY1" fmla="*/ 0 h 547053"/>
              <a:gd name="connsiteX0" fmla="*/ 0 w 460394"/>
              <a:gd name="connsiteY0" fmla="*/ 483618 h 548134"/>
              <a:gd name="connsiteX1" fmla="*/ 453772 w 460394"/>
              <a:gd name="connsiteY1" fmla="*/ 0 h 548134"/>
              <a:gd name="connsiteX0" fmla="*/ 0 w 460196"/>
              <a:gd name="connsiteY0" fmla="*/ 483618 h 518655"/>
              <a:gd name="connsiteX1" fmla="*/ 453772 w 460196"/>
              <a:gd name="connsiteY1" fmla="*/ 0 h 518655"/>
              <a:gd name="connsiteX0" fmla="*/ 0 w 454445"/>
              <a:gd name="connsiteY0" fmla="*/ 483618 h 527238"/>
              <a:gd name="connsiteX1" fmla="*/ 453772 w 454445"/>
              <a:gd name="connsiteY1" fmla="*/ 0 h 527238"/>
            </a:gdLst>
            <a:ahLst/>
            <a:cxnLst>
              <a:cxn ang="0">
                <a:pos x="connsiteX0" y="connsiteY0"/>
              </a:cxn>
              <a:cxn ang="0">
                <a:pos x="connsiteX1" y="connsiteY1"/>
              </a:cxn>
            </a:cxnLst>
            <a:rect l="l" t="t" r="r" b="b"/>
            <a:pathLst>
              <a:path w="454445" h="527238">
                <a:moveTo>
                  <a:pt x="0" y="483618"/>
                </a:moveTo>
                <a:cubicBezTo>
                  <a:pt x="276307" y="629085"/>
                  <a:pt x="467275" y="396253"/>
                  <a:pt x="453772" y="0"/>
                </a:cubicBezTo>
              </a:path>
            </a:pathLst>
          </a:custGeom>
          <a:noFill/>
          <a:ln w="25400">
            <a:solidFill>
              <a:schemeClr val="tx2">
                <a:lumMod val="60000"/>
                <a:lumOff val="40000"/>
              </a:schemeClr>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60" name="円形吹き出し 53">
            <a:extLst>
              <a:ext uri="{FF2B5EF4-FFF2-40B4-BE49-F238E27FC236}">
                <a16:creationId xmlns:a16="http://schemas.microsoft.com/office/drawing/2014/main" id="{D69091DE-9758-4EF2-A209-5B7EB1158403}"/>
              </a:ext>
            </a:extLst>
          </p:cNvPr>
          <p:cNvSpPr/>
          <p:nvPr/>
        </p:nvSpPr>
        <p:spPr>
          <a:xfrm>
            <a:off x="5856122" y="2565538"/>
            <a:ext cx="1118061" cy="444603"/>
          </a:xfrm>
          <a:prstGeom prst="wedgeEllipseCallout">
            <a:avLst>
              <a:gd name="adj1" fmla="val -64983"/>
              <a:gd name="adj2" fmla="val -20538"/>
            </a:avLst>
          </a:prstGeom>
          <a:solidFill>
            <a:schemeClr val="accent1">
              <a:lumMod val="60000"/>
              <a:lumOff val="40000"/>
              <a:alpha val="45000"/>
            </a:schemeClr>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en-US" altLang="ja-JP" sz="1600" dirty="0">
                <a:solidFill>
                  <a:prstClr val="black"/>
                </a:solidFill>
                <a:effectLst>
                  <a:glow rad="177800">
                    <a:prstClr val="white"/>
                  </a:glow>
                </a:effectLst>
              </a:rPr>
              <a:t>90°</a:t>
            </a:r>
            <a:r>
              <a:rPr lang="ja-JP" altLang="en-US" sz="1600" dirty="0">
                <a:solidFill>
                  <a:prstClr val="black"/>
                </a:solidFill>
                <a:effectLst>
                  <a:glow rad="177800">
                    <a:prstClr val="white"/>
                  </a:glow>
                </a:effectLst>
              </a:rPr>
              <a:t>回転</a:t>
            </a:r>
            <a:endParaRPr lang="en-US" altLang="ja-JP" sz="1600" dirty="0">
              <a:solidFill>
                <a:prstClr val="black"/>
              </a:solidFill>
              <a:effectLst>
                <a:glow rad="177800">
                  <a:prstClr val="white"/>
                </a:glow>
              </a:effectLst>
            </a:endParaRPr>
          </a:p>
        </p:txBody>
      </p:sp>
      <p:sp>
        <p:nvSpPr>
          <p:cNvPr id="65" name="フリーフォーム 33">
            <a:extLst>
              <a:ext uri="{FF2B5EF4-FFF2-40B4-BE49-F238E27FC236}">
                <a16:creationId xmlns:a16="http://schemas.microsoft.com/office/drawing/2014/main" id="{F5836661-F941-492E-8242-DC329662ADD5}"/>
              </a:ext>
            </a:extLst>
          </p:cNvPr>
          <p:cNvSpPr/>
          <p:nvPr/>
        </p:nvSpPr>
        <p:spPr>
          <a:xfrm rot="20293337">
            <a:off x="4195155" y="1966062"/>
            <a:ext cx="1440000" cy="0"/>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72" name="フリーフォーム 33">
            <a:extLst>
              <a:ext uri="{FF2B5EF4-FFF2-40B4-BE49-F238E27FC236}">
                <a16:creationId xmlns:a16="http://schemas.microsoft.com/office/drawing/2014/main" id="{31C00843-BD3F-4509-8FB9-6C7AE1CA9F50}"/>
              </a:ext>
            </a:extLst>
          </p:cNvPr>
          <p:cNvSpPr/>
          <p:nvPr/>
        </p:nvSpPr>
        <p:spPr>
          <a:xfrm rot="20293337">
            <a:off x="4137598" y="3867480"/>
            <a:ext cx="1440000" cy="0"/>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74" name="コンテンツ プレースホルダー 95">
            <a:extLst>
              <a:ext uri="{FF2B5EF4-FFF2-40B4-BE49-F238E27FC236}">
                <a16:creationId xmlns:a16="http://schemas.microsoft.com/office/drawing/2014/main" id="{80B620C7-EC80-40A9-BCEA-CF2D72BF373A}"/>
              </a:ext>
            </a:extLst>
          </p:cNvPr>
          <p:cNvSpPr txBox="1">
            <a:spLocks/>
          </p:cNvSpPr>
          <p:nvPr/>
        </p:nvSpPr>
        <p:spPr>
          <a:xfrm>
            <a:off x="3893124" y="5650099"/>
            <a:ext cx="2823025" cy="689307"/>
          </a:xfrm>
          <a:prstGeom prst="wedgeRoundRectCallout">
            <a:avLst>
              <a:gd name="adj1" fmla="val -41172"/>
              <a:gd name="adj2" fmla="val -105675"/>
              <a:gd name="adj3" fmla="val 16667"/>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比較を、記憶の</a:t>
            </a:r>
            <a:r>
              <a:rPr lang="ja-JP" altLang="en-US"/>
              <a:t>時計から</a:t>
            </a:r>
            <a:endParaRPr lang="en-US" altLang="ja-JP" dirty="0"/>
          </a:p>
          <a:p>
            <a:r>
              <a:rPr lang="ja-JP" altLang="en-US" dirty="0"/>
              <a:t>本当の時計に切り替えた</a:t>
            </a:r>
          </a:p>
        </p:txBody>
      </p:sp>
    </p:spTree>
    <p:extLst>
      <p:ext uri="{BB962C8B-B14F-4D97-AF65-F5344CB8AC3E}">
        <p14:creationId xmlns:p14="http://schemas.microsoft.com/office/powerpoint/2010/main" val="51539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500"/>
                                  </p:stCondLst>
                                  <p:childTnLst>
                                    <p:set>
                                      <p:cBhvr>
                                        <p:cTn id="11" dur="1" fill="hold">
                                          <p:stCondLst>
                                            <p:cond delay="0"/>
                                          </p:stCondLst>
                                        </p:cTn>
                                        <p:tgtEl>
                                          <p:spTgt spid="4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56"/>
                                        </p:tgtEl>
                                        <p:attrNameLst>
                                          <p:attrName>style.visibility</p:attrName>
                                        </p:attrNameLst>
                                      </p:cBhvr>
                                      <p:to>
                                        <p:strVal val="hidden"/>
                                      </p:to>
                                    </p:set>
                                  </p:childTnLst>
                                </p:cTn>
                              </p:par>
                            </p:childTnLst>
                          </p:cTn>
                        </p:par>
                        <p:par>
                          <p:cTn id="16" fill="hold">
                            <p:stCondLst>
                              <p:cond delay="0"/>
                            </p:stCondLst>
                            <p:childTnLst>
                              <p:par>
                                <p:cTn id="17" presetID="1" presetClass="entr" presetSubtype="0" fill="hold" grpId="0" nodeType="afterEffect">
                                  <p:stCondLst>
                                    <p:cond delay="500"/>
                                  </p:stCondLst>
                                  <p:childTnLst>
                                    <p:set>
                                      <p:cBhvr>
                                        <p:cTn id="18" dur="1" fill="hold">
                                          <p:stCondLst>
                                            <p:cond delay="0"/>
                                          </p:stCondLst>
                                        </p:cTn>
                                        <p:tgtEl>
                                          <p:spTgt spid="92"/>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500"/>
                                  </p:stCondLst>
                                  <p:childTnLst>
                                    <p:set>
                                      <p:cBhvr>
                                        <p:cTn id="21" dur="1" fill="hold">
                                          <p:stCondLst>
                                            <p:cond delay="0"/>
                                          </p:stCondLst>
                                        </p:cTn>
                                        <p:tgtEl>
                                          <p:spTgt spid="49"/>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grpId="0" nodeType="afterEffect">
                                  <p:stCondLst>
                                    <p:cond delay="500"/>
                                  </p:stCondLst>
                                  <p:childTnLst>
                                    <p:set>
                                      <p:cBhvr>
                                        <p:cTn id="24" dur="1" fill="hold">
                                          <p:stCondLst>
                                            <p:cond delay="0"/>
                                          </p:stCondLst>
                                        </p:cTn>
                                        <p:tgtEl>
                                          <p:spTgt spid="6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500"/>
                                  </p:stCondLst>
                                  <p:childTnLst>
                                    <p:set>
                                      <p:cBhvr>
                                        <p:cTn id="33" dur="1" fill="hold">
                                          <p:stCondLst>
                                            <p:cond delay="0"/>
                                          </p:stCondLst>
                                        </p:cTn>
                                        <p:tgtEl>
                                          <p:spTgt spid="47"/>
                                        </p:tgtEl>
                                        <p:attrNameLst>
                                          <p:attrName>style.visibility</p:attrName>
                                        </p:attrNameLst>
                                      </p:cBhvr>
                                      <p:to>
                                        <p:strVal val="visible"/>
                                      </p:to>
                                    </p:set>
                                  </p:childTnLst>
                                </p:cTn>
                              </p:par>
                            </p:childTnLst>
                          </p:cTn>
                        </p:par>
                        <p:par>
                          <p:cTn id="34" fill="hold">
                            <p:stCondLst>
                              <p:cond delay="500"/>
                            </p:stCondLst>
                            <p:childTnLst>
                              <p:par>
                                <p:cTn id="35" presetID="1" presetClass="entr" presetSubtype="0" fill="hold" nodeType="afterEffect">
                                  <p:stCondLst>
                                    <p:cond delay="500"/>
                                  </p:stCondLst>
                                  <p:childTnLst>
                                    <p:set>
                                      <p:cBhvr>
                                        <p:cTn id="36" dur="1" fill="hold">
                                          <p:stCondLst>
                                            <p:cond delay="0"/>
                                          </p:stCondLst>
                                        </p:cTn>
                                        <p:tgtEl>
                                          <p:spTgt spid="103"/>
                                        </p:tgtEl>
                                        <p:attrNameLst>
                                          <p:attrName>style.visibility</p:attrName>
                                        </p:attrNameLst>
                                      </p:cBhvr>
                                      <p:to>
                                        <p:strVal val="visible"/>
                                      </p:to>
                                    </p:set>
                                  </p:child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0"/>
                                          </p:stCondLst>
                                        </p:cTn>
                                        <p:tgtEl>
                                          <p:spTgt spid="7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1" nodeType="clickEffect">
                                  <p:stCondLst>
                                    <p:cond delay="0"/>
                                  </p:stCondLst>
                                  <p:childTnLst>
                                    <p:set>
                                      <p:cBhvr>
                                        <p:cTn id="43" dur="1" fill="hold">
                                          <p:stCondLst>
                                            <p:cond delay="0"/>
                                          </p:stCondLst>
                                        </p:cTn>
                                        <p:tgtEl>
                                          <p:spTgt spid="59"/>
                                        </p:tgtEl>
                                        <p:attrNameLst>
                                          <p:attrName>style.visibility</p:attrName>
                                        </p:attrNameLst>
                                      </p:cBhvr>
                                      <p:to>
                                        <p:strVal val="hidden"/>
                                      </p:to>
                                    </p:set>
                                  </p:childTnLst>
                                </p:cTn>
                              </p:par>
                            </p:childTnLst>
                          </p:cTn>
                        </p:par>
                        <p:par>
                          <p:cTn id="44" fill="hold">
                            <p:stCondLst>
                              <p:cond delay="0"/>
                            </p:stCondLst>
                            <p:childTnLst>
                              <p:par>
                                <p:cTn id="45" presetID="1" presetClass="entr" presetSubtype="0" fill="hold" grpId="0" nodeType="after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ntr" presetSubtype="0" fill="hold" grpId="0" nodeType="withEffect">
                                  <p:stCondLst>
                                    <p:cond delay="500"/>
                                  </p:stCondLst>
                                  <p:childTnLst>
                                    <p:set>
                                      <p:cBhvr>
                                        <p:cTn id="48" dur="1" fill="hold">
                                          <p:stCondLst>
                                            <p:cond delay="0"/>
                                          </p:stCondLst>
                                        </p:cTn>
                                        <p:tgtEl>
                                          <p:spTgt spid="51"/>
                                        </p:tgtEl>
                                        <p:attrNameLst>
                                          <p:attrName>style.visibility</p:attrName>
                                        </p:attrNameLst>
                                      </p:cBhvr>
                                      <p:to>
                                        <p:strVal val="visible"/>
                                      </p:to>
                                    </p:set>
                                  </p:childTnLst>
                                </p:cTn>
                              </p:par>
                            </p:childTnLst>
                          </p:cTn>
                        </p:par>
                        <p:par>
                          <p:cTn id="49" fill="hold">
                            <p:stCondLst>
                              <p:cond delay="500"/>
                            </p:stCondLst>
                            <p:childTnLst>
                              <p:par>
                                <p:cTn id="50" presetID="1" presetClass="entr" presetSubtype="0" fill="hold" nodeType="afterEffect">
                                  <p:stCondLst>
                                    <p:cond delay="500"/>
                                  </p:stCondLst>
                                  <p:childTnLst>
                                    <p:set>
                                      <p:cBhvr>
                                        <p:cTn id="51" dur="1" fill="hold">
                                          <p:stCondLst>
                                            <p:cond delay="0"/>
                                          </p:stCondLst>
                                        </p:cTn>
                                        <p:tgtEl>
                                          <p:spTgt spid="5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45" grpId="0" animBg="1"/>
      <p:bldP spid="46" grpId="0" animBg="1"/>
      <p:bldP spid="47" grpId="0" animBg="1"/>
      <p:bldP spid="49" grpId="0" animBg="1"/>
      <p:bldP spid="51" grpId="0" animBg="1"/>
      <p:bldP spid="56" grpId="0" animBg="1"/>
      <p:bldP spid="56" grpId="1" animBg="1"/>
      <p:bldP spid="57" grpId="0" animBg="1"/>
      <p:bldP spid="59" grpId="0" animBg="1"/>
      <p:bldP spid="59" grpId="1" animBg="1"/>
      <p:bldP spid="60" grpId="0" animBg="1"/>
      <p:bldP spid="65" grpId="0" animBg="1"/>
      <p:bldP spid="72" grpId="0" animBg="1"/>
      <p:bldP spid="7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3CB72ACA-9F69-4A4D-8E02-92DB217B32B4}"/>
              </a:ext>
            </a:extLst>
          </p:cNvPr>
          <p:cNvGrpSpPr/>
          <p:nvPr/>
        </p:nvGrpSpPr>
        <p:grpSpPr>
          <a:xfrm>
            <a:off x="1224000" y="2627999"/>
            <a:ext cx="2124000" cy="1908002"/>
            <a:chOff x="1224000" y="2627999"/>
            <a:chExt cx="2124000" cy="1908002"/>
          </a:xfrm>
        </p:grpSpPr>
        <p:grpSp>
          <p:nvGrpSpPr>
            <p:cNvPr id="90" name="グループ化 89">
              <a:extLst>
                <a:ext uri="{FF2B5EF4-FFF2-40B4-BE49-F238E27FC236}">
                  <a16:creationId xmlns:a16="http://schemas.microsoft.com/office/drawing/2014/main" id="{8ACADDC6-67C6-4125-97C0-B0CC5EE53B5F}"/>
                </a:ext>
              </a:extLst>
            </p:cNvPr>
            <p:cNvGrpSpPr/>
            <p:nvPr/>
          </p:nvGrpSpPr>
          <p:grpSpPr>
            <a:xfrm>
              <a:off x="1224000" y="2628000"/>
              <a:ext cx="2124000" cy="1908001"/>
              <a:chOff x="1236841" y="2615604"/>
              <a:chExt cx="2124000" cy="1908001"/>
            </a:xfrm>
          </p:grpSpPr>
          <p:sp>
            <p:nvSpPr>
              <p:cNvPr id="91" name="正方形/長方形 90">
                <a:extLst>
                  <a:ext uri="{FF2B5EF4-FFF2-40B4-BE49-F238E27FC236}">
                    <a16:creationId xmlns:a16="http://schemas.microsoft.com/office/drawing/2014/main" id="{DA3E0574-B788-4EC5-847D-6CE9DCE5FB1F}"/>
                  </a:ext>
                </a:extLst>
              </p:cNvPr>
              <p:cNvSpPr/>
              <p:nvPr/>
            </p:nvSpPr>
            <p:spPr>
              <a:xfrm>
                <a:off x="1236841" y="2615604"/>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2" name="図 91">
                <a:extLst>
                  <a:ext uri="{FF2B5EF4-FFF2-40B4-BE49-F238E27FC236}">
                    <a16:creationId xmlns:a16="http://schemas.microsoft.com/office/drawing/2014/main" id="{26695BEA-3917-4054-8AC6-6FBE536B943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51020" y="2708939"/>
                <a:ext cx="1895642" cy="1721331"/>
              </a:xfrm>
              <a:prstGeom prst="rect">
                <a:avLst/>
              </a:prstGeom>
            </p:spPr>
          </p:pic>
          <p:sp>
            <p:nvSpPr>
              <p:cNvPr id="93" name="フリーフォーム 33">
                <a:extLst>
                  <a:ext uri="{FF2B5EF4-FFF2-40B4-BE49-F238E27FC236}">
                    <a16:creationId xmlns:a16="http://schemas.microsoft.com/office/drawing/2014/main" id="{3D29A19E-EB5B-4258-BFE2-FFB8F551C05E}"/>
                  </a:ext>
                </a:extLst>
              </p:cNvPr>
              <p:cNvSpPr/>
              <p:nvPr/>
            </p:nvSpPr>
            <p:spPr>
              <a:xfrm rot="5400000">
                <a:off x="1329487" y="3863435"/>
                <a:ext cx="603285" cy="1344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95" name="テキスト ボックス 94">
                <a:extLst>
                  <a:ext uri="{FF2B5EF4-FFF2-40B4-BE49-F238E27FC236}">
                    <a16:creationId xmlns:a16="http://schemas.microsoft.com/office/drawing/2014/main" id="{378FAF48-2589-4246-843E-E10DB806E352}"/>
                  </a:ext>
                </a:extLst>
              </p:cNvPr>
              <p:cNvSpPr txBox="1"/>
              <p:nvPr/>
            </p:nvSpPr>
            <p:spPr>
              <a:xfrm>
                <a:off x="1236841" y="2615604"/>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④</a:t>
                </a:r>
              </a:p>
            </p:txBody>
          </p:sp>
          <p:sp>
            <p:nvSpPr>
              <p:cNvPr id="97" name="テキスト ボックス 96">
                <a:extLst>
                  <a:ext uri="{FF2B5EF4-FFF2-40B4-BE49-F238E27FC236}">
                    <a16:creationId xmlns:a16="http://schemas.microsoft.com/office/drawing/2014/main" id="{BB44E6DF-0BF1-4A14-9BF2-99ED95376521}"/>
                  </a:ext>
                </a:extLst>
              </p:cNvPr>
              <p:cNvSpPr txBox="1"/>
              <p:nvPr/>
            </p:nvSpPr>
            <p:spPr>
              <a:xfrm>
                <a:off x="2672687" y="4251190"/>
                <a:ext cx="506431"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600" dirty="0"/>
                  <a:t>上下</a:t>
                </a:r>
              </a:p>
            </p:txBody>
          </p:sp>
        </p:grpSp>
        <p:sp>
          <p:nvSpPr>
            <p:cNvPr id="105" name="円形吹き出し 47">
              <a:extLst>
                <a:ext uri="{FF2B5EF4-FFF2-40B4-BE49-F238E27FC236}">
                  <a16:creationId xmlns:a16="http://schemas.microsoft.com/office/drawing/2014/main" id="{4ED88049-0ACD-4F31-9EF4-31C215EF8D9B}"/>
                </a:ext>
              </a:extLst>
            </p:cNvPr>
            <p:cNvSpPr/>
            <p:nvPr/>
          </p:nvSpPr>
          <p:spPr>
            <a:xfrm>
              <a:off x="1441724" y="2627999"/>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a:solidFill>
                    <a:prstClr val="black"/>
                  </a:solidFill>
                  <a:effectLst>
                    <a:glow rad="177800">
                      <a:prstClr val="white"/>
                    </a:glow>
                  </a:effectLst>
                </a:rPr>
                <a:t>3</a:t>
              </a:r>
              <a:r>
                <a:rPr lang="ja-JP" altLang="en-US" sz="1600">
                  <a:solidFill>
                    <a:prstClr val="black"/>
                  </a:solidFill>
                  <a:effectLst>
                    <a:glow rad="177800">
                      <a:prstClr val="white"/>
                    </a:glow>
                  </a:effectLst>
                </a:rPr>
                <a:t>と</a:t>
              </a:r>
              <a:r>
                <a:rPr lang="en-US" altLang="ja-JP" sz="1600" dirty="0">
                  <a:solidFill>
                    <a:prstClr val="black"/>
                  </a:solidFill>
                  <a:effectLst>
                    <a:glow rad="177800">
                      <a:prstClr val="white"/>
                    </a:glow>
                  </a:effectLst>
                </a:rPr>
                <a:t>9</a:t>
              </a:r>
            </a:p>
          </p:txBody>
        </p:sp>
      </p:grpSp>
      <p:grpSp>
        <p:nvGrpSpPr>
          <p:cNvPr id="7" name="グループ化 6">
            <a:extLst>
              <a:ext uri="{FF2B5EF4-FFF2-40B4-BE49-F238E27FC236}">
                <a16:creationId xmlns:a16="http://schemas.microsoft.com/office/drawing/2014/main" id="{11E8947C-C608-424E-8625-39F41021F4E5}"/>
              </a:ext>
            </a:extLst>
          </p:cNvPr>
          <p:cNvGrpSpPr/>
          <p:nvPr/>
        </p:nvGrpSpPr>
        <p:grpSpPr>
          <a:xfrm>
            <a:off x="1224000" y="684000"/>
            <a:ext cx="2124000" cy="1908000"/>
            <a:chOff x="1224000" y="684000"/>
            <a:chExt cx="2124000" cy="1908000"/>
          </a:xfrm>
        </p:grpSpPr>
        <p:grpSp>
          <p:nvGrpSpPr>
            <p:cNvPr id="83" name="グループ化 82">
              <a:extLst>
                <a:ext uri="{FF2B5EF4-FFF2-40B4-BE49-F238E27FC236}">
                  <a16:creationId xmlns:a16="http://schemas.microsoft.com/office/drawing/2014/main" id="{50B479AD-8219-4B4A-BE67-9F498AE1676B}"/>
                </a:ext>
              </a:extLst>
            </p:cNvPr>
            <p:cNvGrpSpPr/>
            <p:nvPr/>
          </p:nvGrpSpPr>
          <p:grpSpPr>
            <a:xfrm>
              <a:off x="1224000" y="684000"/>
              <a:ext cx="2124000" cy="1908000"/>
              <a:chOff x="1236841" y="677411"/>
              <a:chExt cx="2124000" cy="1908000"/>
            </a:xfrm>
          </p:grpSpPr>
          <p:sp>
            <p:nvSpPr>
              <p:cNvPr id="84" name="正方形/長方形 83">
                <a:extLst>
                  <a:ext uri="{FF2B5EF4-FFF2-40B4-BE49-F238E27FC236}">
                    <a16:creationId xmlns:a16="http://schemas.microsoft.com/office/drawing/2014/main" id="{AA6D128A-755F-4848-86B6-48AAAFB11D3C}"/>
                  </a:ext>
                </a:extLst>
              </p:cNvPr>
              <p:cNvSpPr/>
              <p:nvPr/>
            </p:nvSpPr>
            <p:spPr>
              <a:xfrm>
                <a:off x="1236841" y="677411"/>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85" name="図 84">
                <a:extLst>
                  <a:ext uri="{FF2B5EF4-FFF2-40B4-BE49-F238E27FC236}">
                    <a16:creationId xmlns:a16="http://schemas.microsoft.com/office/drawing/2014/main" id="{D77F2C7D-B7A1-4AEE-871C-0B7EE8D6436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351020" y="770746"/>
                <a:ext cx="1895643" cy="1721331"/>
              </a:xfrm>
              <a:prstGeom prst="rect">
                <a:avLst/>
              </a:prstGeom>
            </p:spPr>
          </p:pic>
          <p:sp>
            <p:nvSpPr>
              <p:cNvPr id="86" name="フリーフォーム 33">
                <a:extLst>
                  <a:ext uri="{FF2B5EF4-FFF2-40B4-BE49-F238E27FC236}">
                    <a16:creationId xmlns:a16="http://schemas.microsoft.com/office/drawing/2014/main" id="{E8F50488-06DA-46F2-945F-4A27750EBF40}"/>
                  </a:ext>
                </a:extLst>
              </p:cNvPr>
              <p:cNvSpPr/>
              <p:nvPr/>
            </p:nvSpPr>
            <p:spPr>
              <a:xfrm>
                <a:off x="1485065" y="1993365"/>
                <a:ext cx="603285" cy="1344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88" name="テキスト ボックス 87">
                <a:extLst>
                  <a:ext uri="{FF2B5EF4-FFF2-40B4-BE49-F238E27FC236}">
                    <a16:creationId xmlns:a16="http://schemas.microsoft.com/office/drawing/2014/main" id="{F20669DB-C737-41C0-8093-075786ACE19C}"/>
                  </a:ext>
                </a:extLst>
              </p:cNvPr>
              <p:cNvSpPr txBox="1"/>
              <p:nvPr/>
            </p:nvSpPr>
            <p:spPr>
              <a:xfrm>
                <a:off x="1236841" y="677411"/>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①</a:t>
                </a:r>
              </a:p>
            </p:txBody>
          </p:sp>
          <p:sp>
            <p:nvSpPr>
              <p:cNvPr id="89" name="テキスト ボックス 88">
                <a:extLst>
                  <a:ext uri="{FF2B5EF4-FFF2-40B4-BE49-F238E27FC236}">
                    <a16:creationId xmlns:a16="http://schemas.microsoft.com/office/drawing/2014/main" id="{F430F79A-3943-4F36-B77A-BD36389C8A34}"/>
                  </a:ext>
                </a:extLst>
              </p:cNvPr>
              <p:cNvSpPr txBox="1"/>
              <p:nvPr/>
            </p:nvSpPr>
            <p:spPr>
              <a:xfrm>
                <a:off x="2672686" y="2312996"/>
                <a:ext cx="506431"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600" dirty="0"/>
                  <a:t>左右</a:t>
                </a:r>
              </a:p>
            </p:txBody>
          </p:sp>
        </p:grpSp>
        <p:sp>
          <p:nvSpPr>
            <p:cNvPr id="103" name="円形吹き出し 47">
              <a:extLst>
                <a:ext uri="{FF2B5EF4-FFF2-40B4-BE49-F238E27FC236}">
                  <a16:creationId xmlns:a16="http://schemas.microsoft.com/office/drawing/2014/main" id="{9174491A-2286-4A25-B010-90212AEF6612}"/>
                </a:ext>
              </a:extLst>
            </p:cNvPr>
            <p:cNvSpPr/>
            <p:nvPr/>
          </p:nvSpPr>
          <p:spPr>
            <a:xfrm>
              <a:off x="1441725" y="684091"/>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a:solidFill>
                    <a:prstClr val="black"/>
                  </a:solidFill>
                  <a:effectLst>
                    <a:glow rad="177800">
                      <a:prstClr val="white"/>
                    </a:glow>
                  </a:effectLst>
                </a:rPr>
                <a:t>3</a:t>
              </a:r>
              <a:r>
                <a:rPr lang="ja-JP" altLang="en-US" sz="1600">
                  <a:solidFill>
                    <a:prstClr val="black"/>
                  </a:solidFill>
                  <a:effectLst>
                    <a:glow rad="177800">
                      <a:prstClr val="white"/>
                    </a:glow>
                  </a:effectLst>
                </a:rPr>
                <a:t>と</a:t>
              </a:r>
              <a:r>
                <a:rPr lang="en-US" altLang="ja-JP" sz="1600">
                  <a:solidFill>
                    <a:prstClr val="black"/>
                  </a:solidFill>
                  <a:effectLst>
                    <a:glow rad="177800">
                      <a:prstClr val="white"/>
                    </a:glow>
                  </a:effectLst>
                </a:rPr>
                <a:t>9</a:t>
              </a:r>
              <a:endParaRPr lang="en-US" altLang="ja-JP" sz="1600" dirty="0">
                <a:solidFill>
                  <a:prstClr val="black"/>
                </a:solidFill>
                <a:effectLst>
                  <a:glow rad="177800">
                    <a:prstClr val="white"/>
                  </a:glow>
                </a:effectLst>
              </a:endParaRPr>
            </a:p>
          </p:txBody>
        </p:sp>
      </p:grpSp>
      <p:sp>
        <p:nvSpPr>
          <p:cNvPr id="56" name="正方形/長方形 55">
            <a:extLst>
              <a:ext uri="{FF2B5EF4-FFF2-40B4-BE49-F238E27FC236}">
                <a16:creationId xmlns:a16="http://schemas.microsoft.com/office/drawing/2014/main" id="{8E335332-8B54-4935-B8CC-D5C25F3CF434}"/>
              </a:ext>
            </a:extLst>
          </p:cNvPr>
          <p:cNvSpPr/>
          <p:nvPr/>
        </p:nvSpPr>
        <p:spPr>
          <a:xfrm>
            <a:off x="1140056" y="611063"/>
            <a:ext cx="7536400" cy="5863902"/>
          </a:xfrm>
          <a:prstGeom prst="rect">
            <a:avLst/>
          </a:prstGeom>
          <a:solidFill>
            <a:schemeClr val="bg1">
              <a:alpha val="65000"/>
            </a:schemeClr>
          </a:solidFill>
          <a:ln w="508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pic>
        <p:nvPicPr>
          <p:cNvPr id="194" name="図 193">
            <a:extLst>
              <a:ext uri="{FF2B5EF4-FFF2-40B4-BE49-F238E27FC236}">
                <a16:creationId xmlns:a16="http://schemas.microsoft.com/office/drawing/2014/main" id="{1C83E8D6-CD7A-4522-B991-9AC54D4C8AA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717339" y="1152306"/>
            <a:ext cx="2421285" cy="2202588"/>
          </a:xfrm>
          <a:prstGeom prst="rect">
            <a:avLst/>
          </a:prstGeom>
        </p:spPr>
      </p:pic>
      <p:sp>
        <p:nvSpPr>
          <p:cNvPr id="191" name="フリーフォーム 33">
            <a:extLst>
              <a:ext uri="{FF2B5EF4-FFF2-40B4-BE49-F238E27FC236}">
                <a16:creationId xmlns:a16="http://schemas.microsoft.com/office/drawing/2014/main" id="{99C4A2D3-1EFC-4C7B-8B4B-40B9DCF5C752}"/>
              </a:ext>
            </a:extLst>
          </p:cNvPr>
          <p:cNvSpPr/>
          <p:nvPr/>
        </p:nvSpPr>
        <p:spPr>
          <a:xfrm rot="4687372">
            <a:off x="5712761" y="2694774"/>
            <a:ext cx="900000" cy="0"/>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傾けすぎるとひっくり返る</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時計の考察２</a:t>
            </a:r>
          </a:p>
        </p:txBody>
      </p:sp>
      <p:pic>
        <p:nvPicPr>
          <p:cNvPr id="36" name="図 35">
            <a:extLst>
              <a:ext uri="{FF2B5EF4-FFF2-40B4-BE49-F238E27FC236}">
                <a16:creationId xmlns:a16="http://schemas.microsoft.com/office/drawing/2014/main" id="{28ACD167-F79B-45FA-8C4C-40538BFA881F}"/>
              </a:ext>
            </a:extLst>
          </p:cNvPr>
          <p:cNvPicPr>
            <a:picLocks noChangeAspect="1"/>
          </p:cNvPicPr>
          <p:nvPr/>
        </p:nvPicPr>
        <p:blipFill>
          <a:blip r:embed="rId6"/>
          <a:stretch>
            <a:fillRect/>
          </a:stretch>
        </p:blipFill>
        <p:spPr>
          <a:xfrm>
            <a:off x="77284" y="576478"/>
            <a:ext cx="1067278" cy="1106373"/>
          </a:xfrm>
          <a:prstGeom prst="rect">
            <a:avLst/>
          </a:prstGeom>
        </p:spPr>
      </p:pic>
      <p:grpSp>
        <p:nvGrpSpPr>
          <p:cNvPr id="168" name="グループ化 167">
            <a:extLst>
              <a:ext uri="{FF2B5EF4-FFF2-40B4-BE49-F238E27FC236}">
                <a16:creationId xmlns:a16="http://schemas.microsoft.com/office/drawing/2014/main" id="{B15C4F26-B378-47F4-981F-1B4D190409A0}"/>
              </a:ext>
            </a:extLst>
          </p:cNvPr>
          <p:cNvGrpSpPr/>
          <p:nvPr/>
        </p:nvGrpSpPr>
        <p:grpSpPr>
          <a:xfrm>
            <a:off x="3978408" y="687315"/>
            <a:ext cx="4554032" cy="2597669"/>
            <a:chOff x="639156" y="2958472"/>
            <a:chExt cx="4554032" cy="2597669"/>
          </a:xfrm>
        </p:grpSpPr>
        <p:sp>
          <p:nvSpPr>
            <p:cNvPr id="169" name="正方形/長方形 168">
              <a:extLst>
                <a:ext uri="{FF2B5EF4-FFF2-40B4-BE49-F238E27FC236}">
                  <a16:creationId xmlns:a16="http://schemas.microsoft.com/office/drawing/2014/main" id="{2B7ADDE4-9CD3-4477-BCAC-AE2CFBCC94A0}"/>
                </a:ext>
              </a:extLst>
            </p:cNvPr>
            <p:cNvSpPr/>
            <p:nvPr/>
          </p:nvSpPr>
          <p:spPr>
            <a:xfrm>
              <a:off x="639156" y="2958472"/>
              <a:ext cx="4554032" cy="369332"/>
            </a:xfrm>
            <a:prstGeom prst="rect">
              <a:avLst/>
            </a:prstGeom>
          </p:spPr>
          <p:txBody>
            <a:bodyPr wrap="square">
              <a:spAutoFit/>
            </a:bodyPr>
            <a:lstStyle/>
            <a:p>
              <a:r>
                <a:rPr lang="ja-JP" altLang="en-US" dirty="0"/>
                <a:t>記憶の文字盤を回転できない人は</a:t>
              </a:r>
              <a:endParaRPr lang="en-US" altLang="ja-JP" dirty="0"/>
            </a:p>
          </p:txBody>
        </p:sp>
        <p:grpSp>
          <p:nvGrpSpPr>
            <p:cNvPr id="170" name="グループ化 169">
              <a:extLst>
                <a:ext uri="{FF2B5EF4-FFF2-40B4-BE49-F238E27FC236}">
                  <a16:creationId xmlns:a16="http://schemas.microsoft.com/office/drawing/2014/main" id="{54C71F97-615B-4FB7-8794-28E4396EB495}"/>
                </a:ext>
              </a:extLst>
            </p:cNvPr>
            <p:cNvGrpSpPr/>
            <p:nvPr/>
          </p:nvGrpSpPr>
          <p:grpSpPr>
            <a:xfrm>
              <a:off x="797839" y="3991486"/>
              <a:ext cx="2622036" cy="1564655"/>
              <a:chOff x="797839" y="3991486"/>
              <a:chExt cx="2622036" cy="1564655"/>
            </a:xfrm>
          </p:grpSpPr>
          <p:pic>
            <p:nvPicPr>
              <p:cNvPr id="171" name="図 170">
                <a:extLst>
                  <a:ext uri="{FF2B5EF4-FFF2-40B4-BE49-F238E27FC236}">
                    <a16:creationId xmlns:a16="http://schemas.microsoft.com/office/drawing/2014/main" id="{52EB4122-87A0-49CD-BA62-658B4E618C73}"/>
                  </a:ext>
                </a:extLst>
              </p:cNvPr>
              <p:cNvPicPr>
                <a:picLocks noChangeAspect="1"/>
              </p:cNvPicPr>
              <p:nvPr/>
            </p:nvPicPr>
            <p:blipFill>
              <a:blip r:embed="rId6"/>
              <a:stretch>
                <a:fillRect/>
              </a:stretch>
            </p:blipFill>
            <p:spPr>
              <a:xfrm>
                <a:off x="841690" y="4449768"/>
                <a:ext cx="1067278" cy="1106373"/>
              </a:xfrm>
              <a:prstGeom prst="rect">
                <a:avLst/>
              </a:prstGeom>
            </p:spPr>
          </p:pic>
          <mc:AlternateContent xmlns:mc="http://schemas.openxmlformats.org/markup-compatibility/2006" xmlns:a14="http://schemas.microsoft.com/office/drawing/2010/main">
            <mc:Choice Requires="a14">
              <p:sp>
                <p:nvSpPr>
                  <p:cNvPr id="172" name="テキスト ボックス 171">
                    <a:extLst>
                      <a:ext uri="{FF2B5EF4-FFF2-40B4-BE49-F238E27FC236}">
                        <a16:creationId xmlns:a16="http://schemas.microsoft.com/office/drawing/2014/main" id="{04EAC216-5A2B-4345-B9C8-D61A01EA3190}"/>
                      </a:ext>
                    </a:extLst>
                  </p:cNvPr>
                  <p:cNvSpPr txBox="1"/>
                  <p:nvPr/>
                </p:nvSpPr>
                <p:spPr>
                  <a:xfrm>
                    <a:off x="797839" y="3991486"/>
                    <a:ext cx="1154989" cy="340519"/>
                  </a:xfrm>
                  <a:prstGeom prst="roundRect">
                    <a:avLst/>
                  </a:prstGeom>
                  <a:solidFill>
                    <a:schemeClr val="bg1"/>
                  </a:solidFill>
                  <a:ln>
                    <a:solidFill>
                      <a:schemeClr val="accent1">
                        <a:lumMod val="75000"/>
                      </a:schemeClr>
                    </a:solidFill>
                  </a:ln>
                  <a:effectLst>
                    <a:innerShdw blurRad="114300">
                      <a:schemeClr val="accent1"/>
                    </a:innerShdw>
                  </a:effectLst>
                </p:spPr>
                <p:txBody>
                  <a:bodyPr wrap="none"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14:m>
                      <m:oMathPara xmlns:m="http://schemas.openxmlformats.org/officeDocument/2006/math">
                        <m:oMathParaPr>
                          <m:jc m:val="centerGroup"/>
                        </m:oMathParaPr>
                        <m:oMath xmlns:m="http://schemas.openxmlformats.org/officeDocument/2006/math">
                          <m:r>
                            <a:rPr lang="ja-JP" altLang="en-US" sz="1400" i="1">
                              <a:latin typeface="Cambria Math" panose="02040503050406030204" pitchFamily="18" charset="0"/>
                            </a:rPr>
                            <m:t>記憶の時計</m:t>
                          </m:r>
                        </m:oMath>
                      </m:oMathPara>
                    </a14:m>
                    <a:endParaRPr lang="ja-JP" altLang="en-US" sz="1400" dirty="0"/>
                  </a:p>
                </p:txBody>
              </p:sp>
            </mc:Choice>
            <mc:Fallback xmlns="">
              <p:sp>
                <p:nvSpPr>
                  <p:cNvPr id="172" name="テキスト ボックス 171">
                    <a:extLst>
                      <a:ext uri="{FF2B5EF4-FFF2-40B4-BE49-F238E27FC236}">
                        <a16:creationId xmlns:a16="http://schemas.microsoft.com/office/drawing/2014/main" id="{04EAC216-5A2B-4345-B9C8-D61A01EA3190}"/>
                      </a:ext>
                    </a:extLst>
                  </p:cNvPr>
                  <p:cNvSpPr txBox="1">
                    <a:spLocks noRot="1" noChangeAspect="1" noMove="1" noResize="1" noEditPoints="1" noAdjustHandles="1" noChangeArrowheads="1" noChangeShapeType="1" noTextEdit="1"/>
                  </p:cNvSpPr>
                  <p:nvPr/>
                </p:nvSpPr>
                <p:spPr>
                  <a:xfrm>
                    <a:off x="797839" y="3991486"/>
                    <a:ext cx="1154989" cy="340519"/>
                  </a:xfrm>
                  <a:prstGeom prst="roundRect">
                    <a:avLst/>
                  </a:prstGeom>
                  <a:blipFill>
                    <a:blip r:embed="rId7"/>
                    <a:stretch>
                      <a:fillRect/>
                    </a:stretch>
                  </a:blipFill>
                  <a:ln>
                    <a:solidFill>
                      <a:schemeClr val="accent1">
                        <a:lumMod val="75000"/>
                      </a:schemeClr>
                    </a:solidFill>
                  </a:ln>
                  <a:effectLst>
                    <a:innerShdw blurRad="114300">
                      <a:schemeClr val="accent1"/>
                    </a:innerShdw>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3" name="テキスト ボックス 172">
                    <a:extLst>
                      <a:ext uri="{FF2B5EF4-FFF2-40B4-BE49-F238E27FC236}">
                        <a16:creationId xmlns:a16="http://schemas.microsoft.com/office/drawing/2014/main" id="{19A4C9E3-9609-42C4-9739-D9C7D7D0EBFC}"/>
                      </a:ext>
                    </a:extLst>
                  </p:cNvPr>
                  <p:cNvSpPr txBox="1"/>
                  <p:nvPr/>
                </p:nvSpPr>
                <p:spPr>
                  <a:xfrm>
                    <a:off x="2449633" y="3991486"/>
                    <a:ext cx="970242" cy="340519"/>
                  </a:xfrm>
                  <a:prstGeom prst="roundRect">
                    <a:avLst/>
                  </a:prstGeom>
                  <a:solidFill>
                    <a:schemeClr val="bg1"/>
                  </a:solidFill>
                  <a:ln>
                    <a:solidFill>
                      <a:schemeClr val="accent1">
                        <a:lumMod val="75000"/>
                      </a:schemeClr>
                    </a:solidFill>
                  </a:ln>
                  <a:effectLst>
                    <a:innerShdw blurRad="114300">
                      <a:schemeClr val="accent1"/>
                    </a:innerShdw>
                  </a:effectLst>
                </p:spPr>
                <p:txBody>
                  <a:bodyPr wrap="none"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14:m>
                      <m:oMathPara xmlns:m="http://schemas.openxmlformats.org/officeDocument/2006/math">
                        <m:oMathParaPr>
                          <m:jc m:val="centerGroup"/>
                        </m:oMathParaPr>
                        <m:oMath xmlns:m="http://schemas.openxmlformats.org/officeDocument/2006/math">
                          <m:r>
                            <a:rPr lang="ja-JP" altLang="en-US" sz="1400" i="1">
                              <a:latin typeface="Cambria Math" panose="02040503050406030204" pitchFamily="18" charset="0"/>
                            </a:rPr>
                            <m:t>鏡の時計</m:t>
                          </m:r>
                        </m:oMath>
                      </m:oMathPara>
                    </a14:m>
                    <a:endParaRPr lang="ja-JP" altLang="en-US" sz="1400" dirty="0"/>
                  </a:p>
                </p:txBody>
              </p:sp>
            </mc:Choice>
            <mc:Fallback xmlns="">
              <p:sp>
                <p:nvSpPr>
                  <p:cNvPr id="173" name="テキスト ボックス 172">
                    <a:extLst>
                      <a:ext uri="{FF2B5EF4-FFF2-40B4-BE49-F238E27FC236}">
                        <a16:creationId xmlns:a16="http://schemas.microsoft.com/office/drawing/2014/main" id="{19A4C9E3-9609-42C4-9739-D9C7D7D0EBFC}"/>
                      </a:ext>
                    </a:extLst>
                  </p:cNvPr>
                  <p:cNvSpPr txBox="1">
                    <a:spLocks noRot="1" noChangeAspect="1" noMove="1" noResize="1" noEditPoints="1" noAdjustHandles="1" noChangeArrowheads="1" noChangeShapeType="1" noTextEdit="1"/>
                  </p:cNvSpPr>
                  <p:nvPr/>
                </p:nvSpPr>
                <p:spPr>
                  <a:xfrm>
                    <a:off x="2449633" y="3991486"/>
                    <a:ext cx="970242" cy="340519"/>
                  </a:xfrm>
                  <a:prstGeom prst="roundRect">
                    <a:avLst/>
                  </a:prstGeom>
                  <a:blipFill>
                    <a:blip r:embed="rId8"/>
                    <a:stretch>
                      <a:fillRect/>
                    </a:stretch>
                  </a:blipFill>
                  <a:ln>
                    <a:solidFill>
                      <a:schemeClr val="accent1">
                        <a:lumMod val="75000"/>
                      </a:schemeClr>
                    </a:solidFill>
                  </a:ln>
                  <a:effectLst>
                    <a:innerShdw blurRad="114300">
                      <a:schemeClr val="accent1"/>
                    </a:innerShdw>
                  </a:effectLst>
                </p:spPr>
                <p:txBody>
                  <a:bodyPr/>
                  <a:lstStyle/>
                  <a:p>
                    <a:r>
                      <a:rPr lang="ja-JP" altLang="en-US">
                        <a:noFill/>
                      </a:rPr>
                      <a:t> </a:t>
                    </a:r>
                  </a:p>
                </p:txBody>
              </p:sp>
            </mc:Fallback>
          </mc:AlternateContent>
        </p:grpSp>
      </p:grpSp>
      <p:sp>
        <p:nvSpPr>
          <p:cNvPr id="193" name="フリーフォーム 33">
            <a:extLst>
              <a:ext uri="{FF2B5EF4-FFF2-40B4-BE49-F238E27FC236}">
                <a16:creationId xmlns:a16="http://schemas.microsoft.com/office/drawing/2014/main" id="{A7BF081C-7334-4B46-8373-AC2BD5967A1A}"/>
              </a:ext>
            </a:extLst>
          </p:cNvPr>
          <p:cNvSpPr/>
          <p:nvPr/>
        </p:nvSpPr>
        <p:spPr>
          <a:xfrm rot="5400000">
            <a:off x="4121517" y="2691275"/>
            <a:ext cx="972000" cy="0"/>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209" name="円形吹き出し 47">
            <a:extLst>
              <a:ext uri="{FF2B5EF4-FFF2-40B4-BE49-F238E27FC236}">
                <a16:creationId xmlns:a16="http://schemas.microsoft.com/office/drawing/2014/main" id="{C1ECF221-AE5C-4976-9105-6F0393BA53D7}"/>
              </a:ext>
            </a:extLst>
          </p:cNvPr>
          <p:cNvSpPr/>
          <p:nvPr/>
        </p:nvSpPr>
        <p:spPr>
          <a:xfrm>
            <a:off x="5797093" y="1075565"/>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a:solidFill>
                  <a:prstClr val="black"/>
                </a:solidFill>
                <a:effectLst>
                  <a:glow rad="177800">
                    <a:prstClr val="white"/>
                  </a:glow>
                </a:effectLst>
              </a:rPr>
              <a:t>12</a:t>
            </a:r>
            <a:r>
              <a:rPr lang="ja-JP" altLang="en-US" sz="1600">
                <a:solidFill>
                  <a:prstClr val="black"/>
                </a:solidFill>
                <a:effectLst>
                  <a:glow rad="177800">
                    <a:prstClr val="white"/>
                  </a:glow>
                </a:effectLst>
              </a:rPr>
              <a:t>と</a:t>
            </a:r>
            <a:r>
              <a:rPr lang="en-US" altLang="ja-JP" sz="1600">
                <a:solidFill>
                  <a:prstClr val="black"/>
                </a:solidFill>
                <a:effectLst>
                  <a:glow rad="177800">
                    <a:prstClr val="white"/>
                  </a:glow>
                </a:effectLst>
              </a:rPr>
              <a:t>6</a:t>
            </a:r>
            <a:endParaRPr lang="en-US" altLang="ja-JP" sz="1600" dirty="0">
              <a:solidFill>
                <a:prstClr val="black"/>
              </a:solidFill>
              <a:effectLst>
                <a:glow rad="177800">
                  <a:prstClr val="white"/>
                </a:glow>
              </a:effectLst>
            </a:endParaRPr>
          </a:p>
        </p:txBody>
      </p:sp>
      <p:sp>
        <p:nvSpPr>
          <p:cNvPr id="61" name="楕円 60">
            <a:extLst>
              <a:ext uri="{FF2B5EF4-FFF2-40B4-BE49-F238E27FC236}">
                <a16:creationId xmlns:a16="http://schemas.microsoft.com/office/drawing/2014/main" id="{62FAC076-F1F7-4A29-A2C1-887594C4D329}"/>
              </a:ext>
            </a:extLst>
          </p:cNvPr>
          <p:cNvSpPr>
            <a:spLocks noChangeAspect="1"/>
          </p:cNvSpPr>
          <p:nvPr/>
        </p:nvSpPr>
        <p:spPr>
          <a:xfrm>
            <a:off x="4572000" y="2181424"/>
            <a:ext cx="288026" cy="288000"/>
          </a:xfrm>
          <a:prstGeom prst="ellipse">
            <a:avLst/>
          </a:pr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grpSp>
        <p:nvGrpSpPr>
          <p:cNvPr id="79" name="グループ化 78">
            <a:extLst>
              <a:ext uri="{FF2B5EF4-FFF2-40B4-BE49-F238E27FC236}">
                <a16:creationId xmlns:a16="http://schemas.microsoft.com/office/drawing/2014/main" id="{A9B0F58B-0D14-4030-8932-BB557BB6923A}"/>
              </a:ext>
            </a:extLst>
          </p:cNvPr>
          <p:cNvGrpSpPr/>
          <p:nvPr/>
        </p:nvGrpSpPr>
        <p:grpSpPr>
          <a:xfrm>
            <a:off x="1224000" y="4573453"/>
            <a:ext cx="2124000" cy="1908000"/>
            <a:chOff x="1236841" y="677411"/>
            <a:chExt cx="2124000" cy="1908000"/>
          </a:xfrm>
        </p:grpSpPr>
        <p:sp>
          <p:nvSpPr>
            <p:cNvPr id="80" name="正方形/長方形 79">
              <a:extLst>
                <a:ext uri="{FF2B5EF4-FFF2-40B4-BE49-F238E27FC236}">
                  <a16:creationId xmlns:a16="http://schemas.microsoft.com/office/drawing/2014/main" id="{A53F0201-D2DE-4288-8FCB-E6E7524E41F7}"/>
                </a:ext>
              </a:extLst>
            </p:cNvPr>
            <p:cNvSpPr/>
            <p:nvPr/>
          </p:nvSpPr>
          <p:spPr>
            <a:xfrm>
              <a:off x="1236841" y="677411"/>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81" name="図 80">
              <a:extLst>
                <a:ext uri="{FF2B5EF4-FFF2-40B4-BE49-F238E27FC236}">
                  <a16:creationId xmlns:a16="http://schemas.microsoft.com/office/drawing/2014/main" id="{226E09D9-EBB6-4346-88AA-FFC86655F99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351020" y="770746"/>
              <a:ext cx="1895642" cy="1721331"/>
            </a:xfrm>
            <a:prstGeom prst="rect">
              <a:avLst/>
            </a:prstGeom>
          </p:spPr>
        </p:pic>
        <p:sp>
          <p:nvSpPr>
            <p:cNvPr id="82" name="フリーフォーム 33">
              <a:extLst>
                <a:ext uri="{FF2B5EF4-FFF2-40B4-BE49-F238E27FC236}">
                  <a16:creationId xmlns:a16="http://schemas.microsoft.com/office/drawing/2014/main" id="{E2A15381-DEBA-4F13-BAF7-FEDD0D33576C}"/>
                </a:ext>
              </a:extLst>
            </p:cNvPr>
            <p:cNvSpPr/>
            <p:nvPr/>
          </p:nvSpPr>
          <p:spPr>
            <a:xfrm>
              <a:off x="1456781" y="1801038"/>
              <a:ext cx="603285" cy="1344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87" name="円形吹き出し 47">
              <a:extLst>
                <a:ext uri="{FF2B5EF4-FFF2-40B4-BE49-F238E27FC236}">
                  <a16:creationId xmlns:a16="http://schemas.microsoft.com/office/drawing/2014/main" id="{B2CC03B6-F53C-4BAC-82FE-514D0A8E39A6}"/>
                </a:ext>
              </a:extLst>
            </p:cNvPr>
            <p:cNvSpPr/>
            <p:nvPr/>
          </p:nvSpPr>
          <p:spPr>
            <a:xfrm>
              <a:off x="1454567" y="677411"/>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dirty="0">
                  <a:solidFill>
                    <a:prstClr val="black"/>
                  </a:solidFill>
                  <a:effectLst>
                    <a:glow rad="177800">
                      <a:prstClr val="white"/>
                    </a:glow>
                  </a:effectLst>
                </a:rPr>
                <a:t>3</a:t>
              </a:r>
              <a:r>
                <a:rPr lang="ja-JP" altLang="en-US" sz="1600" dirty="0">
                  <a:solidFill>
                    <a:prstClr val="black"/>
                  </a:solidFill>
                  <a:effectLst>
                    <a:glow rad="177800">
                      <a:prstClr val="white"/>
                    </a:glow>
                  </a:effectLst>
                </a:rPr>
                <a:t>と</a:t>
              </a:r>
              <a:r>
                <a:rPr lang="en-US" altLang="ja-JP" sz="1600" dirty="0">
                  <a:solidFill>
                    <a:prstClr val="black"/>
                  </a:solidFill>
                  <a:effectLst>
                    <a:glow rad="177800">
                      <a:prstClr val="white"/>
                    </a:glow>
                  </a:effectLst>
                </a:rPr>
                <a:t>9</a:t>
              </a:r>
            </a:p>
          </p:txBody>
        </p:sp>
        <p:sp>
          <p:nvSpPr>
            <p:cNvPr id="94" name="テキスト ボックス 93">
              <a:extLst>
                <a:ext uri="{FF2B5EF4-FFF2-40B4-BE49-F238E27FC236}">
                  <a16:creationId xmlns:a16="http://schemas.microsoft.com/office/drawing/2014/main" id="{04B88183-1D7A-4107-994E-AE3DC1CF231D}"/>
                </a:ext>
              </a:extLst>
            </p:cNvPr>
            <p:cNvSpPr txBox="1"/>
            <p:nvPr/>
          </p:nvSpPr>
          <p:spPr>
            <a:xfrm>
              <a:off x="2672686" y="2312996"/>
              <a:ext cx="506431"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600" dirty="0"/>
                <a:t>左右</a:t>
              </a:r>
            </a:p>
          </p:txBody>
        </p:sp>
      </p:grpSp>
      <p:sp>
        <p:nvSpPr>
          <p:cNvPr id="96" name="下矢印 35">
            <a:extLst>
              <a:ext uri="{FF2B5EF4-FFF2-40B4-BE49-F238E27FC236}">
                <a16:creationId xmlns:a16="http://schemas.microsoft.com/office/drawing/2014/main" id="{D82C8969-4952-4DF1-B98F-F83135335EC7}"/>
              </a:ext>
            </a:extLst>
          </p:cNvPr>
          <p:cNvSpPr/>
          <p:nvPr/>
        </p:nvSpPr>
        <p:spPr>
          <a:xfrm>
            <a:off x="2156608" y="2454561"/>
            <a:ext cx="297432" cy="351888"/>
          </a:xfrm>
          <a:prstGeom prst="downArrow">
            <a:avLst/>
          </a:prstGeom>
          <a:solidFill>
            <a:schemeClr val="accent1">
              <a:lumMod val="40000"/>
              <a:lumOff val="60000"/>
            </a:schemeClr>
          </a:solidFill>
          <a:ln>
            <a:solidFill>
              <a:schemeClr val="accent1">
                <a:lumMod val="75000"/>
              </a:schemeClr>
            </a:solidFill>
          </a:ln>
          <a:effectLst/>
        </p:spPr>
        <p:txBody>
          <a:bodyPr wrap="square" anchor="ctr" anchorCtr="1">
            <a:spAutoFit/>
          </a:bodyPr>
          <a:lstStyle/>
          <a:p>
            <a:pPr algn="ctr"/>
            <a:endParaRPr lang="ja-JP" altLang="en-US" sz="1400">
              <a:solidFill>
                <a:schemeClr val="tx1"/>
              </a:solidFill>
            </a:endParaRPr>
          </a:p>
        </p:txBody>
      </p:sp>
      <p:grpSp>
        <p:nvGrpSpPr>
          <p:cNvPr id="98" name="グループ化 97">
            <a:extLst>
              <a:ext uri="{FF2B5EF4-FFF2-40B4-BE49-F238E27FC236}">
                <a16:creationId xmlns:a16="http://schemas.microsoft.com/office/drawing/2014/main" id="{1878402E-8A11-4CD8-9716-C4250E79099A}"/>
              </a:ext>
            </a:extLst>
          </p:cNvPr>
          <p:cNvGrpSpPr/>
          <p:nvPr/>
        </p:nvGrpSpPr>
        <p:grpSpPr>
          <a:xfrm>
            <a:off x="314052" y="1457052"/>
            <a:ext cx="1941124" cy="1115651"/>
            <a:chOff x="3297744" y="1408974"/>
            <a:chExt cx="1941124" cy="1115651"/>
          </a:xfrm>
          <a:effectLst>
            <a:glow rad="127000">
              <a:schemeClr val="bg1">
                <a:alpha val="80000"/>
              </a:schemeClr>
            </a:glow>
          </a:effectLst>
        </p:grpSpPr>
        <p:sp>
          <p:nvSpPr>
            <p:cNvPr id="99" name="フリーフォーム 33">
              <a:extLst>
                <a:ext uri="{FF2B5EF4-FFF2-40B4-BE49-F238E27FC236}">
                  <a16:creationId xmlns:a16="http://schemas.microsoft.com/office/drawing/2014/main" id="{E4631011-DCD0-402A-8F82-5C515405D4E9}"/>
                </a:ext>
              </a:extLst>
            </p:cNvPr>
            <p:cNvSpPr/>
            <p:nvPr/>
          </p:nvSpPr>
          <p:spPr>
            <a:xfrm flipV="1">
              <a:off x="4733472" y="1408974"/>
              <a:ext cx="505396" cy="438001"/>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160233"/>
                <a:gd name="connsiteY0" fmla="*/ 426289 h 763861"/>
                <a:gd name="connsiteX1" fmla="*/ 3160233 w 3160233"/>
                <a:gd name="connsiteY1" fmla="*/ 0 h 763861"/>
                <a:gd name="connsiteX0" fmla="*/ 0 w 3161638"/>
                <a:gd name="connsiteY0" fmla="*/ 426289 h 881734"/>
                <a:gd name="connsiteX1" fmla="*/ 3160233 w 3161638"/>
                <a:gd name="connsiteY1" fmla="*/ 0 h 881734"/>
                <a:gd name="connsiteX0" fmla="*/ 0 w 3212615"/>
                <a:gd name="connsiteY0" fmla="*/ 426289 h 927955"/>
                <a:gd name="connsiteX1" fmla="*/ 3160233 w 3212615"/>
                <a:gd name="connsiteY1" fmla="*/ 0 h 927955"/>
                <a:gd name="connsiteX0" fmla="*/ 0 w 3052352"/>
                <a:gd name="connsiteY0" fmla="*/ 1469657 h 1658976"/>
                <a:gd name="connsiteX1" fmla="*/ 2997503 w 3052352"/>
                <a:gd name="connsiteY1" fmla="*/ 0 h 1658976"/>
                <a:gd name="connsiteX0" fmla="*/ 0 w 626709"/>
                <a:gd name="connsiteY0" fmla="*/ 414824 h 922209"/>
                <a:gd name="connsiteX1" fmla="*/ 419513 w 626709"/>
                <a:gd name="connsiteY1" fmla="*/ 0 h 922209"/>
                <a:gd name="connsiteX0" fmla="*/ 0 w 439660"/>
                <a:gd name="connsiteY0" fmla="*/ 414824 h 616451"/>
                <a:gd name="connsiteX1" fmla="*/ 419513 w 439660"/>
                <a:gd name="connsiteY1" fmla="*/ 0 h 616451"/>
                <a:gd name="connsiteX0" fmla="*/ 0 w 431809"/>
                <a:gd name="connsiteY0" fmla="*/ 414824 h 485956"/>
                <a:gd name="connsiteX1" fmla="*/ 419513 w 431809"/>
                <a:gd name="connsiteY1" fmla="*/ 0 h 485956"/>
                <a:gd name="connsiteX0" fmla="*/ 0 w 431809"/>
                <a:gd name="connsiteY0" fmla="*/ 472152 h 536760"/>
                <a:gd name="connsiteX1" fmla="*/ 419513 w 431809"/>
                <a:gd name="connsiteY1" fmla="*/ 0 h 536760"/>
                <a:gd name="connsiteX0" fmla="*/ 0 w 464686"/>
                <a:gd name="connsiteY0" fmla="*/ 483618 h 547053"/>
                <a:gd name="connsiteX1" fmla="*/ 453772 w 464686"/>
                <a:gd name="connsiteY1" fmla="*/ 0 h 547053"/>
                <a:gd name="connsiteX0" fmla="*/ 0 w 460394"/>
                <a:gd name="connsiteY0" fmla="*/ 483618 h 548134"/>
                <a:gd name="connsiteX1" fmla="*/ 453772 w 460394"/>
                <a:gd name="connsiteY1" fmla="*/ 0 h 548134"/>
                <a:gd name="connsiteX0" fmla="*/ 0 w 460196"/>
                <a:gd name="connsiteY0" fmla="*/ 483618 h 518655"/>
                <a:gd name="connsiteX1" fmla="*/ 453772 w 460196"/>
                <a:gd name="connsiteY1" fmla="*/ 0 h 518655"/>
                <a:gd name="connsiteX0" fmla="*/ 0 w 454445"/>
                <a:gd name="connsiteY0" fmla="*/ 483618 h 527238"/>
                <a:gd name="connsiteX1" fmla="*/ 453772 w 454445"/>
                <a:gd name="connsiteY1" fmla="*/ 0 h 527238"/>
              </a:gdLst>
              <a:ahLst/>
              <a:cxnLst>
                <a:cxn ang="0">
                  <a:pos x="connsiteX0" y="connsiteY0"/>
                </a:cxn>
                <a:cxn ang="0">
                  <a:pos x="connsiteX1" y="connsiteY1"/>
                </a:cxn>
              </a:cxnLst>
              <a:rect l="l" t="t" r="r" b="b"/>
              <a:pathLst>
                <a:path w="454445" h="527238">
                  <a:moveTo>
                    <a:pt x="0" y="483618"/>
                  </a:moveTo>
                  <a:cubicBezTo>
                    <a:pt x="276307" y="629085"/>
                    <a:pt x="467275" y="396253"/>
                    <a:pt x="453772" y="0"/>
                  </a:cubicBezTo>
                </a:path>
              </a:pathLst>
            </a:custGeom>
            <a:noFill/>
            <a:ln w="25400">
              <a:solidFill>
                <a:schemeClr val="tx2">
                  <a:lumMod val="60000"/>
                  <a:lumOff val="40000"/>
                </a:schemeClr>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00" name="円形吹き出し 53">
              <a:extLst>
                <a:ext uri="{FF2B5EF4-FFF2-40B4-BE49-F238E27FC236}">
                  <a16:creationId xmlns:a16="http://schemas.microsoft.com/office/drawing/2014/main" id="{1E5F22C0-2B52-4DE9-AB71-AF617B48921D}"/>
                </a:ext>
              </a:extLst>
            </p:cNvPr>
            <p:cNvSpPr/>
            <p:nvPr/>
          </p:nvSpPr>
          <p:spPr>
            <a:xfrm>
              <a:off x="3297744" y="2080022"/>
              <a:ext cx="1118061" cy="444603"/>
            </a:xfrm>
            <a:prstGeom prst="wedgeEllipseCallout">
              <a:avLst>
                <a:gd name="adj1" fmla="val 50197"/>
                <a:gd name="adj2" fmla="val -828"/>
              </a:avLst>
            </a:prstGeom>
            <a:solidFill>
              <a:schemeClr val="accent1">
                <a:lumMod val="60000"/>
                <a:lumOff val="40000"/>
                <a:alpha val="45000"/>
              </a:schemeClr>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en-US" altLang="ja-JP" sz="1600" dirty="0">
                  <a:solidFill>
                    <a:prstClr val="black"/>
                  </a:solidFill>
                  <a:effectLst>
                    <a:glow rad="177800">
                      <a:prstClr val="white"/>
                    </a:glow>
                  </a:effectLst>
                </a:rPr>
                <a:t>90°</a:t>
              </a:r>
              <a:r>
                <a:rPr lang="ja-JP" altLang="en-US" sz="1600" dirty="0">
                  <a:solidFill>
                    <a:prstClr val="black"/>
                  </a:solidFill>
                  <a:effectLst>
                    <a:glow rad="177800">
                      <a:prstClr val="white"/>
                    </a:glow>
                  </a:effectLst>
                </a:rPr>
                <a:t>回転</a:t>
              </a:r>
              <a:endParaRPr lang="en-US" altLang="ja-JP" sz="1600" dirty="0">
                <a:solidFill>
                  <a:prstClr val="black"/>
                </a:solidFill>
                <a:effectLst>
                  <a:glow rad="177800">
                    <a:prstClr val="white"/>
                  </a:glow>
                </a:effectLst>
              </a:endParaRPr>
            </a:p>
          </p:txBody>
        </p:sp>
      </p:grpSp>
      <p:sp>
        <p:nvSpPr>
          <p:cNvPr id="101" name="下矢印 35">
            <a:extLst>
              <a:ext uri="{FF2B5EF4-FFF2-40B4-BE49-F238E27FC236}">
                <a16:creationId xmlns:a16="http://schemas.microsoft.com/office/drawing/2014/main" id="{207BC532-276C-4A54-990F-140D177B82E7}"/>
              </a:ext>
            </a:extLst>
          </p:cNvPr>
          <p:cNvSpPr/>
          <p:nvPr/>
        </p:nvSpPr>
        <p:spPr>
          <a:xfrm>
            <a:off x="2153597" y="4384447"/>
            <a:ext cx="297432" cy="351888"/>
          </a:xfrm>
          <a:prstGeom prst="downArrow">
            <a:avLst/>
          </a:prstGeom>
          <a:solidFill>
            <a:schemeClr val="accent1">
              <a:lumMod val="40000"/>
              <a:lumOff val="60000"/>
            </a:schemeClr>
          </a:solidFill>
          <a:ln>
            <a:solidFill>
              <a:schemeClr val="accent1">
                <a:lumMod val="75000"/>
              </a:schemeClr>
            </a:solidFill>
          </a:ln>
          <a:effectLst/>
        </p:spPr>
        <p:txBody>
          <a:bodyPr wrap="square" anchor="ctr" anchorCtr="1">
            <a:spAutoFit/>
          </a:bodyPr>
          <a:lstStyle/>
          <a:p>
            <a:pPr algn="ctr"/>
            <a:endParaRPr lang="ja-JP" altLang="en-US" sz="1400">
              <a:solidFill>
                <a:schemeClr val="tx1"/>
              </a:solidFill>
            </a:endParaRPr>
          </a:p>
        </p:txBody>
      </p:sp>
      <p:grpSp>
        <p:nvGrpSpPr>
          <p:cNvPr id="102" name="グループ化 101">
            <a:extLst>
              <a:ext uri="{FF2B5EF4-FFF2-40B4-BE49-F238E27FC236}">
                <a16:creationId xmlns:a16="http://schemas.microsoft.com/office/drawing/2014/main" id="{555DA464-1369-45C0-8DC6-544DE9AB8130}"/>
              </a:ext>
            </a:extLst>
          </p:cNvPr>
          <p:cNvGrpSpPr/>
          <p:nvPr/>
        </p:nvGrpSpPr>
        <p:grpSpPr>
          <a:xfrm>
            <a:off x="312016" y="3417109"/>
            <a:ext cx="1941124" cy="1115651"/>
            <a:chOff x="3297744" y="1408974"/>
            <a:chExt cx="1941124" cy="1115651"/>
          </a:xfrm>
          <a:effectLst>
            <a:glow rad="127000">
              <a:schemeClr val="bg1">
                <a:alpha val="80000"/>
              </a:schemeClr>
            </a:glow>
          </a:effectLst>
        </p:grpSpPr>
        <p:sp>
          <p:nvSpPr>
            <p:cNvPr id="104" name="フリーフォーム 33">
              <a:extLst>
                <a:ext uri="{FF2B5EF4-FFF2-40B4-BE49-F238E27FC236}">
                  <a16:creationId xmlns:a16="http://schemas.microsoft.com/office/drawing/2014/main" id="{F3663EEC-5E21-4B26-85BE-E2A9FE33EF35}"/>
                </a:ext>
              </a:extLst>
            </p:cNvPr>
            <p:cNvSpPr/>
            <p:nvPr/>
          </p:nvSpPr>
          <p:spPr>
            <a:xfrm flipV="1">
              <a:off x="4733472" y="1408974"/>
              <a:ext cx="505396" cy="438001"/>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160233"/>
                <a:gd name="connsiteY0" fmla="*/ 426289 h 763861"/>
                <a:gd name="connsiteX1" fmla="*/ 3160233 w 3160233"/>
                <a:gd name="connsiteY1" fmla="*/ 0 h 763861"/>
                <a:gd name="connsiteX0" fmla="*/ 0 w 3161638"/>
                <a:gd name="connsiteY0" fmla="*/ 426289 h 881734"/>
                <a:gd name="connsiteX1" fmla="*/ 3160233 w 3161638"/>
                <a:gd name="connsiteY1" fmla="*/ 0 h 881734"/>
                <a:gd name="connsiteX0" fmla="*/ 0 w 3212615"/>
                <a:gd name="connsiteY0" fmla="*/ 426289 h 927955"/>
                <a:gd name="connsiteX1" fmla="*/ 3160233 w 3212615"/>
                <a:gd name="connsiteY1" fmla="*/ 0 h 927955"/>
                <a:gd name="connsiteX0" fmla="*/ 0 w 3052352"/>
                <a:gd name="connsiteY0" fmla="*/ 1469657 h 1658976"/>
                <a:gd name="connsiteX1" fmla="*/ 2997503 w 3052352"/>
                <a:gd name="connsiteY1" fmla="*/ 0 h 1658976"/>
                <a:gd name="connsiteX0" fmla="*/ 0 w 626709"/>
                <a:gd name="connsiteY0" fmla="*/ 414824 h 922209"/>
                <a:gd name="connsiteX1" fmla="*/ 419513 w 626709"/>
                <a:gd name="connsiteY1" fmla="*/ 0 h 922209"/>
                <a:gd name="connsiteX0" fmla="*/ 0 w 439660"/>
                <a:gd name="connsiteY0" fmla="*/ 414824 h 616451"/>
                <a:gd name="connsiteX1" fmla="*/ 419513 w 439660"/>
                <a:gd name="connsiteY1" fmla="*/ 0 h 616451"/>
                <a:gd name="connsiteX0" fmla="*/ 0 w 431809"/>
                <a:gd name="connsiteY0" fmla="*/ 414824 h 485956"/>
                <a:gd name="connsiteX1" fmla="*/ 419513 w 431809"/>
                <a:gd name="connsiteY1" fmla="*/ 0 h 485956"/>
                <a:gd name="connsiteX0" fmla="*/ 0 w 431809"/>
                <a:gd name="connsiteY0" fmla="*/ 472152 h 536760"/>
                <a:gd name="connsiteX1" fmla="*/ 419513 w 431809"/>
                <a:gd name="connsiteY1" fmla="*/ 0 h 536760"/>
                <a:gd name="connsiteX0" fmla="*/ 0 w 464686"/>
                <a:gd name="connsiteY0" fmla="*/ 483618 h 547053"/>
                <a:gd name="connsiteX1" fmla="*/ 453772 w 464686"/>
                <a:gd name="connsiteY1" fmla="*/ 0 h 547053"/>
                <a:gd name="connsiteX0" fmla="*/ 0 w 460394"/>
                <a:gd name="connsiteY0" fmla="*/ 483618 h 548134"/>
                <a:gd name="connsiteX1" fmla="*/ 453772 w 460394"/>
                <a:gd name="connsiteY1" fmla="*/ 0 h 548134"/>
                <a:gd name="connsiteX0" fmla="*/ 0 w 460196"/>
                <a:gd name="connsiteY0" fmla="*/ 483618 h 518655"/>
                <a:gd name="connsiteX1" fmla="*/ 453772 w 460196"/>
                <a:gd name="connsiteY1" fmla="*/ 0 h 518655"/>
                <a:gd name="connsiteX0" fmla="*/ 0 w 454445"/>
                <a:gd name="connsiteY0" fmla="*/ 483618 h 527238"/>
                <a:gd name="connsiteX1" fmla="*/ 453772 w 454445"/>
                <a:gd name="connsiteY1" fmla="*/ 0 h 527238"/>
              </a:gdLst>
              <a:ahLst/>
              <a:cxnLst>
                <a:cxn ang="0">
                  <a:pos x="connsiteX0" y="connsiteY0"/>
                </a:cxn>
                <a:cxn ang="0">
                  <a:pos x="connsiteX1" y="connsiteY1"/>
                </a:cxn>
              </a:cxnLst>
              <a:rect l="l" t="t" r="r" b="b"/>
              <a:pathLst>
                <a:path w="454445" h="527238">
                  <a:moveTo>
                    <a:pt x="0" y="483618"/>
                  </a:moveTo>
                  <a:cubicBezTo>
                    <a:pt x="276307" y="629085"/>
                    <a:pt x="467275" y="396253"/>
                    <a:pt x="453772" y="0"/>
                  </a:cubicBezTo>
                </a:path>
              </a:pathLst>
            </a:custGeom>
            <a:noFill/>
            <a:ln w="25400">
              <a:solidFill>
                <a:schemeClr val="tx2">
                  <a:lumMod val="60000"/>
                  <a:lumOff val="40000"/>
                </a:schemeClr>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06" name="円形吹き出し 53">
              <a:extLst>
                <a:ext uri="{FF2B5EF4-FFF2-40B4-BE49-F238E27FC236}">
                  <a16:creationId xmlns:a16="http://schemas.microsoft.com/office/drawing/2014/main" id="{34CEDFEF-6B2A-469E-A1C2-7299F142CC2D}"/>
                </a:ext>
              </a:extLst>
            </p:cNvPr>
            <p:cNvSpPr/>
            <p:nvPr/>
          </p:nvSpPr>
          <p:spPr>
            <a:xfrm>
              <a:off x="3297744" y="2080022"/>
              <a:ext cx="1118061" cy="444603"/>
            </a:xfrm>
            <a:prstGeom prst="wedgeEllipseCallout">
              <a:avLst>
                <a:gd name="adj1" fmla="val 50197"/>
                <a:gd name="adj2" fmla="val -828"/>
              </a:avLst>
            </a:prstGeom>
            <a:solidFill>
              <a:schemeClr val="accent1">
                <a:lumMod val="60000"/>
                <a:lumOff val="40000"/>
                <a:alpha val="45000"/>
              </a:schemeClr>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en-US" altLang="ja-JP" sz="1600" dirty="0">
                  <a:solidFill>
                    <a:prstClr val="black"/>
                  </a:solidFill>
                  <a:effectLst>
                    <a:glow rad="177800">
                      <a:prstClr val="white"/>
                    </a:glow>
                  </a:effectLst>
                </a:rPr>
                <a:t>90°</a:t>
              </a:r>
              <a:r>
                <a:rPr lang="ja-JP" altLang="en-US" sz="1600" dirty="0">
                  <a:solidFill>
                    <a:prstClr val="black"/>
                  </a:solidFill>
                  <a:effectLst>
                    <a:glow rad="177800">
                      <a:prstClr val="white"/>
                    </a:glow>
                  </a:effectLst>
                </a:rPr>
                <a:t>回転</a:t>
              </a:r>
              <a:endParaRPr lang="en-US" altLang="ja-JP" sz="1600" dirty="0">
                <a:solidFill>
                  <a:prstClr val="black"/>
                </a:solidFill>
                <a:effectLst>
                  <a:glow rad="177800">
                    <a:prstClr val="white"/>
                  </a:glow>
                </a:effectLst>
              </a:endParaRPr>
            </a:p>
          </p:txBody>
        </p:sp>
      </p:grpSp>
      <p:sp>
        <p:nvSpPr>
          <p:cNvPr id="116" name="楕円 115">
            <a:extLst>
              <a:ext uri="{FF2B5EF4-FFF2-40B4-BE49-F238E27FC236}">
                <a16:creationId xmlns:a16="http://schemas.microsoft.com/office/drawing/2014/main" id="{5497D488-B975-4D03-9A8F-28FFE7670AE6}"/>
              </a:ext>
            </a:extLst>
          </p:cNvPr>
          <p:cNvSpPr>
            <a:spLocks noChangeAspect="1"/>
          </p:cNvSpPr>
          <p:nvPr/>
        </p:nvSpPr>
        <p:spPr>
          <a:xfrm>
            <a:off x="6171682" y="2869011"/>
            <a:ext cx="288026" cy="288000"/>
          </a:xfrm>
          <a:prstGeom prst="ellipse">
            <a:avLst/>
          </a:pr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12" name="図 11">
            <a:extLst>
              <a:ext uri="{FF2B5EF4-FFF2-40B4-BE49-F238E27FC236}">
                <a16:creationId xmlns:a16="http://schemas.microsoft.com/office/drawing/2014/main" id="{BE3EC47D-7375-45ED-9A6C-E9ACEE3CC94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6484495" y="2931602"/>
            <a:ext cx="725079" cy="769563"/>
          </a:xfrm>
          <a:prstGeom prst="rect">
            <a:avLst/>
          </a:prstGeom>
        </p:spPr>
      </p:pic>
      <p:sp>
        <p:nvSpPr>
          <p:cNvPr id="117" name="コンテンツ プレースホルダー 95">
            <a:extLst>
              <a:ext uri="{FF2B5EF4-FFF2-40B4-BE49-F238E27FC236}">
                <a16:creationId xmlns:a16="http://schemas.microsoft.com/office/drawing/2014/main" id="{200E25DF-3E68-48D2-8522-3A1DC267A480}"/>
              </a:ext>
            </a:extLst>
          </p:cNvPr>
          <p:cNvSpPr txBox="1">
            <a:spLocks/>
          </p:cNvSpPr>
          <p:nvPr/>
        </p:nvSpPr>
        <p:spPr>
          <a:xfrm>
            <a:off x="5993749" y="3701165"/>
            <a:ext cx="2823025" cy="396648"/>
          </a:xfrm>
          <a:prstGeom prst="wedgeRoundRectCallout">
            <a:avLst>
              <a:gd name="adj1" fmla="val 2333"/>
              <a:gd name="adj2" fmla="val -83474"/>
              <a:gd name="adj3" fmla="val 16667"/>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上が自分の頭と逆向き</a:t>
            </a:r>
          </a:p>
        </p:txBody>
      </p:sp>
      <p:grpSp>
        <p:nvGrpSpPr>
          <p:cNvPr id="5" name="グループ化 4">
            <a:extLst>
              <a:ext uri="{FF2B5EF4-FFF2-40B4-BE49-F238E27FC236}">
                <a16:creationId xmlns:a16="http://schemas.microsoft.com/office/drawing/2014/main" id="{CC388BE0-A1D3-4E4A-8E2D-A617476B917D}"/>
              </a:ext>
            </a:extLst>
          </p:cNvPr>
          <p:cNvGrpSpPr/>
          <p:nvPr/>
        </p:nvGrpSpPr>
        <p:grpSpPr>
          <a:xfrm>
            <a:off x="96699" y="2996060"/>
            <a:ext cx="1036800" cy="1036800"/>
            <a:chOff x="96699" y="2996060"/>
            <a:chExt cx="1036800" cy="1036800"/>
          </a:xfrm>
        </p:grpSpPr>
        <p:pic>
          <p:nvPicPr>
            <p:cNvPr id="59" name="図 58">
              <a:extLst>
                <a:ext uri="{FF2B5EF4-FFF2-40B4-BE49-F238E27FC236}">
                  <a16:creationId xmlns:a16="http://schemas.microsoft.com/office/drawing/2014/main" id="{058083F5-6F46-445A-9878-4E5D9819F335}"/>
                </a:ext>
              </a:extLst>
            </p:cNvPr>
            <p:cNvPicPr>
              <a:picLocks noChangeAspect="1"/>
            </p:cNvPicPr>
            <p:nvPr/>
          </p:nvPicPr>
          <p:blipFill rotWithShape="1">
            <a:blip r:embed="rId6"/>
            <a:srcRect l="1427" t="551" r="1427" b="5737"/>
            <a:stretch/>
          </p:blipFill>
          <p:spPr>
            <a:xfrm>
              <a:off x="96699" y="2996060"/>
              <a:ext cx="1036800" cy="1036800"/>
            </a:xfrm>
            <a:prstGeom prst="rect">
              <a:avLst/>
            </a:prstGeom>
          </p:spPr>
        </p:pic>
        <p:sp>
          <p:nvSpPr>
            <p:cNvPr id="64" name="フリーフォーム 33">
              <a:extLst>
                <a:ext uri="{FF2B5EF4-FFF2-40B4-BE49-F238E27FC236}">
                  <a16:creationId xmlns:a16="http://schemas.microsoft.com/office/drawing/2014/main" id="{891E8ABC-4A17-47BF-9DFC-0FA90ED21ABA}"/>
                </a:ext>
              </a:extLst>
            </p:cNvPr>
            <p:cNvSpPr/>
            <p:nvPr/>
          </p:nvSpPr>
          <p:spPr>
            <a:xfrm>
              <a:off x="129099" y="3641398"/>
              <a:ext cx="972000" cy="0"/>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grpSp>
        <p:nvGrpSpPr>
          <p:cNvPr id="6" name="グループ化 5">
            <a:extLst>
              <a:ext uri="{FF2B5EF4-FFF2-40B4-BE49-F238E27FC236}">
                <a16:creationId xmlns:a16="http://schemas.microsoft.com/office/drawing/2014/main" id="{02470657-D215-4470-B898-85B76525C51F}"/>
              </a:ext>
            </a:extLst>
          </p:cNvPr>
          <p:cNvGrpSpPr/>
          <p:nvPr/>
        </p:nvGrpSpPr>
        <p:grpSpPr>
          <a:xfrm>
            <a:off x="90270" y="5009053"/>
            <a:ext cx="1036800" cy="1036800"/>
            <a:chOff x="90270" y="5009053"/>
            <a:chExt cx="1036800" cy="1036800"/>
          </a:xfrm>
        </p:grpSpPr>
        <p:pic>
          <p:nvPicPr>
            <p:cNvPr id="60" name="図 59">
              <a:extLst>
                <a:ext uri="{FF2B5EF4-FFF2-40B4-BE49-F238E27FC236}">
                  <a16:creationId xmlns:a16="http://schemas.microsoft.com/office/drawing/2014/main" id="{FD35789B-7898-439F-975E-705C81036BD7}"/>
                </a:ext>
              </a:extLst>
            </p:cNvPr>
            <p:cNvPicPr>
              <a:picLocks noChangeAspect="1"/>
            </p:cNvPicPr>
            <p:nvPr/>
          </p:nvPicPr>
          <p:blipFill rotWithShape="1">
            <a:blip r:embed="rId6"/>
            <a:srcRect l="1427" t="551" r="1427" b="5737"/>
            <a:stretch/>
          </p:blipFill>
          <p:spPr>
            <a:xfrm rot="5400000">
              <a:off x="90270" y="5009053"/>
              <a:ext cx="1036800" cy="1036800"/>
            </a:xfrm>
            <a:prstGeom prst="rect">
              <a:avLst/>
            </a:prstGeom>
          </p:spPr>
        </p:pic>
        <p:sp>
          <p:nvSpPr>
            <p:cNvPr id="65" name="フリーフォーム 33">
              <a:extLst>
                <a:ext uri="{FF2B5EF4-FFF2-40B4-BE49-F238E27FC236}">
                  <a16:creationId xmlns:a16="http://schemas.microsoft.com/office/drawing/2014/main" id="{FC393E86-5BA8-4BB7-9045-13FEB190F5A4}"/>
                </a:ext>
              </a:extLst>
            </p:cNvPr>
            <p:cNvSpPr/>
            <p:nvPr/>
          </p:nvSpPr>
          <p:spPr>
            <a:xfrm rot="5400000">
              <a:off x="-18456" y="5527453"/>
              <a:ext cx="972000" cy="0"/>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sp>
        <p:nvSpPr>
          <p:cNvPr id="69" name="フリーフォーム 33">
            <a:extLst>
              <a:ext uri="{FF2B5EF4-FFF2-40B4-BE49-F238E27FC236}">
                <a16:creationId xmlns:a16="http://schemas.microsoft.com/office/drawing/2014/main" id="{CCF51BF2-605D-47D8-A78E-AE48D06BAAFE}"/>
              </a:ext>
            </a:extLst>
          </p:cNvPr>
          <p:cNvSpPr/>
          <p:nvPr/>
        </p:nvSpPr>
        <p:spPr>
          <a:xfrm rot="10800000" flipV="1">
            <a:off x="3376649" y="3402747"/>
            <a:ext cx="2340689" cy="1865813"/>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2977135"/>
              <a:gd name="connsiteY0" fmla="*/ 24993 h 552645"/>
              <a:gd name="connsiteX1" fmla="*/ 2977135 w 2977135"/>
              <a:gd name="connsiteY1" fmla="*/ 0 h 552645"/>
              <a:gd name="connsiteX0" fmla="*/ 0 w 2977135"/>
              <a:gd name="connsiteY0" fmla="*/ 24993 h 556502"/>
              <a:gd name="connsiteX1" fmla="*/ 2977135 w 2977135"/>
              <a:gd name="connsiteY1" fmla="*/ 0 h 556502"/>
              <a:gd name="connsiteX0" fmla="*/ 0 w 2553361"/>
              <a:gd name="connsiteY0" fmla="*/ 48100 h 566483"/>
              <a:gd name="connsiteX1" fmla="*/ 2553361 w 2553361"/>
              <a:gd name="connsiteY1" fmla="*/ 0 h 566483"/>
              <a:gd name="connsiteX0" fmla="*/ 0 w 2553361"/>
              <a:gd name="connsiteY0" fmla="*/ 48100 h 498002"/>
              <a:gd name="connsiteX1" fmla="*/ 2553361 w 2553361"/>
              <a:gd name="connsiteY1" fmla="*/ 0 h 498002"/>
              <a:gd name="connsiteX0" fmla="*/ 0 w 2553376"/>
              <a:gd name="connsiteY0" fmla="*/ 48100 h 467285"/>
              <a:gd name="connsiteX1" fmla="*/ 2553361 w 2553376"/>
              <a:gd name="connsiteY1" fmla="*/ 0 h 467285"/>
              <a:gd name="connsiteX0" fmla="*/ 0 w 2553361"/>
              <a:gd name="connsiteY0" fmla="*/ 48100 h 480332"/>
              <a:gd name="connsiteX1" fmla="*/ 2553361 w 2553361"/>
              <a:gd name="connsiteY1" fmla="*/ 0 h 480332"/>
              <a:gd name="connsiteX0" fmla="*/ 0 w 2553361"/>
              <a:gd name="connsiteY0" fmla="*/ 48100 h 519695"/>
              <a:gd name="connsiteX1" fmla="*/ 2553361 w 2553361"/>
              <a:gd name="connsiteY1" fmla="*/ 0 h 519695"/>
              <a:gd name="connsiteX0" fmla="*/ 977 w 2554338"/>
              <a:gd name="connsiteY0" fmla="*/ 48100 h 533133"/>
              <a:gd name="connsiteX1" fmla="*/ 2554338 w 2554338"/>
              <a:gd name="connsiteY1" fmla="*/ 0 h 533133"/>
              <a:gd name="connsiteX0" fmla="*/ 964 w 2554647"/>
              <a:gd name="connsiteY0" fmla="*/ 48100 h 537291"/>
              <a:gd name="connsiteX1" fmla="*/ 2554325 w 2554647"/>
              <a:gd name="connsiteY1" fmla="*/ 0 h 537291"/>
              <a:gd name="connsiteX0" fmla="*/ 964 w 2554646"/>
              <a:gd name="connsiteY0" fmla="*/ 1886 h 513497"/>
              <a:gd name="connsiteX1" fmla="*/ 2554324 w 2554646"/>
              <a:gd name="connsiteY1" fmla="*/ 0 h 513497"/>
              <a:gd name="connsiteX0" fmla="*/ 870 w 2841342"/>
              <a:gd name="connsiteY0" fmla="*/ 0 h 1842501"/>
              <a:gd name="connsiteX1" fmla="*/ 2841052 w 2841342"/>
              <a:gd name="connsiteY1" fmla="*/ 1682931 h 1842501"/>
              <a:gd name="connsiteX0" fmla="*/ 1106 w 2841288"/>
              <a:gd name="connsiteY0" fmla="*/ 0 h 1682932"/>
              <a:gd name="connsiteX1" fmla="*/ 2841288 w 2841288"/>
              <a:gd name="connsiteY1" fmla="*/ 1682931 h 1682932"/>
              <a:gd name="connsiteX0" fmla="*/ 773 w 3844829"/>
              <a:gd name="connsiteY0" fmla="*/ 0 h 2400117"/>
              <a:gd name="connsiteX1" fmla="*/ 3844829 w 3844829"/>
              <a:gd name="connsiteY1" fmla="*/ 2400117 h 2400117"/>
              <a:gd name="connsiteX0" fmla="*/ 0 w 3844056"/>
              <a:gd name="connsiteY0" fmla="*/ 0 h 2400117"/>
              <a:gd name="connsiteX1" fmla="*/ 3844056 w 3844056"/>
              <a:gd name="connsiteY1" fmla="*/ 2400117 h 2400117"/>
              <a:gd name="connsiteX0" fmla="*/ 0 w 3844056"/>
              <a:gd name="connsiteY0" fmla="*/ 0 h 2400117"/>
              <a:gd name="connsiteX1" fmla="*/ 3844056 w 3844056"/>
              <a:gd name="connsiteY1" fmla="*/ 2400117 h 2400117"/>
              <a:gd name="connsiteX0" fmla="*/ 0 w 3844056"/>
              <a:gd name="connsiteY0" fmla="*/ 0 h 2400117"/>
              <a:gd name="connsiteX1" fmla="*/ 3844056 w 3844056"/>
              <a:gd name="connsiteY1" fmla="*/ 2400117 h 2400117"/>
              <a:gd name="connsiteX0" fmla="*/ 0 w 3812187"/>
              <a:gd name="connsiteY0" fmla="*/ 0 h 2297662"/>
              <a:gd name="connsiteX1" fmla="*/ 3812187 w 3812187"/>
              <a:gd name="connsiteY1" fmla="*/ 2297662 h 2297662"/>
              <a:gd name="connsiteX0" fmla="*/ 0 w 4019336"/>
              <a:gd name="connsiteY0" fmla="*/ 0 h 2252126"/>
              <a:gd name="connsiteX1" fmla="*/ 4019336 w 4019336"/>
              <a:gd name="connsiteY1" fmla="*/ 2252126 h 2252126"/>
              <a:gd name="connsiteX0" fmla="*/ 0 w 4019336"/>
              <a:gd name="connsiteY0" fmla="*/ 0 h 2252126"/>
              <a:gd name="connsiteX1" fmla="*/ 4019336 w 4019336"/>
              <a:gd name="connsiteY1" fmla="*/ 2252126 h 2252126"/>
              <a:gd name="connsiteX0" fmla="*/ 0 w 4019336"/>
              <a:gd name="connsiteY0" fmla="*/ 0 h 2252126"/>
              <a:gd name="connsiteX1" fmla="*/ 4019336 w 4019336"/>
              <a:gd name="connsiteY1" fmla="*/ 2252126 h 2252126"/>
            </a:gdLst>
            <a:ahLst/>
            <a:cxnLst>
              <a:cxn ang="0">
                <a:pos x="connsiteX0" y="connsiteY0"/>
              </a:cxn>
              <a:cxn ang="0">
                <a:pos x="connsiteX1" y="connsiteY1"/>
              </a:cxn>
            </a:cxnLst>
            <a:rect l="l" t="t" r="r" b="b"/>
            <a:pathLst>
              <a:path w="4019336" h="2252126">
                <a:moveTo>
                  <a:pt x="0" y="0"/>
                </a:moveTo>
                <a:cubicBezTo>
                  <a:pt x="1088560" y="947323"/>
                  <a:pt x="3144867" y="1965804"/>
                  <a:pt x="4019336" y="2252126"/>
                </a:cubicBezTo>
              </a:path>
            </a:pathLst>
          </a:custGeom>
          <a:noFill/>
          <a:ln w="38100">
            <a:solidFill>
              <a:schemeClr val="tx2">
                <a:lumMod val="60000"/>
                <a:lumOff val="40000"/>
              </a:schemeClr>
            </a:solidFill>
            <a:headEnd type="arrow"/>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nvGrpSpPr>
          <p:cNvPr id="2" name="グループ化 1">
            <a:extLst>
              <a:ext uri="{FF2B5EF4-FFF2-40B4-BE49-F238E27FC236}">
                <a16:creationId xmlns:a16="http://schemas.microsoft.com/office/drawing/2014/main" id="{B54B41F3-64BC-4259-9400-DC62155AEB69}"/>
              </a:ext>
            </a:extLst>
          </p:cNvPr>
          <p:cNvGrpSpPr/>
          <p:nvPr/>
        </p:nvGrpSpPr>
        <p:grpSpPr>
          <a:xfrm>
            <a:off x="7479488" y="4184533"/>
            <a:ext cx="1563913" cy="781176"/>
            <a:chOff x="7456051" y="4106687"/>
            <a:chExt cx="1563913" cy="781176"/>
          </a:xfrm>
        </p:grpSpPr>
        <p:sp>
          <p:nvSpPr>
            <p:cNvPr id="63" name="円形吹き出し 41">
              <a:extLst>
                <a:ext uri="{FF2B5EF4-FFF2-40B4-BE49-F238E27FC236}">
                  <a16:creationId xmlns:a16="http://schemas.microsoft.com/office/drawing/2014/main" id="{7A51D58C-FC96-44C0-B921-B4F3BDCF3A34}"/>
                </a:ext>
              </a:extLst>
            </p:cNvPr>
            <p:cNvSpPr/>
            <p:nvPr/>
          </p:nvSpPr>
          <p:spPr>
            <a:xfrm>
              <a:off x="7456051" y="4106687"/>
              <a:ext cx="1563913" cy="781176"/>
            </a:xfrm>
            <a:prstGeom prst="wedgeEllipseCallout">
              <a:avLst>
                <a:gd name="adj1" fmla="val -36508"/>
                <a:gd name="adj2" fmla="val -65593"/>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反転か回転か</a:t>
              </a:r>
              <a:endParaRPr lang="en-US" altLang="ja-JP" sz="1600" dirty="0">
                <a:solidFill>
                  <a:prstClr val="black"/>
                </a:solidFill>
                <a:effectLst>
                  <a:glow rad="177800">
                    <a:prstClr val="white"/>
                  </a:glow>
                </a:effectLst>
              </a:endParaRPr>
            </a:p>
            <a:p>
              <a:pPr algn="ctr"/>
              <a:r>
                <a:rPr lang="ja-JP" altLang="en-US" sz="1600" dirty="0">
                  <a:solidFill>
                    <a:prstClr val="black"/>
                  </a:solidFill>
                  <a:effectLst>
                    <a:glow rad="177800">
                      <a:prstClr val="white"/>
                    </a:glow>
                  </a:effectLst>
                </a:rPr>
                <a:t>気にならない</a:t>
              </a:r>
              <a:endParaRPr lang="en-US" altLang="ja-JP" sz="1600" dirty="0">
                <a:solidFill>
                  <a:prstClr val="black"/>
                </a:solidFill>
                <a:effectLst>
                  <a:glow rad="177800">
                    <a:prstClr val="white"/>
                  </a:glow>
                </a:effectLst>
              </a:endParaRPr>
            </a:p>
          </p:txBody>
        </p:sp>
        <p:sp>
          <p:nvSpPr>
            <p:cNvPr id="66" name="テキスト ボックス 65">
              <a:extLst>
                <a:ext uri="{FF2B5EF4-FFF2-40B4-BE49-F238E27FC236}">
                  <a16:creationId xmlns:a16="http://schemas.microsoft.com/office/drawing/2014/main" id="{9A9608BD-5402-4764-9B19-16B7D323702C}"/>
                </a:ext>
              </a:extLst>
            </p:cNvPr>
            <p:cNvSpPr txBox="1"/>
            <p:nvPr/>
          </p:nvSpPr>
          <p:spPr>
            <a:xfrm>
              <a:off x="7628261" y="4146749"/>
              <a:ext cx="429605" cy="123111"/>
            </a:xfrm>
            <a:prstGeom prst="rect">
              <a:avLst/>
            </a:prstGeom>
            <a:noFill/>
          </p:spPr>
          <p:txBody>
            <a:bodyPr wrap="none" lIns="0" tIns="0" rIns="0" bIns="0" rtlCol="0">
              <a:spAutoFit/>
            </a:bodyPr>
            <a:lstStyle/>
            <a:p>
              <a:r>
                <a:rPr lang="ja-JP" altLang="en-US" sz="800" dirty="0"/>
                <a:t>うらがえし</a:t>
              </a:r>
              <a:endParaRPr kumimoji="1" lang="ja-JP" altLang="en-US" sz="800" dirty="0"/>
            </a:p>
          </p:txBody>
        </p:sp>
        <p:sp>
          <p:nvSpPr>
            <p:cNvPr id="67" name="テキスト ボックス 66">
              <a:extLst>
                <a:ext uri="{FF2B5EF4-FFF2-40B4-BE49-F238E27FC236}">
                  <a16:creationId xmlns:a16="http://schemas.microsoft.com/office/drawing/2014/main" id="{46C34272-1513-43DE-A739-435075729D62}"/>
                </a:ext>
              </a:extLst>
            </p:cNvPr>
            <p:cNvSpPr txBox="1"/>
            <p:nvPr/>
          </p:nvSpPr>
          <p:spPr>
            <a:xfrm>
              <a:off x="8262000" y="4140000"/>
              <a:ext cx="355867" cy="123111"/>
            </a:xfrm>
            <a:prstGeom prst="rect">
              <a:avLst/>
            </a:prstGeom>
            <a:noFill/>
          </p:spPr>
          <p:txBody>
            <a:bodyPr wrap="none" lIns="0" tIns="0" rIns="0" bIns="0" rtlCol="0">
              <a:spAutoFit/>
            </a:bodyPr>
            <a:lstStyle/>
            <a:p>
              <a:r>
                <a:rPr lang="ja-JP" altLang="en-US" sz="800" dirty="0"/>
                <a:t>さかさま</a:t>
              </a:r>
              <a:endParaRPr kumimoji="1" lang="ja-JP" altLang="en-US" sz="800" dirty="0"/>
            </a:p>
          </p:txBody>
        </p:sp>
      </p:grpSp>
      <p:sp>
        <p:nvSpPr>
          <p:cNvPr id="73" name="円形吹き出し 41">
            <a:extLst>
              <a:ext uri="{FF2B5EF4-FFF2-40B4-BE49-F238E27FC236}">
                <a16:creationId xmlns:a16="http://schemas.microsoft.com/office/drawing/2014/main" id="{7392B7B2-8752-4455-BBF4-8021BA06CA19}"/>
              </a:ext>
            </a:extLst>
          </p:cNvPr>
          <p:cNvSpPr/>
          <p:nvPr/>
        </p:nvSpPr>
        <p:spPr>
          <a:xfrm>
            <a:off x="27802" y="6215931"/>
            <a:ext cx="1490618" cy="604914"/>
          </a:xfrm>
          <a:prstGeom prst="wedgeEllipseCallout">
            <a:avLst>
              <a:gd name="adj1" fmla="val -10404"/>
              <a:gd name="adj2" fmla="val -72025"/>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手前の時計の</a:t>
            </a:r>
            <a:endParaRPr lang="en-US" altLang="ja-JP" sz="1600" dirty="0">
              <a:solidFill>
                <a:prstClr val="black"/>
              </a:solidFill>
              <a:effectLst>
                <a:glow rad="177800">
                  <a:prstClr val="white"/>
                </a:glow>
              </a:effectLst>
            </a:endParaRPr>
          </a:p>
          <a:p>
            <a:pPr algn="ctr"/>
            <a:r>
              <a:rPr lang="ja-JP" altLang="en-US" sz="1600" dirty="0">
                <a:solidFill>
                  <a:prstClr val="black"/>
                </a:solidFill>
                <a:effectLst>
                  <a:glow rad="177800">
                    <a:prstClr val="white"/>
                  </a:glow>
                </a:effectLst>
              </a:rPr>
              <a:t>回転を想像</a:t>
            </a:r>
            <a:endParaRPr lang="en-US" altLang="ja-JP" sz="1600" dirty="0">
              <a:solidFill>
                <a:prstClr val="black"/>
              </a:solidFill>
              <a:effectLst>
                <a:glow rad="177800">
                  <a:prstClr val="white"/>
                </a:glow>
              </a:effectLst>
            </a:endParaRPr>
          </a:p>
        </p:txBody>
      </p:sp>
      <p:sp>
        <p:nvSpPr>
          <p:cNvPr id="68" name="角丸四角形吹き出し 25">
            <a:extLst>
              <a:ext uri="{FF2B5EF4-FFF2-40B4-BE49-F238E27FC236}">
                <a16:creationId xmlns:a16="http://schemas.microsoft.com/office/drawing/2014/main" id="{0AE5854C-93D7-4898-BA8D-E101C5F1BC3F}"/>
              </a:ext>
            </a:extLst>
          </p:cNvPr>
          <p:cNvSpPr>
            <a:spLocks/>
          </p:cNvSpPr>
          <p:nvPr/>
        </p:nvSpPr>
        <p:spPr>
          <a:xfrm>
            <a:off x="3925892" y="4796788"/>
            <a:ext cx="3838109" cy="1039251"/>
          </a:xfrm>
          <a:prstGeom prst="wedgeRoundRectCallout">
            <a:avLst>
              <a:gd name="adj1" fmla="val 23755"/>
              <a:gd name="adj2" fmla="val -48813"/>
              <a:gd name="adj3" fmla="val 16667"/>
            </a:avLst>
          </a:prstGeom>
          <a:solidFill>
            <a:schemeClr val="accent6">
              <a:lumMod val="20000"/>
              <a:lumOff val="80000"/>
            </a:schemeClr>
          </a:solidFill>
          <a:ln w="12700">
            <a:noFill/>
          </a:ln>
          <a:effectLst>
            <a:innerShdw blurRad="139700">
              <a:srgbClr val="FF6600"/>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ct val="20000"/>
              </a:spcBef>
            </a:pPr>
            <a:r>
              <a:rPr lang="ja-JP" altLang="en-US" sz="2000" dirty="0">
                <a:solidFill>
                  <a:srgbClr val="EEECE1">
                    <a:lumMod val="10000"/>
                  </a:srgbClr>
                </a:solidFill>
              </a:rPr>
              <a:t>反転の向きが２通りある</a:t>
            </a:r>
            <a:endParaRPr lang="en-US" altLang="ja-JP" sz="2000" dirty="0">
              <a:solidFill>
                <a:srgbClr val="EEECE1">
                  <a:lumMod val="10000"/>
                </a:srgbClr>
              </a:solidFill>
            </a:endParaRPr>
          </a:p>
        </p:txBody>
      </p:sp>
      <p:sp>
        <p:nvSpPr>
          <p:cNvPr id="71" name="テキスト ボックス 70">
            <a:extLst>
              <a:ext uri="{FF2B5EF4-FFF2-40B4-BE49-F238E27FC236}">
                <a16:creationId xmlns:a16="http://schemas.microsoft.com/office/drawing/2014/main" id="{AA520DB6-49EC-437E-9D44-8A80D5863E22}"/>
              </a:ext>
            </a:extLst>
          </p:cNvPr>
          <p:cNvSpPr txBox="1"/>
          <p:nvPr/>
        </p:nvSpPr>
        <p:spPr>
          <a:xfrm>
            <a:off x="6847034" y="5553223"/>
            <a:ext cx="1042273" cy="338554"/>
          </a:xfrm>
          <a:prstGeom prst="rect">
            <a:avLst/>
          </a:prstGeom>
          <a:noFill/>
        </p:spPr>
        <p:txBody>
          <a:bodyPr wrap="none" rtlCol="0">
            <a:spAutoFit/>
          </a:bodyPr>
          <a:lstStyle/>
          <a:p>
            <a:r>
              <a:rPr kumimoji="1" lang="ja-JP" altLang="en-US" sz="1600" dirty="0"/>
              <a:t>こともある</a:t>
            </a:r>
          </a:p>
        </p:txBody>
      </p:sp>
      <p:sp>
        <p:nvSpPr>
          <p:cNvPr id="62" name="円形吹き出し 41">
            <a:extLst>
              <a:ext uri="{FF2B5EF4-FFF2-40B4-BE49-F238E27FC236}">
                <a16:creationId xmlns:a16="http://schemas.microsoft.com/office/drawing/2014/main" id="{2D1C6D13-FD83-41AE-9689-886BE2916BAE}"/>
              </a:ext>
            </a:extLst>
          </p:cNvPr>
          <p:cNvSpPr/>
          <p:nvPr/>
        </p:nvSpPr>
        <p:spPr>
          <a:xfrm>
            <a:off x="5742551" y="5891777"/>
            <a:ext cx="2992890" cy="886986"/>
          </a:xfrm>
          <a:prstGeom prst="wedgeEllipseCallout">
            <a:avLst>
              <a:gd name="adj1" fmla="val -26399"/>
              <a:gd name="adj2" fmla="val -64601"/>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記憶の時計を傾けられる限界</a:t>
            </a:r>
            <a:endParaRPr lang="en-US" altLang="ja-JP" sz="1600" dirty="0">
              <a:solidFill>
                <a:prstClr val="black"/>
              </a:solidFill>
              <a:effectLst>
                <a:glow rad="177800">
                  <a:prstClr val="white"/>
                </a:glow>
              </a:effectLst>
            </a:endParaRPr>
          </a:p>
          <a:p>
            <a:pPr algn="ctr"/>
            <a:r>
              <a:rPr lang="ja-JP" altLang="en-US" sz="1600" dirty="0">
                <a:solidFill>
                  <a:prstClr val="black"/>
                </a:solidFill>
                <a:effectLst>
                  <a:glow rad="177800">
                    <a:prstClr val="white"/>
                  </a:glow>
                </a:effectLst>
              </a:rPr>
              <a:t>には個人差がありそうだ</a:t>
            </a:r>
          </a:p>
        </p:txBody>
      </p:sp>
    </p:spTree>
    <p:extLst>
      <p:ext uri="{BB962C8B-B14F-4D97-AF65-F5344CB8AC3E}">
        <p14:creationId xmlns:p14="http://schemas.microsoft.com/office/powerpoint/2010/main" val="113048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500"/>
                            </p:stCondLst>
                            <p:childTnLst>
                              <p:par>
                                <p:cTn id="11" presetID="8" presetClass="emph" presetSubtype="0" fill="hold" nodeType="afterEffect">
                                  <p:stCondLst>
                                    <p:cond delay="0"/>
                                  </p:stCondLst>
                                  <p:childTnLst>
                                    <p:animRot by="5400000">
                                      <p:cBhvr>
                                        <p:cTn id="12" dur="1000" fill="hold"/>
                                        <p:tgtEl>
                                          <p:spTgt spid="5"/>
                                        </p:tgtEl>
                                        <p:attrNameLst>
                                          <p:attrName>r</p:attrName>
                                        </p:attrNameLst>
                                      </p:cBhvr>
                                    </p:animRo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0"/>
                                          </p:stCondLst>
                                        </p:cTn>
                                        <p:tgtEl>
                                          <p:spTgt spid="9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98"/>
                                        </p:tgtEl>
                                        <p:attrNameLst>
                                          <p:attrName>style.visibility</p:attrName>
                                        </p:attrNameLst>
                                      </p:cBhvr>
                                      <p:to>
                                        <p:strVal val="hidden"/>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102"/>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500"/>
                                  </p:stCondLst>
                                  <p:childTnLst>
                                    <p:set>
                                      <p:cBhvr>
                                        <p:cTn id="25" dur="1" fill="hold">
                                          <p:stCondLst>
                                            <p:cond delay="0"/>
                                          </p:stCondLst>
                                        </p:cTn>
                                        <p:tgtEl>
                                          <p:spTgt spid="6"/>
                                        </p:tgtEl>
                                        <p:attrNameLst>
                                          <p:attrName>style.visibility</p:attrName>
                                        </p:attrNameLst>
                                      </p:cBhvr>
                                      <p:to>
                                        <p:strVal val="visible"/>
                                      </p:to>
                                    </p:set>
                                  </p:childTnLst>
                                </p:cTn>
                              </p:par>
                            </p:childTnLst>
                          </p:cTn>
                        </p:par>
                        <p:par>
                          <p:cTn id="26" fill="hold">
                            <p:stCondLst>
                              <p:cond delay="500"/>
                            </p:stCondLst>
                            <p:childTnLst>
                              <p:par>
                                <p:cTn id="27" presetID="8" presetClass="emph" presetSubtype="0" fill="hold" nodeType="afterEffect">
                                  <p:stCondLst>
                                    <p:cond delay="0"/>
                                  </p:stCondLst>
                                  <p:childTnLst>
                                    <p:animRot by="5400000">
                                      <p:cBhvr>
                                        <p:cTn id="28" dur="1000" fill="hold"/>
                                        <p:tgtEl>
                                          <p:spTgt spid="6"/>
                                        </p:tgtEl>
                                        <p:attrNameLst>
                                          <p:attrName>r</p:attrName>
                                        </p:attrNameLst>
                                      </p:cBhvr>
                                    </p:animRot>
                                  </p:childTnLst>
                                </p:cTn>
                              </p:par>
                            </p:childTnLst>
                          </p:cTn>
                        </p:par>
                        <p:par>
                          <p:cTn id="29" fill="hold">
                            <p:stCondLst>
                              <p:cond delay="1500"/>
                            </p:stCondLst>
                            <p:childTnLst>
                              <p:par>
                                <p:cTn id="30" presetID="1" presetClass="entr" presetSubtype="0" fill="hold" grpId="0" nodeType="afterEffect">
                                  <p:stCondLst>
                                    <p:cond delay="0"/>
                                  </p:stCondLst>
                                  <p:childTnLst>
                                    <p:set>
                                      <p:cBhvr>
                                        <p:cTn id="31" dur="1" fill="hold">
                                          <p:stCondLst>
                                            <p:cond delay="0"/>
                                          </p:stCondLst>
                                        </p:cTn>
                                        <p:tgtEl>
                                          <p:spTgt spid="101"/>
                                        </p:tgtEl>
                                        <p:attrNameLst>
                                          <p:attrName>style.visibility</p:attrName>
                                        </p:attrNameLst>
                                      </p:cBhvr>
                                      <p:to>
                                        <p:strVal val="visible"/>
                                      </p:to>
                                    </p:set>
                                  </p:childTnLst>
                                </p:cTn>
                              </p:par>
                              <p:par>
                                <p:cTn id="32" presetID="1" presetClass="entr" presetSubtype="0" fill="hold" grpId="0" nodeType="withEffect">
                                  <p:stCondLst>
                                    <p:cond delay="500"/>
                                  </p:stCondLst>
                                  <p:childTnLst>
                                    <p:set>
                                      <p:cBhvr>
                                        <p:cTn id="33" dur="1" fill="hold">
                                          <p:stCondLst>
                                            <p:cond delay="0"/>
                                          </p:stCondLst>
                                        </p:cTn>
                                        <p:tgtEl>
                                          <p:spTgt spid="7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
                                        </p:tgtEl>
                                        <p:attrNameLst>
                                          <p:attrName>style.visibility</p:attrName>
                                        </p:attrNameLst>
                                      </p:cBhvr>
                                      <p:to>
                                        <p:strVal val="hidden"/>
                                      </p:to>
                                    </p:set>
                                  </p:childTnLst>
                                </p:cTn>
                              </p:par>
                            </p:childTnLst>
                          </p:cTn>
                        </p:par>
                        <p:par>
                          <p:cTn id="38" fill="hold">
                            <p:stCondLst>
                              <p:cond delay="0"/>
                            </p:stCondLst>
                            <p:childTnLst>
                              <p:par>
                                <p:cTn id="39" presetID="1" presetClass="entr" presetSubtype="0" fill="hold" grpId="0" nodeType="after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0" nodeType="afterEffect">
                                  <p:stCondLst>
                                    <p:cond delay="500"/>
                                  </p:stCondLst>
                                  <p:childTnLst>
                                    <p:set>
                                      <p:cBhvr>
                                        <p:cTn id="43" dur="1" fill="hold">
                                          <p:stCondLst>
                                            <p:cond delay="0"/>
                                          </p:stCondLst>
                                        </p:cTn>
                                        <p:tgtEl>
                                          <p:spTgt spid="69"/>
                                        </p:tgtEl>
                                        <p:attrNameLst>
                                          <p:attrName>style.visibility</p:attrName>
                                        </p:attrNameLst>
                                      </p:cBhvr>
                                      <p:to>
                                        <p:strVal val="visible"/>
                                      </p:to>
                                    </p:se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94"/>
                                        </p:tgtEl>
                                        <p:attrNameLst>
                                          <p:attrName>style.visibility</p:attrName>
                                        </p:attrNameLst>
                                      </p:cBhvr>
                                      <p:to>
                                        <p:strVal val="visible"/>
                                      </p:to>
                                    </p:set>
                                  </p:childTnLst>
                                </p:cTn>
                              </p:par>
                            </p:childTnLst>
                          </p:cTn>
                        </p:par>
                        <p:par>
                          <p:cTn id="47" fill="hold">
                            <p:stCondLst>
                              <p:cond delay="500"/>
                            </p:stCondLst>
                            <p:childTnLst>
                              <p:par>
                                <p:cTn id="48" presetID="1" presetClass="exit" presetSubtype="0" fill="hold" grpId="1" nodeType="afterEffect">
                                  <p:stCondLst>
                                    <p:cond delay="500"/>
                                  </p:stCondLst>
                                  <p:childTnLst>
                                    <p:set>
                                      <p:cBhvr>
                                        <p:cTn id="49" dur="1" fill="hold">
                                          <p:stCondLst>
                                            <p:cond delay="0"/>
                                          </p:stCondLst>
                                        </p:cTn>
                                        <p:tgtEl>
                                          <p:spTgt spid="69"/>
                                        </p:tgtEl>
                                        <p:attrNameLst>
                                          <p:attrName>style.visibility</p:attrName>
                                        </p:attrNameLst>
                                      </p:cBhvr>
                                      <p:to>
                                        <p:strVal val="hidden"/>
                                      </p:to>
                                    </p:set>
                                  </p:childTnLst>
                                </p:cTn>
                              </p:par>
                            </p:childTnLst>
                          </p:cTn>
                        </p:par>
                        <p:par>
                          <p:cTn id="50" fill="hold">
                            <p:stCondLst>
                              <p:cond delay="1000"/>
                            </p:stCondLst>
                            <p:childTnLst>
                              <p:par>
                                <p:cTn id="51" presetID="1" presetClass="entr" presetSubtype="0" fill="hold" nodeType="afterEffect">
                                  <p:stCondLst>
                                    <p:cond delay="500"/>
                                  </p:stCondLst>
                                  <p:childTnLst>
                                    <p:set>
                                      <p:cBhvr>
                                        <p:cTn id="52" dur="1" fill="hold">
                                          <p:stCondLst>
                                            <p:cond delay="0"/>
                                          </p:stCondLst>
                                        </p:cTn>
                                        <p:tgtEl>
                                          <p:spTgt spid="16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16"/>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grpId="0" nodeType="afterEffect">
                                  <p:stCondLst>
                                    <p:cond delay="0"/>
                                  </p:stCondLst>
                                  <p:childTnLst>
                                    <p:set>
                                      <p:cBhvr>
                                        <p:cTn id="59" dur="1" fill="hold">
                                          <p:stCondLst>
                                            <p:cond delay="0"/>
                                          </p:stCondLst>
                                        </p:cTn>
                                        <p:tgtEl>
                                          <p:spTgt spid="61"/>
                                        </p:tgtEl>
                                        <p:attrNameLst>
                                          <p:attrName>style.visibility</p:attrName>
                                        </p:attrNameLst>
                                      </p:cBhvr>
                                      <p:to>
                                        <p:strVal val="visible"/>
                                      </p:to>
                                    </p:set>
                                  </p:childTnLst>
                                </p:cTn>
                              </p:par>
                            </p:childTnLst>
                          </p:cTn>
                        </p:par>
                        <p:par>
                          <p:cTn id="60" fill="hold">
                            <p:stCondLst>
                              <p:cond delay="0"/>
                            </p:stCondLst>
                            <p:childTnLst>
                              <p:par>
                                <p:cTn id="61" presetID="1" presetClass="entr" presetSubtype="0" fill="hold" nodeType="afterEffect">
                                  <p:stCondLst>
                                    <p:cond delay="500"/>
                                  </p:stCondLst>
                                  <p:childTnLst>
                                    <p:set>
                                      <p:cBhvr>
                                        <p:cTn id="62" dur="1" fill="hold">
                                          <p:stCondLst>
                                            <p:cond delay="0"/>
                                          </p:stCondLst>
                                        </p:cTn>
                                        <p:tgtEl>
                                          <p:spTgt spid="12"/>
                                        </p:tgtEl>
                                        <p:attrNameLst>
                                          <p:attrName>style.visibility</p:attrName>
                                        </p:attrNameLst>
                                      </p:cBhvr>
                                      <p:to>
                                        <p:strVal val="visible"/>
                                      </p:to>
                                    </p:set>
                                  </p:childTnLst>
                                </p:cTn>
                              </p:par>
                            </p:childTnLst>
                          </p:cTn>
                        </p:par>
                        <p:par>
                          <p:cTn id="63" fill="hold">
                            <p:stCondLst>
                              <p:cond delay="500"/>
                            </p:stCondLst>
                            <p:childTnLst>
                              <p:par>
                                <p:cTn id="64" presetID="1" presetClass="entr" presetSubtype="0" fill="hold" grpId="0" nodeType="afterEffect">
                                  <p:stCondLst>
                                    <p:cond delay="500"/>
                                  </p:stCondLst>
                                  <p:childTnLst>
                                    <p:set>
                                      <p:cBhvr>
                                        <p:cTn id="65" dur="1" fill="hold">
                                          <p:stCondLst>
                                            <p:cond delay="0"/>
                                          </p:stCondLst>
                                        </p:cTn>
                                        <p:tgtEl>
                                          <p:spTgt spid="117"/>
                                        </p:tgtEl>
                                        <p:attrNameLst>
                                          <p:attrName>style.visibility</p:attrName>
                                        </p:attrNameLst>
                                      </p:cBhvr>
                                      <p:to>
                                        <p:strVal val="visible"/>
                                      </p:to>
                                    </p:set>
                                  </p:childTnLst>
                                </p:cTn>
                              </p:par>
                            </p:childTnLst>
                          </p:cTn>
                        </p:par>
                        <p:par>
                          <p:cTn id="66" fill="hold">
                            <p:stCondLst>
                              <p:cond delay="1000"/>
                            </p:stCondLst>
                            <p:childTnLst>
                              <p:par>
                                <p:cTn id="67" presetID="1" presetClass="entr" presetSubtype="0" fill="hold" grpId="0" nodeType="afterEffect">
                                  <p:stCondLst>
                                    <p:cond delay="500"/>
                                  </p:stCondLst>
                                  <p:childTnLst>
                                    <p:set>
                                      <p:cBhvr>
                                        <p:cTn id="68" dur="1" fill="hold">
                                          <p:stCondLst>
                                            <p:cond delay="0"/>
                                          </p:stCondLst>
                                        </p:cTn>
                                        <p:tgtEl>
                                          <p:spTgt spid="193"/>
                                        </p:tgtEl>
                                        <p:attrNameLst>
                                          <p:attrName>style.visibility</p:attrName>
                                        </p:attrNameLst>
                                      </p:cBhvr>
                                      <p:to>
                                        <p:strVal val="visible"/>
                                      </p:to>
                                    </p:set>
                                  </p:childTnLst>
                                </p:cTn>
                              </p:par>
                            </p:childTnLst>
                          </p:cTn>
                        </p:par>
                        <p:par>
                          <p:cTn id="69" fill="hold">
                            <p:stCondLst>
                              <p:cond delay="1500"/>
                            </p:stCondLst>
                            <p:childTnLst>
                              <p:par>
                                <p:cTn id="70" presetID="1" presetClass="entr" presetSubtype="0" fill="hold" grpId="0" nodeType="afterEffect">
                                  <p:stCondLst>
                                    <p:cond delay="0"/>
                                  </p:stCondLst>
                                  <p:childTnLst>
                                    <p:set>
                                      <p:cBhvr>
                                        <p:cTn id="71" dur="1" fill="hold">
                                          <p:stCondLst>
                                            <p:cond delay="0"/>
                                          </p:stCondLst>
                                        </p:cTn>
                                        <p:tgtEl>
                                          <p:spTgt spid="191"/>
                                        </p:tgtEl>
                                        <p:attrNameLst>
                                          <p:attrName>style.visibility</p:attrName>
                                        </p:attrNameLst>
                                      </p:cBhvr>
                                      <p:to>
                                        <p:strVal val="visible"/>
                                      </p:to>
                                    </p:set>
                                  </p:childTnLst>
                                </p:cTn>
                              </p:par>
                              <p:par>
                                <p:cTn id="72" presetID="1" presetClass="entr" presetSubtype="0" fill="hold" nodeType="withEffect">
                                  <p:stCondLst>
                                    <p:cond delay="500"/>
                                  </p:stCondLst>
                                  <p:childTnLst>
                                    <p:set>
                                      <p:cBhvr>
                                        <p:cTn id="73" dur="1" fill="hold">
                                          <p:stCondLst>
                                            <p:cond delay="0"/>
                                          </p:stCondLst>
                                        </p:cTn>
                                        <p:tgtEl>
                                          <p:spTgt spid="2"/>
                                        </p:tgtEl>
                                        <p:attrNameLst>
                                          <p:attrName>style.visibility</p:attrName>
                                        </p:attrNameLst>
                                      </p:cBhvr>
                                      <p:to>
                                        <p:strVal val="visible"/>
                                      </p:to>
                                    </p:set>
                                  </p:childTnLst>
                                </p:cTn>
                              </p:par>
                            </p:childTnLst>
                          </p:cTn>
                        </p:par>
                        <p:par>
                          <p:cTn id="74" fill="hold">
                            <p:stCondLst>
                              <p:cond delay="2000"/>
                            </p:stCondLst>
                            <p:childTnLst>
                              <p:par>
                                <p:cTn id="75" presetID="1" presetClass="entr" presetSubtype="0" fill="hold" grpId="0" nodeType="afterEffect">
                                  <p:stCondLst>
                                    <p:cond delay="500"/>
                                  </p:stCondLst>
                                  <p:childTnLst>
                                    <p:set>
                                      <p:cBhvr>
                                        <p:cTn id="76" dur="1" fill="hold">
                                          <p:stCondLst>
                                            <p:cond delay="0"/>
                                          </p:stCondLst>
                                        </p:cTn>
                                        <p:tgtEl>
                                          <p:spTgt spid="20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8"/>
                                        </p:tgtEl>
                                        <p:attrNameLst>
                                          <p:attrName>style.visibility</p:attrName>
                                        </p:attrNameLst>
                                      </p:cBhvr>
                                      <p:to>
                                        <p:strVal val="visible"/>
                                      </p:to>
                                    </p:set>
                                  </p:childTnLst>
                                </p:cTn>
                              </p:par>
                            </p:childTnLst>
                          </p:cTn>
                        </p:par>
                        <p:par>
                          <p:cTn id="81" fill="hold">
                            <p:stCondLst>
                              <p:cond delay="0"/>
                            </p:stCondLst>
                            <p:childTnLst>
                              <p:par>
                                <p:cTn id="82" presetID="1" presetClass="entr" presetSubtype="0" fill="hold" grpId="0" nodeType="afterEffect">
                                  <p:stCondLst>
                                    <p:cond delay="0"/>
                                  </p:stCondLst>
                                  <p:childTnLst>
                                    <p:set>
                                      <p:cBhvr>
                                        <p:cTn id="83" dur="1" fill="hold">
                                          <p:stCondLst>
                                            <p:cond delay="0"/>
                                          </p:stCondLst>
                                        </p:cTn>
                                        <p:tgtEl>
                                          <p:spTgt spid="71"/>
                                        </p:tgtEl>
                                        <p:attrNameLst>
                                          <p:attrName>style.visibility</p:attrName>
                                        </p:attrNameLst>
                                      </p:cBhvr>
                                      <p:to>
                                        <p:strVal val="visible"/>
                                      </p:to>
                                    </p:set>
                                  </p:childTnLst>
                                </p:cTn>
                              </p:par>
                            </p:childTnLst>
                          </p:cTn>
                        </p:par>
                        <p:par>
                          <p:cTn id="84" fill="hold">
                            <p:stCondLst>
                              <p:cond delay="0"/>
                            </p:stCondLst>
                            <p:childTnLst>
                              <p:par>
                                <p:cTn id="85" presetID="1" presetClass="entr" presetSubtype="0" fill="hold" grpId="0" nodeType="afterEffect">
                                  <p:stCondLst>
                                    <p:cond delay="500"/>
                                  </p:stCondLst>
                                  <p:childTnLst>
                                    <p:set>
                                      <p:cBhvr>
                                        <p:cTn id="8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191" grpId="0" animBg="1"/>
      <p:bldP spid="193" grpId="0" animBg="1"/>
      <p:bldP spid="209" grpId="0" animBg="1"/>
      <p:bldP spid="61" grpId="0" animBg="1"/>
      <p:bldP spid="96" grpId="0" animBg="1"/>
      <p:bldP spid="101" grpId="0" animBg="1"/>
      <p:bldP spid="116" grpId="0" animBg="1"/>
      <p:bldP spid="117" grpId="0" animBg="1"/>
      <p:bldP spid="69" grpId="0" animBg="1"/>
      <p:bldP spid="69" grpId="1" animBg="1"/>
      <p:bldP spid="73" grpId="0" animBg="1"/>
      <p:bldP spid="68" grpId="0" animBg="1"/>
      <p:bldP spid="71" grpId="0"/>
      <p:bldP spid="6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グループ化 114">
            <a:extLst>
              <a:ext uri="{FF2B5EF4-FFF2-40B4-BE49-F238E27FC236}">
                <a16:creationId xmlns:a16="http://schemas.microsoft.com/office/drawing/2014/main" id="{120C8759-B00D-43A3-8367-46A5B5BE86D5}"/>
              </a:ext>
            </a:extLst>
          </p:cNvPr>
          <p:cNvGrpSpPr/>
          <p:nvPr/>
        </p:nvGrpSpPr>
        <p:grpSpPr>
          <a:xfrm>
            <a:off x="3780000" y="2628000"/>
            <a:ext cx="2124000" cy="1908000"/>
            <a:chOff x="3797221" y="2618625"/>
            <a:chExt cx="2124000" cy="1908000"/>
          </a:xfrm>
        </p:grpSpPr>
        <p:sp>
          <p:nvSpPr>
            <p:cNvPr id="116" name="正方形/長方形 115">
              <a:extLst>
                <a:ext uri="{FF2B5EF4-FFF2-40B4-BE49-F238E27FC236}">
                  <a16:creationId xmlns:a16="http://schemas.microsoft.com/office/drawing/2014/main" id="{D18D33BF-FE0D-4365-A2AE-31015EF0C22D}"/>
                </a:ext>
              </a:extLst>
            </p:cNvPr>
            <p:cNvSpPr/>
            <p:nvPr/>
          </p:nvSpPr>
          <p:spPr>
            <a:xfrm>
              <a:off x="3797221" y="2618625"/>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17" name="図 116">
              <a:extLst>
                <a:ext uri="{FF2B5EF4-FFF2-40B4-BE49-F238E27FC236}">
                  <a16:creationId xmlns:a16="http://schemas.microsoft.com/office/drawing/2014/main" id="{692E20C4-2663-479B-8A8B-D1F5E3E7D91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911400" y="2714684"/>
              <a:ext cx="1895642" cy="1715882"/>
            </a:xfrm>
            <a:prstGeom prst="rect">
              <a:avLst/>
            </a:prstGeom>
          </p:spPr>
        </p:pic>
        <p:sp>
          <p:nvSpPr>
            <p:cNvPr id="118" name="円形吹き出し 47">
              <a:extLst>
                <a:ext uri="{FF2B5EF4-FFF2-40B4-BE49-F238E27FC236}">
                  <a16:creationId xmlns:a16="http://schemas.microsoft.com/office/drawing/2014/main" id="{3BCBBF3A-E867-4AB0-81F1-B70E5478C917}"/>
                </a:ext>
              </a:extLst>
            </p:cNvPr>
            <p:cNvSpPr/>
            <p:nvPr/>
          </p:nvSpPr>
          <p:spPr>
            <a:xfrm>
              <a:off x="4014947" y="2618625"/>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a:solidFill>
                    <a:prstClr val="black"/>
                  </a:solidFill>
                  <a:effectLst>
                    <a:glow rad="177800">
                      <a:prstClr val="white"/>
                    </a:glow>
                  </a:effectLst>
                </a:rPr>
                <a:t>12</a:t>
              </a:r>
              <a:r>
                <a:rPr lang="ja-JP" altLang="en-US" sz="1600">
                  <a:solidFill>
                    <a:prstClr val="black"/>
                  </a:solidFill>
                  <a:effectLst>
                    <a:glow rad="177800">
                      <a:prstClr val="white"/>
                    </a:glow>
                  </a:effectLst>
                </a:rPr>
                <a:t>と</a:t>
              </a:r>
              <a:r>
                <a:rPr lang="en-US" altLang="ja-JP" sz="1600" dirty="0">
                  <a:solidFill>
                    <a:prstClr val="black"/>
                  </a:solidFill>
                  <a:effectLst>
                    <a:glow rad="177800">
                      <a:prstClr val="white"/>
                    </a:glow>
                  </a:effectLst>
                </a:rPr>
                <a:t>6</a:t>
              </a:r>
            </a:p>
          </p:txBody>
        </p:sp>
        <p:sp>
          <p:nvSpPr>
            <p:cNvPr id="119" name="テキスト ボックス 118">
              <a:extLst>
                <a:ext uri="{FF2B5EF4-FFF2-40B4-BE49-F238E27FC236}">
                  <a16:creationId xmlns:a16="http://schemas.microsoft.com/office/drawing/2014/main" id="{12ED5C0B-F2B0-47DB-860B-676C7D60416F}"/>
                </a:ext>
              </a:extLst>
            </p:cNvPr>
            <p:cNvSpPr txBox="1"/>
            <p:nvPr/>
          </p:nvSpPr>
          <p:spPr>
            <a:xfrm>
              <a:off x="3797221" y="2618625"/>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⑤</a:t>
              </a:r>
              <a:endParaRPr kumimoji="1" lang="ja-JP" altLang="en-US" sz="1600" dirty="0"/>
            </a:p>
          </p:txBody>
        </p:sp>
        <p:sp>
          <p:nvSpPr>
            <p:cNvPr id="121" name="フリーフォーム 33">
              <a:extLst>
                <a:ext uri="{FF2B5EF4-FFF2-40B4-BE49-F238E27FC236}">
                  <a16:creationId xmlns:a16="http://schemas.microsoft.com/office/drawing/2014/main" id="{E7EE7D58-BFD7-4BE5-876F-CA8B3A515EA3}"/>
                </a:ext>
              </a:extLst>
            </p:cNvPr>
            <p:cNvSpPr/>
            <p:nvPr/>
          </p:nvSpPr>
          <p:spPr>
            <a:xfrm rot="16971595">
              <a:off x="4420502" y="3958157"/>
              <a:ext cx="695712" cy="156142"/>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grpSp>
        <p:nvGrpSpPr>
          <p:cNvPr id="83" name="グループ化 82">
            <a:extLst>
              <a:ext uri="{FF2B5EF4-FFF2-40B4-BE49-F238E27FC236}">
                <a16:creationId xmlns:a16="http://schemas.microsoft.com/office/drawing/2014/main" id="{3238B263-7154-4E2B-9B03-F8AAE3B7E248}"/>
              </a:ext>
            </a:extLst>
          </p:cNvPr>
          <p:cNvGrpSpPr/>
          <p:nvPr/>
        </p:nvGrpSpPr>
        <p:grpSpPr>
          <a:xfrm>
            <a:off x="6336000" y="684000"/>
            <a:ext cx="2124000" cy="1908000"/>
            <a:chOff x="1236841" y="677411"/>
            <a:chExt cx="2124000" cy="1908000"/>
          </a:xfrm>
        </p:grpSpPr>
        <p:sp>
          <p:nvSpPr>
            <p:cNvPr id="84" name="正方形/長方形 83">
              <a:extLst>
                <a:ext uri="{FF2B5EF4-FFF2-40B4-BE49-F238E27FC236}">
                  <a16:creationId xmlns:a16="http://schemas.microsoft.com/office/drawing/2014/main" id="{3A4E9F5C-3ABC-4962-8862-5F6BE396ADCC}"/>
                </a:ext>
              </a:extLst>
            </p:cNvPr>
            <p:cNvSpPr/>
            <p:nvPr/>
          </p:nvSpPr>
          <p:spPr>
            <a:xfrm>
              <a:off x="1236841" y="677411"/>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85" name="図 84">
              <a:extLst>
                <a:ext uri="{FF2B5EF4-FFF2-40B4-BE49-F238E27FC236}">
                  <a16:creationId xmlns:a16="http://schemas.microsoft.com/office/drawing/2014/main" id="{86DC2D04-97AD-404C-9536-24631B2E3D4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351020" y="770746"/>
              <a:ext cx="1895642" cy="1721331"/>
            </a:xfrm>
            <a:prstGeom prst="rect">
              <a:avLst/>
            </a:prstGeom>
          </p:spPr>
        </p:pic>
        <p:sp>
          <p:nvSpPr>
            <p:cNvPr id="86" name="フリーフォーム 33">
              <a:extLst>
                <a:ext uri="{FF2B5EF4-FFF2-40B4-BE49-F238E27FC236}">
                  <a16:creationId xmlns:a16="http://schemas.microsoft.com/office/drawing/2014/main" id="{0946DD5C-B298-496F-AA09-FFD3298BD1D0}"/>
                </a:ext>
              </a:extLst>
            </p:cNvPr>
            <p:cNvSpPr/>
            <p:nvPr/>
          </p:nvSpPr>
          <p:spPr>
            <a:xfrm>
              <a:off x="1454567" y="1482187"/>
              <a:ext cx="1036397" cy="560663"/>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87" name="円形吹き出し 47">
              <a:extLst>
                <a:ext uri="{FF2B5EF4-FFF2-40B4-BE49-F238E27FC236}">
                  <a16:creationId xmlns:a16="http://schemas.microsoft.com/office/drawing/2014/main" id="{B6C37153-0D8F-47EE-AC3E-1DF5C2455834}"/>
                </a:ext>
              </a:extLst>
            </p:cNvPr>
            <p:cNvSpPr/>
            <p:nvPr/>
          </p:nvSpPr>
          <p:spPr>
            <a:xfrm>
              <a:off x="1454567" y="677411"/>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前後</a:t>
              </a:r>
              <a:endParaRPr lang="en-US" altLang="ja-JP" sz="1600" dirty="0">
                <a:solidFill>
                  <a:prstClr val="black"/>
                </a:solidFill>
                <a:effectLst>
                  <a:glow rad="177800">
                    <a:prstClr val="white"/>
                  </a:glow>
                </a:effectLst>
              </a:endParaRPr>
            </a:p>
          </p:txBody>
        </p:sp>
        <p:sp>
          <p:nvSpPr>
            <p:cNvPr id="96" name="テキスト ボックス 95">
              <a:extLst>
                <a:ext uri="{FF2B5EF4-FFF2-40B4-BE49-F238E27FC236}">
                  <a16:creationId xmlns:a16="http://schemas.microsoft.com/office/drawing/2014/main" id="{11A3014D-FF6E-4581-83DE-E206D8863BA9}"/>
                </a:ext>
              </a:extLst>
            </p:cNvPr>
            <p:cNvSpPr txBox="1"/>
            <p:nvPr/>
          </p:nvSpPr>
          <p:spPr>
            <a:xfrm>
              <a:off x="1236841" y="677411"/>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③</a:t>
              </a:r>
              <a:endParaRPr kumimoji="1" lang="ja-JP" altLang="en-US" sz="1600" dirty="0"/>
            </a:p>
          </p:txBody>
        </p:sp>
      </p:grpSp>
      <p:sp>
        <p:nvSpPr>
          <p:cNvPr id="78" name="正方形/長方形 77">
            <a:extLst>
              <a:ext uri="{FF2B5EF4-FFF2-40B4-BE49-F238E27FC236}">
                <a16:creationId xmlns:a16="http://schemas.microsoft.com/office/drawing/2014/main" id="{6753E5ED-BF09-45F4-B7C5-43ED9685C032}"/>
              </a:ext>
            </a:extLst>
          </p:cNvPr>
          <p:cNvSpPr/>
          <p:nvPr/>
        </p:nvSpPr>
        <p:spPr>
          <a:xfrm>
            <a:off x="1140056" y="653694"/>
            <a:ext cx="7536400" cy="5799642"/>
          </a:xfrm>
          <a:prstGeom prst="rect">
            <a:avLst/>
          </a:prstGeom>
          <a:solidFill>
            <a:schemeClr val="bg1">
              <a:alpha val="65000"/>
            </a:schemeClr>
          </a:solidFill>
          <a:ln w="508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grpSp>
        <p:nvGrpSpPr>
          <p:cNvPr id="54" name="グループ化 53">
            <a:extLst>
              <a:ext uri="{FF2B5EF4-FFF2-40B4-BE49-F238E27FC236}">
                <a16:creationId xmlns:a16="http://schemas.microsoft.com/office/drawing/2014/main" id="{3DB3B22D-0EC6-4337-9BFD-03DFE7B9F89D}"/>
              </a:ext>
            </a:extLst>
          </p:cNvPr>
          <p:cNvGrpSpPr/>
          <p:nvPr/>
        </p:nvGrpSpPr>
        <p:grpSpPr>
          <a:xfrm>
            <a:off x="3780000" y="684000"/>
            <a:ext cx="2124000" cy="1908000"/>
            <a:chOff x="1236841" y="677411"/>
            <a:chExt cx="2124000" cy="1908000"/>
          </a:xfrm>
        </p:grpSpPr>
        <p:sp>
          <p:nvSpPr>
            <p:cNvPr id="55" name="正方形/長方形 54">
              <a:extLst>
                <a:ext uri="{FF2B5EF4-FFF2-40B4-BE49-F238E27FC236}">
                  <a16:creationId xmlns:a16="http://schemas.microsoft.com/office/drawing/2014/main" id="{58914DA8-81CB-4762-8320-BE40755FA69A}"/>
                </a:ext>
              </a:extLst>
            </p:cNvPr>
            <p:cNvSpPr/>
            <p:nvPr/>
          </p:nvSpPr>
          <p:spPr>
            <a:xfrm>
              <a:off x="1236841" y="677411"/>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6" name="図 55">
              <a:extLst>
                <a:ext uri="{FF2B5EF4-FFF2-40B4-BE49-F238E27FC236}">
                  <a16:creationId xmlns:a16="http://schemas.microsoft.com/office/drawing/2014/main" id="{8899686D-0088-4607-83ED-2ACF86E8289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351020" y="770746"/>
              <a:ext cx="1895642" cy="1721331"/>
            </a:xfrm>
            <a:prstGeom prst="rect">
              <a:avLst/>
            </a:prstGeom>
          </p:spPr>
        </p:pic>
        <p:sp>
          <p:nvSpPr>
            <p:cNvPr id="57" name="フリーフォーム 33">
              <a:extLst>
                <a:ext uri="{FF2B5EF4-FFF2-40B4-BE49-F238E27FC236}">
                  <a16:creationId xmlns:a16="http://schemas.microsoft.com/office/drawing/2014/main" id="{BA66E55E-84DC-4EB9-BCAC-1165AD52677A}"/>
                </a:ext>
              </a:extLst>
            </p:cNvPr>
            <p:cNvSpPr/>
            <p:nvPr/>
          </p:nvSpPr>
          <p:spPr>
            <a:xfrm rot="20985341">
              <a:off x="1630948" y="1922037"/>
              <a:ext cx="304845" cy="74576"/>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152831"/>
                <a:gd name="connsiteY0" fmla="*/ 458825 h 458825"/>
                <a:gd name="connsiteX1" fmla="*/ 2152833 w 2152831"/>
                <a:gd name="connsiteY1" fmla="*/ 0 h 458825"/>
                <a:gd name="connsiteX0" fmla="*/ 2 w 1428211"/>
                <a:gd name="connsiteY0" fmla="*/ 213451 h 213452"/>
                <a:gd name="connsiteX1" fmla="*/ 1428213 w 1428211"/>
                <a:gd name="connsiteY1" fmla="*/ 0 h 213452"/>
                <a:gd name="connsiteX0" fmla="*/ 2 w 1399950"/>
                <a:gd name="connsiteY0" fmla="*/ 167137 h 167136"/>
                <a:gd name="connsiteX1" fmla="*/ 1399952 w 1399950"/>
                <a:gd name="connsiteY1" fmla="*/ 0 h 167136"/>
                <a:gd name="connsiteX0" fmla="*/ 2 w 1399950"/>
                <a:gd name="connsiteY0" fmla="*/ 167137 h 167136"/>
                <a:gd name="connsiteX1" fmla="*/ 1399952 w 1399950"/>
                <a:gd name="connsiteY1" fmla="*/ 0 h 167136"/>
                <a:gd name="connsiteX0" fmla="*/ 2 w 1399950"/>
                <a:gd name="connsiteY0" fmla="*/ 167137 h 167136"/>
                <a:gd name="connsiteX1" fmla="*/ 1399952 w 1399950"/>
                <a:gd name="connsiteY1" fmla="*/ 0 h 167136"/>
              </a:gdLst>
              <a:ahLst/>
              <a:cxnLst>
                <a:cxn ang="0">
                  <a:pos x="connsiteX0" y="connsiteY0"/>
                </a:cxn>
                <a:cxn ang="0">
                  <a:pos x="connsiteX1" y="connsiteY1"/>
                </a:cxn>
              </a:cxnLst>
              <a:rect l="l" t="t" r="r" b="b"/>
              <a:pathLst>
                <a:path w="1399950" h="167136">
                  <a:moveTo>
                    <a:pt x="2" y="167137"/>
                  </a:moveTo>
                  <a:lnTo>
                    <a:pt x="1399952"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58" name="円形吹き出し 47">
              <a:extLst>
                <a:ext uri="{FF2B5EF4-FFF2-40B4-BE49-F238E27FC236}">
                  <a16:creationId xmlns:a16="http://schemas.microsoft.com/office/drawing/2014/main" id="{7890A592-7E50-4A58-8033-B70EF1AFC0AC}"/>
                </a:ext>
              </a:extLst>
            </p:cNvPr>
            <p:cNvSpPr/>
            <p:nvPr/>
          </p:nvSpPr>
          <p:spPr>
            <a:xfrm>
              <a:off x="1454567" y="677411"/>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dirty="0">
                  <a:solidFill>
                    <a:prstClr val="black"/>
                  </a:solidFill>
                  <a:effectLst>
                    <a:glow rad="177800">
                      <a:prstClr val="white"/>
                    </a:glow>
                  </a:effectLst>
                </a:rPr>
                <a:t>3</a:t>
              </a:r>
              <a:r>
                <a:rPr lang="ja-JP" altLang="en-US" sz="1600" dirty="0">
                  <a:solidFill>
                    <a:prstClr val="black"/>
                  </a:solidFill>
                  <a:effectLst>
                    <a:glow rad="177800">
                      <a:prstClr val="white"/>
                    </a:glow>
                  </a:effectLst>
                </a:rPr>
                <a:t>と</a:t>
              </a:r>
              <a:r>
                <a:rPr lang="en-US" altLang="ja-JP" sz="1600" dirty="0">
                  <a:solidFill>
                    <a:prstClr val="black"/>
                  </a:solidFill>
                  <a:effectLst>
                    <a:glow rad="177800">
                      <a:prstClr val="white"/>
                    </a:glow>
                  </a:effectLst>
                </a:rPr>
                <a:t>9</a:t>
              </a:r>
            </a:p>
          </p:txBody>
        </p:sp>
        <p:sp>
          <p:nvSpPr>
            <p:cNvPr id="59" name="テキスト ボックス 58">
              <a:extLst>
                <a:ext uri="{FF2B5EF4-FFF2-40B4-BE49-F238E27FC236}">
                  <a16:creationId xmlns:a16="http://schemas.microsoft.com/office/drawing/2014/main" id="{40397F69-36CA-42E0-AEBC-F087B99B49A4}"/>
                </a:ext>
              </a:extLst>
            </p:cNvPr>
            <p:cNvSpPr txBox="1"/>
            <p:nvPr/>
          </p:nvSpPr>
          <p:spPr>
            <a:xfrm>
              <a:off x="1236841" y="677411"/>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②</a:t>
              </a:r>
            </a:p>
          </p:txBody>
        </p:sp>
      </p:grpSp>
      <p:grpSp>
        <p:nvGrpSpPr>
          <p:cNvPr id="61" name="グループ化 60">
            <a:extLst>
              <a:ext uri="{FF2B5EF4-FFF2-40B4-BE49-F238E27FC236}">
                <a16:creationId xmlns:a16="http://schemas.microsoft.com/office/drawing/2014/main" id="{7D6CF2D0-741B-4E8E-912A-E98963E9A626}"/>
              </a:ext>
            </a:extLst>
          </p:cNvPr>
          <p:cNvGrpSpPr/>
          <p:nvPr/>
        </p:nvGrpSpPr>
        <p:grpSpPr>
          <a:xfrm>
            <a:off x="1224000" y="684000"/>
            <a:ext cx="2124000" cy="1908000"/>
            <a:chOff x="1236841" y="677411"/>
            <a:chExt cx="2124000" cy="1908000"/>
          </a:xfrm>
        </p:grpSpPr>
        <p:sp>
          <p:nvSpPr>
            <p:cNvPr id="62" name="正方形/長方形 61">
              <a:extLst>
                <a:ext uri="{FF2B5EF4-FFF2-40B4-BE49-F238E27FC236}">
                  <a16:creationId xmlns:a16="http://schemas.microsoft.com/office/drawing/2014/main" id="{8A4FCD73-30A1-407A-8B45-1D6B1B4350BF}"/>
                </a:ext>
              </a:extLst>
            </p:cNvPr>
            <p:cNvSpPr/>
            <p:nvPr/>
          </p:nvSpPr>
          <p:spPr>
            <a:xfrm>
              <a:off x="1236841" y="677411"/>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3" name="図 62">
              <a:extLst>
                <a:ext uri="{FF2B5EF4-FFF2-40B4-BE49-F238E27FC236}">
                  <a16:creationId xmlns:a16="http://schemas.microsoft.com/office/drawing/2014/main" id="{97DB3A3F-6815-4B74-A89A-385096B884E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351020" y="770746"/>
              <a:ext cx="1895643" cy="1721331"/>
            </a:xfrm>
            <a:prstGeom prst="rect">
              <a:avLst/>
            </a:prstGeom>
          </p:spPr>
        </p:pic>
        <p:sp>
          <p:nvSpPr>
            <p:cNvPr id="64" name="フリーフォーム 33">
              <a:extLst>
                <a:ext uri="{FF2B5EF4-FFF2-40B4-BE49-F238E27FC236}">
                  <a16:creationId xmlns:a16="http://schemas.microsoft.com/office/drawing/2014/main" id="{05BD9622-59B8-428B-BA02-447E9B2EEC05}"/>
                </a:ext>
              </a:extLst>
            </p:cNvPr>
            <p:cNvSpPr/>
            <p:nvPr/>
          </p:nvSpPr>
          <p:spPr>
            <a:xfrm>
              <a:off x="1485065" y="1993365"/>
              <a:ext cx="603285" cy="1344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65" name="円形吹き出し 47">
              <a:extLst>
                <a:ext uri="{FF2B5EF4-FFF2-40B4-BE49-F238E27FC236}">
                  <a16:creationId xmlns:a16="http://schemas.microsoft.com/office/drawing/2014/main" id="{FF4414E8-072F-47B0-A9BA-459190E873F6}"/>
                </a:ext>
              </a:extLst>
            </p:cNvPr>
            <p:cNvSpPr/>
            <p:nvPr/>
          </p:nvSpPr>
          <p:spPr>
            <a:xfrm>
              <a:off x="1454567" y="677411"/>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dirty="0">
                  <a:solidFill>
                    <a:prstClr val="black"/>
                  </a:solidFill>
                  <a:effectLst>
                    <a:glow rad="177800">
                      <a:prstClr val="white"/>
                    </a:glow>
                  </a:effectLst>
                </a:rPr>
                <a:t>3</a:t>
              </a:r>
              <a:r>
                <a:rPr lang="ja-JP" altLang="en-US" sz="1600" dirty="0">
                  <a:solidFill>
                    <a:prstClr val="black"/>
                  </a:solidFill>
                  <a:effectLst>
                    <a:glow rad="177800">
                      <a:prstClr val="white"/>
                    </a:glow>
                  </a:effectLst>
                </a:rPr>
                <a:t>と</a:t>
              </a:r>
              <a:r>
                <a:rPr lang="en-US" altLang="ja-JP" sz="1600" dirty="0">
                  <a:solidFill>
                    <a:prstClr val="black"/>
                  </a:solidFill>
                  <a:effectLst>
                    <a:glow rad="177800">
                      <a:prstClr val="white"/>
                    </a:glow>
                  </a:effectLst>
                </a:rPr>
                <a:t>9</a:t>
              </a:r>
            </a:p>
          </p:txBody>
        </p:sp>
        <p:sp>
          <p:nvSpPr>
            <p:cNvPr id="66" name="テキスト ボックス 65">
              <a:extLst>
                <a:ext uri="{FF2B5EF4-FFF2-40B4-BE49-F238E27FC236}">
                  <a16:creationId xmlns:a16="http://schemas.microsoft.com/office/drawing/2014/main" id="{960E01B6-6E05-4890-8F1C-1B33692E3596}"/>
                </a:ext>
              </a:extLst>
            </p:cNvPr>
            <p:cNvSpPr txBox="1"/>
            <p:nvPr/>
          </p:nvSpPr>
          <p:spPr>
            <a:xfrm>
              <a:off x="1236841" y="677411"/>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①</a:t>
              </a:r>
            </a:p>
          </p:txBody>
        </p:sp>
      </p:grpSp>
      <p:grpSp>
        <p:nvGrpSpPr>
          <p:cNvPr id="98" name="グループ化 97">
            <a:extLst>
              <a:ext uri="{FF2B5EF4-FFF2-40B4-BE49-F238E27FC236}">
                <a16:creationId xmlns:a16="http://schemas.microsoft.com/office/drawing/2014/main" id="{21F25D8D-1BC6-4F0D-9CC5-E18F4EC70F9C}"/>
              </a:ext>
            </a:extLst>
          </p:cNvPr>
          <p:cNvGrpSpPr/>
          <p:nvPr/>
        </p:nvGrpSpPr>
        <p:grpSpPr>
          <a:xfrm>
            <a:off x="1224000" y="2628000"/>
            <a:ext cx="2124000" cy="1908000"/>
            <a:chOff x="1236841" y="2615604"/>
            <a:chExt cx="2124000" cy="1908000"/>
          </a:xfrm>
        </p:grpSpPr>
        <p:sp>
          <p:nvSpPr>
            <p:cNvPr id="99" name="正方形/長方形 98">
              <a:extLst>
                <a:ext uri="{FF2B5EF4-FFF2-40B4-BE49-F238E27FC236}">
                  <a16:creationId xmlns:a16="http://schemas.microsoft.com/office/drawing/2014/main" id="{DB5644D3-CE35-4853-8CD5-AE565E0239C7}"/>
                </a:ext>
              </a:extLst>
            </p:cNvPr>
            <p:cNvSpPr/>
            <p:nvPr/>
          </p:nvSpPr>
          <p:spPr>
            <a:xfrm>
              <a:off x="1236841" y="2615604"/>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1" name="図 100">
              <a:extLst>
                <a:ext uri="{FF2B5EF4-FFF2-40B4-BE49-F238E27FC236}">
                  <a16:creationId xmlns:a16="http://schemas.microsoft.com/office/drawing/2014/main" id="{9F0FC66D-6BC2-4601-92D9-5046FA6898A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351020" y="2708939"/>
              <a:ext cx="1895642" cy="1721331"/>
            </a:xfrm>
            <a:prstGeom prst="rect">
              <a:avLst/>
            </a:prstGeom>
          </p:spPr>
        </p:pic>
        <p:sp>
          <p:nvSpPr>
            <p:cNvPr id="102" name="フリーフォーム 33">
              <a:extLst>
                <a:ext uri="{FF2B5EF4-FFF2-40B4-BE49-F238E27FC236}">
                  <a16:creationId xmlns:a16="http://schemas.microsoft.com/office/drawing/2014/main" id="{AC22EE46-5ED3-4D63-AE98-8E6BC3F4F808}"/>
                </a:ext>
              </a:extLst>
            </p:cNvPr>
            <p:cNvSpPr/>
            <p:nvPr/>
          </p:nvSpPr>
          <p:spPr>
            <a:xfrm rot="5400000">
              <a:off x="1329487" y="3863435"/>
              <a:ext cx="603285" cy="1344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03" name="円形吹き出し 47">
              <a:extLst>
                <a:ext uri="{FF2B5EF4-FFF2-40B4-BE49-F238E27FC236}">
                  <a16:creationId xmlns:a16="http://schemas.microsoft.com/office/drawing/2014/main" id="{17F8A567-36B1-4D88-B76D-02172535E8B9}"/>
                </a:ext>
              </a:extLst>
            </p:cNvPr>
            <p:cNvSpPr/>
            <p:nvPr/>
          </p:nvSpPr>
          <p:spPr>
            <a:xfrm>
              <a:off x="1454567" y="2615604"/>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dirty="0">
                  <a:solidFill>
                    <a:prstClr val="black"/>
                  </a:solidFill>
                  <a:effectLst>
                    <a:glow rad="177800">
                      <a:prstClr val="white"/>
                    </a:glow>
                  </a:effectLst>
                </a:rPr>
                <a:t>3</a:t>
              </a:r>
              <a:r>
                <a:rPr lang="ja-JP" altLang="en-US" sz="1600" dirty="0">
                  <a:solidFill>
                    <a:prstClr val="black"/>
                  </a:solidFill>
                  <a:effectLst>
                    <a:glow rad="177800">
                      <a:prstClr val="white"/>
                    </a:glow>
                  </a:effectLst>
                </a:rPr>
                <a:t>と</a:t>
              </a:r>
              <a:r>
                <a:rPr lang="en-US" altLang="ja-JP" sz="1600" dirty="0">
                  <a:solidFill>
                    <a:prstClr val="black"/>
                  </a:solidFill>
                  <a:effectLst>
                    <a:glow rad="177800">
                      <a:prstClr val="white"/>
                    </a:glow>
                  </a:effectLst>
                </a:rPr>
                <a:t>9</a:t>
              </a:r>
            </a:p>
          </p:txBody>
        </p:sp>
        <p:sp>
          <p:nvSpPr>
            <p:cNvPr id="104" name="テキスト ボックス 103">
              <a:extLst>
                <a:ext uri="{FF2B5EF4-FFF2-40B4-BE49-F238E27FC236}">
                  <a16:creationId xmlns:a16="http://schemas.microsoft.com/office/drawing/2014/main" id="{8D580272-089B-4C8F-B4D3-096BD2A2B81A}"/>
                </a:ext>
              </a:extLst>
            </p:cNvPr>
            <p:cNvSpPr txBox="1"/>
            <p:nvPr/>
          </p:nvSpPr>
          <p:spPr>
            <a:xfrm>
              <a:off x="1236841" y="2615604"/>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④</a:t>
              </a:r>
            </a:p>
          </p:txBody>
        </p:sp>
      </p:grpSp>
      <p:grpSp>
        <p:nvGrpSpPr>
          <p:cNvPr id="107" name="グループ化 106">
            <a:extLst>
              <a:ext uri="{FF2B5EF4-FFF2-40B4-BE49-F238E27FC236}">
                <a16:creationId xmlns:a16="http://schemas.microsoft.com/office/drawing/2014/main" id="{EF8BBAE4-C483-4D66-B777-03D1AD14AEFF}"/>
              </a:ext>
            </a:extLst>
          </p:cNvPr>
          <p:cNvGrpSpPr/>
          <p:nvPr/>
        </p:nvGrpSpPr>
        <p:grpSpPr>
          <a:xfrm>
            <a:off x="6336000" y="2628000"/>
            <a:ext cx="2124000" cy="1908000"/>
            <a:chOff x="6357600" y="2618625"/>
            <a:chExt cx="2124000" cy="1908000"/>
          </a:xfrm>
        </p:grpSpPr>
        <p:sp>
          <p:nvSpPr>
            <p:cNvPr id="109" name="正方形/長方形 108">
              <a:extLst>
                <a:ext uri="{FF2B5EF4-FFF2-40B4-BE49-F238E27FC236}">
                  <a16:creationId xmlns:a16="http://schemas.microsoft.com/office/drawing/2014/main" id="{4119B5A4-C9F5-4036-8360-6AD528DFA652}"/>
                </a:ext>
              </a:extLst>
            </p:cNvPr>
            <p:cNvSpPr/>
            <p:nvPr/>
          </p:nvSpPr>
          <p:spPr>
            <a:xfrm>
              <a:off x="6357600" y="2618625"/>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10" name="図 109">
              <a:extLst>
                <a:ext uri="{FF2B5EF4-FFF2-40B4-BE49-F238E27FC236}">
                  <a16:creationId xmlns:a16="http://schemas.microsoft.com/office/drawing/2014/main" id="{B01E02CA-887D-41A5-A07B-3AE80ADA3E4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471779" y="2714684"/>
              <a:ext cx="1895642" cy="1715882"/>
            </a:xfrm>
            <a:prstGeom prst="rect">
              <a:avLst/>
            </a:prstGeom>
          </p:spPr>
        </p:pic>
        <p:sp>
          <p:nvSpPr>
            <p:cNvPr id="111" name="円形吹き出し 47">
              <a:extLst>
                <a:ext uri="{FF2B5EF4-FFF2-40B4-BE49-F238E27FC236}">
                  <a16:creationId xmlns:a16="http://schemas.microsoft.com/office/drawing/2014/main" id="{93F6D3F8-C261-4E3F-9C05-645001697024}"/>
                </a:ext>
              </a:extLst>
            </p:cNvPr>
            <p:cNvSpPr/>
            <p:nvPr/>
          </p:nvSpPr>
          <p:spPr>
            <a:xfrm>
              <a:off x="6575326" y="2618625"/>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dirty="0">
                  <a:solidFill>
                    <a:prstClr val="black"/>
                  </a:solidFill>
                  <a:effectLst>
                    <a:glow rad="177800">
                      <a:prstClr val="white"/>
                    </a:glow>
                  </a:effectLst>
                </a:rPr>
                <a:t>3</a:t>
              </a:r>
              <a:r>
                <a:rPr lang="ja-JP" altLang="en-US" sz="1600" dirty="0">
                  <a:solidFill>
                    <a:prstClr val="black"/>
                  </a:solidFill>
                  <a:effectLst>
                    <a:glow rad="177800">
                      <a:prstClr val="white"/>
                    </a:glow>
                  </a:effectLst>
                </a:rPr>
                <a:t>と</a:t>
              </a:r>
              <a:r>
                <a:rPr lang="en-US" altLang="ja-JP" sz="1600" dirty="0">
                  <a:solidFill>
                    <a:prstClr val="black"/>
                  </a:solidFill>
                  <a:effectLst>
                    <a:glow rad="177800">
                      <a:prstClr val="white"/>
                    </a:glow>
                  </a:effectLst>
                </a:rPr>
                <a:t>9</a:t>
              </a:r>
            </a:p>
          </p:txBody>
        </p:sp>
        <p:sp>
          <p:nvSpPr>
            <p:cNvPr id="112" name="テキスト ボックス 111">
              <a:extLst>
                <a:ext uri="{FF2B5EF4-FFF2-40B4-BE49-F238E27FC236}">
                  <a16:creationId xmlns:a16="http://schemas.microsoft.com/office/drawing/2014/main" id="{6118ECCC-1ECB-421F-9603-A250B56F5B8F}"/>
                </a:ext>
              </a:extLst>
            </p:cNvPr>
            <p:cNvSpPr txBox="1"/>
            <p:nvPr/>
          </p:nvSpPr>
          <p:spPr>
            <a:xfrm>
              <a:off x="6357600" y="2618625"/>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⑥</a:t>
              </a:r>
              <a:endParaRPr kumimoji="1" lang="ja-JP" altLang="en-US" sz="1600" dirty="0"/>
            </a:p>
          </p:txBody>
        </p:sp>
        <p:sp>
          <p:nvSpPr>
            <p:cNvPr id="114" name="フリーフォーム 33">
              <a:extLst>
                <a:ext uri="{FF2B5EF4-FFF2-40B4-BE49-F238E27FC236}">
                  <a16:creationId xmlns:a16="http://schemas.microsoft.com/office/drawing/2014/main" id="{932C207F-801F-482D-9A14-A09F8E3A37ED}"/>
                </a:ext>
              </a:extLst>
            </p:cNvPr>
            <p:cNvSpPr/>
            <p:nvPr/>
          </p:nvSpPr>
          <p:spPr>
            <a:xfrm rot="16971595">
              <a:off x="6981022" y="3971070"/>
              <a:ext cx="695712" cy="156142"/>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en-US" altLang="ja-JP" dirty="0"/>
              <a:t>12</a:t>
            </a:r>
            <a:r>
              <a:rPr lang="ja-JP" altLang="en-US" dirty="0"/>
              <a:t>と</a:t>
            </a:r>
            <a:r>
              <a:rPr lang="en-US" altLang="ja-JP" dirty="0"/>
              <a:t>6</a:t>
            </a:r>
            <a:r>
              <a:rPr lang="ja-JP" altLang="en-US" dirty="0"/>
              <a:t>は反転しにくい？</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時計の考察３</a:t>
            </a:r>
          </a:p>
        </p:txBody>
      </p:sp>
      <p:pic>
        <p:nvPicPr>
          <p:cNvPr id="36" name="図 35">
            <a:extLst>
              <a:ext uri="{FF2B5EF4-FFF2-40B4-BE49-F238E27FC236}">
                <a16:creationId xmlns:a16="http://schemas.microsoft.com/office/drawing/2014/main" id="{28ACD167-F79B-45FA-8C4C-40538BFA881F}"/>
              </a:ext>
            </a:extLst>
          </p:cNvPr>
          <p:cNvPicPr>
            <a:picLocks noChangeAspect="1"/>
          </p:cNvPicPr>
          <p:nvPr/>
        </p:nvPicPr>
        <p:blipFill>
          <a:blip r:embed="rId9"/>
          <a:stretch>
            <a:fillRect/>
          </a:stretch>
        </p:blipFill>
        <p:spPr>
          <a:xfrm>
            <a:off x="77284" y="576478"/>
            <a:ext cx="1067278" cy="1106373"/>
          </a:xfrm>
          <a:prstGeom prst="rect">
            <a:avLst/>
          </a:prstGeom>
        </p:spPr>
      </p:pic>
      <p:sp>
        <p:nvSpPr>
          <p:cNvPr id="81" name="円形吹き出し 47">
            <a:extLst>
              <a:ext uri="{FF2B5EF4-FFF2-40B4-BE49-F238E27FC236}">
                <a16:creationId xmlns:a16="http://schemas.microsoft.com/office/drawing/2014/main" id="{1AEBC40F-39A4-4670-89B9-DCB68B28BBD9}"/>
              </a:ext>
            </a:extLst>
          </p:cNvPr>
          <p:cNvSpPr/>
          <p:nvPr/>
        </p:nvSpPr>
        <p:spPr>
          <a:xfrm>
            <a:off x="1314000" y="4949212"/>
            <a:ext cx="1518980" cy="668559"/>
          </a:xfrm>
          <a:prstGeom prst="wedgeEllipseCallout">
            <a:avLst>
              <a:gd name="adj1" fmla="val 14693"/>
              <a:gd name="adj2" fmla="val -113280"/>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a:solidFill>
                  <a:prstClr val="black"/>
                </a:solidFill>
                <a:effectLst>
                  <a:glow rad="177800">
                    <a:prstClr val="white"/>
                  </a:glow>
                </a:effectLst>
              </a:rPr>
              <a:t>3</a:t>
            </a:r>
            <a:r>
              <a:rPr lang="ja-JP" altLang="en-US" sz="1600">
                <a:solidFill>
                  <a:prstClr val="black"/>
                </a:solidFill>
                <a:effectLst>
                  <a:glow rad="177800">
                    <a:prstClr val="white"/>
                  </a:glow>
                </a:effectLst>
              </a:rPr>
              <a:t>と</a:t>
            </a:r>
            <a:r>
              <a:rPr lang="en-US" altLang="ja-JP" sz="1600" dirty="0">
                <a:solidFill>
                  <a:prstClr val="black"/>
                </a:solidFill>
                <a:effectLst>
                  <a:glow rad="177800">
                    <a:prstClr val="white"/>
                  </a:glow>
                </a:effectLst>
              </a:rPr>
              <a:t>9</a:t>
            </a:r>
            <a:r>
              <a:rPr lang="ja-JP" altLang="en-US" sz="1600">
                <a:solidFill>
                  <a:prstClr val="black"/>
                </a:solidFill>
                <a:effectLst>
                  <a:glow rad="177800">
                    <a:prstClr val="white"/>
                  </a:glow>
                </a:effectLst>
              </a:rPr>
              <a:t>が反転</a:t>
            </a:r>
            <a:endParaRPr lang="en-US" altLang="ja-JP" sz="1600" dirty="0">
              <a:solidFill>
                <a:prstClr val="black"/>
              </a:solidFill>
              <a:effectLst>
                <a:glow rad="177800">
                  <a:prstClr val="white"/>
                </a:glow>
              </a:effectLst>
            </a:endParaRPr>
          </a:p>
        </p:txBody>
      </p:sp>
    </p:spTree>
    <p:extLst>
      <p:ext uri="{BB962C8B-B14F-4D97-AF65-F5344CB8AC3E}">
        <p14:creationId xmlns:p14="http://schemas.microsoft.com/office/powerpoint/2010/main" val="377681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8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 name="グループ化 144">
            <a:extLst>
              <a:ext uri="{FF2B5EF4-FFF2-40B4-BE49-F238E27FC236}">
                <a16:creationId xmlns:a16="http://schemas.microsoft.com/office/drawing/2014/main" id="{2C708C4F-E9A0-4FF7-8405-0E00F038F5B6}"/>
              </a:ext>
            </a:extLst>
          </p:cNvPr>
          <p:cNvGrpSpPr/>
          <p:nvPr/>
        </p:nvGrpSpPr>
        <p:grpSpPr>
          <a:xfrm>
            <a:off x="6336000" y="684000"/>
            <a:ext cx="2124000" cy="1908000"/>
            <a:chOff x="1236841" y="677411"/>
            <a:chExt cx="2124000" cy="1908000"/>
          </a:xfrm>
        </p:grpSpPr>
        <p:sp>
          <p:nvSpPr>
            <p:cNvPr id="149" name="正方形/長方形 148">
              <a:extLst>
                <a:ext uri="{FF2B5EF4-FFF2-40B4-BE49-F238E27FC236}">
                  <a16:creationId xmlns:a16="http://schemas.microsoft.com/office/drawing/2014/main" id="{F398583A-0720-473B-9986-6FF9B5A6CEA5}"/>
                </a:ext>
              </a:extLst>
            </p:cNvPr>
            <p:cNvSpPr/>
            <p:nvPr/>
          </p:nvSpPr>
          <p:spPr>
            <a:xfrm>
              <a:off x="1236841" y="677411"/>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50" name="図 149">
              <a:extLst>
                <a:ext uri="{FF2B5EF4-FFF2-40B4-BE49-F238E27FC236}">
                  <a16:creationId xmlns:a16="http://schemas.microsoft.com/office/drawing/2014/main" id="{128A706A-00DC-4009-BBDA-A9021FAECDB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51020" y="770746"/>
              <a:ext cx="1895642" cy="1721331"/>
            </a:xfrm>
            <a:prstGeom prst="rect">
              <a:avLst/>
            </a:prstGeom>
          </p:spPr>
        </p:pic>
        <p:sp>
          <p:nvSpPr>
            <p:cNvPr id="153" name="フリーフォーム 33">
              <a:extLst>
                <a:ext uri="{FF2B5EF4-FFF2-40B4-BE49-F238E27FC236}">
                  <a16:creationId xmlns:a16="http://schemas.microsoft.com/office/drawing/2014/main" id="{08FF9FD0-13AE-4C7F-BB27-2A6C5C7A26C7}"/>
                </a:ext>
              </a:extLst>
            </p:cNvPr>
            <p:cNvSpPr/>
            <p:nvPr/>
          </p:nvSpPr>
          <p:spPr>
            <a:xfrm>
              <a:off x="1454567" y="1482187"/>
              <a:ext cx="1036397" cy="560663"/>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54" name="円形吹き出し 47">
              <a:extLst>
                <a:ext uri="{FF2B5EF4-FFF2-40B4-BE49-F238E27FC236}">
                  <a16:creationId xmlns:a16="http://schemas.microsoft.com/office/drawing/2014/main" id="{7DAD1127-8446-49E1-9E61-995AFAB645B0}"/>
                </a:ext>
              </a:extLst>
            </p:cNvPr>
            <p:cNvSpPr/>
            <p:nvPr/>
          </p:nvSpPr>
          <p:spPr>
            <a:xfrm>
              <a:off x="1454567" y="677411"/>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a:solidFill>
                    <a:prstClr val="black"/>
                  </a:solidFill>
                  <a:effectLst>
                    <a:glow rad="177800">
                      <a:prstClr val="white"/>
                    </a:glow>
                  </a:effectLst>
                </a:rPr>
                <a:t>前後</a:t>
              </a:r>
              <a:endParaRPr lang="en-US" altLang="ja-JP" sz="1600" dirty="0">
                <a:solidFill>
                  <a:prstClr val="black"/>
                </a:solidFill>
                <a:effectLst>
                  <a:glow rad="177800">
                    <a:prstClr val="white"/>
                  </a:glow>
                </a:effectLst>
              </a:endParaRPr>
            </a:p>
          </p:txBody>
        </p:sp>
        <p:sp>
          <p:nvSpPr>
            <p:cNvPr id="155" name="テキスト ボックス 154">
              <a:extLst>
                <a:ext uri="{FF2B5EF4-FFF2-40B4-BE49-F238E27FC236}">
                  <a16:creationId xmlns:a16="http://schemas.microsoft.com/office/drawing/2014/main" id="{4221FAAE-2ECF-40C2-B078-02C1183BB416}"/>
                </a:ext>
              </a:extLst>
            </p:cNvPr>
            <p:cNvSpPr txBox="1"/>
            <p:nvPr/>
          </p:nvSpPr>
          <p:spPr>
            <a:xfrm>
              <a:off x="1236841" y="677411"/>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③</a:t>
              </a:r>
              <a:endParaRPr kumimoji="1" lang="ja-JP" altLang="en-US" sz="1600" dirty="0"/>
            </a:p>
          </p:txBody>
        </p:sp>
      </p:grpSp>
      <p:grpSp>
        <p:nvGrpSpPr>
          <p:cNvPr id="156" name="グループ化 155">
            <a:extLst>
              <a:ext uri="{FF2B5EF4-FFF2-40B4-BE49-F238E27FC236}">
                <a16:creationId xmlns:a16="http://schemas.microsoft.com/office/drawing/2014/main" id="{F8891C5E-2F82-4582-BBF6-9DBF314D47F7}"/>
              </a:ext>
            </a:extLst>
          </p:cNvPr>
          <p:cNvGrpSpPr/>
          <p:nvPr/>
        </p:nvGrpSpPr>
        <p:grpSpPr>
          <a:xfrm>
            <a:off x="3780000" y="684000"/>
            <a:ext cx="2124000" cy="1908000"/>
            <a:chOff x="1236841" y="677411"/>
            <a:chExt cx="2124000" cy="1908000"/>
          </a:xfrm>
        </p:grpSpPr>
        <p:sp>
          <p:nvSpPr>
            <p:cNvPr id="157" name="正方形/長方形 156">
              <a:extLst>
                <a:ext uri="{FF2B5EF4-FFF2-40B4-BE49-F238E27FC236}">
                  <a16:creationId xmlns:a16="http://schemas.microsoft.com/office/drawing/2014/main" id="{CD0F1371-1369-440C-8454-182DAEA6A46F}"/>
                </a:ext>
              </a:extLst>
            </p:cNvPr>
            <p:cNvSpPr/>
            <p:nvPr/>
          </p:nvSpPr>
          <p:spPr>
            <a:xfrm>
              <a:off x="1236841" y="677411"/>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58" name="図 157">
              <a:extLst>
                <a:ext uri="{FF2B5EF4-FFF2-40B4-BE49-F238E27FC236}">
                  <a16:creationId xmlns:a16="http://schemas.microsoft.com/office/drawing/2014/main" id="{5FEA9122-6AB2-4007-9AAE-79379EEB8A3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351020" y="770746"/>
              <a:ext cx="1895642" cy="1721331"/>
            </a:xfrm>
            <a:prstGeom prst="rect">
              <a:avLst/>
            </a:prstGeom>
          </p:spPr>
        </p:pic>
        <p:sp>
          <p:nvSpPr>
            <p:cNvPr id="159" name="フリーフォーム 33">
              <a:extLst>
                <a:ext uri="{FF2B5EF4-FFF2-40B4-BE49-F238E27FC236}">
                  <a16:creationId xmlns:a16="http://schemas.microsoft.com/office/drawing/2014/main" id="{97BA2800-66FA-4760-9A8C-856939CE81A1}"/>
                </a:ext>
              </a:extLst>
            </p:cNvPr>
            <p:cNvSpPr/>
            <p:nvPr/>
          </p:nvSpPr>
          <p:spPr>
            <a:xfrm rot="20985341">
              <a:off x="1630948" y="1922037"/>
              <a:ext cx="304845" cy="74576"/>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152831"/>
                <a:gd name="connsiteY0" fmla="*/ 458825 h 458825"/>
                <a:gd name="connsiteX1" fmla="*/ 2152833 w 2152831"/>
                <a:gd name="connsiteY1" fmla="*/ 0 h 458825"/>
                <a:gd name="connsiteX0" fmla="*/ 2 w 1428211"/>
                <a:gd name="connsiteY0" fmla="*/ 213451 h 213452"/>
                <a:gd name="connsiteX1" fmla="*/ 1428213 w 1428211"/>
                <a:gd name="connsiteY1" fmla="*/ 0 h 213452"/>
                <a:gd name="connsiteX0" fmla="*/ 2 w 1399950"/>
                <a:gd name="connsiteY0" fmla="*/ 167137 h 167136"/>
                <a:gd name="connsiteX1" fmla="*/ 1399952 w 1399950"/>
                <a:gd name="connsiteY1" fmla="*/ 0 h 167136"/>
                <a:gd name="connsiteX0" fmla="*/ 2 w 1399950"/>
                <a:gd name="connsiteY0" fmla="*/ 167137 h 167136"/>
                <a:gd name="connsiteX1" fmla="*/ 1399952 w 1399950"/>
                <a:gd name="connsiteY1" fmla="*/ 0 h 167136"/>
                <a:gd name="connsiteX0" fmla="*/ 2 w 1399950"/>
                <a:gd name="connsiteY0" fmla="*/ 167137 h 167136"/>
                <a:gd name="connsiteX1" fmla="*/ 1399952 w 1399950"/>
                <a:gd name="connsiteY1" fmla="*/ 0 h 167136"/>
              </a:gdLst>
              <a:ahLst/>
              <a:cxnLst>
                <a:cxn ang="0">
                  <a:pos x="connsiteX0" y="connsiteY0"/>
                </a:cxn>
                <a:cxn ang="0">
                  <a:pos x="connsiteX1" y="connsiteY1"/>
                </a:cxn>
              </a:cxnLst>
              <a:rect l="l" t="t" r="r" b="b"/>
              <a:pathLst>
                <a:path w="1399950" h="167136">
                  <a:moveTo>
                    <a:pt x="2" y="167137"/>
                  </a:moveTo>
                  <a:lnTo>
                    <a:pt x="1399952"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60" name="円形吹き出し 47">
              <a:extLst>
                <a:ext uri="{FF2B5EF4-FFF2-40B4-BE49-F238E27FC236}">
                  <a16:creationId xmlns:a16="http://schemas.microsoft.com/office/drawing/2014/main" id="{D264920F-A3C0-47CC-9C17-67DE71E219CF}"/>
                </a:ext>
              </a:extLst>
            </p:cNvPr>
            <p:cNvSpPr/>
            <p:nvPr/>
          </p:nvSpPr>
          <p:spPr>
            <a:xfrm>
              <a:off x="1454567" y="677411"/>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a:solidFill>
                    <a:prstClr val="black"/>
                  </a:solidFill>
                  <a:effectLst>
                    <a:glow rad="177800">
                      <a:prstClr val="white"/>
                    </a:glow>
                  </a:effectLst>
                </a:rPr>
                <a:t>3</a:t>
              </a:r>
              <a:r>
                <a:rPr lang="ja-JP" altLang="en-US" sz="1600">
                  <a:solidFill>
                    <a:prstClr val="black"/>
                  </a:solidFill>
                  <a:effectLst>
                    <a:glow rad="177800">
                      <a:prstClr val="white"/>
                    </a:glow>
                  </a:effectLst>
                </a:rPr>
                <a:t>と</a:t>
              </a:r>
              <a:r>
                <a:rPr lang="en-US" altLang="ja-JP" sz="1600" dirty="0">
                  <a:solidFill>
                    <a:prstClr val="black"/>
                  </a:solidFill>
                  <a:effectLst>
                    <a:glow rad="177800">
                      <a:prstClr val="white"/>
                    </a:glow>
                  </a:effectLst>
                </a:rPr>
                <a:t>9</a:t>
              </a:r>
            </a:p>
          </p:txBody>
        </p:sp>
        <p:sp>
          <p:nvSpPr>
            <p:cNvPr id="161" name="テキスト ボックス 160">
              <a:extLst>
                <a:ext uri="{FF2B5EF4-FFF2-40B4-BE49-F238E27FC236}">
                  <a16:creationId xmlns:a16="http://schemas.microsoft.com/office/drawing/2014/main" id="{72967565-394C-4270-86FE-8B7F5A1AF289}"/>
                </a:ext>
              </a:extLst>
            </p:cNvPr>
            <p:cNvSpPr txBox="1"/>
            <p:nvPr/>
          </p:nvSpPr>
          <p:spPr>
            <a:xfrm>
              <a:off x="1236841" y="677411"/>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②</a:t>
              </a:r>
            </a:p>
          </p:txBody>
        </p:sp>
      </p:grpSp>
      <p:grpSp>
        <p:nvGrpSpPr>
          <p:cNvPr id="162" name="グループ化 161">
            <a:extLst>
              <a:ext uri="{FF2B5EF4-FFF2-40B4-BE49-F238E27FC236}">
                <a16:creationId xmlns:a16="http://schemas.microsoft.com/office/drawing/2014/main" id="{3AC27A8D-0D61-4043-9D41-A104DC070BF6}"/>
              </a:ext>
            </a:extLst>
          </p:cNvPr>
          <p:cNvGrpSpPr/>
          <p:nvPr/>
        </p:nvGrpSpPr>
        <p:grpSpPr>
          <a:xfrm>
            <a:off x="1224000" y="684000"/>
            <a:ext cx="2124000" cy="1908000"/>
            <a:chOff x="1236841" y="677411"/>
            <a:chExt cx="2124000" cy="1908000"/>
          </a:xfrm>
        </p:grpSpPr>
        <p:sp>
          <p:nvSpPr>
            <p:cNvPr id="163" name="正方形/長方形 162">
              <a:extLst>
                <a:ext uri="{FF2B5EF4-FFF2-40B4-BE49-F238E27FC236}">
                  <a16:creationId xmlns:a16="http://schemas.microsoft.com/office/drawing/2014/main" id="{F7B8A706-3ED0-44E4-8FAF-A3536783E621}"/>
                </a:ext>
              </a:extLst>
            </p:cNvPr>
            <p:cNvSpPr/>
            <p:nvPr/>
          </p:nvSpPr>
          <p:spPr>
            <a:xfrm>
              <a:off x="1236841" y="677411"/>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64" name="図 163">
              <a:extLst>
                <a:ext uri="{FF2B5EF4-FFF2-40B4-BE49-F238E27FC236}">
                  <a16:creationId xmlns:a16="http://schemas.microsoft.com/office/drawing/2014/main" id="{3A91F5C3-BB2A-4544-AC0C-0D8360EEB38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351020" y="770746"/>
              <a:ext cx="1895643" cy="1721331"/>
            </a:xfrm>
            <a:prstGeom prst="rect">
              <a:avLst/>
            </a:prstGeom>
          </p:spPr>
        </p:pic>
        <p:sp>
          <p:nvSpPr>
            <p:cNvPr id="165" name="フリーフォーム 33">
              <a:extLst>
                <a:ext uri="{FF2B5EF4-FFF2-40B4-BE49-F238E27FC236}">
                  <a16:creationId xmlns:a16="http://schemas.microsoft.com/office/drawing/2014/main" id="{EF4BCB06-5503-47BE-8F5F-30D43C5B73FB}"/>
                </a:ext>
              </a:extLst>
            </p:cNvPr>
            <p:cNvSpPr/>
            <p:nvPr/>
          </p:nvSpPr>
          <p:spPr>
            <a:xfrm>
              <a:off x="1485065" y="1993365"/>
              <a:ext cx="603285" cy="1344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66" name="円形吹き出し 47">
              <a:extLst>
                <a:ext uri="{FF2B5EF4-FFF2-40B4-BE49-F238E27FC236}">
                  <a16:creationId xmlns:a16="http://schemas.microsoft.com/office/drawing/2014/main" id="{A1E8A5BD-B07A-4BB7-B77F-0ED5E9A52AC8}"/>
                </a:ext>
              </a:extLst>
            </p:cNvPr>
            <p:cNvSpPr/>
            <p:nvPr/>
          </p:nvSpPr>
          <p:spPr>
            <a:xfrm>
              <a:off x="1454567" y="677411"/>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a:solidFill>
                    <a:prstClr val="black"/>
                  </a:solidFill>
                  <a:effectLst>
                    <a:glow rad="177800">
                      <a:prstClr val="white"/>
                    </a:glow>
                  </a:effectLst>
                </a:rPr>
                <a:t>3</a:t>
              </a:r>
              <a:r>
                <a:rPr lang="ja-JP" altLang="en-US" sz="1600">
                  <a:solidFill>
                    <a:prstClr val="black"/>
                  </a:solidFill>
                  <a:effectLst>
                    <a:glow rad="177800">
                      <a:prstClr val="white"/>
                    </a:glow>
                  </a:effectLst>
                </a:rPr>
                <a:t>と</a:t>
              </a:r>
              <a:r>
                <a:rPr lang="en-US" altLang="ja-JP" sz="1600" dirty="0">
                  <a:solidFill>
                    <a:prstClr val="black"/>
                  </a:solidFill>
                  <a:effectLst>
                    <a:glow rad="177800">
                      <a:prstClr val="white"/>
                    </a:glow>
                  </a:effectLst>
                </a:rPr>
                <a:t>9</a:t>
              </a:r>
            </a:p>
          </p:txBody>
        </p:sp>
        <p:sp>
          <p:nvSpPr>
            <p:cNvPr id="167" name="テキスト ボックス 166">
              <a:extLst>
                <a:ext uri="{FF2B5EF4-FFF2-40B4-BE49-F238E27FC236}">
                  <a16:creationId xmlns:a16="http://schemas.microsoft.com/office/drawing/2014/main" id="{54438722-8148-490D-B120-BB079A39420D}"/>
                </a:ext>
              </a:extLst>
            </p:cNvPr>
            <p:cNvSpPr txBox="1"/>
            <p:nvPr/>
          </p:nvSpPr>
          <p:spPr>
            <a:xfrm>
              <a:off x="1236841" y="677411"/>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①</a:t>
              </a:r>
            </a:p>
          </p:txBody>
        </p:sp>
      </p:grpSp>
      <p:grpSp>
        <p:nvGrpSpPr>
          <p:cNvPr id="168" name="グループ化 167">
            <a:extLst>
              <a:ext uri="{FF2B5EF4-FFF2-40B4-BE49-F238E27FC236}">
                <a16:creationId xmlns:a16="http://schemas.microsoft.com/office/drawing/2014/main" id="{CD961A63-7D87-414A-AFB1-067BB6AC65F1}"/>
              </a:ext>
            </a:extLst>
          </p:cNvPr>
          <p:cNvGrpSpPr/>
          <p:nvPr/>
        </p:nvGrpSpPr>
        <p:grpSpPr>
          <a:xfrm>
            <a:off x="1224000" y="2628000"/>
            <a:ext cx="2124000" cy="1908000"/>
            <a:chOff x="1236841" y="2615604"/>
            <a:chExt cx="2124000" cy="1908000"/>
          </a:xfrm>
        </p:grpSpPr>
        <p:sp>
          <p:nvSpPr>
            <p:cNvPr id="169" name="正方形/長方形 168">
              <a:extLst>
                <a:ext uri="{FF2B5EF4-FFF2-40B4-BE49-F238E27FC236}">
                  <a16:creationId xmlns:a16="http://schemas.microsoft.com/office/drawing/2014/main" id="{965F7CD1-D484-4C30-A309-ED5417729197}"/>
                </a:ext>
              </a:extLst>
            </p:cNvPr>
            <p:cNvSpPr/>
            <p:nvPr/>
          </p:nvSpPr>
          <p:spPr>
            <a:xfrm>
              <a:off x="1236841" y="2615604"/>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70" name="図 169">
              <a:extLst>
                <a:ext uri="{FF2B5EF4-FFF2-40B4-BE49-F238E27FC236}">
                  <a16:creationId xmlns:a16="http://schemas.microsoft.com/office/drawing/2014/main" id="{64AAF723-2946-41D0-9244-CCBE9618072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351020" y="2708939"/>
              <a:ext cx="1895642" cy="1721331"/>
            </a:xfrm>
            <a:prstGeom prst="rect">
              <a:avLst/>
            </a:prstGeom>
          </p:spPr>
        </p:pic>
        <p:sp>
          <p:nvSpPr>
            <p:cNvPr id="171" name="フリーフォーム 33">
              <a:extLst>
                <a:ext uri="{FF2B5EF4-FFF2-40B4-BE49-F238E27FC236}">
                  <a16:creationId xmlns:a16="http://schemas.microsoft.com/office/drawing/2014/main" id="{5A901F1C-FCCD-41F6-B9C0-304D07096DD8}"/>
                </a:ext>
              </a:extLst>
            </p:cNvPr>
            <p:cNvSpPr/>
            <p:nvPr/>
          </p:nvSpPr>
          <p:spPr>
            <a:xfrm rot="5400000">
              <a:off x="1329487" y="3863435"/>
              <a:ext cx="603285" cy="1344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72" name="円形吹き出し 47">
              <a:extLst>
                <a:ext uri="{FF2B5EF4-FFF2-40B4-BE49-F238E27FC236}">
                  <a16:creationId xmlns:a16="http://schemas.microsoft.com/office/drawing/2014/main" id="{B4EB12A6-C25F-4F4E-8A25-7452010E6B8A}"/>
                </a:ext>
              </a:extLst>
            </p:cNvPr>
            <p:cNvSpPr/>
            <p:nvPr/>
          </p:nvSpPr>
          <p:spPr>
            <a:xfrm>
              <a:off x="1454567" y="2615604"/>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a:solidFill>
                    <a:prstClr val="black"/>
                  </a:solidFill>
                  <a:effectLst>
                    <a:glow rad="177800">
                      <a:prstClr val="white"/>
                    </a:glow>
                  </a:effectLst>
                </a:rPr>
                <a:t>3</a:t>
              </a:r>
              <a:r>
                <a:rPr lang="ja-JP" altLang="en-US" sz="1600">
                  <a:solidFill>
                    <a:prstClr val="black"/>
                  </a:solidFill>
                  <a:effectLst>
                    <a:glow rad="177800">
                      <a:prstClr val="white"/>
                    </a:glow>
                  </a:effectLst>
                </a:rPr>
                <a:t>と</a:t>
              </a:r>
              <a:r>
                <a:rPr lang="en-US" altLang="ja-JP" sz="1600" dirty="0">
                  <a:solidFill>
                    <a:prstClr val="black"/>
                  </a:solidFill>
                  <a:effectLst>
                    <a:glow rad="177800">
                      <a:prstClr val="white"/>
                    </a:glow>
                  </a:effectLst>
                </a:rPr>
                <a:t>9</a:t>
              </a:r>
            </a:p>
          </p:txBody>
        </p:sp>
        <p:sp>
          <p:nvSpPr>
            <p:cNvPr id="177" name="テキスト ボックス 176">
              <a:extLst>
                <a:ext uri="{FF2B5EF4-FFF2-40B4-BE49-F238E27FC236}">
                  <a16:creationId xmlns:a16="http://schemas.microsoft.com/office/drawing/2014/main" id="{53703F5C-CB74-4E45-914B-5B0666AE7DAA}"/>
                </a:ext>
              </a:extLst>
            </p:cNvPr>
            <p:cNvSpPr txBox="1"/>
            <p:nvPr/>
          </p:nvSpPr>
          <p:spPr>
            <a:xfrm>
              <a:off x="1236841" y="2615604"/>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④</a:t>
              </a:r>
            </a:p>
          </p:txBody>
        </p:sp>
      </p:grpSp>
      <p:grpSp>
        <p:nvGrpSpPr>
          <p:cNvPr id="183" name="グループ化 182">
            <a:extLst>
              <a:ext uri="{FF2B5EF4-FFF2-40B4-BE49-F238E27FC236}">
                <a16:creationId xmlns:a16="http://schemas.microsoft.com/office/drawing/2014/main" id="{63273E3E-AF69-4548-904E-69D49AF0C2C9}"/>
              </a:ext>
            </a:extLst>
          </p:cNvPr>
          <p:cNvGrpSpPr/>
          <p:nvPr/>
        </p:nvGrpSpPr>
        <p:grpSpPr>
          <a:xfrm>
            <a:off x="6336000" y="2628000"/>
            <a:ext cx="2124000" cy="1908000"/>
            <a:chOff x="6357600" y="2618625"/>
            <a:chExt cx="2124000" cy="1908000"/>
          </a:xfrm>
        </p:grpSpPr>
        <p:sp>
          <p:nvSpPr>
            <p:cNvPr id="187" name="正方形/長方形 186">
              <a:extLst>
                <a:ext uri="{FF2B5EF4-FFF2-40B4-BE49-F238E27FC236}">
                  <a16:creationId xmlns:a16="http://schemas.microsoft.com/office/drawing/2014/main" id="{3EDCE021-54FC-447F-B468-D9A79E05EF66}"/>
                </a:ext>
              </a:extLst>
            </p:cNvPr>
            <p:cNvSpPr/>
            <p:nvPr/>
          </p:nvSpPr>
          <p:spPr>
            <a:xfrm>
              <a:off x="6357600" y="2618625"/>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88" name="図 187">
              <a:extLst>
                <a:ext uri="{FF2B5EF4-FFF2-40B4-BE49-F238E27FC236}">
                  <a16:creationId xmlns:a16="http://schemas.microsoft.com/office/drawing/2014/main" id="{7BACB1AA-EA2F-4DDF-B5DB-E07F76338BD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471779" y="2714684"/>
              <a:ext cx="1895642" cy="1715882"/>
            </a:xfrm>
            <a:prstGeom prst="rect">
              <a:avLst/>
            </a:prstGeom>
          </p:spPr>
        </p:pic>
        <p:sp>
          <p:nvSpPr>
            <p:cNvPr id="189" name="円形吹き出し 47">
              <a:extLst>
                <a:ext uri="{FF2B5EF4-FFF2-40B4-BE49-F238E27FC236}">
                  <a16:creationId xmlns:a16="http://schemas.microsoft.com/office/drawing/2014/main" id="{9F14D724-B200-432E-BFB7-11AAC71C8BF7}"/>
                </a:ext>
              </a:extLst>
            </p:cNvPr>
            <p:cNvSpPr/>
            <p:nvPr/>
          </p:nvSpPr>
          <p:spPr>
            <a:xfrm>
              <a:off x="6575326" y="2618625"/>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a:solidFill>
                    <a:prstClr val="black"/>
                  </a:solidFill>
                  <a:effectLst>
                    <a:glow rad="177800">
                      <a:prstClr val="white"/>
                    </a:glow>
                  </a:effectLst>
                </a:rPr>
                <a:t>3</a:t>
              </a:r>
              <a:r>
                <a:rPr lang="ja-JP" altLang="en-US" sz="1600">
                  <a:solidFill>
                    <a:prstClr val="black"/>
                  </a:solidFill>
                  <a:effectLst>
                    <a:glow rad="177800">
                      <a:prstClr val="white"/>
                    </a:glow>
                  </a:effectLst>
                </a:rPr>
                <a:t>と</a:t>
              </a:r>
              <a:r>
                <a:rPr lang="en-US" altLang="ja-JP" sz="1600" dirty="0">
                  <a:solidFill>
                    <a:prstClr val="black"/>
                  </a:solidFill>
                  <a:effectLst>
                    <a:glow rad="177800">
                      <a:prstClr val="white"/>
                    </a:glow>
                  </a:effectLst>
                </a:rPr>
                <a:t>9</a:t>
              </a:r>
            </a:p>
          </p:txBody>
        </p:sp>
        <p:sp>
          <p:nvSpPr>
            <p:cNvPr id="190" name="テキスト ボックス 189">
              <a:extLst>
                <a:ext uri="{FF2B5EF4-FFF2-40B4-BE49-F238E27FC236}">
                  <a16:creationId xmlns:a16="http://schemas.microsoft.com/office/drawing/2014/main" id="{0630399B-38EE-48E6-B8AE-B7A54ECAD388}"/>
                </a:ext>
              </a:extLst>
            </p:cNvPr>
            <p:cNvSpPr txBox="1"/>
            <p:nvPr/>
          </p:nvSpPr>
          <p:spPr>
            <a:xfrm>
              <a:off x="6357600" y="2618625"/>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⑥</a:t>
              </a:r>
              <a:endParaRPr kumimoji="1" lang="ja-JP" altLang="en-US" sz="1600" dirty="0"/>
            </a:p>
          </p:txBody>
        </p:sp>
        <p:sp>
          <p:nvSpPr>
            <p:cNvPr id="191" name="フリーフォーム 33">
              <a:extLst>
                <a:ext uri="{FF2B5EF4-FFF2-40B4-BE49-F238E27FC236}">
                  <a16:creationId xmlns:a16="http://schemas.microsoft.com/office/drawing/2014/main" id="{A12A6BB4-52A6-4EB7-90EE-8E16EF48CEF5}"/>
                </a:ext>
              </a:extLst>
            </p:cNvPr>
            <p:cNvSpPr/>
            <p:nvPr/>
          </p:nvSpPr>
          <p:spPr>
            <a:xfrm rot="16971595">
              <a:off x="6981022" y="3971070"/>
              <a:ext cx="695712" cy="156142"/>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sp>
        <p:nvSpPr>
          <p:cNvPr id="78" name="正方形/長方形 77">
            <a:extLst>
              <a:ext uri="{FF2B5EF4-FFF2-40B4-BE49-F238E27FC236}">
                <a16:creationId xmlns:a16="http://schemas.microsoft.com/office/drawing/2014/main" id="{6753E5ED-BF09-45F4-B7C5-43ED9685C032}"/>
              </a:ext>
            </a:extLst>
          </p:cNvPr>
          <p:cNvSpPr/>
          <p:nvPr/>
        </p:nvSpPr>
        <p:spPr>
          <a:xfrm>
            <a:off x="1140056" y="653694"/>
            <a:ext cx="7536400" cy="5799642"/>
          </a:xfrm>
          <a:prstGeom prst="rect">
            <a:avLst/>
          </a:prstGeom>
          <a:solidFill>
            <a:schemeClr val="bg1">
              <a:alpha val="65000"/>
            </a:schemeClr>
          </a:solidFill>
          <a:ln w="508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en-US" altLang="ja-JP" dirty="0"/>
              <a:t>12</a:t>
            </a:r>
            <a:r>
              <a:rPr lang="ja-JP" altLang="en-US" dirty="0"/>
              <a:t>と</a:t>
            </a:r>
            <a:r>
              <a:rPr lang="en-US" altLang="ja-JP" dirty="0"/>
              <a:t>6</a:t>
            </a:r>
            <a:r>
              <a:rPr lang="ja-JP" altLang="en-US" dirty="0"/>
              <a:t>は反転しにくい？</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時計の考察３</a:t>
            </a:r>
          </a:p>
        </p:txBody>
      </p:sp>
      <p:pic>
        <p:nvPicPr>
          <p:cNvPr id="36" name="図 35">
            <a:extLst>
              <a:ext uri="{FF2B5EF4-FFF2-40B4-BE49-F238E27FC236}">
                <a16:creationId xmlns:a16="http://schemas.microsoft.com/office/drawing/2014/main" id="{28ACD167-F79B-45FA-8C4C-40538BFA881F}"/>
              </a:ext>
            </a:extLst>
          </p:cNvPr>
          <p:cNvPicPr>
            <a:picLocks noChangeAspect="1"/>
          </p:cNvPicPr>
          <p:nvPr/>
        </p:nvPicPr>
        <p:blipFill>
          <a:blip r:embed="rId8"/>
          <a:stretch>
            <a:fillRect/>
          </a:stretch>
        </p:blipFill>
        <p:spPr>
          <a:xfrm>
            <a:off x="77284" y="576478"/>
            <a:ext cx="1067278" cy="1106373"/>
          </a:xfrm>
          <a:prstGeom prst="rect">
            <a:avLst/>
          </a:prstGeom>
        </p:spPr>
      </p:pic>
      <p:grpSp>
        <p:nvGrpSpPr>
          <p:cNvPr id="139" name="グループ化 138">
            <a:extLst>
              <a:ext uri="{FF2B5EF4-FFF2-40B4-BE49-F238E27FC236}">
                <a16:creationId xmlns:a16="http://schemas.microsoft.com/office/drawing/2014/main" id="{44D48C9C-086C-4529-B040-BF6FDFF2181D}"/>
              </a:ext>
            </a:extLst>
          </p:cNvPr>
          <p:cNvGrpSpPr/>
          <p:nvPr/>
        </p:nvGrpSpPr>
        <p:grpSpPr>
          <a:xfrm>
            <a:off x="3780000" y="2628000"/>
            <a:ext cx="2124000" cy="1908000"/>
            <a:chOff x="3797221" y="2618625"/>
            <a:chExt cx="2124000" cy="1908000"/>
          </a:xfrm>
        </p:grpSpPr>
        <p:sp>
          <p:nvSpPr>
            <p:cNvPr id="140" name="正方形/長方形 139">
              <a:extLst>
                <a:ext uri="{FF2B5EF4-FFF2-40B4-BE49-F238E27FC236}">
                  <a16:creationId xmlns:a16="http://schemas.microsoft.com/office/drawing/2014/main" id="{77BC8C98-C0A2-4D3D-8A8A-038BFC74CACB}"/>
                </a:ext>
              </a:extLst>
            </p:cNvPr>
            <p:cNvSpPr/>
            <p:nvPr/>
          </p:nvSpPr>
          <p:spPr>
            <a:xfrm>
              <a:off x="3797221" y="2618625"/>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41" name="図 140">
              <a:extLst>
                <a:ext uri="{FF2B5EF4-FFF2-40B4-BE49-F238E27FC236}">
                  <a16:creationId xmlns:a16="http://schemas.microsoft.com/office/drawing/2014/main" id="{C5467F10-CDE5-4647-8821-351CC42C36EE}"/>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911400" y="2714684"/>
              <a:ext cx="1895642" cy="1715882"/>
            </a:xfrm>
            <a:prstGeom prst="rect">
              <a:avLst/>
            </a:prstGeom>
          </p:spPr>
        </p:pic>
        <p:sp>
          <p:nvSpPr>
            <p:cNvPr id="142" name="円形吹き出し 47">
              <a:extLst>
                <a:ext uri="{FF2B5EF4-FFF2-40B4-BE49-F238E27FC236}">
                  <a16:creationId xmlns:a16="http://schemas.microsoft.com/office/drawing/2014/main" id="{A440669A-9072-4FE8-950D-52B99AC8C6C0}"/>
                </a:ext>
              </a:extLst>
            </p:cNvPr>
            <p:cNvSpPr/>
            <p:nvPr/>
          </p:nvSpPr>
          <p:spPr>
            <a:xfrm>
              <a:off x="4014947" y="2618625"/>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dirty="0">
                  <a:solidFill>
                    <a:prstClr val="black"/>
                  </a:solidFill>
                  <a:effectLst>
                    <a:glow rad="177800">
                      <a:prstClr val="white"/>
                    </a:glow>
                  </a:effectLst>
                </a:rPr>
                <a:t>12</a:t>
              </a:r>
              <a:r>
                <a:rPr lang="ja-JP" altLang="en-US" sz="1600" dirty="0">
                  <a:solidFill>
                    <a:prstClr val="black"/>
                  </a:solidFill>
                  <a:effectLst>
                    <a:glow rad="177800">
                      <a:prstClr val="white"/>
                    </a:glow>
                  </a:effectLst>
                </a:rPr>
                <a:t>と</a:t>
              </a:r>
              <a:r>
                <a:rPr lang="en-US" altLang="ja-JP" sz="1600" dirty="0">
                  <a:solidFill>
                    <a:prstClr val="black"/>
                  </a:solidFill>
                  <a:effectLst>
                    <a:glow rad="177800">
                      <a:prstClr val="white"/>
                    </a:glow>
                  </a:effectLst>
                </a:rPr>
                <a:t>6</a:t>
              </a:r>
            </a:p>
          </p:txBody>
        </p:sp>
        <p:sp>
          <p:nvSpPr>
            <p:cNvPr id="143" name="テキスト ボックス 142">
              <a:extLst>
                <a:ext uri="{FF2B5EF4-FFF2-40B4-BE49-F238E27FC236}">
                  <a16:creationId xmlns:a16="http://schemas.microsoft.com/office/drawing/2014/main" id="{0EBD524A-62DC-4311-BC56-7CE278E2EB67}"/>
                </a:ext>
              </a:extLst>
            </p:cNvPr>
            <p:cNvSpPr txBox="1"/>
            <p:nvPr/>
          </p:nvSpPr>
          <p:spPr>
            <a:xfrm>
              <a:off x="3797221" y="2618625"/>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⑤</a:t>
              </a:r>
              <a:endParaRPr kumimoji="1" lang="ja-JP" altLang="en-US" sz="1600" dirty="0"/>
            </a:p>
          </p:txBody>
        </p:sp>
        <p:sp>
          <p:nvSpPr>
            <p:cNvPr id="144" name="フリーフォーム 33">
              <a:extLst>
                <a:ext uri="{FF2B5EF4-FFF2-40B4-BE49-F238E27FC236}">
                  <a16:creationId xmlns:a16="http://schemas.microsoft.com/office/drawing/2014/main" id="{7E4778DD-CA79-4764-BAC7-AE453230C138}"/>
                </a:ext>
              </a:extLst>
            </p:cNvPr>
            <p:cNvSpPr/>
            <p:nvPr/>
          </p:nvSpPr>
          <p:spPr>
            <a:xfrm rot="16971595">
              <a:off x="4420502" y="3958157"/>
              <a:ext cx="695712" cy="156142"/>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sp>
        <p:nvSpPr>
          <p:cNvPr id="83" name="角丸四角形 19">
            <a:extLst>
              <a:ext uri="{FF2B5EF4-FFF2-40B4-BE49-F238E27FC236}">
                <a16:creationId xmlns:a16="http://schemas.microsoft.com/office/drawing/2014/main" id="{0B1D109C-6A9E-4DB5-B510-6CF15005046C}"/>
              </a:ext>
            </a:extLst>
          </p:cNvPr>
          <p:cNvSpPr/>
          <p:nvPr/>
        </p:nvSpPr>
        <p:spPr>
          <a:xfrm>
            <a:off x="3722441" y="2568504"/>
            <a:ext cx="2272890" cy="1998178"/>
          </a:xfrm>
          <a:prstGeom prst="roundRect">
            <a:avLst/>
          </a:pr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2" name="円形吹き出し 47">
            <a:extLst>
              <a:ext uri="{FF2B5EF4-FFF2-40B4-BE49-F238E27FC236}">
                <a16:creationId xmlns:a16="http://schemas.microsoft.com/office/drawing/2014/main" id="{0E16E6C9-EADF-46C4-B8BB-30DF4D756CDA}"/>
              </a:ext>
            </a:extLst>
          </p:cNvPr>
          <p:cNvSpPr/>
          <p:nvPr/>
        </p:nvSpPr>
        <p:spPr>
          <a:xfrm>
            <a:off x="5696607" y="4830340"/>
            <a:ext cx="1518980" cy="668558"/>
          </a:xfrm>
          <a:prstGeom prst="wedgeEllipseCallout">
            <a:avLst>
              <a:gd name="adj1" fmla="val -44034"/>
              <a:gd name="adj2" fmla="val -95643"/>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a:solidFill>
                  <a:prstClr val="black"/>
                </a:solidFill>
                <a:effectLst>
                  <a:glow rad="177800">
                    <a:prstClr val="white"/>
                  </a:glow>
                </a:effectLst>
              </a:rPr>
              <a:t>12</a:t>
            </a:r>
            <a:r>
              <a:rPr lang="ja-JP" altLang="en-US" sz="1600">
                <a:solidFill>
                  <a:prstClr val="black"/>
                </a:solidFill>
                <a:effectLst>
                  <a:glow rad="177800">
                    <a:prstClr val="white"/>
                  </a:glow>
                </a:effectLst>
              </a:rPr>
              <a:t>と</a:t>
            </a:r>
            <a:r>
              <a:rPr lang="en-US" altLang="ja-JP" sz="1600" dirty="0">
                <a:solidFill>
                  <a:prstClr val="black"/>
                </a:solidFill>
                <a:effectLst>
                  <a:glow rad="177800">
                    <a:prstClr val="white"/>
                  </a:glow>
                </a:effectLst>
              </a:rPr>
              <a:t>6</a:t>
            </a:r>
            <a:r>
              <a:rPr lang="ja-JP" altLang="en-US" sz="1600">
                <a:solidFill>
                  <a:prstClr val="black"/>
                </a:solidFill>
                <a:effectLst>
                  <a:glow rad="177800">
                    <a:prstClr val="white"/>
                  </a:glow>
                </a:effectLst>
              </a:rPr>
              <a:t>が反転</a:t>
            </a:r>
            <a:endParaRPr lang="en-US" altLang="ja-JP" sz="1600" dirty="0">
              <a:solidFill>
                <a:prstClr val="black"/>
              </a:solidFill>
              <a:effectLst>
                <a:glow rad="177800">
                  <a:prstClr val="white"/>
                </a:glow>
              </a:effectLst>
            </a:endParaRPr>
          </a:p>
        </p:txBody>
      </p:sp>
      <p:sp>
        <p:nvSpPr>
          <p:cNvPr id="134" name="円形吹き出し 47">
            <a:extLst>
              <a:ext uri="{FF2B5EF4-FFF2-40B4-BE49-F238E27FC236}">
                <a16:creationId xmlns:a16="http://schemas.microsoft.com/office/drawing/2014/main" id="{14FD4A74-611E-45CE-A960-65B594DF1EC8}"/>
              </a:ext>
            </a:extLst>
          </p:cNvPr>
          <p:cNvSpPr/>
          <p:nvPr/>
        </p:nvSpPr>
        <p:spPr>
          <a:xfrm>
            <a:off x="1314000" y="4949212"/>
            <a:ext cx="1518980" cy="668559"/>
          </a:xfrm>
          <a:prstGeom prst="wedgeEllipseCallout">
            <a:avLst>
              <a:gd name="adj1" fmla="val 14693"/>
              <a:gd name="adj2" fmla="val -113280"/>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a:solidFill>
                  <a:prstClr val="black"/>
                </a:solidFill>
                <a:effectLst>
                  <a:glow rad="177800">
                    <a:prstClr val="white"/>
                  </a:glow>
                </a:effectLst>
              </a:rPr>
              <a:t>3</a:t>
            </a:r>
            <a:r>
              <a:rPr lang="ja-JP" altLang="en-US" sz="1600">
                <a:solidFill>
                  <a:prstClr val="black"/>
                </a:solidFill>
                <a:effectLst>
                  <a:glow rad="177800">
                    <a:prstClr val="white"/>
                  </a:glow>
                </a:effectLst>
              </a:rPr>
              <a:t>と</a:t>
            </a:r>
            <a:r>
              <a:rPr lang="en-US" altLang="ja-JP" sz="1600" dirty="0">
                <a:solidFill>
                  <a:prstClr val="black"/>
                </a:solidFill>
                <a:effectLst>
                  <a:glow rad="177800">
                    <a:prstClr val="white"/>
                  </a:glow>
                </a:effectLst>
              </a:rPr>
              <a:t>9</a:t>
            </a:r>
            <a:r>
              <a:rPr lang="ja-JP" altLang="en-US" sz="1600">
                <a:solidFill>
                  <a:prstClr val="black"/>
                </a:solidFill>
                <a:effectLst>
                  <a:glow rad="177800">
                    <a:prstClr val="white"/>
                  </a:glow>
                </a:effectLst>
              </a:rPr>
              <a:t>が反転</a:t>
            </a:r>
            <a:endParaRPr lang="en-US" altLang="ja-JP" sz="1600" dirty="0">
              <a:solidFill>
                <a:prstClr val="black"/>
              </a:solidFill>
              <a:effectLst>
                <a:glow rad="177800">
                  <a:prstClr val="white"/>
                </a:glow>
              </a:effectLst>
            </a:endParaRPr>
          </a:p>
        </p:txBody>
      </p:sp>
      <p:sp>
        <p:nvSpPr>
          <p:cNvPr id="135" name="角丸四角形吹き出し 25">
            <a:extLst>
              <a:ext uri="{FF2B5EF4-FFF2-40B4-BE49-F238E27FC236}">
                <a16:creationId xmlns:a16="http://schemas.microsoft.com/office/drawing/2014/main" id="{70756D57-8127-4FBA-8BB2-1D47369ED266}"/>
              </a:ext>
            </a:extLst>
          </p:cNvPr>
          <p:cNvSpPr>
            <a:spLocks/>
          </p:cNvSpPr>
          <p:nvPr/>
        </p:nvSpPr>
        <p:spPr>
          <a:xfrm>
            <a:off x="2832980" y="5585547"/>
            <a:ext cx="3838109" cy="1039251"/>
          </a:xfrm>
          <a:prstGeom prst="wedgeRoundRectCallout">
            <a:avLst>
              <a:gd name="adj1" fmla="val 24198"/>
              <a:gd name="adj2" fmla="val -74090"/>
              <a:gd name="adj3" fmla="val 16667"/>
            </a:avLst>
          </a:prstGeom>
          <a:solidFill>
            <a:schemeClr val="accent6">
              <a:lumMod val="20000"/>
              <a:lumOff val="80000"/>
            </a:schemeClr>
          </a:solidFill>
          <a:ln w="12700">
            <a:noFill/>
          </a:ln>
          <a:effectLst>
            <a:innerShdw blurRad="139700">
              <a:srgbClr val="FF6600"/>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ct val="20000"/>
              </a:spcBef>
            </a:pPr>
            <a:r>
              <a:rPr lang="en-US" altLang="ja-JP" sz="2000" dirty="0">
                <a:solidFill>
                  <a:srgbClr val="EEECE1">
                    <a:lumMod val="10000"/>
                  </a:srgbClr>
                </a:solidFill>
              </a:rPr>
              <a:t>12</a:t>
            </a:r>
            <a:r>
              <a:rPr lang="ja-JP" altLang="en-US" sz="2000" dirty="0">
                <a:solidFill>
                  <a:srgbClr val="EEECE1">
                    <a:lumMod val="10000"/>
                  </a:srgbClr>
                </a:solidFill>
              </a:rPr>
              <a:t>と</a:t>
            </a:r>
            <a:r>
              <a:rPr lang="en-US" altLang="ja-JP" sz="2000" dirty="0">
                <a:solidFill>
                  <a:srgbClr val="EEECE1">
                    <a:lumMod val="10000"/>
                  </a:srgbClr>
                </a:solidFill>
              </a:rPr>
              <a:t>6</a:t>
            </a:r>
            <a:r>
              <a:rPr lang="ja-JP" altLang="en-US" sz="2000" dirty="0">
                <a:solidFill>
                  <a:srgbClr val="EEECE1">
                    <a:lumMod val="10000"/>
                  </a:srgbClr>
                </a:solidFill>
              </a:rPr>
              <a:t>が反転する割合は？</a:t>
            </a:r>
          </a:p>
        </p:txBody>
      </p:sp>
      <p:sp>
        <p:nvSpPr>
          <p:cNvPr id="138" name="それらしい大きさ">
            <a:extLst>
              <a:ext uri="{FF2B5EF4-FFF2-40B4-BE49-F238E27FC236}">
                <a16:creationId xmlns:a16="http://schemas.microsoft.com/office/drawing/2014/main" id="{5BECA1A4-9B6D-4ECC-A201-9D67402239CA}"/>
              </a:ext>
            </a:extLst>
          </p:cNvPr>
          <p:cNvSpPr txBox="1"/>
          <p:nvPr/>
        </p:nvSpPr>
        <p:spPr>
          <a:xfrm>
            <a:off x="6754735" y="6015779"/>
            <a:ext cx="1949603" cy="772727"/>
          </a:xfrm>
          <a:prstGeom prst="wedgeEllipseCallout">
            <a:avLst>
              <a:gd name="adj1" fmla="val -68733"/>
              <a:gd name="adj2" fmla="val -2801"/>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すべての置き方を</a:t>
            </a:r>
            <a:endParaRPr lang="en-US" altLang="ja-JP" dirty="0"/>
          </a:p>
          <a:p>
            <a:r>
              <a:rPr lang="ja-JP" altLang="en-US" dirty="0"/>
              <a:t>数えてみよう</a:t>
            </a:r>
            <a:endParaRPr lang="en-US" altLang="ja-JP" dirty="0"/>
          </a:p>
        </p:txBody>
      </p:sp>
    </p:spTree>
    <p:extLst>
      <p:ext uri="{BB962C8B-B14F-4D97-AF65-F5344CB8AC3E}">
        <p14:creationId xmlns:p14="http://schemas.microsoft.com/office/powerpoint/2010/main" val="184141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82"/>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8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5"/>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500"/>
                                  </p:stCondLst>
                                  <p:childTnLst>
                                    <p:set>
                                      <p:cBhvr>
                                        <p:cTn id="19" dur="1" fill="hold">
                                          <p:stCondLst>
                                            <p:cond delay="0"/>
                                          </p:stCondLst>
                                        </p:cTn>
                                        <p:tgtEl>
                                          <p:spTgt spid="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83" grpId="0" animBg="1"/>
      <p:bldP spid="82" grpId="0" animBg="1"/>
      <p:bldP spid="135" grpId="0" animBg="1"/>
      <p:bldP spid="13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AFF14241-655D-4247-A20D-C3DE32E4B5E5}"/>
              </a:ext>
            </a:extLst>
          </p:cNvPr>
          <p:cNvGrpSpPr/>
          <p:nvPr/>
        </p:nvGrpSpPr>
        <p:grpSpPr>
          <a:xfrm>
            <a:off x="1224000" y="684000"/>
            <a:ext cx="4680000" cy="3852000"/>
            <a:chOff x="1224000" y="684000"/>
            <a:chExt cx="4680000" cy="3852000"/>
          </a:xfrm>
        </p:grpSpPr>
        <p:grpSp>
          <p:nvGrpSpPr>
            <p:cNvPr id="95" name="グループ化 94">
              <a:extLst>
                <a:ext uri="{FF2B5EF4-FFF2-40B4-BE49-F238E27FC236}">
                  <a16:creationId xmlns:a16="http://schemas.microsoft.com/office/drawing/2014/main" id="{7DFD2E4E-1824-4EFA-9955-B980A4F76B8F}"/>
                </a:ext>
              </a:extLst>
            </p:cNvPr>
            <p:cNvGrpSpPr/>
            <p:nvPr/>
          </p:nvGrpSpPr>
          <p:grpSpPr>
            <a:xfrm>
              <a:off x="3780000" y="2628000"/>
              <a:ext cx="2124000" cy="1908000"/>
              <a:chOff x="1236841" y="677411"/>
              <a:chExt cx="2124000" cy="1908000"/>
            </a:xfrm>
          </p:grpSpPr>
          <p:sp>
            <p:nvSpPr>
              <p:cNvPr id="106" name="正方形/長方形 105">
                <a:extLst>
                  <a:ext uri="{FF2B5EF4-FFF2-40B4-BE49-F238E27FC236}">
                    <a16:creationId xmlns:a16="http://schemas.microsoft.com/office/drawing/2014/main" id="{5B160F3C-AC0D-4BD8-9AC5-21EEECD6F8F4}"/>
                  </a:ext>
                </a:extLst>
              </p:cNvPr>
              <p:cNvSpPr/>
              <p:nvPr/>
            </p:nvSpPr>
            <p:spPr>
              <a:xfrm>
                <a:off x="1236841" y="677411"/>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7" name="図 106">
                <a:extLst>
                  <a:ext uri="{FF2B5EF4-FFF2-40B4-BE49-F238E27FC236}">
                    <a16:creationId xmlns:a16="http://schemas.microsoft.com/office/drawing/2014/main" id="{6E381ED4-9028-4DE7-929A-FFF415B30EF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51020" y="770746"/>
                <a:ext cx="1895642" cy="1721331"/>
              </a:xfrm>
              <a:prstGeom prst="rect">
                <a:avLst/>
              </a:prstGeom>
            </p:spPr>
          </p:pic>
          <p:sp>
            <p:nvSpPr>
              <p:cNvPr id="108" name="フリーフォーム 33">
                <a:extLst>
                  <a:ext uri="{FF2B5EF4-FFF2-40B4-BE49-F238E27FC236}">
                    <a16:creationId xmlns:a16="http://schemas.microsoft.com/office/drawing/2014/main" id="{D58E102E-CEF0-4B4A-9A12-04591BAE180A}"/>
                  </a:ext>
                </a:extLst>
              </p:cNvPr>
              <p:cNvSpPr/>
              <p:nvPr/>
            </p:nvSpPr>
            <p:spPr>
              <a:xfrm>
                <a:off x="1456781" y="1801038"/>
                <a:ext cx="603285" cy="1344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09" name="円形吹き出し 47">
                <a:extLst>
                  <a:ext uri="{FF2B5EF4-FFF2-40B4-BE49-F238E27FC236}">
                    <a16:creationId xmlns:a16="http://schemas.microsoft.com/office/drawing/2014/main" id="{335AE127-CB04-46FE-9356-4DE9ADD16C4F}"/>
                  </a:ext>
                </a:extLst>
              </p:cNvPr>
              <p:cNvSpPr/>
              <p:nvPr/>
            </p:nvSpPr>
            <p:spPr>
              <a:xfrm>
                <a:off x="1454567" y="677411"/>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dirty="0">
                    <a:solidFill>
                      <a:prstClr val="black"/>
                    </a:solidFill>
                    <a:effectLst>
                      <a:glow rad="177800">
                        <a:prstClr val="white"/>
                      </a:glow>
                    </a:effectLst>
                  </a:rPr>
                  <a:t>3</a:t>
                </a:r>
                <a:r>
                  <a:rPr lang="ja-JP" altLang="en-US" sz="1600" dirty="0">
                    <a:solidFill>
                      <a:prstClr val="black"/>
                    </a:solidFill>
                    <a:effectLst>
                      <a:glow rad="177800">
                        <a:prstClr val="white"/>
                      </a:glow>
                    </a:effectLst>
                  </a:rPr>
                  <a:t>と</a:t>
                </a:r>
                <a:r>
                  <a:rPr lang="en-US" altLang="ja-JP" sz="1600" dirty="0">
                    <a:solidFill>
                      <a:prstClr val="black"/>
                    </a:solidFill>
                    <a:effectLst>
                      <a:glow rad="177800">
                        <a:prstClr val="white"/>
                      </a:glow>
                    </a:effectLst>
                  </a:rPr>
                  <a:t>9</a:t>
                </a:r>
              </a:p>
            </p:txBody>
          </p:sp>
        </p:grpSp>
        <p:grpSp>
          <p:nvGrpSpPr>
            <p:cNvPr id="111" name="グループ化 110">
              <a:extLst>
                <a:ext uri="{FF2B5EF4-FFF2-40B4-BE49-F238E27FC236}">
                  <a16:creationId xmlns:a16="http://schemas.microsoft.com/office/drawing/2014/main" id="{FB81E47A-3995-4195-83D7-4997C592435E}"/>
                </a:ext>
              </a:extLst>
            </p:cNvPr>
            <p:cNvGrpSpPr/>
            <p:nvPr/>
          </p:nvGrpSpPr>
          <p:grpSpPr>
            <a:xfrm>
              <a:off x="1224000" y="2628000"/>
              <a:ext cx="2124000" cy="1908000"/>
              <a:chOff x="1236841" y="2615604"/>
              <a:chExt cx="2124000" cy="1908000"/>
            </a:xfrm>
          </p:grpSpPr>
          <p:sp>
            <p:nvSpPr>
              <p:cNvPr id="112" name="正方形/長方形 111">
                <a:extLst>
                  <a:ext uri="{FF2B5EF4-FFF2-40B4-BE49-F238E27FC236}">
                    <a16:creationId xmlns:a16="http://schemas.microsoft.com/office/drawing/2014/main" id="{D90B9DE1-6CCB-463A-BA20-A1EF40482AD0}"/>
                  </a:ext>
                </a:extLst>
              </p:cNvPr>
              <p:cNvSpPr/>
              <p:nvPr/>
            </p:nvSpPr>
            <p:spPr>
              <a:xfrm>
                <a:off x="1236841" y="2615604"/>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13" name="図 112">
                <a:extLst>
                  <a:ext uri="{FF2B5EF4-FFF2-40B4-BE49-F238E27FC236}">
                    <a16:creationId xmlns:a16="http://schemas.microsoft.com/office/drawing/2014/main" id="{97232A77-5C2D-46BD-B15A-9F32071FFA2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351020" y="2708939"/>
                <a:ext cx="1895642" cy="1721330"/>
              </a:xfrm>
              <a:prstGeom prst="rect">
                <a:avLst/>
              </a:prstGeom>
            </p:spPr>
          </p:pic>
          <p:sp>
            <p:nvSpPr>
              <p:cNvPr id="114" name="フリーフォーム 33">
                <a:extLst>
                  <a:ext uri="{FF2B5EF4-FFF2-40B4-BE49-F238E27FC236}">
                    <a16:creationId xmlns:a16="http://schemas.microsoft.com/office/drawing/2014/main" id="{1ECA7379-8530-4A29-9D87-CB1634AB5DD8}"/>
                  </a:ext>
                </a:extLst>
              </p:cNvPr>
              <p:cNvSpPr/>
              <p:nvPr/>
            </p:nvSpPr>
            <p:spPr>
              <a:xfrm rot="5400000">
                <a:off x="1554411" y="3806442"/>
                <a:ext cx="603285" cy="1344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15" name="円形吹き出し 47">
                <a:extLst>
                  <a:ext uri="{FF2B5EF4-FFF2-40B4-BE49-F238E27FC236}">
                    <a16:creationId xmlns:a16="http://schemas.microsoft.com/office/drawing/2014/main" id="{61EF7074-B3D6-4253-B81C-E21A0192EEC0}"/>
                  </a:ext>
                </a:extLst>
              </p:cNvPr>
              <p:cNvSpPr/>
              <p:nvPr/>
            </p:nvSpPr>
            <p:spPr>
              <a:xfrm>
                <a:off x="1454567" y="2615604"/>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dirty="0">
                    <a:solidFill>
                      <a:prstClr val="black"/>
                    </a:solidFill>
                    <a:effectLst>
                      <a:glow rad="177800">
                        <a:prstClr val="white"/>
                      </a:glow>
                    </a:effectLst>
                  </a:rPr>
                  <a:t>3</a:t>
                </a:r>
                <a:r>
                  <a:rPr lang="ja-JP" altLang="en-US" sz="1600" dirty="0">
                    <a:solidFill>
                      <a:prstClr val="black"/>
                    </a:solidFill>
                    <a:effectLst>
                      <a:glow rad="177800">
                        <a:prstClr val="white"/>
                      </a:glow>
                    </a:effectLst>
                  </a:rPr>
                  <a:t>と</a:t>
                </a:r>
                <a:r>
                  <a:rPr lang="en-US" altLang="ja-JP" sz="1600" dirty="0">
                    <a:solidFill>
                      <a:prstClr val="black"/>
                    </a:solidFill>
                    <a:effectLst>
                      <a:glow rad="177800">
                        <a:prstClr val="white"/>
                      </a:glow>
                    </a:effectLst>
                  </a:rPr>
                  <a:t>9</a:t>
                </a:r>
              </a:p>
            </p:txBody>
          </p:sp>
        </p:grpSp>
        <p:grpSp>
          <p:nvGrpSpPr>
            <p:cNvPr id="120" name="グループ化 119">
              <a:extLst>
                <a:ext uri="{FF2B5EF4-FFF2-40B4-BE49-F238E27FC236}">
                  <a16:creationId xmlns:a16="http://schemas.microsoft.com/office/drawing/2014/main" id="{0D6727C0-2C4F-4F70-987A-8D3998629F15}"/>
                </a:ext>
              </a:extLst>
            </p:cNvPr>
            <p:cNvGrpSpPr/>
            <p:nvPr/>
          </p:nvGrpSpPr>
          <p:grpSpPr>
            <a:xfrm>
              <a:off x="3780000" y="684000"/>
              <a:ext cx="2124000" cy="1908000"/>
              <a:chOff x="1236841" y="2615604"/>
              <a:chExt cx="2124000" cy="1908000"/>
            </a:xfrm>
          </p:grpSpPr>
          <p:sp>
            <p:nvSpPr>
              <p:cNvPr id="121" name="正方形/長方形 120">
                <a:extLst>
                  <a:ext uri="{FF2B5EF4-FFF2-40B4-BE49-F238E27FC236}">
                    <a16:creationId xmlns:a16="http://schemas.microsoft.com/office/drawing/2014/main" id="{E7A3762F-455A-48BC-A6F9-6C09846077EC}"/>
                  </a:ext>
                </a:extLst>
              </p:cNvPr>
              <p:cNvSpPr/>
              <p:nvPr/>
            </p:nvSpPr>
            <p:spPr>
              <a:xfrm>
                <a:off x="1236841" y="2615604"/>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22" name="図 121">
                <a:extLst>
                  <a:ext uri="{FF2B5EF4-FFF2-40B4-BE49-F238E27FC236}">
                    <a16:creationId xmlns:a16="http://schemas.microsoft.com/office/drawing/2014/main" id="{32B1588A-AA1E-4F56-BD60-19C6D470AE1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351020" y="2708939"/>
                <a:ext cx="1895642" cy="1721331"/>
              </a:xfrm>
              <a:prstGeom prst="rect">
                <a:avLst/>
              </a:prstGeom>
            </p:spPr>
          </p:pic>
          <p:sp>
            <p:nvSpPr>
              <p:cNvPr id="123" name="フリーフォーム 33">
                <a:extLst>
                  <a:ext uri="{FF2B5EF4-FFF2-40B4-BE49-F238E27FC236}">
                    <a16:creationId xmlns:a16="http://schemas.microsoft.com/office/drawing/2014/main" id="{D2568808-1AA8-40F7-88EC-BFB82187A79F}"/>
                  </a:ext>
                </a:extLst>
              </p:cNvPr>
              <p:cNvSpPr/>
              <p:nvPr/>
            </p:nvSpPr>
            <p:spPr>
              <a:xfrm rot="5400000">
                <a:off x="1329487" y="3863435"/>
                <a:ext cx="603285" cy="1344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24" name="円形吹き出し 47">
                <a:extLst>
                  <a:ext uri="{FF2B5EF4-FFF2-40B4-BE49-F238E27FC236}">
                    <a16:creationId xmlns:a16="http://schemas.microsoft.com/office/drawing/2014/main" id="{B810C412-98A6-4F9C-81CE-186E8B114BE7}"/>
                  </a:ext>
                </a:extLst>
              </p:cNvPr>
              <p:cNvSpPr/>
              <p:nvPr/>
            </p:nvSpPr>
            <p:spPr>
              <a:xfrm>
                <a:off x="1454567" y="2615604"/>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dirty="0">
                    <a:solidFill>
                      <a:prstClr val="black"/>
                    </a:solidFill>
                    <a:effectLst>
                      <a:glow rad="177800">
                        <a:prstClr val="white"/>
                      </a:glow>
                    </a:effectLst>
                  </a:rPr>
                  <a:t>3</a:t>
                </a:r>
                <a:r>
                  <a:rPr lang="ja-JP" altLang="en-US" sz="1600" dirty="0">
                    <a:solidFill>
                      <a:prstClr val="black"/>
                    </a:solidFill>
                    <a:effectLst>
                      <a:glow rad="177800">
                        <a:prstClr val="white"/>
                      </a:glow>
                    </a:effectLst>
                  </a:rPr>
                  <a:t>と</a:t>
                </a:r>
                <a:r>
                  <a:rPr lang="en-US" altLang="ja-JP" sz="1600" dirty="0">
                    <a:solidFill>
                      <a:prstClr val="black"/>
                    </a:solidFill>
                    <a:effectLst>
                      <a:glow rad="177800">
                        <a:prstClr val="white"/>
                      </a:glow>
                    </a:effectLst>
                  </a:rPr>
                  <a:t>9</a:t>
                </a:r>
              </a:p>
            </p:txBody>
          </p:sp>
          <p:sp>
            <p:nvSpPr>
              <p:cNvPr id="125" name="テキスト ボックス 124">
                <a:extLst>
                  <a:ext uri="{FF2B5EF4-FFF2-40B4-BE49-F238E27FC236}">
                    <a16:creationId xmlns:a16="http://schemas.microsoft.com/office/drawing/2014/main" id="{677320DD-6887-43C7-9155-CE244474AF98}"/>
                  </a:ext>
                </a:extLst>
              </p:cNvPr>
              <p:cNvSpPr txBox="1"/>
              <p:nvPr/>
            </p:nvSpPr>
            <p:spPr>
              <a:xfrm>
                <a:off x="1236841" y="2615604"/>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④</a:t>
                </a:r>
              </a:p>
            </p:txBody>
          </p:sp>
        </p:grpSp>
        <p:grpSp>
          <p:nvGrpSpPr>
            <p:cNvPr id="127" name="グループ化 126">
              <a:extLst>
                <a:ext uri="{FF2B5EF4-FFF2-40B4-BE49-F238E27FC236}">
                  <a16:creationId xmlns:a16="http://schemas.microsoft.com/office/drawing/2014/main" id="{850FE310-C9F9-4DE9-BEF2-4154CA4660A3}"/>
                </a:ext>
              </a:extLst>
            </p:cNvPr>
            <p:cNvGrpSpPr/>
            <p:nvPr/>
          </p:nvGrpSpPr>
          <p:grpSpPr>
            <a:xfrm>
              <a:off x="1224000" y="684000"/>
              <a:ext cx="2124000" cy="1908000"/>
              <a:chOff x="1236841" y="677411"/>
              <a:chExt cx="2124000" cy="1908000"/>
            </a:xfrm>
          </p:grpSpPr>
          <p:sp>
            <p:nvSpPr>
              <p:cNvPr id="128" name="正方形/長方形 127">
                <a:extLst>
                  <a:ext uri="{FF2B5EF4-FFF2-40B4-BE49-F238E27FC236}">
                    <a16:creationId xmlns:a16="http://schemas.microsoft.com/office/drawing/2014/main" id="{B607DC0D-386E-4CF0-8F20-BF813D5D01C2}"/>
                  </a:ext>
                </a:extLst>
              </p:cNvPr>
              <p:cNvSpPr/>
              <p:nvPr/>
            </p:nvSpPr>
            <p:spPr>
              <a:xfrm>
                <a:off x="1236841" y="677411"/>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29" name="図 128">
                <a:extLst>
                  <a:ext uri="{FF2B5EF4-FFF2-40B4-BE49-F238E27FC236}">
                    <a16:creationId xmlns:a16="http://schemas.microsoft.com/office/drawing/2014/main" id="{1EFBB6CE-ED90-4917-AAB2-5C1017F3EAE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351020" y="770746"/>
                <a:ext cx="1895643" cy="1721331"/>
              </a:xfrm>
              <a:prstGeom prst="rect">
                <a:avLst/>
              </a:prstGeom>
            </p:spPr>
          </p:pic>
          <p:sp>
            <p:nvSpPr>
              <p:cNvPr id="130" name="フリーフォーム 33">
                <a:extLst>
                  <a:ext uri="{FF2B5EF4-FFF2-40B4-BE49-F238E27FC236}">
                    <a16:creationId xmlns:a16="http://schemas.microsoft.com/office/drawing/2014/main" id="{DB31A5DB-721E-44FB-80F4-5E10F53C7893}"/>
                  </a:ext>
                </a:extLst>
              </p:cNvPr>
              <p:cNvSpPr/>
              <p:nvPr/>
            </p:nvSpPr>
            <p:spPr>
              <a:xfrm>
                <a:off x="1485065" y="1993365"/>
                <a:ext cx="603285" cy="1344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31" name="円形吹き出し 47">
                <a:extLst>
                  <a:ext uri="{FF2B5EF4-FFF2-40B4-BE49-F238E27FC236}">
                    <a16:creationId xmlns:a16="http://schemas.microsoft.com/office/drawing/2014/main" id="{0BEA3C49-06ED-4DC1-A2E8-1427171F3FF6}"/>
                  </a:ext>
                </a:extLst>
              </p:cNvPr>
              <p:cNvSpPr/>
              <p:nvPr/>
            </p:nvSpPr>
            <p:spPr>
              <a:xfrm>
                <a:off x="1454567" y="677411"/>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dirty="0">
                    <a:solidFill>
                      <a:prstClr val="black"/>
                    </a:solidFill>
                    <a:effectLst>
                      <a:glow rad="177800">
                        <a:prstClr val="white"/>
                      </a:glow>
                    </a:effectLst>
                  </a:rPr>
                  <a:t>3</a:t>
                </a:r>
                <a:r>
                  <a:rPr lang="ja-JP" altLang="en-US" sz="1600" dirty="0">
                    <a:solidFill>
                      <a:prstClr val="black"/>
                    </a:solidFill>
                    <a:effectLst>
                      <a:glow rad="177800">
                        <a:prstClr val="white"/>
                      </a:glow>
                    </a:effectLst>
                  </a:rPr>
                  <a:t>と</a:t>
                </a:r>
                <a:r>
                  <a:rPr lang="en-US" altLang="ja-JP" sz="1600" dirty="0">
                    <a:solidFill>
                      <a:prstClr val="black"/>
                    </a:solidFill>
                    <a:effectLst>
                      <a:glow rad="177800">
                        <a:prstClr val="white"/>
                      </a:glow>
                    </a:effectLst>
                  </a:rPr>
                  <a:t>9</a:t>
                </a:r>
              </a:p>
            </p:txBody>
          </p:sp>
          <p:sp>
            <p:nvSpPr>
              <p:cNvPr id="132" name="テキスト ボックス 131">
                <a:extLst>
                  <a:ext uri="{FF2B5EF4-FFF2-40B4-BE49-F238E27FC236}">
                    <a16:creationId xmlns:a16="http://schemas.microsoft.com/office/drawing/2014/main" id="{136D0974-8C08-410C-856E-AF0CD2C4DDF7}"/>
                  </a:ext>
                </a:extLst>
              </p:cNvPr>
              <p:cNvSpPr txBox="1"/>
              <p:nvPr/>
            </p:nvSpPr>
            <p:spPr>
              <a:xfrm>
                <a:off x="1236841" y="677411"/>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①</a:t>
                </a:r>
              </a:p>
            </p:txBody>
          </p:sp>
        </p:grpSp>
      </p:grpSp>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すべての置き方（</a:t>
            </a:r>
            <a:r>
              <a:rPr lang="en-US" altLang="ja-JP" dirty="0"/>
              <a:t>1/4</a:t>
            </a:r>
            <a:r>
              <a:rPr lang="ja-JP" altLang="en-US" dirty="0"/>
              <a:t>）</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時計の考察３</a:t>
            </a:r>
          </a:p>
        </p:txBody>
      </p:sp>
      <p:pic>
        <p:nvPicPr>
          <p:cNvPr id="36" name="図 35">
            <a:extLst>
              <a:ext uri="{FF2B5EF4-FFF2-40B4-BE49-F238E27FC236}">
                <a16:creationId xmlns:a16="http://schemas.microsoft.com/office/drawing/2014/main" id="{28ACD167-F79B-45FA-8C4C-40538BFA881F}"/>
              </a:ext>
            </a:extLst>
          </p:cNvPr>
          <p:cNvPicPr>
            <a:picLocks noChangeAspect="1"/>
          </p:cNvPicPr>
          <p:nvPr/>
        </p:nvPicPr>
        <p:blipFill>
          <a:blip r:embed="rId7"/>
          <a:stretch>
            <a:fillRect/>
          </a:stretch>
        </p:blipFill>
        <p:spPr>
          <a:xfrm>
            <a:off x="77284" y="576478"/>
            <a:ext cx="1067278" cy="1106373"/>
          </a:xfrm>
          <a:prstGeom prst="rect">
            <a:avLst/>
          </a:prstGeom>
        </p:spPr>
      </p:pic>
      <p:sp>
        <p:nvSpPr>
          <p:cNvPr id="55" name="下矢印 35">
            <a:extLst>
              <a:ext uri="{FF2B5EF4-FFF2-40B4-BE49-F238E27FC236}">
                <a16:creationId xmlns:a16="http://schemas.microsoft.com/office/drawing/2014/main" id="{CD71CA28-1DF3-44B0-9DF3-08E37744C61F}"/>
              </a:ext>
            </a:extLst>
          </p:cNvPr>
          <p:cNvSpPr/>
          <p:nvPr/>
        </p:nvSpPr>
        <p:spPr>
          <a:xfrm rot="10800000">
            <a:off x="2156198" y="2395523"/>
            <a:ext cx="297432" cy="351888"/>
          </a:xfrm>
          <a:prstGeom prst="downArrow">
            <a:avLst/>
          </a:prstGeom>
          <a:solidFill>
            <a:schemeClr val="accent1">
              <a:lumMod val="40000"/>
              <a:lumOff val="60000"/>
            </a:schemeClr>
          </a:solidFill>
          <a:ln>
            <a:solidFill>
              <a:schemeClr val="accent1">
                <a:lumMod val="75000"/>
              </a:schemeClr>
            </a:solidFill>
          </a:ln>
          <a:effectLst/>
        </p:spPr>
        <p:txBody>
          <a:bodyPr wrap="square" anchor="ctr" anchorCtr="1">
            <a:spAutoFit/>
          </a:bodyPr>
          <a:lstStyle/>
          <a:p>
            <a:pPr algn="ctr"/>
            <a:endParaRPr lang="ja-JP" altLang="en-US" sz="1400">
              <a:solidFill>
                <a:schemeClr val="tx1"/>
              </a:solidFill>
            </a:endParaRPr>
          </a:p>
        </p:txBody>
      </p:sp>
      <p:sp>
        <p:nvSpPr>
          <p:cNvPr id="56" name="下矢印 35">
            <a:extLst>
              <a:ext uri="{FF2B5EF4-FFF2-40B4-BE49-F238E27FC236}">
                <a16:creationId xmlns:a16="http://schemas.microsoft.com/office/drawing/2014/main" id="{11F7144A-A378-4FBC-9632-B88E3ABB332C}"/>
              </a:ext>
            </a:extLst>
          </p:cNvPr>
          <p:cNvSpPr/>
          <p:nvPr/>
        </p:nvSpPr>
        <p:spPr>
          <a:xfrm>
            <a:off x="4679906" y="2433629"/>
            <a:ext cx="297432" cy="351888"/>
          </a:xfrm>
          <a:prstGeom prst="downArrow">
            <a:avLst/>
          </a:prstGeom>
          <a:solidFill>
            <a:schemeClr val="accent1">
              <a:lumMod val="40000"/>
              <a:lumOff val="60000"/>
            </a:schemeClr>
          </a:solidFill>
          <a:ln>
            <a:solidFill>
              <a:schemeClr val="accent1">
                <a:lumMod val="75000"/>
              </a:schemeClr>
            </a:solidFill>
          </a:ln>
          <a:effectLst/>
        </p:spPr>
        <p:txBody>
          <a:bodyPr wrap="square" anchor="ctr" anchorCtr="1">
            <a:spAutoFit/>
          </a:bodyPr>
          <a:lstStyle/>
          <a:p>
            <a:pPr algn="ctr"/>
            <a:endParaRPr lang="ja-JP" altLang="en-US" sz="1400">
              <a:solidFill>
                <a:schemeClr val="tx1"/>
              </a:solidFill>
            </a:endParaRPr>
          </a:p>
        </p:txBody>
      </p:sp>
      <p:sp>
        <p:nvSpPr>
          <p:cNvPr id="57" name="下矢印 35">
            <a:extLst>
              <a:ext uri="{FF2B5EF4-FFF2-40B4-BE49-F238E27FC236}">
                <a16:creationId xmlns:a16="http://schemas.microsoft.com/office/drawing/2014/main" id="{8F376F33-9ABC-4192-828B-113B2C4958E5}"/>
              </a:ext>
            </a:extLst>
          </p:cNvPr>
          <p:cNvSpPr/>
          <p:nvPr/>
        </p:nvSpPr>
        <p:spPr>
          <a:xfrm rot="16200000">
            <a:off x="3431844" y="1506907"/>
            <a:ext cx="297432" cy="351888"/>
          </a:xfrm>
          <a:prstGeom prst="downArrow">
            <a:avLst/>
          </a:prstGeom>
          <a:solidFill>
            <a:schemeClr val="accent1">
              <a:lumMod val="40000"/>
              <a:lumOff val="60000"/>
            </a:schemeClr>
          </a:solidFill>
          <a:ln>
            <a:solidFill>
              <a:schemeClr val="accent1">
                <a:lumMod val="75000"/>
              </a:schemeClr>
            </a:solidFill>
          </a:ln>
          <a:effectLst/>
        </p:spPr>
        <p:txBody>
          <a:bodyPr wrap="square" anchor="ctr" anchorCtr="1">
            <a:spAutoFit/>
          </a:bodyPr>
          <a:lstStyle/>
          <a:p>
            <a:pPr algn="ctr"/>
            <a:endParaRPr lang="ja-JP" altLang="en-US" sz="1400">
              <a:solidFill>
                <a:schemeClr val="tx1"/>
              </a:solidFill>
            </a:endParaRPr>
          </a:p>
        </p:txBody>
      </p:sp>
      <p:sp>
        <p:nvSpPr>
          <p:cNvPr id="58" name="下矢印 35">
            <a:extLst>
              <a:ext uri="{FF2B5EF4-FFF2-40B4-BE49-F238E27FC236}">
                <a16:creationId xmlns:a16="http://schemas.microsoft.com/office/drawing/2014/main" id="{0F194C59-35C8-47AA-962D-1B015774DA3A}"/>
              </a:ext>
            </a:extLst>
          </p:cNvPr>
          <p:cNvSpPr/>
          <p:nvPr/>
        </p:nvSpPr>
        <p:spPr>
          <a:xfrm rot="5400000">
            <a:off x="3431844" y="3363011"/>
            <a:ext cx="297432" cy="379214"/>
          </a:xfrm>
          <a:prstGeom prst="downArrow">
            <a:avLst/>
          </a:prstGeom>
          <a:solidFill>
            <a:schemeClr val="accent1">
              <a:lumMod val="40000"/>
              <a:lumOff val="60000"/>
            </a:schemeClr>
          </a:solidFill>
          <a:ln>
            <a:solidFill>
              <a:schemeClr val="accent1">
                <a:lumMod val="75000"/>
              </a:schemeClr>
            </a:solidFill>
          </a:ln>
          <a:effectLst/>
        </p:spPr>
        <p:txBody>
          <a:bodyPr wrap="square" anchor="ctr" anchorCtr="1">
            <a:spAutoFit/>
          </a:bodyPr>
          <a:lstStyle/>
          <a:p>
            <a:pPr algn="ctr"/>
            <a:endParaRPr lang="ja-JP" altLang="en-US" sz="1400"/>
          </a:p>
        </p:txBody>
      </p:sp>
      <p:sp>
        <p:nvSpPr>
          <p:cNvPr id="117" name="コンテンツ プレースホルダー 95">
            <a:extLst>
              <a:ext uri="{FF2B5EF4-FFF2-40B4-BE49-F238E27FC236}">
                <a16:creationId xmlns:a16="http://schemas.microsoft.com/office/drawing/2014/main" id="{24F9658E-60D5-4E65-9FCE-0E5E8D301C31}"/>
              </a:ext>
            </a:extLst>
          </p:cNvPr>
          <p:cNvSpPr>
            <a:spLocks noGrp="1"/>
          </p:cNvSpPr>
          <p:nvPr>
            <p:ph idx="1"/>
          </p:nvPr>
        </p:nvSpPr>
        <p:spPr>
          <a:xfrm>
            <a:off x="6205698" y="770745"/>
            <a:ext cx="2650778" cy="646331"/>
          </a:xfrm>
        </p:spPr>
        <p:txBody>
          <a:bodyPr wrap="square">
            <a:spAutoFit/>
          </a:bodyPr>
          <a:lstStyle/>
          <a:p>
            <a:pPr marL="0" lvl="0" indent="0">
              <a:spcBef>
                <a:spcPts val="0"/>
              </a:spcBef>
              <a:buNone/>
            </a:pPr>
            <a:r>
              <a:rPr lang="ja-JP" altLang="en-US" sz="1800" dirty="0">
                <a:solidFill>
                  <a:prstClr val="black"/>
                </a:solidFill>
              </a:rPr>
              <a:t>実像の文字盤が見えない</a:t>
            </a:r>
            <a:endParaRPr lang="en-US" altLang="ja-JP" sz="1800" dirty="0">
              <a:solidFill>
                <a:prstClr val="black"/>
              </a:solidFill>
            </a:endParaRPr>
          </a:p>
          <a:p>
            <a:pPr marL="0" lvl="0" indent="0">
              <a:spcBef>
                <a:spcPts val="0"/>
              </a:spcBef>
              <a:buNone/>
            </a:pPr>
            <a:r>
              <a:rPr lang="ja-JP" altLang="en-US" sz="1800" dirty="0">
                <a:solidFill>
                  <a:prstClr val="black"/>
                </a:solidFill>
              </a:rPr>
              <a:t>鏡は立てる</a:t>
            </a:r>
          </a:p>
        </p:txBody>
      </p:sp>
      <p:grpSp>
        <p:nvGrpSpPr>
          <p:cNvPr id="33" name="グループ化 32">
            <a:extLst>
              <a:ext uri="{FF2B5EF4-FFF2-40B4-BE49-F238E27FC236}">
                <a16:creationId xmlns:a16="http://schemas.microsoft.com/office/drawing/2014/main" id="{5A348A22-0929-498C-B985-76AB7EE5D830}"/>
              </a:ext>
            </a:extLst>
          </p:cNvPr>
          <p:cNvGrpSpPr/>
          <p:nvPr/>
        </p:nvGrpSpPr>
        <p:grpSpPr>
          <a:xfrm>
            <a:off x="6883200" y="2300683"/>
            <a:ext cx="1036800" cy="1036800"/>
            <a:chOff x="96699" y="2996060"/>
            <a:chExt cx="1036800" cy="1036800"/>
          </a:xfrm>
        </p:grpSpPr>
        <p:pic>
          <p:nvPicPr>
            <p:cNvPr id="34" name="図 33">
              <a:extLst>
                <a:ext uri="{FF2B5EF4-FFF2-40B4-BE49-F238E27FC236}">
                  <a16:creationId xmlns:a16="http://schemas.microsoft.com/office/drawing/2014/main" id="{5D42CB11-CD90-4D2C-A341-6131AB48643D}"/>
                </a:ext>
              </a:extLst>
            </p:cNvPr>
            <p:cNvPicPr>
              <a:picLocks noChangeAspect="1"/>
            </p:cNvPicPr>
            <p:nvPr/>
          </p:nvPicPr>
          <p:blipFill rotWithShape="1">
            <a:blip r:embed="rId7"/>
            <a:srcRect l="1427" t="551" r="1427" b="5737"/>
            <a:stretch/>
          </p:blipFill>
          <p:spPr>
            <a:xfrm>
              <a:off x="96699" y="2996060"/>
              <a:ext cx="1036800" cy="1036800"/>
            </a:xfrm>
            <a:prstGeom prst="rect">
              <a:avLst/>
            </a:prstGeom>
          </p:spPr>
        </p:pic>
        <p:sp>
          <p:nvSpPr>
            <p:cNvPr id="35" name="フリーフォーム 33">
              <a:extLst>
                <a:ext uri="{FF2B5EF4-FFF2-40B4-BE49-F238E27FC236}">
                  <a16:creationId xmlns:a16="http://schemas.microsoft.com/office/drawing/2014/main" id="{42BBA723-0925-4E7F-9507-BE4E3636659A}"/>
                </a:ext>
              </a:extLst>
            </p:cNvPr>
            <p:cNvSpPr/>
            <p:nvPr/>
          </p:nvSpPr>
          <p:spPr>
            <a:xfrm>
              <a:off x="129099" y="3641398"/>
              <a:ext cx="972000" cy="0"/>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mc:AlternateContent xmlns:mc="http://schemas.openxmlformats.org/markup-compatibility/2006" xmlns:a14="http://schemas.microsoft.com/office/drawing/2010/main">
        <mc:Choice Requires="a14">
          <p:sp>
            <p:nvSpPr>
              <p:cNvPr id="38" name="テキスト ボックス 37">
                <a:extLst>
                  <a:ext uri="{FF2B5EF4-FFF2-40B4-BE49-F238E27FC236}">
                    <a16:creationId xmlns:a16="http://schemas.microsoft.com/office/drawing/2014/main" id="{462CF587-EC90-41DB-83E6-E0E648FDBD34}"/>
                  </a:ext>
                </a:extLst>
              </p:cNvPr>
              <p:cNvSpPr txBox="1"/>
              <p:nvPr/>
            </p:nvSpPr>
            <p:spPr>
              <a:xfrm>
                <a:off x="6824105" y="1829641"/>
                <a:ext cx="1154989" cy="340519"/>
              </a:xfrm>
              <a:prstGeom prst="roundRect">
                <a:avLst/>
              </a:prstGeom>
              <a:solidFill>
                <a:schemeClr val="bg1"/>
              </a:solidFill>
              <a:ln>
                <a:solidFill>
                  <a:schemeClr val="accent1">
                    <a:lumMod val="75000"/>
                  </a:schemeClr>
                </a:solidFill>
              </a:ln>
              <a:effectLst>
                <a:innerShdw blurRad="114300">
                  <a:schemeClr val="accent1"/>
                </a:innerShdw>
              </a:effectLst>
            </p:spPr>
            <p:txBody>
              <a:bodyPr wrap="none"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14:m>
                  <m:oMathPara xmlns:m="http://schemas.openxmlformats.org/officeDocument/2006/math">
                    <m:oMathParaPr>
                      <m:jc m:val="centerGroup"/>
                    </m:oMathParaPr>
                    <m:oMath xmlns:m="http://schemas.openxmlformats.org/officeDocument/2006/math">
                      <m:r>
                        <a:rPr lang="ja-JP" altLang="en-US" sz="1400" i="1">
                          <a:latin typeface="Cambria Math" panose="02040503050406030204" pitchFamily="18" charset="0"/>
                        </a:rPr>
                        <m:t>記憶の時計</m:t>
                      </m:r>
                    </m:oMath>
                  </m:oMathPara>
                </a14:m>
                <a:endParaRPr lang="ja-JP" altLang="en-US" sz="1400" dirty="0"/>
              </a:p>
            </p:txBody>
          </p:sp>
        </mc:Choice>
        <mc:Fallback xmlns="">
          <p:sp>
            <p:nvSpPr>
              <p:cNvPr id="38" name="テキスト ボックス 37">
                <a:extLst>
                  <a:ext uri="{FF2B5EF4-FFF2-40B4-BE49-F238E27FC236}">
                    <a16:creationId xmlns:a16="http://schemas.microsoft.com/office/drawing/2014/main" id="{462CF587-EC90-41DB-83E6-E0E648FDBD34}"/>
                  </a:ext>
                </a:extLst>
              </p:cNvPr>
              <p:cNvSpPr txBox="1">
                <a:spLocks noRot="1" noChangeAspect="1" noMove="1" noResize="1" noEditPoints="1" noAdjustHandles="1" noChangeArrowheads="1" noChangeShapeType="1" noTextEdit="1"/>
              </p:cNvSpPr>
              <p:nvPr/>
            </p:nvSpPr>
            <p:spPr>
              <a:xfrm>
                <a:off x="6824105" y="1829641"/>
                <a:ext cx="1154989" cy="340519"/>
              </a:xfrm>
              <a:prstGeom prst="roundRect">
                <a:avLst/>
              </a:prstGeom>
              <a:blipFill>
                <a:blip r:embed="rId8"/>
                <a:stretch>
                  <a:fillRect/>
                </a:stretch>
              </a:blipFill>
              <a:ln>
                <a:solidFill>
                  <a:schemeClr val="accent1">
                    <a:lumMod val="75000"/>
                  </a:schemeClr>
                </a:solidFill>
              </a:ln>
              <a:effectLst>
                <a:innerShdw blurRad="114300">
                  <a:schemeClr val="accent1"/>
                </a:innerShdw>
              </a:effectLst>
            </p:spPr>
            <p:txBody>
              <a:bodyPr/>
              <a:lstStyle/>
              <a:p>
                <a:r>
                  <a:rPr lang="ja-JP" altLang="en-US">
                    <a:noFill/>
                  </a:rPr>
                  <a:t> </a:t>
                </a:r>
              </a:p>
            </p:txBody>
          </p:sp>
        </mc:Fallback>
      </mc:AlternateContent>
      <p:grpSp>
        <p:nvGrpSpPr>
          <p:cNvPr id="39" name="グループ化 38">
            <a:extLst>
              <a:ext uri="{FF2B5EF4-FFF2-40B4-BE49-F238E27FC236}">
                <a16:creationId xmlns:a16="http://schemas.microsoft.com/office/drawing/2014/main" id="{6F173312-4965-49ED-9F71-A97D98CC977A}"/>
              </a:ext>
            </a:extLst>
          </p:cNvPr>
          <p:cNvGrpSpPr/>
          <p:nvPr/>
        </p:nvGrpSpPr>
        <p:grpSpPr>
          <a:xfrm>
            <a:off x="3780000" y="4572000"/>
            <a:ext cx="2124000" cy="1908000"/>
            <a:chOff x="3797140" y="4555929"/>
            <a:chExt cx="2124000" cy="1908000"/>
          </a:xfrm>
        </p:grpSpPr>
        <p:grpSp>
          <p:nvGrpSpPr>
            <p:cNvPr id="40" name="グループ化 39">
              <a:extLst>
                <a:ext uri="{FF2B5EF4-FFF2-40B4-BE49-F238E27FC236}">
                  <a16:creationId xmlns:a16="http://schemas.microsoft.com/office/drawing/2014/main" id="{8BA5FE92-188B-45EA-A730-60C20A8B5202}"/>
                </a:ext>
              </a:extLst>
            </p:cNvPr>
            <p:cNvGrpSpPr/>
            <p:nvPr/>
          </p:nvGrpSpPr>
          <p:grpSpPr>
            <a:xfrm>
              <a:off x="3797140" y="4555929"/>
              <a:ext cx="2124000" cy="1908000"/>
              <a:chOff x="1236841" y="677411"/>
              <a:chExt cx="2124000" cy="1908000"/>
            </a:xfrm>
          </p:grpSpPr>
          <p:sp>
            <p:nvSpPr>
              <p:cNvPr id="42" name="正方形/長方形 41">
                <a:extLst>
                  <a:ext uri="{FF2B5EF4-FFF2-40B4-BE49-F238E27FC236}">
                    <a16:creationId xmlns:a16="http://schemas.microsoft.com/office/drawing/2014/main" id="{307044B9-B3C6-43B9-BB56-591AFB442AAD}"/>
                  </a:ext>
                </a:extLst>
              </p:cNvPr>
              <p:cNvSpPr/>
              <p:nvPr/>
            </p:nvSpPr>
            <p:spPr>
              <a:xfrm>
                <a:off x="1236841" y="677411"/>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3" name="図 42">
                <a:extLst>
                  <a:ext uri="{FF2B5EF4-FFF2-40B4-BE49-F238E27FC236}">
                    <a16:creationId xmlns:a16="http://schemas.microsoft.com/office/drawing/2014/main" id="{9BD38D7D-5562-4532-80F7-9AEEFB31868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51020" y="770746"/>
                <a:ext cx="1895642" cy="1721331"/>
              </a:xfrm>
              <a:prstGeom prst="rect">
                <a:avLst/>
              </a:prstGeom>
            </p:spPr>
          </p:pic>
          <p:sp>
            <p:nvSpPr>
              <p:cNvPr id="44" name="円形吹き出し 47">
                <a:extLst>
                  <a:ext uri="{FF2B5EF4-FFF2-40B4-BE49-F238E27FC236}">
                    <a16:creationId xmlns:a16="http://schemas.microsoft.com/office/drawing/2014/main" id="{C02D25A7-31E0-4D55-99F8-DE75C2F13714}"/>
                  </a:ext>
                </a:extLst>
              </p:cNvPr>
              <p:cNvSpPr/>
              <p:nvPr/>
            </p:nvSpPr>
            <p:spPr>
              <a:xfrm>
                <a:off x="1454567" y="677411"/>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dirty="0">
                    <a:solidFill>
                      <a:prstClr val="black"/>
                    </a:solidFill>
                    <a:effectLst>
                      <a:glow rad="177800">
                        <a:prstClr val="white"/>
                      </a:glow>
                    </a:effectLst>
                  </a:rPr>
                  <a:t>12</a:t>
                </a:r>
                <a:r>
                  <a:rPr lang="ja-JP" altLang="en-US" sz="1600" dirty="0">
                    <a:solidFill>
                      <a:prstClr val="black"/>
                    </a:solidFill>
                    <a:effectLst>
                      <a:glow rad="177800">
                        <a:prstClr val="white"/>
                      </a:glow>
                    </a:effectLst>
                  </a:rPr>
                  <a:t>と</a:t>
                </a:r>
                <a:r>
                  <a:rPr lang="en-US" altLang="ja-JP" sz="1600" dirty="0">
                    <a:solidFill>
                      <a:prstClr val="black"/>
                    </a:solidFill>
                    <a:effectLst>
                      <a:glow rad="177800">
                        <a:prstClr val="white"/>
                      </a:glow>
                    </a:effectLst>
                  </a:rPr>
                  <a:t>6</a:t>
                </a:r>
              </a:p>
            </p:txBody>
          </p:sp>
        </p:grpSp>
        <p:sp>
          <p:nvSpPr>
            <p:cNvPr id="41" name="フリーフォーム 33">
              <a:extLst>
                <a:ext uri="{FF2B5EF4-FFF2-40B4-BE49-F238E27FC236}">
                  <a16:creationId xmlns:a16="http://schemas.microsoft.com/office/drawing/2014/main" id="{77D91196-CED9-4C53-B534-926F259A02E8}"/>
                </a:ext>
              </a:extLst>
            </p:cNvPr>
            <p:cNvSpPr/>
            <p:nvPr/>
          </p:nvSpPr>
          <p:spPr>
            <a:xfrm rot="5400000">
              <a:off x="3889867" y="5817418"/>
              <a:ext cx="603285" cy="1344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sp>
        <p:nvSpPr>
          <p:cNvPr id="46" name="それらしい大きさ">
            <a:extLst>
              <a:ext uri="{FF2B5EF4-FFF2-40B4-BE49-F238E27FC236}">
                <a16:creationId xmlns:a16="http://schemas.microsoft.com/office/drawing/2014/main" id="{DBEA7FE8-F559-4C09-BD72-2C12C52F8727}"/>
              </a:ext>
            </a:extLst>
          </p:cNvPr>
          <p:cNvSpPr txBox="1"/>
          <p:nvPr/>
        </p:nvSpPr>
        <p:spPr>
          <a:xfrm>
            <a:off x="476234" y="5678780"/>
            <a:ext cx="2993127" cy="707886"/>
          </a:xfrm>
          <a:prstGeom prst="rect">
            <a:avLst/>
          </a:prstGeom>
          <a:noFill/>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12</a:t>
            </a:r>
            <a:r>
              <a:rPr lang="ja-JP" altLang="en-US"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と</a:t>
            </a:r>
            <a:r>
              <a:rPr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6</a:t>
            </a:r>
            <a:r>
              <a:rPr lang="ja-JP" altLang="en-US"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で反転する確率は</a:t>
            </a:r>
            <a:endParaRPr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endParaRPr>
          </a:p>
          <a:p>
            <a:r>
              <a:rPr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1/4</a:t>
            </a:r>
            <a:r>
              <a:rPr lang="ja-JP" altLang="en-US"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以下</a:t>
            </a:r>
            <a:endParaRPr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endParaRPr>
          </a:p>
        </p:txBody>
      </p:sp>
      <p:sp>
        <p:nvSpPr>
          <p:cNvPr id="48" name="下矢印 35">
            <a:extLst>
              <a:ext uri="{FF2B5EF4-FFF2-40B4-BE49-F238E27FC236}">
                <a16:creationId xmlns:a16="http://schemas.microsoft.com/office/drawing/2014/main" id="{5112D1CC-7CB4-4CEF-A206-C3F5A848C782}"/>
              </a:ext>
            </a:extLst>
          </p:cNvPr>
          <p:cNvSpPr/>
          <p:nvPr/>
        </p:nvSpPr>
        <p:spPr>
          <a:xfrm>
            <a:off x="4679906" y="4321043"/>
            <a:ext cx="297432" cy="453628"/>
          </a:xfrm>
          <a:prstGeom prst="upDownArrow">
            <a:avLst/>
          </a:prstGeom>
          <a:solidFill>
            <a:srgbClr val="FF3399">
              <a:alpha val="50000"/>
            </a:srgbClr>
          </a:solidFill>
          <a:ln>
            <a:solidFill>
              <a:srgbClr val="FF3399"/>
            </a:solidFill>
          </a:ln>
          <a:effectLst/>
        </p:spPr>
        <p:txBody>
          <a:bodyPr wrap="square" anchor="ctr" anchorCtr="1">
            <a:spAutoFit/>
          </a:bodyPr>
          <a:lstStyle/>
          <a:p>
            <a:pPr algn="ctr"/>
            <a:endParaRPr lang="ja-JP" altLang="en-US" sz="1400">
              <a:solidFill>
                <a:schemeClr val="tx1"/>
              </a:solidFill>
            </a:endParaRPr>
          </a:p>
        </p:txBody>
      </p:sp>
      <p:sp>
        <p:nvSpPr>
          <p:cNvPr id="49" name="正方形/長方形 48">
            <a:extLst>
              <a:ext uri="{FF2B5EF4-FFF2-40B4-BE49-F238E27FC236}">
                <a16:creationId xmlns:a16="http://schemas.microsoft.com/office/drawing/2014/main" id="{2A9B4EE2-D7C3-416C-9129-48586CBC6779}"/>
              </a:ext>
            </a:extLst>
          </p:cNvPr>
          <p:cNvSpPr/>
          <p:nvPr/>
        </p:nvSpPr>
        <p:spPr>
          <a:xfrm>
            <a:off x="5998630" y="5210674"/>
            <a:ext cx="1718740" cy="369332"/>
          </a:xfrm>
          <a:prstGeom prst="rect">
            <a:avLst/>
          </a:prstGeom>
        </p:spPr>
        <p:txBody>
          <a:bodyPr wrap="none">
            <a:spAutoFit/>
          </a:bodyPr>
          <a:lstStyle/>
          <a:p>
            <a:r>
              <a:rPr lang="ja-JP" altLang="en-US"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見え方は</a:t>
            </a:r>
            <a:r>
              <a:rPr lang="en-US" altLang="ja-JP"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2</a:t>
            </a:r>
            <a:r>
              <a:rPr lang="ja-JP" altLang="en-US"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通り</a:t>
            </a:r>
            <a:endParaRPr lang="en-US" altLang="ja-JP"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endParaRPr>
          </a:p>
        </p:txBody>
      </p:sp>
      <p:grpSp>
        <p:nvGrpSpPr>
          <p:cNvPr id="2" name="グループ化 1">
            <a:extLst>
              <a:ext uri="{FF2B5EF4-FFF2-40B4-BE49-F238E27FC236}">
                <a16:creationId xmlns:a16="http://schemas.microsoft.com/office/drawing/2014/main" id="{3EE70672-F245-4F69-8DED-A6F83687078C}"/>
              </a:ext>
            </a:extLst>
          </p:cNvPr>
          <p:cNvGrpSpPr/>
          <p:nvPr/>
        </p:nvGrpSpPr>
        <p:grpSpPr>
          <a:xfrm>
            <a:off x="7401599" y="2264613"/>
            <a:ext cx="1333850" cy="1805998"/>
            <a:chOff x="7401599" y="2264613"/>
            <a:chExt cx="1333850" cy="1805998"/>
          </a:xfrm>
        </p:grpSpPr>
        <p:sp>
          <p:nvSpPr>
            <p:cNvPr id="50" name="円形吹き出し 53">
              <a:extLst>
                <a:ext uri="{FF2B5EF4-FFF2-40B4-BE49-F238E27FC236}">
                  <a16:creationId xmlns:a16="http://schemas.microsoft.com/office/drawing/2014/main" id="{0CCF0C5A-83D6-407E-B698-3E147DDF8BDC}"/>
                </a:ext>
              </a:extLst>
            </p:cNvPr>
            <p:cNvSpPr/>
            <p:nvPr/>
          </p:nvSpPr>
          <p:spPr>
            <a:xfrm>
              <a:off x="7401599" y="3432643"/>
              <a:ext cx="1333850" cy="637968"/>
            </a:xfrm>
            <a:prstGeom prst="wedgeEllipseCallout">
              <a:avLst>
                <a:gd name="adj1" fmla="val -26591"/>
                <a:gd name="adj2" fmla="val -74596"/>
              </a:avLst>
            </a:prstGeom>
            <a:solidFill>
              <a:schemeClr val="accent1">
                <a:lumMod val="60000"/>
                <a:lumOff val="40000"/>
                <a:alpha val="45000"/>
              </a:schemeClr>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600" dirty="0">
                  <a:solidFill>
                    <a:prstClr val="black"/>
                  </a:solidFill>
                  <a:effectLst>
                    <a:glow rad="177800">
                      <a:prstClr val="white"/>
                    </a:glow>
                  </a:effectLst>
                </a:rPr>
                <a:t>連続で回転</a:t>
              </a:r>
              <a:endParaRPr lang="en-US" altLang="ja-JP" sz="1600" dirty="0">
                <a:solidFill>
                  <a:prstClr val="black"/>
                </a:solidFill>
                <a:effectLst>
                  <a:glow rad="177800">
                    <a:prstClr val="white"/>
                  </a:glow>
                </a:effectLst>
              </a:endParaRPr>
            </a:p>
          </p:txBody>
        </p:sp>
        <p:sp>
          <p:nvSpPr>
            <p:cNvPr id="51" name="フリーフォーム 33">
              <a:extLst>
                <a:ext uri="{FF2B5EF4-FFF2-40B4-BE49-F238E27FC236}">
                  <a16:creationId xmlns:a16="http://schemas.microsoft.com/office/drawing/2014/main" id="{C6E8C46F-CC05-4AE2-8634-901EA467D0C1}"/>
                </a:ext>
              </a:extLst>
            </p:cNvPr>
            <p:cNvSpPr/>
            <p:nvPr/>
          </p:nvSpPr>
          <p:spPr>
            <a:xfrm flipV="1">
              <a:off x="7401599" y="2264613"/>
              <a:ext cx="584723" cy="558565"/>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160233"/>
                <a:gd name="connsiteY0" fmla="*/ 426289 h 763861"/>
                <a:gd name="connsiteX1" fmla="*/ 3160233 w 3160233"/>
                <a:gd name="connsiteY1" fmla="*/ 0 h 763861"/>
                <a:gd name="connsiteX0" fmla="*/ 0 w 3161638"/>
                <a:gd name="connsiteY0" fmla="*/ 426289 h 881734"/>
                <a:gd name="connsiteX1" fmla="*/ 3160233 w 3161638"/>
                <a:gd name="connsiteY1" fmla="*/ 0 h 881734"/>
                <a:gd name="connsiteX0" fmla="*/ 0 w 3212615"/>
                <a:gd name="connsiteY0" fmla="*/ 426289 h 927955"/>
                <a:gd name="connsiteX1" fmla="*/ 3160233 w 3212615"/>
                <a:gd name="connsiteY1" fmla="*/ 0 h 927955"/>
                <a:gd name="connsiteX0" fmla="*/ 0 w 3052352"/>
                <a:gd name="connsiteY0" fmla="*/ 1469657 h 1658976"/>
                <a:gd name="connsiteX1" fmla="*/ 2997503 w 3052352"/>
                <a:gd name="connsiteY1" fmla="*/ 0 h 1658976"/>
                <a:gd name="connsiteX0" fmla="*/ 0 w 626709"/>
                <a:gd name="connsiteY0" fmla="*/ 414824 h 922209"/>
                <a:gd name="connsiteX1" fmla="*/ 419513 w 626709"/>
                <a:gd name="connsiteY1" fmla="*/ 0 h 922209"/>
                <a:gd name="connsiteX0" fmla="*/ 0 w 439660"/>
                <a:gd name="connsiteY0" fmla="*/ 414824 h 616451"/>
                <a:gd name="connsiteX1" fmla="*/ 419513 w 439660"/>
                <a:gd name="connsiteY1" fmla="*/ 0 h 616451"/>
                <a:gd name="connsiteX0" fmla="*/ 0 w 431809"/>
                <a:gd name="connsiteY0" fmla="*/ 414824 h 485956"/>
                <a:gd name="connsiteX1" fmla="*/ 419513 w 431809"/>
                <a:gd name="connsiteY1" fmla="*/ 0 h 485956"/>
                <a:gd name="connsiteX0" fmla="*/ 0 w 431809"/>
                <a:gd name="connsiteY0" fmla="*/ 472152 h 536760"/>
                <a:gd name="connsiteX1" fmla="*/ 419513 w 431809"/>
                <a:gd name="connsiteY1" fmla="*/ 0 h 536760"/>
                <a:gd name="connsiteX0" fmla="*/ 0 w 464686"/>
                <a:gd name="connsiteY0" fmla="*/ 483618 h 547053"/>
                <a:gd name="connsiteX1" fmla="*/ 453772 w 464686"/>
                <a:gd name="connsiteY1" fmla="*/ 0 h 547053"/>
                <a:gd name="connsiteX0" fmla="*/ 0 w 460394"/>
                <a:gd name="connsiteY0" fmla="*/ 483618 h 548134"/>
                <a:gd name="connsiteX1" fmla="*/ 453772 w 460394"/>
                <a:gd name="connsiteY1" fmla="*/ 0 h 548134"/>
                <a:gd name="connsiteX0" fmla="*/ 0 w 460196"/>
                <a:gd name="connsiteY0" fmla="*/ 483618 h 518655"/>
                <a:gd name="connsiteX1" fmla="*/ 453772 w 460196"/>
                <a:gd name="connsiteY1" fmla="*/ 0 h 518655"/>
                <a:gd name="connsiteX0" fmla="*/ 0 w 454445"/>
                <a:gd name="connsiteY0" fmla="*/ 483618 h 527238"/>
                <a:gd name="connsiteX1" fmla="*/ 453772 w 454445"/>
                <a:gd name="connsiteY1" fmla="*/ 0 h 527238"/>
                <a:gd name="connsiteX0" fmla="*/ 0 w 365840"/>
                <a:gd name="connsiteY0" fmla="*/ 445622 h 493711"/>
                <a:gd name="connsiteX1" fmla="*/ 364667 w 365840"/>
                <a:gd name="connsiteY1" fmla="*/ 0 h 493711"/>
                <a:gd name="connsiteX0" fmla="*/ 0 w 365840"/>
                <a:gd name="connsiteY0" fmla="*/ 445622 h 479588"/>
                <a:gd name="connsiteX1" fmla="*/ 364667 w 365840"/>
                <a:gd name="connsiteY1" fmla="*/ 0 h 479588"/>
                <a:gd name="connsiteX0" fmla="*/ 0 w 366801"/>
                <a:gd name="connsiteY0" fmla="*/ 445622 h 445626"/>
                <a:gd name="connsiteX1" fmla="*/ 364667 w 366801"/>
                <a:gd name="connsiteY1" fmla="*/ 0 h 445626"/>
                <a:gd name="connsiteX0" fmla="*/ 0 w 364667"/>
                <a:gd name="connsiteY0" fmla="*/ 445622 h 445631"/>
                <a:gd name="connsiteX1" fmla="*/ 364667 w 364667"/>
                <a:gd name="connsiteY1" fmla="*/ 0 h 445631"/>
                <a:gd name="connsiteX0" fmla="*/ 0 w 364667"/>
                <a:gd name="connsiteY0" fmla="*/ 445622 h 445627"/>
                <a:gd name="connsiteX1" fmla="*/ 364667 w 364667"/>
                <a:gd name="connsiteY1" fmla="*/ 0 h 445627"/>
                <a:gd name="connsiteX0" fmla="*/ 0 w 364667"/>
                <a:gd name="connsiteY0" fmla="*/ 445622 h 445627"/>
                <a:gd name="connsiteX1" fmla="*/ 364667 w 364667"/>
                <a:gd name="connsiteY1" fmla="*/ 0 h 445627"/>
              </a:gdLst>
              <a:ahLst/>
              <a:cxnLst>
                <a:cxn ang="0">
                  <a:pos x="connsiteX0" y="connsiteY0"/>
                </a:cxn>
                <a:cxn ang="0">
                  <a:pos x="connsiteX1" y="connsiteY1"/>
                </a:cxn>
              </a:cxnLst>
              <a:rect l="l" t="t" r="r" b="b"/>
              <a:pathLst>
                <a:path w="364667" h="445627">
                  <a:moveTo>
                    <a:pt x="0" y="445622"/>
                  </a:moveTo>
                  <a:cubicBezTo>
                    <a:pt x="222843" y="446706"/>
                    <a:pt x="354409" y="274667"/>
                    <a:pt x="364667" y="0"/>
                  </a:cubicBezTo>
                </a:path>
              </a:pathLst>
            </a:custGeom>
            <a:noFill/>
            <a:ln w="25400">
              <a:solidFill>
                <a:schemeClr val="tx2">
                  <a:lumMod val="60000"/>
                  <a:lumOff val="40000"/>
                </a:schemeClr>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pic>
        <p:nvPicPr>
          <p:cNvPr id="52" name="図 51">
            <a:extLst>
              <a:ext uri="{FF2B5EF4-FFF2-40B4-BE49-F238E27FC236}">
                <a16:creationId xmlns:a16="http://schemas.microsoft.com/office/drawing/2014/main" id="{7C5D7176-F672-41B6-9BFE-D71CB2F2788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4539883" y="5975341"/>
            <a:ext cx="725079" cy="769563"/>
          </a:xfrm>
          <a:prstGeom prst="rect">
            <a:avLst/>
          </a:prstGeom>
        </p:spPr>
      </p:pic>
      <p:sp>
        <p:nvSpPr>
          <p:cNvPr id="47" name="角丸四角形 19">
            <a:extLst>
              <a:ext uri="{FF2B5EF4-FFF2-40B4-BE49-F238E27FC236}">
                <a16:creationId xmlns:a16="http://schemas.microsoft.com/office/drawing/2014/main" id="{E4D27BFA-E5C2-4BBD-9AA9-762B6A5ABBB3}"/>
              </a:ext>
            </a:extLst>
          </p:cNvPr>
          <p:cNvSpPr/>
          <p:nvPr/>
        </p:nvSpPr>
        <p:spPr>
          <a:xfrm>
            <a:off x="3722695" y="4509457"/>
            <a:ext cx="2272890" cy="1998178"/>
          </a:xfrm>
          <a:prstGeom prst="roundRect">
            <a:avLst/>
          </a:pr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46541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8" presetClass="emph" presetSubtype="0" fill="hold" nodeType="withEffect">
                                  <p:stCondLst>
                                    <p:cond delay="500"/>
                                  </p:stCondLst>
                                  <p:childTnLst>
                                    <p:animRot by="21600000">
                                      <p:cBhvr>
                                        <p:cTn id="12" dur="2000" fill="hold"/>
                                        <p:tgtEl>
                                          <p:spTgt spid="33"/>
                                        </p:tgtEl>
                                        <p:attrNameLst>
                                          <p:attrName>r</p:attrName>
                                        </p:attrNameLst>
                                      </p:cBhvr>
                                    </p:animRot>
                                  </p:childTnLst>
                                </p:cTn>
                              </p:par>
                              <p:par>
                                <p:cTn id="13" presetID="1" presetClass="entr" presetSubtype="0" fill="hold" grpId="0" nodeType="withEffect">
                                  <p:stCondLst>
                                    <p:cond delay="100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grpId="0" nodeType="withEffect">
                                  <p:stCondLst>
                                    <p:cond delay="150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grpId="0" nodeType="withEffect">
                                  <p:stCondLst>
                                    <p:cond delay="2000"/>
                                  </p:stCondLst>
                                  <p:childTnLst>
                                    <p:set>
                                      <p:cBhvr>
                                        <p:cTn id="18" dur="1" fill="hold">
                                          <p:stCondLst>
                                            <p:cond delay="0"/>
                                          </p:stCondLst>
                                        </p:cTn>
                                        <p:tgtEl>
                                          <p:spTgt spid="58"/>
                                        </p:tgtEl>
                                        <p:attrNameLst>
                                          <p:attrName>style.visibility</p:attrName>
                                        </p:attrNameLst>
                                      </p:cBhvr>
                                      <p:to>
                                        <p:strVal val="visible"/>
                                      </p:to>
                                    </p:set>
                                  </p:childTnLst>
                                </p:cTn>
                              </p:par>
                              <p:par>
                                <p:cTn id="19" presetID="1" presetClass="entr" presetSubtype="0" fill="hold" grpId="0" nodeType="withEffect">
                                  <p:stCondLst>
                                    <p:cond delay="2500"/>
                                  </p:stCondLst>
                                  <p:childTnLst>
                                    <p:set>
                                      <p:cBhvr>
                                        <p:cTn id="20" dur="1" fill="hold">
                                          <p:stCondLst>
                                            <p:cond delay="0"/>
                                          </p:stCondLst>
                                        </p:cTn>
                                        <p:tgtEl>
                                          <p:spTgt spid="5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52"/>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50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grpId="0" nodeType="withEffect">
                                  <p:stCondLst>
                                    <p:cond delay="500"/>
                                  </p:stCondLst>
                                  <p:childTnLst>
                                    <p:set>
                                      <p:cBhvr>
                                        <p:cTn id="32" dur="1" fill="hold">
                                          <p:stCondLst>
                                            <p:cond delay="0"/>
                                          </p:stCondLst>
                                        </p:cTn>
                                        <p:tgtEl>
                                          <p:spTgt spid="4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animBg="1"/>
      <p:bldP spid="38" grpId="0" animBg="1"/>
      <p:bldP spid="46" grpId="0"/>
      <p:bldP spid="48" grpId="0" animBg="1"/>
      <p:bldP spid="49" grpId="0"/>
      <p:bldP spid="4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327CFA4E-7694-49F9-88CC-3A2858AB0AE7}"/>
              </a:ext>
            </a:extLst>
          </p:cNvPr>
          <p:cNvGrpSpPr/>
          <p:nvPr/>
        </p:nvGrpSpPr>
        <p:grpSpPr>
          <a:xfrm>
            <a:off x="3780000" y="675710"/>
            <a:ext cx="4680000" cy="3860290"/>
            <a:chOff x="3780000" y="675710"/>
            <a:chExt cx="4680000" cy="3860290"/>
          </a:xfrm>
        </p:grpSpPr>
        <p:grpSp>
          <p:nvGrpSpPr>
            <p:cNvPr id="44" name="グループ化 43">
              <a:extLst>
                <a:ext uri="{FF2B5EF4-FFF2-40B4-BE49-F238E27FC236}">
                  <a16:creationId xmlns:a16="http://schemas.microsoft.com/office/drawing/2014/main" id="{4BE90939-220A-40DA-A333-2F247C3FB1AD}"/>
                </a:ext>
              </a:extLst>
            </p:cNvPr>
            <p:cNvGrpSpPr/>
            <p:nvPr/>
          </p:nvGrpSpPr>
          <p:grpSpPr>
            <a:xfrm>
              <a:off x="3780000" y="677411"/>
              <a:ext cx="2124000" cy="1908000"/>
              <a:chOff x="1236841" y="677411"/>
              <a:chExt cx="2124000" cy="1908000"/>
            </a:xfrm>
          </p:grpSpPr>
          <p:sp>
            <p:nvSpPr>
              <p:cNvPr id="50" name="正方形/長方形 49">
                <a:extLst>
                  <a:ext uri="{FF2B5EF4-FFF2-40B4-BE49-F238E27FC236}">
                    <a16:creationId xmlns:a16="http://schemas.microsoft.com/office/drawing/2014/main" id="{4356C95C-B02A-47C7-B778-D6D3E1063BD9}"/>
                  </a:ext>
                </a:extLst>
              </p:cNvPr>
              <p:cNvSpPr/>
              <p:nvPr/>
            </p:nvSpPr>
            <p:spPr>
              <a:xfrm>
                <a:off x="1236841" y="677411"/>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2" name="図 51">
                <a:extLst>
                  <a:ext uri="{FF2B5EF4-FFF2-40B4-BE49-F238E27FC236}">
                    <a16:creationId xmlns:a16="http://schemas.microsoft.com/office/drawing/2014/main" id="{C5E10BE7-A184-4BC2-A31A-9889A8F7E31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51020" y="770746"/>
                <a:ext cx="1895642" cy="1721331"/>
              </a:xfrm>
              <a:prstGeom prst="rect">
                <a:avLst/>
              </a:prstGeom>
            </p:spPr>
          </p:pic>
          <p:sp>
            <p:nvSpPr>
              <p:cNvPr id="53" name="フリーフォーム 33">
                <a:extLst>
                  <a:ext uri="{FF2B5EF4-FFF2-40B4-BE49-F238E27FC236}">
                    <a16:creationId xmlns:a16="http://schemas.microsoft.com/office/drawing/2014/main" id="{24DD4247-5A78-4928-8FE7-14D390E12788}"/>
                  </a:ext>
                </a:extLst>
              </p:cNvPr>
              <p:cNvSpPr/>
              <p:nvPr/>
            </p:nvSpPr>
            <p:spPr>
              <a:xfrm rot="20985341">
                <a:off x="1630948" y="1922037"/>
                <a:ext cx="304845" cy="74576"/>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152831"/>
                  <a:gd name="connsiteY0" fmla="*/ 458825 h 458825"/>
                  <a:gd name="connsiteX1" fmla="*/ 2152833 w 2152831"/>
                  <a:gd name="connsiteY1" fmla="*/ 0 h 458825"/>
                  <a:gd name="connsiteX0" fmla="*/ 2 w 1428211"/>
                  <a:gd name="connsiteY0" fmla="*/ 213451 h 213452"/>
                  <a:gd name="connsiteX1" fmla="*/ 1428213 w 1428211"/>
                  <a:gd name="connsiteY1" fmla="*/ 0 h 213452"/>
                  <a:gd name="connsiteX0" fmla="*/ 2 w 1399950"/>
                  <a:gd name="connsiteY0" fmla="*/ 167137 h 167136"/>
                  <a:gd name="connsiteX1" fmla="*/ 1399952 w 1399950"/>
                  <a:gd name="connsiteY1" fmla="*/ 0 h 167136"/>
                  <a:gd name="connsiteX0" fmla="*/ 2 w 1399950"/>
                  <a:gd name="connsiteY0" fmla="*/ 167137 h 167136"/>
                  <a:gd name="connsiteX1" fmla="*/ 1399952 w 1399950"/>
                  <a:gd name="connsiteY1" fmla="*/ 0 h 167136"/>
                  <a:gd name="connsiteX0" fmla="*/ 2 w 1399950"/>
                  <a:gd name="connsiteY0" fmla="*/ 167137 h 167136"/>
                  <a:gd name="connsiteX1" fmla="*/ 1399952 w 1399950"/>
                  <a:gd name="connsiteY1" fmla="*/ 0 h 167136"/>
                </a:gdLst>
                <a:ahLst/>
                <a:cxnLst>
                  <a:cxn ang="0">
                    <a:pos x="connsiteX0" y="connsiteY0"/>
                  </a:cxn>
                  <a:cxn ang="0">
                    <a:pos x="connsiteX1" y="connsiteY1"/>
                  </a:cxn>
                </a:cxnLst>
                <a:rect l="l" t="t" r="r" b="b"/>
                <a:pathLst>
                  <a:path w="1399950" h="167136">
                    <a:moveTo>
                      <a:pt x="2" y="167137"/>
                    </a:moveTo>
                    <a:lnTo>
                      <a:pt x="1399952"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54" name="円形吹き出し 47">
                <a:extLst>
                  <a:ext uri="{FF2B5EF4-FFF2-40B4-BE49-F238E27FC236}">
                    <a16:creationId xmlns:a16="http://schemas.microsoft.com/office/drawing/2014/main" id="{8972C484-BDE3-414D-B62E-3DEB6E6B01CD}"/>
                  </a:ext>
                </a:extLst>
              </p:cNvPr>
              <p:cNvSpPr/>
              <p:nvPr/>
            </p:nvSpPr>
            <p:spPr>
              <a:xfrm>
                <a:off x="1454567" y="677411"/>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dirty="0">
                    <a:solidFill>
                      <a:prstClr val="black"/>
                    </a:solidFill>
                    <a:effectLst>
                      <a:glow rad="177800">
                        <a:prstClr val="white"/>
                      </a:glow>
                    </a:effectLst>
                  </a:rPr>
                  <a:t>3</a:t>
                </a:r>
                <a:r>
                  <a:rPr lang="ja-JP" altLang="en-US" sz="1600" dirty="0">
                    <a:solidFill>
                      <a:prstClr val="black"/>
                    </a:solidFill>
                    <a:effectLst>
                      <a:glow rad="177800">
                        <a:prstClr val="white"/>
                      </a:glow>
                    </a:effectLst>
                  </a:rPr>
                  <a:t>と</a:t>
                </a:r>
                <a:r>
                  <a:rPr lang="en-US" altLang="ja-JP" sz="1600" dirty="0">
                    <a:solidFill>
                      <a:prstClr val="black"/>
                    </a:solidFill>
                    <a:effectLst>
                      <a:glow rad="177800">
                        <a:prstClr val="white"/>
                      </a:glow>
                    </a:effectLst>
                  </a:rPr>
                  <a:t>9</a:t>
                </a:r>
              </a:p>
            </p:txBody>
          </p:sp>
          <p:sp>
            <p:nvSpPr>
              <p:cNvPr id="56" name="テキスト ボックス 55">
                <a:extLst>
                  <a:ext uri="{FF2B5EF4-FFF2-40B4-BE49-F238E27FC236}">
                    <a16:creationId xmlns:a16="http://schemas.microsoft.com/office/drawing/2014/main" id="{97AA285A-4144-45B0-BD1A-C46EC53990B2}"/>
                  </a:ext>
                </a:extLst>
              </p:cNvPr>
              <p:cNvSpPr txBox="1"/>
              <p:nvPr/>
            </p:nvSpPr>
            <p:spPr>
              <a:xfrm>
                <a:off x="1236841" y="677411"/>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②</a:t>
                </a:r>
              </a:p>
            </p:txBody>
          </p:sp>
        </p:grpSp>
        <p:grpSp>
          <p:nvGrpSpPr>
            <p:cNvPr id="62" name="グループ化 61">
              <a:extLst>
                <a:ext uri="{FF2B5EF4-FFF2-40B4-BE49-F238E27FC236}">
                  <a16:creationId xmlns:a16="http://schemas.microsoft.com/office/drawing/2014/main" id="{7BBA6BEC-0FEA-4BBC-9049-67B4AE63FF45}"/>
                </a:ext>
              </a:extLst>
            </p:cNvPr>
            <p:cNvGrpSpPr/>
            <p:nvPr/>
          </p:nvGrpSpPr>
          <p:grpSpPr>
            <a:xfrm>
              <a:off x="6336000" y="2628000"/>
              <a:ext cx="2124000" cy="1908000"/>
              <a:chOff x="1236841" y="677411"/>
              <a:chExt cx="2124000" cy="1908000"/>
            </a:xfrm>
          </p:grpSpPr>
          <p:sp>
            <p:nvSpPr>
              <p:cNvPr id="68" name="正方形/長方形 67">
                <a:extLst>
                  <a:ext uri="{FF2B5EF4-FFF2-40B4-BE49-F238E27FC236}">
                    <a16:creationId xmlns:a16="http://schemas.microsoft.com/office/drawing/2014/main" id="{1816A9DA-BCAC-4AC7-9B76-5BB3C787AE78}"/>
                  </a:ext>
                </a:extLst>
              </p:cNvPr>
              <p:cNvSpPr/>
              <p:nvPr/>
            </p:nvSpPr>
            <p:spPr>
              <a:xfrm>
                <a:off x="1236841" y="677411"/>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2" name="図 71">
                <a:extLst>
                  <a:ext uri="{FF2B5EF4-FFF2-40B4-BE49-F238E27FC236}">
                    <a16:creationId xmlns:a16="http://schemas.microsoft.com/office/drawing/2014/main" id="{F2D2AC66-159D-4186-8D73-EF7233CE719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351020" y="770746"/>
                <a:ext cx="1895642" cy="1721330"/>
              </a:xfrm>
              <a:prstGeom prst="rect">
                <a:avLst/>
              </a:prstGeom>
            </p:spPr>
          </p:pic>
          <p:sp>
            <p:nvSpPr>
              <p:cNvPr id="73" name="フリーフォーム 33">
                <a:extLst>
                  <a:ext uri="{FF2B5EF4-FFF2-40B4-BE49-F238E27FC236}">
                    <a16:creationId xmlns:a16="http://schemas.microsoft.com/office/drawing/2014/main" id="{CDED3CB3-91CA-4608-810D-91D2816148EC}"/>
                  </a:ext>
                </a:extLst>
              </p:cNvPr>
              <p:cNvSpPr/>
              <p:nvPr/>
            </p:nvSpPr>
            <p:spPr>
              <a:xfrm rot="20985341">
                <a:off x="1562948" y="1720823"/>
                <a:ext cx="304845" cy="74576"/>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152831"/>
                  <a:gd name="connsiteY0" fmla="*/ 458825 h 458825"/>
                  <a:gd name="connsiteX1" fmla="*/ 2152833 w 2152831"/>
                  <a:gd name="connsiteY1" fmla="*/ 0 h 458825"/>
                  <a:gd name="connsiteX0" fmla="*/ 2 w 1428211"/>
                  <a:gd name="connsiteY0" fmla="*/ 213451 h 213452"/>
                  <a:gd name="connsiteX1" fmla="*/ 1428213 w 1428211"/>
                  <a:gd name="connsiteY1" fmla="*/ 0 h 213452"/>
                  <a:gd name="connsiteX0" fmla="*/ 2 w 1399950"/>
                  <a:gd name="connsiteY0" fmla="*/ 167137 h 167136"/>
                  <a:gd name="connsiteX1" fmla="*/ 1399952 w 1399950"/>
                  <a:gd name="connsiteY1" fmla="*/ 0 h 167136"/>
                  <a:gd name="connsiteX0" fmla="*/ 2 w 1399950"/>
                  <a:gd name="connsiteY0" fmla="*/ 167137 h 167136"/>
                  <a:gd name="connsiteX1" fmla="*/ 1399952 w 1399950"/>
                  <a:gd name="connsiteY1" fmla="*/ 0 h 167136"/>
                  <a:gd name="connsiteX0" fmla="*/ 2 w 1399950"/>
                  <a:gd name="connsiteY0" fmla="*/ 167137 h 167136"/>
                  <a:gd name="connsiteX1" fmla="*/ 1399952 w 1399950"/>
                  <a:gd name="connsiteY1" fmla="*/ 0 h 167136"/>
                </a:gdLst>
                <a:ahLst/>
                <a:cxnLst>
                  <a:cxn ang="0">
                    <a:pos x="connsiteX0" y="connsiteY0"/>
                  </a:cxn>
                  <a:cxn ang="0">
                    <a:pos x="connsiteX1" y="connsiteY1"/>
                  </a:cxn>
                </a:cxnLst>
                <a:rect l="l" t="t" r="r" b="b"/>
                <a:pathLst>
                  <a:path w="1399950" h="167136">
                    <a:moveTo>
                      <a:pt x="2" y="167137"/>
                    </a:moveTo>
                    <a:lnTo>
                      <a:pt x="1399952"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74" name="円形吹き出し 47">
                <a:extLst>
                  <a:ext uri="{FF2B5EF4-FFF2-40B4-BE49-F238E27FC236}">
                    <a16:creationId xmlns:a16="http://schemas.microsoft.com/office/drawing/2014/main" id="{84D8A55E-8E09-424C-804D-C43909CD759D}"/>
                  </a:ext>
                </a:extLst>
              </p:cNvPr>
              <p:cNvSpPr/>
              <p:nvPr/>
            </p:nvSpPr>
            <p:spPr>
              <a:xfrm>
                <a:off x="1454567" y="677411"/>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dirty="0">
                    <a:solidFill>
                      <a:prstClr val="black"/>
                    </a:solidFill>
                    <a:effectLst>
                      <a:glow rad="177800">
                        <a:prstClr val="white"/>
                      </a:glow>
                    </a:effectLst>
                  </a:rPr>
                  <a:t>3</a:t>
                </a:r>
                <a:r>
                  <a:rPr lang="ja-JP" altLang="en-US" sz="1600" dirty="0">
                    <a:solidFill>
                      <a:prstClr val="black"/>
                    </a:solidFill>
                    <a:effectLst>
                      <a:glow rad="177800">
                        <a:prstClr val="white"/>
                      </a:glow>
                    </a:effectLst>
                  </a:rPr>
                  <a:t>と</a:t>
                </a:r>
                <a:r>
                  <a:rPr lang="en-US" altLang="ja-JP" sz="1600" dirty="0">
                    <a:solidFill>
                      <a:prstClr val="black"/>
                    </a:solidFill>
                    <a:effectLst>
                      <a:glow rad="177800">
                        <a:prstClr val="white"/>
                      </a:glow>
                    </a:effectLst>
                  </a:rPr>
                  <a:t>9</a:t>
                </a:r>
              </a:p>
            </p:txBody>
          </p:sp>
        </p:grpSp>
        <p:grpSp>
          <p:nvGrpSpPr>
            <p:cNvPr id="76" name="グループ化 75">
              <a:extLst>
                <a:ext uri="{FF2B5EF4-FFF2-40B4-BE49-F238E27FC236}">
                  <a16:creationId xmlns:a16="http://schemas.microsoft.com/office/drawing/2014/main" id="{07BEDBFE-83ED-4EAF-A961-85F3512153D0}"/>
                </a:ext>
              </a:extLst>
            </p:cNvPr>
            <p:cNvGrpSpPr/>
            <p:nvPr/>
          </p:nvGrpSpPr>
          <p:grpSpPr>
            <a:xfrm>
              <a:off x="6336000" y="675710"/>
              <a:ext cx="2124000" cy="1908000"/>
              <a:chOff x="1236841" y="677411"/>
              <a:chExt cx="2124000" cy="1908000"/>
            </a:xfrm>
          </p:grpSpPr>
          <p:sp>
            <p:nvSpPr>
              <p:cNvPr id="77" name="正方形/長方形 76">
                <a:extLst>
                  <a:ext uri="{FF2B5EF4-FFF2-40B4-BE49-F238E27FC236}">
                    <a16:creationId xmlns:a16="http://schemas.microsoft.com/office/drawing/2014/main" id="{A73980E4-6172-48CA-BB9A-284554428297}"/>
                  </a:ext>
                </a:extLst>
              </p:cNvPr>
              <p:cNvSpPr/>
              <p:nvPr/>
            </p:nvSpPr>
            <p:spPr>
              <a:xfrm>
                <a:off x="1236841" y="677411"/>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8" name="図 77">
                <a:extLst>
                  <a:ext uri="{FF2B5EF4-FFF2-40B4-BE49-F238E27FC236}">
                    <a16:creationId xmlns:a16="http://schemas.microsoft.com/office/drawing/2014/main" id="{FEEADFBE-6173-47A5-8BDF-AB20BDFD0F6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351020" y="770746"/>
                <a:ext cx="1895641" cy="1721330"/>
              </a:xfrm>
              <a:prstGeom prst="rect">
                <a:avLst/>
              </a:prstGeom>
            </p:spPr>
          </p:pic>
          <p:sp>
            <p:nvSpPr>
              <p:cNvPr id="80" name="フリーフォーム 33">
                <a:extLst>
                  <a:ext uri="{FF2B5EF4-FFF2-40B4-BE49-F238E27FC236}">
                    <a16:creationId xmlns:a16="http://schemas.microsoft.com/office/drawing/2014/main" id="{AC9EAAD4-0863-42AF-AB9E-57AC27053CDF}"/>
                  </a:ext>
                </a:extLst>
              </p:cNvPr>
              <p:cNvSpPr/>
              <p:nvPr/>
            </p:nvSpPr>
            <p:spPr>
              <a:xfrm rot="20985341">
                <a:off x="1630948" y="1922037"/>
                <a:ext cx="304845" cy="74576"/>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152831"/>
                  <a:gd name="connsiteY0" fmla="*/ 458825 h 458825"/>
                  <a:gd name="connsiteX1" fmla="*/ 2152833 w 2152831"/>
                  <a:gd name="connsiteY1" fmla="*/ 0 h 458825"/>
                  <a:gd name="connsiteX0" fmla="*/ 2 w 1428211"/>
                  <a:gd name="connsiteY0" fmla="*/ 213451 h 213452"/>
                  <a:gd name="connsiteX1" fmla="*/ 1428213 w 1428211"/>
                  <a:gd name="connsiteY1" fmla="*/ 0 h 213452"/>
                  <a:gd name="connsiteX0" fmla="*/ 2 w 1399950"/>
                  <a:gd name="connsiteY0" fmla="*/ 167137 h 167136"/>
                  <a:gd name="connsiteX1" fmla="*/ 1399952 w 1399950"/>
                  <a:gd name="connsiteY1" fmla="*/ 0 h 167136"/>
                  <a:gd name="connsiteX0" fmla="*/ 2 w 1399950"/>
                  <a:gd name="connsiteY0" fmla="*/ 167137 h 167136"/>
                  <a:gd name="connsiteX1" fmla="*/ 1399952 w 1399950"/>
                  <a:gd name="connsiteY1" fmla="*/ 0 h 167136"/>
                  <a:gd name="connsiteX0" fmla="*/ 2 w 1399950"/>
                  <a:gd name="connsiteY0" fmla="*/ 167137 h 167136"/>
                  <a:gd name="connsiteX1" fmla="*/ 1399952 w 1399950"/>
                  <a:gd name="connsiteY1" fmla="*/ 0 h 167136"/>
                </a:gdLst>
                <a:ahLst/>
                <a:cxnLst>
                  <a:cxn ang="0">
                    <a:pos x="connsiteX0" y="connsiteY0"/>
                  </a:cxn>
                  <a:cxn ang="0">
                    <a:pos x="connsiteX1" y="connsiteY1"/>
                  </a:cxn>
                </a:cxnLst>
                <a:rect l="l" t="t" r="r" b="b"/>
                <a:pathLst>
                  <a:path w="1399950" h="167136">
                    <a:moveTo>
                      <a:pt x="2" y="167137"/>
                    </a:moveTo>
                    <a:lnTo>
                      <a:pt x="1399952"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81" name="円形吹き出し 47">
                <a:extLst>
                  <a:ext uri="{FF2B5EF4-FFF2-40B4-BE49-F238E27FC236}">
                    <a16:creationId xmlns:a16="http://schemas.microsoft.com/office/drawing/2014/main" id="{A147884E-9F10-4910-9177-7CB81FF18F2A}"/>
                  </a:ext>
                </a:extLst>
              </p:cNvPr>
              <p:cNvSpPr/>
              <p:nvPr/>
            </p:nvSpPr>
            <p:spPr>
              <a:xfrm>
                <a:off x="1454567" y="677411"/>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dirty="0">
                    <a:solidFill>
                      <a:prstClr val="black"/>
                    </a:solidFill>
                    <a:effectLst>
                      <a:glow rad="177800">
                        <a:prstClr val="white"/>
                      </a:glow>
                    </a:effectLst>
                  </a:rPr>
                  <a:t>12</a:t>
                </a:r>
                <a:r>
                  <a:rPr lang="ja-JP" altLang="en-US" sz="1600" dirty="0">
                    <a:solidFill>
                      <a:prstClr val="black"/>
                    </a:solidFill>
                    <a:effectLst>
                      <a:glow rad="177800">
                        <a:prstClr val="white"/>
                      </a:glow>
                    </a:effectLst>
                  </a:rPr>
                  <a:t>と</a:t>
                </a:r>
                <a:r>
                  <a:rPr lang="en-US" altLang="ja-JP" sz="1600" dirty="0">
                    <a:solidFill>
                      <a:prstClr val="black"/>
                    </a:solidFill>
                    <a:effectLst>
                      <a:glow rad="177800">
                        <a:prstClr val="white"/>
                      </a:glow>
                    </a:effectLst>
                  </a:rPr>
                  <a:t>6</a:t>
                </a:r>
              </a:p>
            </p:txBody>
          </p:sp>
        </p:grpSp>
        <p:grpSp>
          <p:nvGrpSpPr>
            <p:cNvPr id="85" name="グループ化 84">
              <a:extLst>
                <a:ext uri="{FF2B5EF4-FFF2-40B4-BE49-F238E27FC236}">
                  <a16:creationId xmlns:a16="http://schemas.microsoft.com/office/drawing/2014/main" id="{24F7D594-7453-4D17-822F-1902DDCA0141}"/>
                </a:ext>
              </a:extLst>
            </p:cNvPr>
            <p:cNvGrpSpPr/>
            <p:nvPr/>
          </p:nvGrpSpPr>
          <p:grpSpPr>
            <a:xfrm>
              <a:off x="3780000" y="2628000"/>
              <a:ext cx="2124000" cy="1908000"/>
              <a:chOff x="1236841" y="677411"/>
              <a:chExt cx="2124000" cy="1908000"/>
            </a:xfrm>
          </p:grpSpPr>
          <p:sp>
            <p:nvSpPr>
              <p:cNvPr id="86" name="正方形/長方形 85">
                <a:extLst>
                  <a:ext uri="{FF2B5EF4-FFF2-40B4-BE49-F238E27FC236}">
                    <a16:creationId xmlns:a16="http://schemas.microsoft.com/office/drawing/2014/main" id="{D5F34FD9-E662-4997-BB50-B6F6F348EC91}"/>
                  </a:ext>
                </a:extLst>
              </p:cNvPr>
              <p:cNvSpPr/>
              <p:nvPr/>
            </p:nvSpPr>
            <p:spPr>
              <a:xfrm>
                <a:off x="1236841" y="677411"/>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87" name="図 86">
                <a:extLst>
                  <a:ext uri="{FF2B5EF4-FFF2-40B4-BE49-F238E27FC236}">
                    <a16:creationId xmlns:a16="http://schemas.microsoft.com/office/drawing/2014/main" id="{D035D08C-D650-4CD1-A662-F414E91BFA1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351020" y="770746"/>
                <a:ext cx="1895641" cy="1721329"/>
              </a:xfrm>
              <a:prstGeom prst="rect">
                <a:avLst/>
              </a:prstGeom>
            </p:spPr>
          </p:pic>
          <p:sp>
            <p:nvSpPr>
              <p:cNvPr id="88" name="フリーフォーム 33">
                <a:extLst>
                  <a:ext uri="{FF2B5EF4-FFF2-40B4-BE49-F238E27FC236}">
                    <a16:creationId xmlns:a16="http://schemas.microsoft.com/office/drawing/2014/main" id="{FEAD82A5-013D-4101-943D-8B2CCF39B8B8}"/>
                  </a:ext>
                </a:extLst>
              </p:cNvPr>
              <p:cNvSpPr/>
              <p:nvPr/>
            </p:nvSpPr>
            <p:spPr>
              <a:xfrm rot="20985341">
                <a:off x="1560481" y="1728998"/>
                <a:ext cx="304845" cy="74576"/>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152831"/>
                  <a:gd name="connsiteY0" fmla="*/ 458825 h 458825"/>
                  <a:gd name="connsiteX1" fmla="*/ 2152833 w 2152831"/>
                  <a:gd name="connsiteY1" fmla="*/ 0 h 458825"/>
                  <a:gd name="connsiteX0" fmla="*/ 2 w 1428211"/>
                  <a:gd name="connsiteY0" fmla="*/ 213451 h 213452"/>
                  <a:gd name="connsiteX1" fmla="*/ 1428213 w 1428211"/>
                  <a:gd name="connsiteY1" fmla="*/ 0 h 213452"/>
                  <a:gd name="connsiteX0" fmla="*/ 2 w 1399950"/>
                  <a:gd name="connsiteY0" fmla="*/ 167137 h 167136"/>
                  <a:gd name="connsiteX1" fmla="*/ 1399952 w 1399950"/>
                  <a:gd name="connsiteY1" fmla="*/ 0 h 167136"/>
                  <a:gd name="connsiteX0" fmla="*/ 2 w 1399950"/>
                  <a:gd name="connsiteY0" fmla="*/ 167137 h 167136"/>
                  <a:gd name="connsiteX1" fmla="*/ 1399952 w 1399950"/>
                  <a:gd name="connsiteY1" fmla="*/ 0 h 167136"/>
                  <a:gd name="connsiteX0" fmla="*/ 2 w 1399950"/>
                  <a:gd name="connsiteY0" fmla="*/ 167137 h 167136"/>
                  <a:gd name="connsiteX1" fmla="*/ 1399952 w 1399950"/>
                  <a:gd name="connsiteY1" fmla="*/ 0 h 167136"/>
                </a:gdLst>
                <a:ahLst/>
                <a:cxnLst>
                  <a:cxn ang="0">
                    <a:pos x="connsiteX0" y="connsiteY0"/>
                  </a:cxn>
                  <a:cxn ang="0">
                    <a:pos x="connsiteX1" y="connsiteY1"/>
                  </a:cxn>
                </a:cxnLst>
                <a:rect l="l" t="t" r="r" b="b"/>
                <a:pathLst>
                  <a:path w="1399950" h="167136">
                    <a:moveTo>
                      <a:pt x="2" y="167137"/>
                    </a:moveTo>
                    <a:lnTo>
                      <a:pt x="1399952"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89" name="円形吹き出し 47">
                <a:extLst>
                  <a:ext uri="{FF2B5EF4-FFF2-40B4-BE49-F238E27FC236}">
                    <a16:creationId xmlns:a16="http://schemas.microsoft.com/office/drawing/2014/main" id="{93188735-2DBD-4312-991D-F1CD49580A7C}"/>
                  </a:ext>
                </a:extLst>
              </p:cNvPr>
              <p:cNvSpPr/>
              <p:nvPr/>
            </p:nvSpPr>
            <p:spPr>
              <a:xfrm>
                <a:off x="1454567" y="677411"/>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dirty="0">
                    <a:solidFill>
                      <a:prstClr val="black"/>
                    </a:solidFill>
                    <a:effectLst>
                      <a:glow rad="177800">
                        <a:prstClr val="white"/>
                      </a:glow>
                    </a:effectLst>
                  </a:rPr>
                  <a:t>12</a:t>
                </a:r>
                <a:r>
                  <a:rPr lang="ja-JP" altLang="en-US" sz="1600" dirty="0">
                    <a:solidFill>
                      <a:prstClr val="black"/>
                    </a:solidFill>
                    <a:effectLst>
                      <a:glow rad="177800">
                        <a:prstClr val="white"/>
                      </a:glow>
                    </a:effectLst>
                  </a:rPr>
                  <a:t>と</a:t>
                </a:r>
                <a:r>
                  <a:rPr lang="en-US" altLang="ja-JP" sz="1600" dirty="0">
                    <a:solidFill>
                      <a:prstClr val="black"/>
                    </a:solidFill>
                    <a:effectLst>
                      <a:glow rad="177800">
                        <a:prstClr val="white"/>
                      </a:glow>
                    </a:effectLst>
                  </a:rPr>
                  <a:t>6</a:t>
                </a:r>
              </a:p>
            </p:txBody>
          </p:sp>
        </p:grpSp>
      </p:grpSp>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すべての置き方（</a:t>
            </a:r>
            <a:r>
              <a:rPr lang="en-US" altLang="ja-JP" dirty="0"/>
              <a:t>2/4</a:t>
            </a:r>
            <a:r>
              <a:rPr lang="ja-JP" altLang="en-US" dirty="0"/>
              <a:t>）</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時計の考察３</a:t>
            </a:r>
          </a:p>
        </p:txBody>
      </p:sp>
      <p:pic>
        <p:nvPicPr>
          <p:cNvPr id="36" name="図 35">
            <a:extLst>
              <a:ext uri="{FF2B5EF4-FFF2-40B4-BE49-F238E27FC236}">
                <a16:creationId xmlns:a16="http://schemas.microsoft.com/office/drawing/2014/main" id="{28ACD167-F79B-45FA-8C4C-40538BFA881F}"/>
              </a:ext>
            </a:extLst>
          </p:cNvPr>
          <p:cNvPicPr>
            <a:picLocks noChangeAspect="1"/>
          </p:cNvPicPr>
          <p:nvPr/>
        </p:nvPicPr>
        <p:blipFill>
          <a:blip r:embed="rId7"/>
          <a:stretch>
            <a:fillRect/>
          </a:stretch>
        </p:blipFill>
        <p:spPr>
          <a:xfrm>
            <a:off x="77284" y="576478"/>
            <a:ext cx="1067278" cy="1106373"/>
          </a:xfrm>
          <a:prstGeom prst="rect">
            <a:avLst/>
          </a:prstGeom>
        </p:spPr>
      </p:pic>
      <p:sp>
        <p:nvSpPr>
          <p:cNvPr id="66" name="それらしい大きさ">
            <a:extLst>
              <a:ext uri="{FF2B5EF4-FFF2-40B4-BE49-F238E27FC236}">
                <a16:creationId xmlns:a16="http://schemas.microsoft.com/office/drawing/2014/main" id="{8D7DAAED-E36F-458B-995D-CC40BCAA5834}"/>
              </a:ext>
            </a:extLst>
          </p:cNvPr>
          <p:cNvSpPr txBox="1"/>
          <p:nvPr/>
        </p:nvSpPr>
        <p:spPr>
          <a:xfrm>
            <a:off x="3550480" y="4666078"/>
            <a:ext cx="3583032" cy="400110"/>
          </a:xfrm>
          <a:prstGeom prst="rect">
            <a:avLst/>
          </a:prstGeom>
          <a:noFill/>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12</a:t>
            </a:r>
            <a:r>
              <a:rPr lang="ja-JP" altLang="en-US"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と</a:t>
            </a:r>
            <a:r>
              <a:rPr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6</a:t>
            </a:r>
            <a:r>
              <a:rPr lang="ja-JP" altLang="en-US"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で反転する確率は</a:t>
            </a:r>
            <a:r>
              <a:rPr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1/2</a:t>
            </a:r>
            <a:endParaRPr kumimoji="1"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endParaRPr>
          </a:p>
        </p:txBody>
      </p:sp>
      <p:sp>
        <p:nvSpPr>
          <p:cNvPr id="33" name="角丸四角形 19">
            <a:extLst>
              <a:ext uri="{FF2B5EF4-FFF2-40B4-BE49-F238E27FC236}">
                <a16:creationId xmlns:a16="http://schemas.microsoft.com/office/drawing/2014/main" id="{D8FC5EEB-75F5-44E0-BB05-A7F96AFE6C51}"/>
              </a:ext>
            </a:extLst>
          </p:cNvPr>
          <p:cNvSpPr/>
          <p:nvPr/>
        </p:nvSpPr>
        <p:spPr>
          <a:xfrm>
            <a:off x="3722775" y="2566288"/>
            <a:ext cx="2272890" cy="1998178"/>
          </a:xfrm>
          <a:prstGeom prst="roundRect">
            <a:avLst/>
          </a:pr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角丸四角形 19">
            <a:extLst>
              <a:ext uri="{FF2B5EF4-FFF2-40B4-BE49-F238E27FC236}">
                <a16:creationId xmlns:a16="http://schemas.microsoft.com/office/drawing/2014/main" id="{F58D82DA-924F-4140-B48A-93CC37A291C9}"/>
              </a:ext>
            </a:extLst>
          </p:cNvPr>
          <p:cNvSpPr/>
          <p:nvPr/>
        </p:nvSpPr>
        <p:spPr>
          <a:xfrm>
            <a:off x="6275777" y="630621"/>
            <a:ext cx="2272890" cy="1998178"/>
          </a:xfrm>
          <a:prstGeom prst="roundRect">
            <a:avLst/>
          </a:pr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3" name="コンテンツ プレースホルダー 95">
            <a:extLst>
              <a:ext uri="{FF2B5EF4-FFF2-40B4-BE49-F238E27FC236}">
                <a16:creationId xmlns:a16="http://schemas.microsoft.com/office/drawing/2014/main" id="{7A3C8346-ACB7-49D6-B6A1-10299F52B84C}"/>
              </a:ext>
            </a:extLst>
          </p:cNvPr>
          <p:cNvSpPr>
            <a:spLocks noGrp="1"/>
          </p:cNvSpPr>
          <p:nvPr>
            <p:ph idx="1"/>
          </p:nvPr>
        </p:nvSpPr>
        <p:spPr>
          <a:xfrm>
            <a:off x="457200" y="836712"/>
            <a:ext cx="3779088" cy="646331"/>
          </a:xfrm>
        </p:spPr>
        <p:txBody>
          <a:bodyPr wrap="square">
            <a:spAutoFit/>
          </a:bodyPr>
          <a:lstStyle/>
          <a:p>
            <a:pPr marL="0" lvl="0" indent="0">
              <a:spcBef>
                <a:spcPts val="0"/>
              </a:spcBef>
              <a:buNone/>
            </a:pPr>
            <a:r>
              <a:rPr lang="ja-JP" altLang="en-US" sz="1800" dirty="0">
                <a:solidFill>
                  <a:prstClr val="black"/>
                </a:solidFill>
              </a:rPr>
              <a:t>　　　　　実像の文字盤も見える</a:t>
            </a:r>
            <a:endParaRPr lang="en-US" altLang="ja-JP" sz="1800" dirty="0">
              <a:solidFill>
                <a:prstClr val="black"/>
              </a:solidFill>
            </a:endParaRPr>
          </a:p>
          <a:p>
            <a:pPr marL="0" lvl="0" indent="0">
              <a:spcBef>
                <a:spcPts val="0"/>
              </a:spcBef>
              <a:buNone/>
            </a:pPr>
            <a:r>
              <a:rPr lang="ja-JP" altLang="en-US" sz="1800" dirty="0">
                <a:solidFill>
                  <a:prstClr val="black"/>
                </a:solidFill>
              </a:rPr>
              <a:t>　　　　　鏡は立てる</a:t>
            </a:r>
          </a:p>
        </p:txBody>
      </p:sp>
    </p:spTree>
    <p:extLst>
      <p:ext uri="{BB962C8B-B14F-4D97-AF65-F5344CB8AC3E}">
        <p14:creationId xmlns:p14="http://schemas.microsoft.com/office/powerpoint/2010/main" val="103053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33" grpId="0" animBg="1"/>
      <p:bldP spid="3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グループ化 44">
            <a:extLst>
              <a:ext uri="{FF2B5EF4-FFF2-40B4-BE49-F238E27FC236}">
                <a16:creationId xmlns:a16="http://schemas.microsoft.com/office/drawing/2014/main" id="{0303CB48-4C9F-4241-93E3-EBFC7319540C}"/>
              </a:ext>
            </a:extLst>
          </p:cNvPr>
          <p:cNvGrpSpPr/>
          <p:nvPr/>
        </p:nvGrpSpPr>
        <p:grpSpPr>
          <a:xfrm>
            <a:off x="3780000" y="2628000"/>
            <a:ext cx="4680000" cy="3852000"/>
            <a:chOff x="3780000" y="2628000"/>
            <a:chExt cx="4680000" cy="3852000"/>
          </a:xfrm>
        </p:grpSpPr>
        <p:grpSp>
          <p:nvGrpSpPr>
            <p:cNvPr id="46" name="グループ化 45">
              <a:extLst>
                <a:ext uri="{FF2B5EF4-FFF2-40B4-BE49-F238E27FC236}">
                  <a16:creationId xmlns:a16="http://schemas.microsoft.com/office/drawing/2014/main" id="{345E726A-4EDB-42FB-80D0-F03A72F8B12E}"/>
                </a:ext>
              </a:extLst>
            </p:cNvPr>
            <p:cNvGrpSpPr/>
            <p:nvPr/>
          </p:nvGrpSpPr>
          <p:grpSpPr>
            <a:xfrm>
              <a:off x="6336000" y="2628000"/>
              <a:ext cx="2124000" cy="1908000"/>
              <a:chOff x="6357600" y="2618625"/>
              <a:chExt cx="2124000" cy="1908000"/>
            </a:xfrm>
          </p:grpSpPr>
          <p:sp>
            <p:nvSpPr>
              <p:cNvPr id="66" name="正方形/長方形 65">
                <a:extLst>
                  <a:ext uri="{FF2B5EF4-FFF2-40B4-BE49-F238E27FC236}">
                    <a16:creationId xmlns:a16="http://schemas.microsoft.com/office/drawing/2014/main" id="{8462029F-741C-4718-A18D-C48C926BF688}"/>
                  </a:ext>
                </a:extLst>
              </p:cNvPr>
              <p:cNvSpPr/>
              <p:nvPr/>
            </p:nvSpPr>
            <p:spPr>
              <a:xfrm>
                <a:off x="6357600" y="2618625"/>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7" name="図 66">
                <a:extLst>
                  <a:ext uri="{FF2B5EF4-FFF2-40B4-BE49-F238E27FC236}">
                    <a16:creationId xmlns:a16="http://schemas.microsoft.com/office/drawing/2014/main" id="{591A65E3-1891-4693-B8B4-83FCF271035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471779" y="2714684"/>
                <a:ext cx="1895642" cy="1715882"/>
              </a:xfrm>
              <a:prstGeom prst="rect">
                <a:avLst/>
              </a:prstGeom>
            </p:spPr>
          </p:pic>
          <p:sp>
            <p:nvSpPr>
              <p:cNvPr id="68" name="円形吹き出し 47">
                <a:extLst>
                  <a:ext uri="{FF2B5EF4-FFF2-40B4-BE49-F238E27FC236}">
                    <a16:creationId xmlns:a16="http://schemas.microsoft.com/office/drawing/2014/main" id="{2DD234ED-05AC-48DB-8611-311BBD4E6224}"/>
                  </a:ext>
                </a:extLst>
              </p:cNvPr>
              <p:cNvSpPr/>
              <p:nvPr/>
            </p:nvSpPr>
            <p:spPr>
              <a:xfrm>
                <a:off x="6575326" y="2618625"/>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dirty="0">
                    <a:solidFill>
                      <a:prstClr val="black"/>
                    </a:solidFill>
                    <a:effectLst>
                      <a:glow rad="177800">
                        <a:prstClr val="white"/>
                      </a:glow>
                    </a:effectLst>
                  </a:rPr>
                  <a:t>3</a:t>
                </a:r>
                <a:r>
                  <a:rPr lang="ja-JP" altLang="en-US" sz="1600" dirty="0">
                    <a:solidFill>
                      <a:prstClr val="black"/>
                    </a:solidFill>
                    <a:effectLst>
                      <a:glow rad="177800">
                        <a:prstClr val="white"/>
                      </a:glow>
                    </a:effectLst>
                  </a:rPr>
                  <a:t>と</a:t>
                </a:r>
                <a:r>
                  <a:rPr lang="en-US" altLang="ja-JP" sz="1600" dirty="0">
                    <a:solidFill>
                      <a:prstClr val="black"/>
                    </a:solidFill>
                    <a:effectLst>
                      <a:glow rad="177800">
                        <a:prstClr val="white"/>
                      </a:glow>
                    </a:effectLst>
                  </a:rPr>
                  <a:t>9</a:t>
                </a:r>
              </a:p>
            </p:txBody>
          </p:sp>
          <p:sp>
            <p:nvSpPr>
              <p:cNvPr id="69" name="テキスト ボックス 68">
                <a:extLst>
                  <a:ext uri="{FF2B5EF4-FFF2-40B4-BE49-F238E27FC236}">
                    <a16:creationId xmlns:a16="http://schemas.microsoft.com/office/drawing/2014/main" id="{C10F869B-1358-4666-A0EE-30203F009964}"/>
                  </a:ext>
                </a:extLst>
              </p:cNvPr>
              <p:cNvSpPr txBox="1"/>
              <p:nvPr/>
            </p:nvSpPr>
            <p:spPr>
              <a:xfrm>
                <a:off x="6357600" y="2618625"/>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⑥</a:t>
                </a:r>
                <a:endParaRPr kumimoji="1" lang="ja-JP" altLang="en-US" sz="1600" dirty="0"/>
              </a:p>
            </p:txBody>
          </p:sp>
          <p:sp>
            <p:nvSpPr>
              <p:cNvPr id="71" name="フリーフォーム 33">
                <a:extLst>
                  <a:ext uri="{FF2B5EF4-FFF2-40B4-BE49-F238E27FC236}">
                    <a16:creationId xmlns:a16="http://schemas.microsoft.com/office/drawing/2014/main" id="{DCFF3FF4-B21B-42EC-BB3E-9D72C3C6AEFC}"/>
                  </a:ext>
                </a:extLst>
              </p:cNvPr>
              <p:cNvSpPr/>
              <p:nvPr/>
            </p:nvSpPr>
            <p:spPr>
              <a:xfrm rot="16971595">
                <a:off x="6981022" y="3971070"/>
                <a:ext cx="695712" cy="156142"/>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grpSp>
          <p:nvGrpSpPr>
            <p:cNvPr id="47" name="グループ化 46">
              <a:extLst>
                <a:ext uri="{FF2B5EF4-FFF2-40B4-BE49-F238E27FC236}">
                  <a16:creationId xmlns:a16="http://schemas.microsoft.com/office/drawing/2014/main" id="{6DBDF59F-0B9B-4D04-BD2D-37CACC84EC8F}"/>
                </a:ext>
              </a:extLst>
            </p:cNvPr>
            <p:cNvGrpSpPr/>
            <p:nvPr/>
          </p:nvGrpSpPr>
          <p:grpSpPr>
            <a:xfrm>
              <a:off x="3780000" y="2628000"/>
              <a:ext cx="2124000" cy="1908000"/>
              <a:chOff x="3797221" y="2618625"/>
              <a:chExt cx="2124000" cy="1908000"/>
            </a:xfrm>
          </p:grpSpPr>
          <p:sp>
            <p:nvSpPr>
              <p:cNvPr id="60" name="正方形/長方形 59">
                <a:extLst>
                  <a:ext uri="{FF2B5EF4-FFF2-40B4-BE49-F238E27FC236}">
                    <a16:creationId xmlns:a16="http://schemas.microsoft.com/office/drawing/2014/main" id="{212736DB-594A-4016-9CC4-1E22A9FF2FC5}"/>
                  </a:ext>
                </a:extLst>
              </p:cNvPr>
              <p:cNvSpPr/>
              <p:nvPr/>
            </p:nvSpPr>
            <p:spPr>
              <a:xfrm>
                <a:off x="3797221" y="2618625"/>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1" name="図 60">
                <a:extLst>
                  <a:ext uri="{FF2B5EF4-FFF2-40B4-BE49-F238E27FC236}">
                    <a16:creationId xmlns:a16="http://schemas.microsoft.com/office/drawing/2014/main" id="{C616FDAF-917D-4BB4-87BE-0D50BF5CFBD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911400" y="2714684"/>
                <a:ext cx="1895642" cy="1715882"/>
              </a:xfrm>
              <a:prstGeom prst="rect">
                <a:avLst/>
              </a:prstGeom>
            </p:spPr>
          </p:pic>
          <p:sp>
            <p:nvSpPr>
              <p:cNvPr id="62" name="円形吹き出し 47">
                <a:extLst>
                  <a:ext uri="{FF2B5EF4-FFF2-40B4-BE49-F238E27FC236}">
                    <a16:creationId xmlns:a16="http://schemas.microsoft.com/office/drawing/2014/main" id="{A8B51A07-41B6-4EDF-AC13-DD0FF4018470}"/>
                  </a:ext>
                </a:extLst>
              </p:cNvPr>
              <p:cNvSpPr/>
              <p:nvPr/>
            </p:nvSpPr>
            <p:spPr>
              <a:xfrm>
                <a:off x="4014947" y="2618625"/>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dirty="0">
                    <a:solidFill>
                      <a:prstClr val="black"/>
                    </a:solidFill>
                    <a:effectLst>
                      <a:glow rad="177800">
                        <a:prstClr val="white"/>
                      </a:glow>
                    </a:effectLst>
                  </a:rPr>
                  <a:t>12</a:t>
                </a:r>
                <a:r>
                  <a:rPr lang="ja-JP" altLang="en-US" sz="1600" dirty="0">
                    <a:solidFill>
                      <a:prstClr val="black"/>
                    </a:solidFill>
                    <a:effectLst>
                      <a:glow rad="177800">
                        <a:prstClr val="white"/>
                      </a:glow>
                    </a:effectLst>
                  </a:rPr>
                  <a:t>と</a:t>
                </a:r>
                <a:r>
                  <a:rPr lang="en-US" altLang="ja-JP" sz="1600" dirty="0">
                    <a:solidFill>
                      <a:prstClr val="black"/>
                    </a:solidFill>
                    <a:effectLst>
                      <a:glow rad="177800">
                        <a:prstClr val="white"/>
                      </a:glow>
                    </a:effectLst>
                  </a:rPr>
                  <a:t>6</a:t>
                </a:r>
              </a:p>
            </p:txBody>
          </p:sp>
          <p:sp>
            <p:nvSpPr>
              <p:cNvPr id="63" name="テキスト ボックス 62">
                <a:extLst>
                  <a:ext uri="{FF2B5EF4-FFF2-40B4-BE49-F238E27FC236}">
                    <a16:creationId xmlns:a16="http://schemas.microsoft.com/office/drawing/2014/main" id="{2FA76446-6685-4B00-B080-366B191F2B8D}"/>
                  </a:ext>
                </a:extLst>
              </p:cNvPr>
              <p:cNvSpPr txBox="1"/>
              <p:nvPr/>
            </p:nvSpPr>
            <p:spPr>
              <a:xfrm>
                <a:off x="3797221" y="2618625"/>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⑤</a:t>
                </a:r>
                <a:endParaRPr kumimoji="1" lang="ja-JP" altLang="en-US" sz="1600" dirty="0"/>
              </a:p>
            </p:txBody>
          </p:sp>
          <p:sp>
            <p:nvSpPr>
              <p:cNvPr id="65" name="フリーフォーム 33">
                <a:extLst>
                  <a:ext uri="{FF2B5EF4-FFF2-40B4-BE49-F238E27FC236}">
                    <a16:creationId xmlns:a16="http://schemas.microsoft.com/office/drawing/2014/main" id="{1F9EAA9F-C246-43D6-B14F-C4E805D39E6F}"/>
                  </a:ext>
                </a:extLst>
              </p:cNvPr>
              <p:cNvSpPr/>
              <p:nvPr/>
            </p:nvSpPr>
            <p:spPr>
              <a:xfrm rot="16971595">
                <a:off x="4420502" y="3958157"/>
                <a:ext cx="695712" cy="156142"/>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grpSp>
          <p:nvGrpSpPr>
            <p:cNvPr id="48" name="グループ化 47">
              <a:extLst>
                <a:ext uri="{FF2B5EF4-FFF2-40B4-BE49-F238E27FC236}">
                  <a16:creationId xmlns:a16="http://schemas.microsoft.com/office/drawing/2014/main" id="{19DAE0C5-B0A6-4C8F-AE75-2C15A8A35D2C}"/>
                </a:ext>
              </a:extLst>
            </p:cNvPr>
            <p:cNvGrpSpPr/>
            <p:nvPr/>
          </p:nvGrpSpPr>
          <p:grpSpPr>
            <a:xfrm>
              <a:off x="6336000" y="4572000"/>
              <a:ext cx="2124000" cy="1908000"/>
              <a:chOff x="6357600" y="2618625"/>
              <a:chExt cx="2124000" cy="1908000"/>
            </a:xfrm>
          </p:grpSpPr>
          <p:sp>
            <p:nvSpPr>
              <p:cNvPr id="55" name="正方形/長方形 54">
                <a:extLst>
                  <a:ext uri="{FF2B5EF4-FFF2-40B4-BE49-F238E27FC236}">
                    <a16:creationId xmlns:a16="http://schemas.microsoft.com/office/drawing/2014/main" id="{51341E52-156E-4242-8471-3C264B40A682}"/>
                  </a:ext>
                </a:extLst>
              </p:cNvPr>
              <p:cNvSpPr/>
              <p:nvPr/>
            </p:nvSpPr>
            <p:spPr>
              <a:xfrm>
                <a:off x="6357600" y="2618625"/>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6" name="図 55">
                <a:extLst>
                  <a:ext uri="{FF2B5EF4-FFF2-40B4-BE49-F238E27FC236}">
                    <a16:creationId xmlns:a16="http://schemas.microsoft.com/office/drawing/2014/main" id="{472D5C35-4C12-4E5C-AADC-B0469EEEC03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471779" y="2714684"/>
                <a:ext cx="1895641" cy="1715882"/>
              </a:xfrm>
              <a:prstGeom prst="rect">
                <a:avLst/>
              </a:prstGeom>
            </p:spPr>
          </p:pic>
          <p:sp>
            <p:nvSpPr>
              <p:cNvPr id="57" name="円形吹き出し 47">
                <a:extLst>
                  <a:ext uri="{FF2B5EF4-FFF2-40B4-BE49-F238E27FC236}">
                    <a16:creationId xmlns:a16="http://schemas.microsoft.com/office/drawing/2014/main" id="{2FED2FFF-4F9B-4375-B89A-F550C87D4351}"/>
                  </a:ext>
                </a:extLst>
              </p:cNvPr>
              <p:cNvSpPr/>
              <p:nvPr/>
            </p:nvSpPr>
            <p:spPr>
              <a:xfrm>
                <a:off x="6575326" y="2618625"/>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dirty="0">
                    <a:solidFill>
                      <a:prstClr val="black"/>
                    </a:solidFill>
                    <a:effectLst>
                      <a:glow rad="177800">
                        <a:prstClr val="white"/>
                      </a:glow>
                    </a:effectLst>
                  </a:rPr>
                  <a:t>12</a:t>
                </a:r>
                <a:r>
                  <a:rPr lang="ja-JP" altLang="en-US" sz="1600" dirty="0">
                    <a:solidFill>
                      <a:prstClr val="black"/>
                    </a:solidFill>
                    <a:effectLst>
                      <a:glow rad="177800">
                        <a:prstClr val="white"/>
                      </a:glow>
                    </a:effectLst>
                  </a:rPr>
                  <a:t>と</a:t>
                </a:r>
                <a:r>
                  <a:rPr lang="en-US" altLang="ja-JP" sz="1600" dirty="0">
                    <a:solidFill>
                      <a:prstClr val="black"/>
                    </a:solidFill>
                    <a:effectLst>
                      <a:glow rad="177800">
                        <a:prstClr val="white"/>
                      </a:glow>
                    </a:effectLst>
                  </a:rPr>
                  <a:t>6</a:t>
                </a:r>
              </a:p>
            </p:txBody>
          </p:sp>
          <p:sp>
            <p:nvSpPr>
              <p:cNvPr id="59" name="フリーフォーム 33">
                <a:extLst>
                  <a:ext uri="{FF2B5EF4-FFF2-40B4-BE49-F238E27FC236}">
                    <a16:creationId xmlns:a16="http://schemas.microsoft.com/office/drawing/2014/main" id="{24F4ACE3-07E6-4473-B57B-322BF30FD128}"/>
                  </a:ext>
                </a:extLst>
              </p:cNvPr>
              <p:cNvSpPr/>
              <p:nvPr/>
            </p:nvSpPr>
            <p:spPr>
              <a:xfrm rot="16971595">
                <a:off x="7200000" y="3974350"/>
                <a:ext cx="695712" cy="156142"/>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grpSp>
          <p:nvGrpSpPr>
            <p:cNvPr id="49" name="グループ化 48">
              <a:extLst>
                <a:ext uri="{FF2B5EF4-FFF2-40B4-BE49-F238E27FC236}">
                  <a16:creationId xmlns:a16="http://schemas.microsoft.com/office/drawing/2014/main" id="{AFA5FA43-553B-4B30-8740-6E24208B7962}"/>
                </a:ext>
              </a:extLst>
            </p:cNvPr>
            <p:cNvGrpSpPr/>
            <p:nvPr/>
          </p:nvGrpSpPr>
          <p:grpSpPr>
            <a:xfrm>
              <a:off x="3780000" y="4572000"/>
              <a:ext cx="2124000" cy="1908000"/>
              <a:chOff x="3797221" y="2618625"/>
              <a:chExt cx="2124000" cy="1908000"/>
            </a:xfrm>
          </p:grpSpPr>
          <p:sp>
            <p:nvSpPr>
              <p:cNvPr id="50" name="正方形/長方形 49">
                <a:extLst>
                  <a:ext uri="{FF2B5EF4-FFF2-40B4-BE49-F238E27FC236}">
                    <a16:creationId xmlns:a16="http://schemas.microsoft.com/office/drawing/2014/main" id="{269EF50C-0080-40F4-A8D3-9BF258DCA915}"/>
                  </a:ext>
                </a:extLst>
              </p:cNvPr>
              <p:cNvSpPr/>
              <p:nvPr/>
            </p:nvSpPr>
            <p:spPr>
              <a:xfrm>
                <a:off x="3797221" y="2618625"/>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1" name="図 50">
                <a:extLst>
                  <a:ext uri="{FF2B5EF4-FFF2-40B4-BE49-F238E27FC236}">
                    <a16:creationId xmlns:a16="http://schemas.microsoft.com/office/drawing/2014/main" id="{97E7CFF8-10B9-467D-8062-70E7AB3AC08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911400" y="2714684"/>
                <a:ext cx="1895641" cy="1715882"/>
              </a:xfrm>
              <a:prstGeom prst="rect">
                <a:avLst/>
              </a:prstGeom>
            </p:spPr>
          </p:pic>
          <p:sp>
            <p:nvSpPr>
              <p:cNvPr id="52" name="円形吹き出し 47">
                <a:extLst>
                  <a:ext uri="{FF2B5EF4-FFF2-40B4-BE49-F238E27FC236}">
                    <a16:creationId xmlns:a16="http://schemas.microsoft.com/office/drawing/2014/main" id="{9FD359C6-F406-4D5A-988F-A9FF613B0BBE}"/>
                  </a:ext>
                </a:extLst>
              </p:cNvPr>
              <p:cNvSpPr/>
              <p:nvPr/>
            </p:nvSpPr>
            <p:spPr>
              <a:xfrm>
                <a:off x="4014947" y="2618625"/>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dirty="0">
                    <a:solidFill>
                      <a:prstClr val="black"/>
                    </a:solidFill>
                    <a:effectLst>
                      <a:glow rad="177800">
                        <a:prstClr val="white"/>
                      </a:glow>
                    </a:effectLst>
                  </a:rPr>
                  <a:t>3</a:t>
                </a:r>
                <a:r>
                  <a:rPr lang="ja-JP" altLang="en-US" sz="1600" dirty="0">
                    <a:solidFill>
                      <a:prstClr val="black"/>
                    </a:solidFill>
                    <a:effectLst>
                      <a:glow rad="177800">
                        <a:prstClr val="white"/>
                      </a:glow>
                    </a:effectLst>
                  </a:rPr>
                  <a:t>と</a:t>
                </a:r>
                <a:r>
                  <a:rPr lang="en-US" altLang="ja-JP" sz="1600" dirty="0">
                    <a:solidFill>
                      <a:prstClr val="black"/>
                    </a:solidFill>
                    <a:effectLst>
                      <a:glow rad="177800">
                        <a:prstClr val="white"/>
                      </a:glow>
                    </a:effectLst>
                  </a:rPr>
                  <a:t>9</a:t>
                </a:r>
              </a:p>
            </p:txBody>
          </p:sp>
          <p:sp>
            <p:nvSpPr>
              <p:cNvPr id="54" name="フリーフォーム 33">
                <a:extLst>
                  <a:ext uri="{FF2B5EF4-FFF2-40B4-BE49-F238E27FC236}">
                    <a16:creationId xmlns:a16="http://schemas.microsoft.com/office/drawing/2014/main" id="{34B32592-F787-4E53-835F-0DBED23D20F1}"/>
                  </a:ext>
                </a:extLst>
              </p:cNvPr>
              <p:cNvSpPr/>
              <p:nvPr/>
            </p:nvSpPr>
            <p:spPr>
              <a:xfrm rot="16971595">
                <a:off x="4644000" y="3961437"/>
                <a:ext cx="695712" cy="156142"/>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grpSp>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すべての置き方（</a:t>
            </a:r>
            <a:r>
              <a:rPr lang="en-US" altLang="ja-JP" dirty="0"/>
              <a:t>3/4</a:t>
            </a:r>
            <a:r>
              <a:rPr lang="ja-JP" altLang="en-US" dirty="0"/>
              <a:t>）</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時計の考察３</a:t>
            </a:r>
          </a:p>
        </p:txBody>
      </p:sp>
      <p:pic>
        <p:nvPicPr>
          <p:cNvPr id="36" name="図 35">
            <a:extLst>
              <a:ext uri="{FF2B5EF4-FFF2-40B4-BE49-F238E27FC236}">
                <a16:creationId xmlns:a16="http://schemas.microsoft.com/office/drawing/2014/main" id="{28ACD167-F79B-45FA-8C4C-40538BFA881F}"/>
              </a:ext>
            </a:extLst>
          </p:cNvPr>
          <p:cNvPicPr>
            <a:picLocks noChangeAspect="1"/>
          </p:cNvPicPr>
          <p:nvPr/>
        </p:nvPicPr>
        <p:blipFill>
          <a:blip r:embed="rId7"/>
          <a:stretch>
            <a:fillRect/>
          </a:stretch>
        </p:blipFill>
        <p:spPr>
          <a:xfrm>
            <a:off x="77284" y="576478"/>
            <a:ext cx="1067278" cy="1106373"/>
          </a:xfrm>
          <a:prstGeom prst="rect">
            <a:avLst/>
          </a:prstGeom>
        </p:spPr>
      </p:pic>
      <p:sp>
        <p:nvSpPr>
          <p:cNvPr id="39" name="それらしい大きさ">
            <a:extLst>
              <a:ext uri="{FF2B5EF4-FFF2-40B4-BE49-F238E27FC236}">
                <a16:creationId xmlns:a16="http://schemas.microsoft.com/office/drawing/2014/main" id="{1C6F45EF-C7D1-4EF9-9368-B5F4854E5594}"/>
              </a:ext>
            </a:extLst>
          </p:cNvPr>
          <p:cNvSpPr txBox="1"/>
          <p:nvPr/>
        </p:nvSpPr>
        <p:spPr>
          <a:xfrm>
            <a:off x="3832968" y="1786136"/>
            <a:ext cx="3583032" cy="400110"/>
          </a:xfrm>
          <a:prstGeom prst="rect">
            <a:avLst/>
          </a:prstGeom>
          <a:noFill/>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12</a:t>
            </a:r>
            <a:r>
              <a:rPr lang="ja-JP" altLang="en-US"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と</a:t>
            </a:r>
            <a:r>
              <a:rPr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6</a:t>
            </a:r>
            <a:r>
              <a:rPr lang="ja-JP" altLang="en-US"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で反転する確率は</a:t>
            </a:r>
            <a:r>
              <a:rPr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1/2</a:t>
            </a:r>
            <a:endParaRPr kumimoji="1"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endParaRPr>
          </a:p>
        </p:txBody>
      </p:sp>
      <p:sp>
        <p:nvSpPr>
          <p:cNvPr id="44" name="コンテンツ プレースホルダー 95">
            <a:extLst>
              <a:ext uri="{FF2B5EF4-FFF2-40B4-BE49-F238E27FC236}">
                <a16:creationId xmlns:a16="http://schemas.microsoft.com/office/drawing/2014/main" id="{68CDC1F8-BD44-45D0-A7EF-049E3CD74A46}"/>
              </a:ext>
            </a:extLst>
          </p:cNvPr>
          <p:cNvSpPr>
            <a:spLocks noGrp="1"/>
          </p:cNvSpPr>
          <p:nvPr>
            <p:ph idx="1"/>
          </p:nvPr>
        </p:nvSpPr>
        <p:spPr>
          <a:xfrm>
            <a:off x="457200" y="836712"/>
            <a:ext cx="3779088" cy="646331"/>
          </a:xfrm>
        </p:spPr>
        <p:txBody>
          <a:bodyPr wrap="square">
            <a:spAutoFit/>
          </a:bodyPr>
          <a:lstStyle/>
          <a:p>
            <a:pPr marL="0" lvl="0" indent="0">
              <a:spcBef>
                <a:spcPts val="0"/>
              </a:spcBef>
              <a:buNone/>
            </a:pPr>
            <a:r>
              <a:rPr lang="ja-JP" altLang="en-US" sz="1800" dirty="0">
                <a:solidFill>
                  <a:prstClr val="black"/>
                </a:solidFill>
              </a:rPr>
              <a:t>　　　　　実像の文字盤も見える</a:t>
            </a:r>
            <a:endParaRPr lang="en-US" altLang="ja-JP" sz="1800" dirty="0">
              <a:solidFill>
                <a:prstClr val="black"/>
              </a:solidFill>
            </a:endParaRPr>
          </a:p>
          <a:p>
            <a:pPr marL="0" lvl="0" indent="0">
              <a:spcBef>
                <a:spcPts val="0"/>
              </a:spcBef>
              <a:buNone/>
            </a:pPr>
            <a:r>
              <a:rPr lang="ja-JP" altLang="en-US" sz="1800" dirty="0">
                <a:solidFill>
                  <a:prstClr val="black"/>
                </a:solidFill>
              </a:rPr>
              <a:t>　　　　　鏡は床</a:t>
            </a:r>
          </a:p>
        </p:txBody>
      </p:sp>
      <p:sp>
        <p:nvSpPr>
          <p:cNvPr id="33" name="角丸四角形 19">
            <a:extLst>
              <a:ext uri="{FF2B5EF4-FFF2-40B4-BE49-F238E27FC236}">
                <a16:creationId xmlns:a16="http://schemas.microsoft.com/office/drawing/2014/main" id="{3707B462-6EA7-43E6-96DF-8D70E0E8ADDF}"/>
              </a:ext>
            </a:extLst>
          </p:cNvPr>
          <p:cNvSpPr/>
          <p:nvPr/>
        </p:nvSpPr>
        <p:spPr>
          <a:xfrm>
            <a:off x="3718969" y="2573536"/>
            <a:ext cx="2272890" cy="1998178"/>
          </a:xfrm>
          <a:prstGeom prst="roundRect">
            <a:avLst/>
          </a:pr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角丸四角形 19">
            <a:extLst>
              <a:ext uri="{FF2B5EF4-FFF2-40B4-BE49-F238E27FC236}">
                <a16:creationId xmlns:a16="http://schemas.microsoft.com/office/drawing/2014/main" id="{EA68E8A7-DA05-4E76-8EAC-B0D182109477}"/>
              </a:ext>
            </a:extLst>
          </p:cNvPr>
          <p:cNvSpPr/>
          <p:nvPr/>
        </p:nvSpPr>
        <p:spPr>
          <a:xfrm>
            <a:off x="6283154" y="4505486"/>
            <a:ext cx="2272890" cy="1998178"/>
          </a:xfrm>
          <a:prstGeom prst="roundRect">
            <a:avLst/>
          </a:pr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54494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3" grpId="0" animBg="1"/>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554DC284-365B-4CF6-B8E3-AF6E5F301C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834814"/>
            <a:ext cx="6392758" cy="4514495"/>
          </a:xfrm>
          <a:prstGeom prst="rect">
            <a:avLst/>
          </a:prstGeom>
        </p:spPr>
      </p:pic>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kumimoji="1" lang="ja-JP" altLang="en-US" dirty="0"/>
              <a:t>準備</a:t>
            </a:r>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kumimoji="1" lang="ja-JP" altLang="en-US" dirty="0"/>
              <a:t>実験</a:t>
            </a:r>
          </a:p>
        </p:txBody>
      </p:sp>
      <p:sp>
        <p:nvSpPr>
          <p:cNvPr id="5" name="コンテンツ プレースホルダー 95">
            <a:extLst>
              <a:ext uri="{FF2B5EF4-FFF2-40B4-BE49-F238E27FC236}">
                <a16:creationId xmlns:a16="http://schemas.microsoft.com/office/drawing/2014/main" id="{95E7AF22-C811-4998-A4F3-A3A4734A1625}"/>
              </a:ext>
            </a:extLst>
          </p:cNvPr>
          <p:cNvSpPr>
            <a:spLocks noGrp="1"/>
          </p:cNvSpPr>
          <p:nvPr>
            <p:ph idx="1"/>
          </p:nvPr>
        </p:nvSpPr>
        <p:spPr>
          <a:xfrm>
            <a:off x="457200" y="836712"/>
            <a:ext cx="3779088" cy="369332"/>
          </a:xfrm>
        </p:spPr>
        <p:txBody>
          <a:bodyPr wrap="square">
            <a:spAutoFit/>
          </a:bodyPr>
          <a:lstStyle/>
          <a:p>
            <a:pPr marL="0" lvl="0" indent="0">
              <a:spcBef>
                <a:spcPts val="0"/>
              </a:spcBef>
              <a:buNone/>
            </a:pPr>
            <a:r>
              <a:rPr lang="ja-JP" altLang="en-US" sz="1800" dirty="0">
                <a:solidFill>
                  <a:prstClr val="black"/>
                </a:solidFill>
              </a:rPr>
              <a:t>時計と人形、鏡を用意した</a:t>
            </a:r>
          </a:p>
        </p:txBody>
      </p:sp>
      <p:sp>
        <p:nvSpPr>
          <p:cNvPr id="44" name="テキスト ボックス 43">
            <a:extLst>
              <a:ext uri="{FF2B5EF4-FFF2-40B4-BE49-F238E27FC236}">
                <a16:creationId xmlns:a16="http://schemas.microsoft.com/office/drawing/2014/main" id="{6B8DCEEC-0310-429C-AB7F-F65BC6CE67C0}"/>
              </a:ext>
            </a:extLst>
          </p:cNvPr>
          <p:cNvSpPr txBox="1"/>
          <p:nvPr/>
        </p:nvSpPr>
        <p:spPr>
          <a:xfrm>
            <a:off x="1165112" y="1628800"/>
            <a:ext cx="683837" cy="408623"/>
          </a:xfrm>
          <a:prstGeom prst="roundRect">
            <a:avLst/>
          </a:prstGeom>
          <a:solidFill>
            <a:schemeClr val="bg1"/>
          </a:solidFill>
          <a:ln>
            <a:solidFill>
              <a:schemeClr val="accent1">
                <a:lumMod val="75000"/>
              </a:schemeClr>
            </a:solidFill>
          </a:ln>
          <a:effectLst>
            <a:innerShdw blurRad="114300">
              <a:schemeClr val="accent1"/>
            </a:innerShdw>
          </a:effectLst>
        </p:spPr>
        <p:txBody>
          <a:bodyPr wrap="none" anchor="ctr" anchorCtr="1">
            <a:spAutoFit/>
          </a:bodyPr>
          <a:lstStyle>
            <a:defPPr>
              <a:defRPr lang="ja-JP"/>
            </a:defPPr>
            <a:lvl1pPr indent="0" algn="ctr">
              <a:defRPr sz="14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800" dirty="0"/>
              <a:t>時計</a:t>
            </a:r>
          </a:p>
        </p:txBody>
      </p:sp>
      <p:sp>
        <p:nvSpPr>
          <p:cNvPr id="45" name="テキスト ボックス 44">
            <a:extLst>
              <a:ext uri="{FF2B5EF4-FFF2-40B4-BE49-F238E27FC236}">
                <a16:creationId xmlns:a16="http://schemas.microsoft.com/office/drawing/2014/main" id="{3CF169A4-8B5D-4309-BFFE-6494469FEFB3}"/>
              </a:ext>
            </a:extLst>
          </p:cNvPr>
          <p:cNvSpPr txBox="1"/>
          <p:nvPr/>
        </p:nvSpPr>
        <p:spPr>
          <a:xfrm>
            <a:off x="2626270" y="1628800"/>
            <a:ext cx="2050972" cy="408623"/>
          </a:xfrm>
          <a:prstGeom prst="roundRect">
            <a:avLst/>
          </a:prstGeom>
          <a:solidFill>
            <a:schemeClr val="bg1"/>
          </a:solidFill>
          <a:ln>
            <a:solidFill>
              <a:schemeClr val="accent1">
                <a:lumMod val="75000"/>
              </a:schemeClr>
            </a:solidFill>
          </a:ln>
          <a:effectLst>
            <a:innerShdw blurRad="114300">
              <a:schemeClr val="accent1"/>
            </a:innerShdw>
          </a:effectLst>
        </p:spPr>
        <p:txBody>
          <a:bodyPr wrap="none" anchor="ctr" anchorCtr="1">
            <a:spAutoFit/>
          </a:bodyPr>
          <a:lstStyle>
            <a:defPPr>
              <a:defRPr lang="ja-JP"/>
            </a:defPPr>
            <a:lvl1pPr indent="0" algn="ctr">
              <a:defRPr sz="14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800" dirty="0"/>
              <a:t>人形（左右非対称）</a:t>
            </a:r>
          </a:p>
        </p:txBody>
      </p:sp>
      <p:sp>
        <p:nvSpPr>
          <p:cNvPr id="46" name="テキスト ボックス 45">
            <a:extLst>
              <a:ext uri="{FF2B5EF4-FFF2-40B4-BE49-F238E27FC236}">
                <a16:creationId xmlns:a16="http://schemas.microsoft.com/office/drawing/2014/main" id="{FFA6B27A-8C56-4800-870A-CD9919D4BAFD}"/>
              </a:ext>
            </a:extLst>
          </p:cNvPr>
          <p:cNvSpPr txBox="1"/>
          <p:nvPr/>
        </p:nvSpPr>
        <p:spPr>
          <a:xfrm>
            <a:off x="5014011" y="1628800"/>
            <a:ext cx="1377673" cy="408623"/>
          </a:xfrm>
          <a:prstGeom prst="roundRect">
            <a:avLst/>
          </a:prstGeom>
          <a:solidFill>
            <a:schemeClr val="bg1"/>
          </a:solidFill>
          <a:ln>
            <a:solidFill>
              <a:schemeClr val="accent1">
                <a:lumMod val="75000"/>
              </a:schemeClr>
            </a:solidFill>
          </a:ln>
          <a:effectLst>
            <a:innerShdw blurRad="114300">
              <a:schemeClr val="accent1"/>
            </a:innerShdw>
          </a:effectLst>
        </p:spPr>
        <p:txBody>
          <a:bodyPr wrap="none" anchor="ctr" anchorCtr="1">
            <a:spAutoFit/>
          </a:bodyPr>
          <a:lstStyle>
            <a:defPPr>
              <a:defRPr lang="ja-JP"/>
            </a:defPPr>
            <a:lvl1pPr indent="0" algn="ctr">
              <a:defRPr sz="14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800" dirty="0"/>
              <a:t>人形（直立）</a:t>
            </a:r>
          </a:p>
        </p:txBody>
      </p:sp>
      <p:pic>
        <p:nvPicPr>
          <p:cNvPr id="36" name="図 35">
            <a:extLst>
              <a:ext uri="{FF2B5EF4-FFF2-40B4-BE49-F238E27FC236}">
                <a16:creationId xmlns:a16="http://schemas.microsoft.com/office/drawing/2014/main" id="{08D1AD26-2490-42A8-8E32-BC30B93EB5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0" y="3747629"/>
            <a:ext cx="2161330" cy="2511593"/>
          </a:xfrm>
          <a:prstGeom prst="rect">
            <a:avLst/>
          </a:prstGeom>
        </p:spPr>
      </p:pic>
      <p:sp>
        <p:nvSpPr>
          <p:cNvPr id="85" name="テキスト ボックス 84">
            <a:extLst>
              <a:ext uri="{FF2B5EF4-FFF2-40B4-BE49-F238E27FC236}">
                <a16:creationId xmlns:a16="http://schemas.microsoft.com/office/drawing/2014/main" id="{49F15FB5-4662-4958-AEAC-09F127B72A9F}"/>
              </a:ext>
            </a:extLst>
          </p:cNvPr>
          <p:cNvSpPr txBox="1"/>
          <p:nvPr/>
        </p:nvSpPr>
        <p:spPr>
          <a:xfrm>
            <a:off x="7712833" y="3429000"/>
            <a:ext cx="451664" cy="408623"/>
          </a:xfrm>
          <a:prstGeom prst="roundRect">
            <a:avLst/>
          </a:prstGeom>
          <a:solidFill>
            <a:schemeClr val="bg1"/>
          </a:solidFill>
          <a:ln>
            <a:solidFill>
              <a:schemeClr val="accent1">
                <a:lumMod val="75000"/>
              </a:schemeClr>
            </a:solidFill>
          </a:ln>
          <a:effectLst>
            <a:innerShdw blurRad="114300">
              <a:schemeClr val="accent1"/>
            </a:innerShdw>
          </a:effectLst>
        </p:spPr>
        <p:txBody>
          <a:bodyPr wrap="none" anchor="ctr" anchorCtr="1">
            <a:spAutoFit/>
          </a:bodyPr>
          <a:lstStyle>
            <a:defPPr>
              <a:defRPr lang="ja-JP"/>
            </a:defPPr>
            <a:lvl1pPr indent="0" algn="ctr">
              <a:defRPr sz="14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800" dirty="0"/>
              <a:t>鏡</a:t>
            </a:r>
          </a:p>
        </p:txBody>
      </p:sp>
    </p:spTree>
    <p:extLst>
      <p:ext uri="{BB962C8B-B14F-4D97-AF65-F5344CB8AC3E}">
        <p14:creationId xmlns:p14="http://schemas.microsoft.com/office/powerpoint/2010/main" val="19653691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グループ化 63">
            <a:extLst>
              <a:ext uri="{FF2B5EF4-FFF2-40B4-BE49-F238E27FC236}">
                <a16:creationId xmlns:a16="http://schemas.microsoft.com/office/drawing/2014/main" id="{A486EA72-04AC-49F8-8735-C81697FBA5F3}"/>
              </a:ext>
            </a:extLst>
          </p:cNvPr>
          <p:cNvGrpSpPr/>
          <p:nvPr/>
        </p:nvGrpSpPr>
        <p:grpSpPr>
          <a:xfrm>
            <a:off x="1224000" y="2628000"/>
            <a:ext cx="2124000" cy="1908000"/>
            <a:chOff x="1236841" y="2615604"/>
            <a:chExt cx="2124000" cy="1908000"/>
          </a:xfrm>
        </p:grpSpPr>
        <p:sp>
          <p:nvSpPr>
            <p:cNvPr id="101" name="正方形/長方形 100">
              <a:extLst>
                <a:ext uri="{FF2B5EF4-FFF2-40B4-BE49-F238E27FC236}">
                  <a16:creationId xmlns:a16="http://schemas.microsoft.com/office/drawing/2014/main" id="{D0C973EA-B113-4B07-AF80-6F42460E1DA9}"/>
                </a:ext>
              </a:extLst>
            </p:cNvPr>
            <p:cNvSpPr/>
            <p:nvPr/>
          </p:nvSpPr>
          <p:spPr>
            <a:xfrm>
              <a:off x="1236841" y="2615604"/>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2" name="図 101">
              <a:extLst>
                <a:ext uri="{FF2B5EF4-FFF2-40B4-BE49-F238E27FC236}">
                  <a16:creationId xmlns:a16="http://schemas.microsoft.com/office/drawing/2014/main" id="{0AA977E3-6A01-4C99-A927-7CBE7D2537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51020" y="2711663"/>
              <a:ext cx="1895642" cy="1715882"/>
            </a:xfrm>
            <a:prstGeom prst="rect">
              <a:avLst/>
            </a:prstGeom>
          </p:spPr>
        </p:pic>
        <p:sp>
          <p:nvSpPr>
            <p:cNvPr id="103" name="フリーフォーム 33">
              <a:extLst>
                <a:ext uri="{FF2B5EF4-FFF2-40B4-BE49-F238E27FC236}">
                  <a16:creationId xmlns:a16="http://schemas.microsoft.com/office/drawing/2014/main" id="{3FF64DD7-278C-446C-ADCF-799AADFD2413}"/>
                </a:ext>
              </a:extLst>
            </p:cNvPr>
            <p:cNvSpPr/>
            <p:nvPr/>
          </p:nvSpPr>
          <p:spPr>
            <a:xfrm rot="735163">
              <a:off x="1986983" y="3911817"/>
              <a:ext cx="635693" cy="136754"/>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930979"/>
                <a:gd name="connsiteY0" fmla="*/ 328800 h 328800"/>
                <a:gd name="connsiteX1" fmla="*/ 2930980 w 2930979"/>
                <a:gd name="connsiteY1" fmla="*/ -1 h 328800"/>
                <a:gd name="connsiteX0" fmla="*/ 0 w 3013462"/>
                <a:gd name="connsiteY0" fmla="*/ 337543 h 337543"/>
                <a:gd name="connsiteX1" fmla="*/ 3013461 w 3013462"/>
                <a:gd name="connsiteY1" fmla="*/ 1 h 337543"/>
                <a:gd name="connsiteX0" fmla="*/ 1 w 2919315"/>
                <a:gd name="connsiteY0" fmla="*/ 306487 h 306487"/>
                <a:gd name="connsiteX1" fmla="*/ 2919314 w 2919315"/>
                <a:gd name="connsiteY1" fmla="*/ 1 h 306487"/>
                <a:gd name="connsiteX0" fmla="*/ 1 w 2919315"/>
                <a:gd name="connsiteY0" fmla="*/ 306487 h 306487"/>
                <a:gd name="connsiteX1" fmla="*/ 2919315 w 2919315"/>
                <a:gd name="connsiteY1" fmla="*/ 0 h 306487"/>
              </a:gdLst>
              <a:ahLst/>
              <a:cxnLst>
                <a:cxn ang="0">
                  <a:pos x="connsiteX0" y="connsiteY0"/>
                </a:cxn>
                <a:cxn ang="0">
                  <a:pos x="connsiteX1" y="connsiteY1"/>
                </a:cxn>
              </a:cxnLst>
              <a:rect l="l" t="t" r="r" b="b"/>
              <a:pathLst>
                <a:path w="2919315" h="306487">
                  <a:moveTo>
                    <a:pt x="1" y="306487"/>
                  </a:moveTo>
                  <a:lnTo>
                    <a:pt x="2919315"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04" name="円形吹き出し 47">
              <a:extLst>
                <a:ext uri="{FF2B5EF4-FFF2-40B4-BE49-F238E27FC236}">
                  <a16:creationId xmlns:a16="http://schemas.microsoft.com/office/drawing/2014/main" id="{055282D5-CDD5-4933-BD64-0482C9B7B406}"/>
                </a:ext>
              </a:extLst>
            </p:cNvPr>
            <p:cNvSpPr/>
            <p:nvPr/>
          </p:nvSpPr>
          <p:spPr>
            <a:xfrm>
              <a:off x="1454567" y="2615604"/>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dirty="0">
                  <a:solidFill>
                    <a:prstClr val="black"/>
                  </a:solidFill>
                  <a:effectLst>
                    <a:glow rad="177800">
                      <a:prstClr val="white"/>
                    </a:glow>
                  </a:effectLst>
                </a:rPr>
                <a:t>3</a:t>
              </a:r>
              <a:r>
                <a:rPr lang="ja-JP" altLang="en-US" sz="1600" dirty="0">
                  <a:solidFill>
                    <a:prstClr val="black"/>
                  </a:solidFill>
                  <a:effectLst>
                    <a:glow rad="177800">
                      <a:prstClr val="white"/>
                    </a:glow>
                  </a:effectLst>
                </a:rPr>
                <a:t>と</a:t>
              </a:r>
              <a:r>
                <a:rPr lang="en-US" altLang="ja-JP" sz="1600" dirty="0">
                  <a:solidFill>
                    <a:prstClr val="black"/>
                  </a:solidFill>
                  <a:effectLst>
                    <a:glow rad="177800">
                      <a:prstClr val="white"/>
                    </a:glow>
                  </a:effectLst>
                </a:rPr>
                <a:t>9</a:t>
              </a:r>
            </a:p>
          </p:txBody>
        </p:sp>
      </p:grpSp>
      <p:sp>
        <p:nvSpPr>
          <p:cNvPr id="92" name="正方形/長方形 91">
            <a:extLst>
              <a:ext uri="{FF2B5EF4-FFF2-40B4-BE49-F238E27FC236}">
                <a16:creationId xmlns:a16="http://schemas.microsoft.com/office/drawing/2014/main" id="{D9B23EF2-19FC-47E3-B6F3-B456FB691946}"/>
              </a:ext>
            </a:extLst>
          </p:cNvPr>
          <p:cNvSpPr/>
          <p:nvPr/>
        </p:nvSpPr>
        <p:spPr>
          <a:xfrm>
            <a:off x="3780000" y="4572000"/>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 name="図 4">
            <a:extLst>
              <a:ext uri="{FF2B5EF4-FFF2-40B4-BE49-F238E27FC236}">
                <a16:creationId xmlns:a16="http://schemas.microsoft.com/office/drawing/2014/main" id="{EDBA2E27-679A-45C0-B8DE-65EF319D9F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034723" y="4536000"/>
            <a:ext cx="725079" cy="692766"/>
          </a:xfrm>
          <a:prstGeom prst="rect">
            <a:avLst/>
          </a:prstGeom>
        </p:spPr>
      </p:pic>
      <p:pic>
        <p:nvPicPr>
          <p:cNvPr id="93" name="図 92">
            <a:extLst>
              <a:ext uri="{FF2B5EF4-FFF2-40B4-BE49-F238E27FC236}">
                <a16:creationId xmlns:a16="http://schemas.microsoft.com/office/drawing/2014/main" id="{370C05A2-D3E1-4653-8503-AF794EFF5CD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894179" y="4668059"/>
            <a:ext cx="1895641" cy="1715882"/>
          </a:xfrm>
          <a:prstGeom prst="rect">
            <a:avLst/>
          </a:prstGeom>
        </p:spPr>
      </p:pic>
      <p:sp>
        <p:nvSpPr>
          <p:cNvPr id="94" name="フリーフォーム 33">
            <a:extLst>
              <a:ext uri="{FF2B5EF4-FFF2-40B4-BE49-F238E27FC236}">
                <a16:creationId xmlns:a16="http://schemas.microsoft.com/office/drawing/2014/main" id="{DF4BDE50-0014-4760-B0D4-40E9AA5A6524}"/>
              </a:ext>
            </a:extLst>
          </p:cNvPr>
          <p:cNvSpPr/>
          <p:nvPr/>
        </p:nvSpPr>
        <p:spPr>
          <a:xfrm rot="735163">
            <a:off x="4526870" y="5657992"/>
            <a:ext cx="635693" cy="136754"/>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930979"/>
              <a:gd name="connsiteY0" fmla="*/ 328800 h 328800"/>
              <a:gd name="connsiteX1" fmla="*/ 2930980 w 2930979"/>
              <a:gd name="connsiteY1" fmla="*/ -1 h 328800"/>
              <a:gd name="connsiteX0" fmla="*/ 0 w 3013462"/>
              <a:gd name="connsiteY0" fmla="*/ 337543 h 337543"/>
              <a:gd name="connsiteX1" fmla="*/ 3013461 w 3013462"/>
              <a:gd name="connsiteY1" fmla="*/ 1 h 337543"/>
              <a:gd name="connsiteX0" fmla="*/ 1 w 2919315"/>
              <a:gd name="connsiteY0" fmla="*/ 306487 h 306487"/>
              <a:gd name="connsiteX1" fmla="*/ 2919314 w 2919315"/>
              <a:gd name="connsiteY1" fmla="*/ 1 h 306487"/>
              <a:gd name="connsiteX0" fmla="*/ 1 w 2919315"/>
              <a:gd name="connsiteY0" fmla="*/ 306487 h 306487"/>
              <a:gd name="connsiteX1" fmla="*/ 2919315 w 2919315"/>
              <a:gd name="connsiteY1" fmla="*/ 0 h 306487"/>
            </a:gdLst>
            <a:ahLst/>
            <a:cxnLst>
              <a:cxn ang="0">
                <a:pos x="connsiteX0" y="connsiteY0"/>
              </a:cxn>
              <a:cxn ang="0">
                <a:pos x="connsiteX1" y="connsiteY1"/>
              </a:cxn>
            </a:cxnLst>
            <a:rect l="l" t="t" r="r" b="b"/>
            <a:pathLst>
              <a:path w="2919315" h="306487">
                <a:moveTo>
                  <a:pt x="1" y="306487"/>
                </a:moveTo>
                <a:lnTo>
                  <a:pt x="2919315"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95" name="円形吹き出し 47">
            <a:extLst>
              <a:ext uri="{FF2B5EF4-FFF2-40B4-BE49-F238E27FC236}">
                <a16:creationId xmlns:a16="http://schemas.microsoft.com/office/drawing/2014/main" id="{3B3FC59F-DBBD-4F76-BEBB-869BC7A71983}"/>
              </a:ext>
            </a:extLst>
          </p:cNvPr>
          <p:cNvSpPr/>
          <p:nvPr/>
        </p:nvSpPr>
        <p:spPr>
          <a:xfrm>
            <a:off x="3997726" y="4572000"/>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dirty="0">
                <a:solidFill>
                  <a:prstClr val="black"/>
                </a:solidFill>
                <a:effectLst>
                  <a:glow rad="177800">
                    <a:prstClr val="white"/>
                  </a:glow>
                </a:effectLst>
              </a:rPr>
              <a:t>3</a:t>
            </a:r>
            <a:r>
              <a:rPr lang="ja-JP" altLang="en-US" sz="1600" dirty="0">
                <a:solidFill>
                  <a:prstClr val="black"/>
                </a:solidFill>
                <a:effectLst>
                  <a:glow rad="177800">
                    <a:prstClr val="white"/>
                  </a:glow>
                </a:effectLst>
              </a:rPr>
              <a:t>と</a:t>
            </a:r>
            <a:r>
              <a:rPr lang="en-US" altLang="ja-JP" sz="1600" dirty="0">
                <a:solidFill>
                  <a:prstClr val="black"/>
                </a:solidFill>
                <a:effectLst>
                  <a:glow rad="177800">
                    <a:prstClr val="white"/>
                  </a:glow>
                </a:effectLst>
              </a:rPr>
              <a:t>9</a:t>
            </a:r>
          </a:p>
        </p:txBody>
      </p:sp>
      <p:grpSp>
        <p:nvGrpSpPr>
          <p:cNvPr id="67" name="グループ化 66">
            <a:extLst>
              <a:ext uri="{FF2B5EF4-FFF2-40B4-BE49-F238E27FC236}">
                <a16:creationId xmlns:a16="http://schemas.microsoft.com/office/drawing/2014/main" id="{174617E0-DDBF-4149-BF38-32BEBCB809AF}"/>
              </a:ext>
            </a:extLst>
          </p:cNvPr>
          <p:cNvGrpSpPr/>
          <p:nvPr/>
        </p:nvGrpSpPr>
        <p:grpSpPr>
          <a:xfrm>
            <a:off x="3780000" y="2628000"/>
            <a:ext cx="2124000" cy="1908000"/>
            <a:chOff x="1236841" y="2615604"/>
            <a:chExt cx="2124000" cy="1908000"/>
          </a:xfrm>
        </p:grpSpPr>
        <p:sp>
          <p:nvSpPr>
            <p:cNvPr id="82" name="正方形/長方形 81">
              <a:extLst>
                <a:ext uri="{FF2B5EF4-FFF2-40B4-BE49-F238E27FC236}">
                  <a16:creationId xmlns:a16="http://schemas.microsoft.com/office/drawing/2014/main" id="{20AC6B2C-FBFE-4484-A7E0-5BB1412C285F}"/>
                </a:ext>
              </a:extLst>
            </p:cNvPr>
            <p:cNvSpPr/>
            <p:nvPr/>
          </p:nvSpPr>
          <p:spPr>
            <a:xfrm>
              <a:off x="1236841" y="2615604"/>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83" name="図 82">
              <a:extLst>
                <a:ext uri="{FF2B5EF4-FFF2-40B4-BE49-F238E27FC236}">
                  <a16:creationId xmlns:a16="http://schemas.microsoft.com/office/drawing/2014/main" id="{77CEA2D6-5E7C-44D6-98C3-D67A4E96C52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351020" y="2711663"/>
              <a:ext cx="1895642" cy="1715882"/>
            </a:xfrm>
            <a:prstGeom prst="rect">
              <a:avLst/>
            </a:prstGeom>
          </p:spPr>
        </p:pic>
        <p:sp>
          <p:nvSpPr>
            <p:cNvPr id="85" name="フリーフォーム 33">
              <a:extLst>
                <a:ext uri="{FF2B5EF4-FFF2-40B4-BE49-F238E27FC236}">
                  <a16:creationId xmlns:a16="http://schemas.microsoft.com/office/drawing/2014/main" id="{25FDE3E8-87C4-423B-ADEE-6C2A5EF436A6}"/>
                </a:ext>
              </a:extLst>
            </p:cNvPr>
            <p:cNvSpPr/>
            <p:nvPr/>
          </p:nvSpPr>
          <p:spPr>
            <a:xfrm rot="5400000">
              <a:off x="1866632" y="3889308"/>
              <a:ext cx="648000" cy="0"/>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89" name="円形吹き出し 47">
              <a:extLst>
                <a:ext uri="{FF2B5EF4-FFF2-40B4-BE49-F238E27FC236}">
                  <a16:creationId xmlns:a16="http://schemas.microsoft.com/office/drawing/2014/main" id="{7A6DE9A7-88AE-4A0A-883C-16A1A6B5BBEA}"/>
                </a:ext>
              </a:extLst>
            </p:cNvPr>
            <p:cNvSpPr/>
            <p:nvPr/>
          </p:nvSpPr>
          <p:spPr>
            <a:xfrm>
              <a:off x="1454567" y="2615604"/>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dirty="0">
                  <a:solidFill>
                    <a:prstClr val="black"/>
                  </a:solidFill>
                  <a:effectLst>
                    <a:glow rad="177800">
                      <a:prstClr val="white"/>
                    </a:glow>
                  </a:effectLst>
                </a:rPr>
                <a:t>3</a:t>
              </a:r>
              <a:r>
                <a:rPr lang="ja-JP" altLang="en-US" sz="1600" dirty="0">
                  <a:solidFill>
                    <a:prstClr val="black"/>
                  </a:solidFill>
                  <a:effectLst>
                    <a:glow rad="177800">
                      <a:prstClr val="white"/>
                    </a:glow>
                  </a:effectLst>
                </a:rPr>
                <a:t>と</a:t>
              </a:r>
              <a:r>
                <a:rPr lang="en-US" altLang="ja-JP" sz="1600" dirty="0">
                  <a:solidFill>
                    <a:prstClr val="black"/>
                  </a:solidFill>
                  <a:effectLst>
                    <a:glow rad="177800">
                      <a:prstClr val="white"/>
                    </a:glow>
                  </a:effectLst>
                </a:rPr>
                <a:t>9</a:t>
              </a:r>
            </a:p>
          </p:txBody>
        </p:sp>
      </p:grpSp>
      <p:grpSp>
        <p:nvGrpSpPr>
          <p:cNvPr id="68" name="グループ化 67">
            <a:extLst>
              <a:ext uri="{FF2B5EF4-FFF2-40B4-BE49-F238E27FC236}">
                <a16:creationId xmlns:a16="http://schemas.microsoft.com/office/drawing/2014/main" id="{CE782666-4E6E-436B-A346-243A93F48378}"/>
              </a:ext>
            </a:extLst>
          </p:cNvPr>
          <p:cNvGrpSpPr/>
          <p:nvPr/>
        </p:nvGrpSpPr>
        <p:grpSpPr>
          <a:xfrm>
            <a:off x="1224000" y="4572000"/>
            <a:ext cx="2124000" cy="1908000"/>
            <a:chOff x="1236841" y="2615604"/>
            <a:chExt cx="2124000" cy="1908000"/>
          </a:xfrm>
        </p:grpSpPr>
        <p:sp>
          <p:nvSpPr>
            <p:cNvPr id="70" name="正方形/長方形 69">
              <a:extLst>
                <a:ext uri="{FF2B5EF4-FFF2-40B4-BE49-F238E27FC236}">
                  <a16:creationId xmlns:a16="http://schemas.microsoft.com/office/drawing/2014/main" id="{8D62F11E-6A54-4995-9F3B-08C328C0C708}"/>
                </a:ext>
              </a:extLst>
            </p:cNvPr>
            <p:cNvSpPr/>
            <p:nvPr/>
          </p:nvSpPr>
          <p:spPr>
            <a:xfrm>
              <a:off x="1236841" y="2615604"/>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1" name="図 70">
              <a:extLst>
                <a:ext uri="{FF2B5EF4-FFF2-40B4-BE49-F238E27FC236}">
                  <a16:creationId xmlns:a16="http://schemas.microsoft.com/office/drawing/2014/main" id="{761A0F73-9FD1-4F1B-8FE4-205853499AF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351020" y="2711663"/>
              <a:ext cx="1895641" cy="1715882"/>
            </a:xfrm>
            <a:prstGeom prst="rect">
              <a:avLst/>
            </a:prstGeom>
          </p:spPr>
        </p:pic>
        <p:sp>
          <p:nvSpPr>
            <p:cNvPr id="72" name="フリーフォーム 33">
              <a:extLst>
                <a:ext uri="{FF2B5EF4-FFF2-40B4-BE49-F238E27FC236}">
                  <a16:creationId xmlns:a16="http://schemas.microsoft.com/office/drawing/2014/main" id="{11DD7886-AE84-4DFD-9C80-013E604CB06B}"/>
                </a:ext>
              </a:extLst>
            </p:cNvPr>
            <p:cNvSpPr/>
            <p:nvPr/>
          </p:nvSpPr>
          <p:spPr>
            <a:xfrm rot="5400000">
              <a:off x="2089019" y="3893604"/>
              <a:ext cx="648000" cy="0"/>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76" name="円形吹き出し 47">
              <a:extLst>
                <a:ext uri="{FF2B5EF4-FFF2-40B4-BE49-F238E27FC236}">
                  <a16:creationId xmlns:a16="http://schemas.microsoft.com/office/drawing/2014/main" id="{167398DE-7BC7-4D42-B7B2-A9B14C5C6EFC}"/>
                </a:ext>
              </a:extLst>
            </p:cNvPr>
            <p:cNvSpPr/>
            <p:nvPr/>
          </p:nvSpPr>
          <p:spPr>
            <a:xfrm>
              <a:off x="1454567" y="2615604"/>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dirty="0">
                  <a:solidFill>
                    <a:prstClr val="black"/>
                  </a:solidFill>
                  <a:effectLst>
                    <a:glow rad="177800">
                      <a:prstClr val="white"/>
                    </a:glow>
                  </a:effectLst>
                </a:rPr>
                <a:t>3</a:t>
              </a:r>
              <a:r>
                <a:rPr lang="ja-JP" altLang="en-US" sz="1600" dirty="0">
                  <a:solidFill>
                    <a:prstClr val="black"/>
                  </a:solidFill>
                  <a:effectLst>
                    <a:glow rad="177800">
                      <a:prstClr val="white"/>
                    </a:glow>
                  </a:effectLst>
                </a:rPr>
                <a:t>と</a:t>
              </a:r>
              <a:r>
                <a:rPr lang="en-US" altLang="ja-JP" sz="1600" dirty="0">
                  <a:solidFill>
                    <a:prstClr val="black"/>
                  </a:solidFill>
                  <a:effectLst>
                    <a:glow rad="177800">
                      <a:prstClr val="white"/>
                    </a:glow>
                  </a:effectLst>
                </a:rPr>
                <a:t>9</a:t>
              </a:r>
            </a:p>
          </p:txBody>
        </p:sp>
      </p:grpSp>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すべての置き方（</a:t>
            </a:r>
            <a:r>
              <a:rPr lang="en-US" altLang="ja-JP" dirty="0"/>
              <a:t>4/4</a:t>
            </a:r>
            <a:r>
              <a:rPr lang="ja-JP" altLang="en-US" dirty="0"/>
              <a:t>）</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時計の考察３</a:t>
            </a:r>
          </a:p>
        </p:txBody>
      </p:sp>
      <p:pic>
        <p:nvPicPr>
          <p:cNvPr id="36" name="図 35">
            <a:extLst>
              <a:ext uri="{FF2B5EF4-FFF2-40B4-BE49-F238E27FC236}">
                <a16:creationId xmlns:a16="http://schemas.microsoft.com/office/drawing/2014/main" id="{28ACD167-F79B-45FA-8C4C-40538BFA881F}"/>
              </a:ext>
            </a:extLst>
          </p:cNvPr>
          <p:cNvPicPr>
            <a:picLocks noChangeAspect="1"/>
          </p:cNvPicPr>
          <p:nvPr/>
        </p:nvPicPr>
        <p:blipFill>
          <a:blip r:embed="rId8"/>
          <a:stretch>
            <a:fillRect/>
          </a:stretch>
        </p:blipFill>
        <p:spPr>
          <a:xfrm>
            <a:off x="77284" y="576478"/>
            <a:ext cx="1067278" cy="1106373"/>
          </a:xfrm>
          <a:prstGeom prst="rect">
            <a:avLst/>
          </a:prstGeom>
        </p:spPr>
      </p:pic>
      <p:sp>
        <p:nvSpPr>
          <p:cNvPr id="58" name="コンテンツ プレースホルダー 95">
            <a:extLst>
              <a:ext uri="{FF2B5EF4-FFF2-40B4-BE49-F238E27FC236}">
                <a16:creationId xmlns:a16="http://schemas.microsoft.com/office/drawing/2014/main" id="{3783217C-614F-4B35-BE8E-4415DD5378B5}"/>
              </a:ext>
            </a:extLst>
          </p:cNvPr>
          <p:cNvSpPr>
            <a:spLocks noGrp="1"/>
          </p:cNvSpPr>
          <p:nvPr>
            <p:ph idx="1"/>
          </p:nvPr>
        </p:nvSpPr>
        <p:spPr>
          <a:xfrm>
            <a:off x="457200" y="836712"/>
            <a:ext cx="3779088" cy="646331"/>
          </a:xfrm>
        </p:spPr>
        <p:txBody>
          <a:bodyPr wrap="square">
            <a:spAutoFit/>
          </a:bodyPr>
          <a:lstStyle/>
          <a:p>
            <a:pPr marL="0" lvl="0" indent="0">
              <a:spcBef>
                <a:spcPts val="0"/>
              </a:spcBef>
              <a:buNone/>
            </a:pPr>
            <a:r>
              <a:rPr lang="ja-JP" altLang="en-US" sz="1800" dirty="0">
                <a:solidFill>
                  <a:prstClr val="black"/>
                </a:solidFill>
              </a:rPr>
              <a:t>　　　　　実像の文字盤が見えない</a:t>
            </a:r>
            <a:endParaRPr lang="en-US" altLang="ja-JP" sz="1800" dirty="0">
              <a:solidFill>
                <a:prstClr val="black"/>
              </a:solidFill>
            </a:endParaRPr>
          </a:p>
          <a:p>
            <a:pPr marL="0" lvl="0" indent="0">
              <a:spcBef>
                <a:spcPts val="0"/>
              </a:spcBef>
              <a:buNone/>
            </a:pPr>
            <a:r>
              <a:rPr lang="ja-JP" altLang="en-US" sz="1800" dirty="0">
                <a:solidFill>
                  <a:prstClr val="black"/>
                </a:solidFill>
              </a:rPr>
              <a:t>　　　　　鏡は床</a:t>
            </a:r>
          </a:p>
        </p:txBody>
      </p:sp>
      <p:sp>
        <p:nvSpPr>
          <p:cNvPr id="59" name="下矢印 35">
            <a:extLst>
              <a:ext uri="{FF2B5EF4-FFF2-40B4-BE49-F238E27FC236}">
                <a16:creationId xmlns:a16="http://schemas.microsoft.com/office/drawing/2014/main" id="{20D1AA07-C332-43D4-B8CA-940E8168F175}"/>
              </a:ext>
            </a:extLst>
          </p:cNvPr>
          <p:cNvSpPr/>
          <p:nvPr/>
        </p:nvSpPr>
        <p:spPr>
          <a:xfrm rot="10800000">
            <a:off x="2110499" y="4476958"/>
            <a:ext cx="297432" cy="351888"/>
          </a:xfrm>
          <a:prstGeom prst="downArrow">
            <a:avLst/>
          </a:prstGeom>
          <a:solidFill>
            <a:schemeClr val="accent1">
              <a:lumMod val="40000"/>
              <a:lumOff val="60000"/>
            </a:schemeClr>
          </a:solidFill>
          <a:ln>
            <a:solidFill>
              <a:schemeClr val="accent1">
                <a:lumMod val="75000"/>
              </a:schemeClr>
            </a:solidFill>
          </a:ln>
          <a:effectLst/>
        </p:spPr>
        <p:txBody>
          <a:bodyPr wrap="square" anchor="ctr" anchorCtr="1">
            <a:spAutoFit/>
          </a:bodyPr>
          <a:lstStyle/>
          <a:p>
            <a:pPr algn="ctr"/>
            <a:endParaRPr lang="ja-JP" altLang="en-US" sz="1400">
              <a:solidFill>
                <a:schemeClr val="tx1"/>
              </a:solidFill>
            </a:endParaRPr>
          </a:p>
        </p:txBody>
      </p:sp>
      <p:sp>
        <p:nvSpPr>
          <p:cNvPr id="60" name="下矢印 35">
            <a:extLst>
              <a:ext uri="{FF2B5EF4-FFF2-40B4-BE49-F238E27FC236}">
                <a16:creationId xmlns:a16="http://schemas.microsoft.com/office/drawing/2014/main" id="{3390FA12-6BBF-4178-B4F4-3F6446EC7574}"/>
              </a:ext>
            </a:extLst>
          </p:cNvPr>
          <p:cNvSpPr/>
          <p:nvPr/>
        </p:nvSpPr>
        <p:spPr>
          <a:xfrm>
            <a:off x="4678918" y="4463346"/>
            <a:ext cx="297432" cy="351888"/>
          </a:xfrm>
          <a:prstGeom prst="downArrow">
            <a:avLst/>
          </a:prstGeom>
          <a:solidFill>
            <a:schemeClr val="accent1">
              <a:lumMod val="40000"/>
              <a:lumOff val="60000"/>
            </a:schemeClr>
          </a:solidFill>
          <a:ln>
            <a:solidFill>
              <a:schemeClr val="accent1">
                <a:lumMod val="75000"/>
              </a:schemeClr>
            </a:solidFill>
          </a:ln>
          <a:effectLst/>
        </p:spPr>
        <p:txBody>
          <a:bodyPr wrap="square" anchor="ctr" anchorCtr="1">
            <a:spAutoFit/>
          </a:bodyPr>
          <a:lstStyle/>
          <a:p>
            <a:pPr algn="ctr"/>
            <a:endParaRPr lang="ja-JP" altLang="en-US" sz="1400">
              <a:solidFill>
                <a:schemeClr val="tx1"/>
              </a:solidFill>
            </a:endParaRPr>
          </a:p>
        </p:txBody>
      </p:sp>
      <p:sp>
        <p:nvSpPr>
          <p:cNvPr id="61" name="下矢印 35">
            <a:extLst>
              <a:ext uri="{FF2B5EF4-FFF2-40B4-BE49-F238E27FC236}">
                <a16:creationId xmlns:a16="http://schemas.microsoft.com/office/drawing/2014/main" id="{72C112F4-7BC1-44B7-AB30-1FF6303961A9}"/>
              </a:ext>
            </a:extLst>
          </p:cNvPr>
          <p:cNvSpPr/>
          <p:nvPr/>
        </p:nvSpPr>
        <p:spPr>
          <a:xfrm rot="16200000">
            <a:off x="3418575" y="3432670"/>
            <a:ext cx="297432" cy="351888"/>
          </a:xfrm>
          <a:prstGeom prst="downArrow">
            <a:avLst/>
          </a:prstGeom>
          <a:solidFill>
            <a:schemeClr val="accent1">
              <a:lumMod val="40000"/>
              <a:lumOff val="60000"/>
            </a:schemeClr>
          </a:solidFill>
          <a:ln>
            <a:solidFill>
              <a:schemeClr val="accent1">
                <a:lumMod val="75000"/>
              </a:schemeClr>
            </a:solidFill>
          </a:ln>
          <a:effectLst/>
        </p:spPr>
        <p:txBody>
          <a:bodyPr wrap="square" anchor="ctr" anchorCtr="1">
            <a:spAutoFit/>
          </a:bodyPr>
          <a:lstStyle/>
          <a:p>
            <a:pPr algn="ctr"/>
            <a:endParaRPr lang="ja-JP" altLang="en-US" sz="1400">
              <a:solidFill>
                <a:schemeClr val="tx1"/>
              </a:solidFill>
            </a:endParaRPr>
          </a:p>
        </p:txBody>
      </p:sp>
      <p:sp>
        <p:nvSpPr>
          <p:cNvPr id="62" name="下矢印 35">
            <a:extLst>
              <a:ext uri="{FF2B5EF4-FFF2-40B4-BE49-F238E27FC236}">
                <a16:creationId xmlns:a16="http://schemas.microsoft.com/office/drawing/2014/main" id="{17659F3F-DE84-4CA0-8904-C50C6D174556}"/>
              </a:ext>
            </a:extLst>
          </p:cNvPr>
          <p:cNvSpPr/>
          <p:nvPr/>
        </p:nvSpPr>
        <p:spPr>
          <a:xfrm rot="5400000">
            <a:off x="3418575" y="5288774"/>
            <a:ext cx="297432" cy="379214"/>
          </a:xfrm>
          <a:prstGeom prst="downArrow">
            <a:avLst/>
          </a:prstGeom>
          <a:solidFill>
            <a:schemeClr val="accent1">
              <a:lumMod val="40000"/>
              <a:lumOff val="60000"/>
            </a:schemeClr>
          </a:solidFill>
          <a:ln>
            <a:solidFill>
              <a:schemeClr val="accent1">
                <a:lumMod val="75000"/>
              </a:schemeClr>
            </a:solidFill>
          </a:ln>
          <a:effectLst/>
        </p:spPr>
        <p:txBody>
          <a:bodyPr wrap="square" anchor="ctr" anchorCtr="1">
            <a:spAutoFit/>
          </a:bodyPr>
          <a:lstStyle/>
          <a:p>
            <a:pPr algn="ctr"/>
            <a:endParaRPr lang="ja-JP" altLang="en-US" sz="1400"/>
          </a:p>
        </p:txBody>
      </p:sp>
      <p:grpSp>
        <p:nvGrpSpPr>
          <p:cNvPr id="37" name="グループ化 36">
            <a:extLst>
              <a:ext uri="{FF2B5EF4-FFF2-40B4-BE49-F238E27FC236}">
                <a16:creationId xmlns:a16="http://schemas.microsoft.com/office/drawing/2014/main" id="{33FEDBD6-4F80-476E-93B4-B6D81C0D2B32}"/>
              </a:ext>
            </a:extLst>
          </p:cNvPr>
          <p:cNvGrpSpPr/>
          <p:nvPr/>
        </p:nvGrpSpPr>
        <p:grpSpPr>
          <a:xfrm>
            <a:off x="6883200" y="2300683"/>
            <a:ext cx="1036800" cy="1036800"/>
            <a:chOff x="96699" y="2996060"/>
            <a:chExt cx="1036800" cy="1036800"/>
          </a:xfrm>
        </p:grpSpPr>
        <p:pic>
          <p:nvPicPr>
            <p:cNvPr id="38" name="図 37">
              <a:extLst>
                <a:ext uri="{FF2B5EF4-FFF2-40B4-BE49-F238E27FC236}">
                  <a16:creationId xmlns:a16="http://schemas.microsoft.com/office/drawing/2014/main" id="{59072CFF-FCCE-4397-B2FA-3B87DFE5D231}"/>
                </a:ext>
              </a:extLst>
            </p:cNvPr>
            <p:cNvPicPr>
              <a:picLocks noChangeAspect="1"/>
            </p:cNvPicPr>
            <p:nvPr/>
          </p:nvPicPr>
          <p:blipFill rotWithShape="1">
            <a:blip r:embed="rId8"/>
            <a:srcRect l="1427" t="551" r="1427" b="5737"/>
            <a:stretch/>
          </p:blipFill>
          <p:spPr>
            <a:xfrm>
              <a:off x="96699" y="2996060"/>
              <a:ext cx="1036800" cy="1036800"/>
            </a:xfrm>
            <a:prstGeom prst="rect">
              <a:avLst/>
            </a:prstGeom>
          </p:spPr>
        </p:pic>
        <p:sp>
          <p:nvSpPr>
            <p:cNvPr id="39" name="フリーフォーム 33">
              <a:extLst>
                <a:ext uri="{FF2B5EF4-FFF2-40B4-BE49-F238E27FC236}">
                  <a16:creationId xmlns:a16="http://schemas.microsoft.com/office/drawing/2014/main" id="{8ABCC10C-8CFA-4BA1-95AE-C8736B0097E8}"/>
                </a:ext>
              </a:extLst>
            </p:cNvPr>
            <p:cNvSpPr/>
            <p:nvPr/>
          </p:nvSpPr>
          <p:spPr>
            <a:xfrm>
              <a:off x="129099" y="3641398"/>
              <a:ext cx="972000" cy="0"/>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mc:AlternateContent xmlns:mc="http://schemas.openxmlformats.org/markup-compatibility/2006" xmlns:a14="http://schemas.microsoft.com/office/drawing/2010/main">
        <mc:Choice Requires="a14">
          <p:sp>
            <p:nvSpPr>
              <p:cNvPr id="40" name="テキスト ボックス 39">
                <a:extLst>
                  <a:ext uri="{FF2B5EF4-FFF2-40B4-BE49-F238E27FC236}">
                    <a16:creationId xmlns:a16="http://schemas.microsoft.com/office/drawing/2014/main" id="{B4449CD4-4448-4840-958B-39F9548C68BA}"/>
                  </a:ext>
                </a:extLst>
              </p:cNvPr>
              <p:cNvSpPr txBox="1"/>
              <p:nvPr/>
            </p:nvSpPr>
            <p:spPr>
              <a:xfrm>
                <a:off x="6824105" y="1829641"/>
                <a:ext cx="1154989" cy="340519"/>
              </a:xfrm>
              <a:prstGeom prst="roundRect">
                <a:avLst/>
              </a:prstGeom>
              <a:solidFill>
                <a:schemeClr val="bg1"/>
              </a:solidFill>
              <a:ln>
                <a:solidFill>
                  <a:schemeClr val="accent1">
                    <a:lumMod val="75000"/>
                  </a:schemeClr>
                </a:solidFill>
              </a:ln>
              <a:effectLst>
                <a:innerShdw blurRad="114300">
                  <a:schemeClr val="accent1"/>
                </a:innerShdw>
              </a:effectLst>
            </p:spPr>
            <p:txBody>
              <a:bodyPr wrap="none"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14:m>
                  <m:oMathPara xmlns:m="http://schemas.openxmlformats.org/officeDocument/2006/math">
                    <m:oMathParaPr>
                      <m:jc m:val="centerGroup"/>
                    </m:oMathParaPr>
                    <m:oMath xmlns:m="http://schemas.openxmlformats.org/officeDocument/2006/math">
                      <m:r>
                        <a:rPr lang="ja-JP" altLang="en-US" sz="1400" i="1">
                          <a:latin typeface="Cambria Math" panose="02040503050406030204" pitchFamily="18" charset="0"/>
                        </a:rPr>
                        <m:t>記憶の時計</m:t>
                      </m:r>
                    </m:oMath>
                  </m:oMathPara>
                </a14:m>
                <a:endParaRPr lang="ja-JP" altLang="en-US" sz="1400" dirty="0"/>
              </a:p>
            </p:txBody>
          </p:sp>
        </mc:Choice>
        <mc:Fallback xmlns="">
          <p:sp>
            <p:nvSpPr>
              <p:cNvPr id="40" name="テキスト ボックス 39">
                <a:extLst>
                  <a:ext uri="{FF2B5EF4-FFF2-40B4-BE49-F238E27FC236}">
                    <a16:creationId xmlns:a16="http://schemas.microsoft.com/office/drawing/2014/main" id="{B4449CD4-4448-4840-958B-39F9548C68BA}"/>
                  </a:ext>
                </a:extLst>
              </p:cNvPr>
              <p:cNvSpPr txBox="1">
                <a:spLocks noRot="1" noChangeAspect="1" noMove="1" noResize="1" noEditPoints="1" noAdjustHandles="1" noChangeArrowheads="1" noChangeShapeType="1" noTextEdit="1"/>
              </p:cNvSpPr>
              <p:nvPr/>
            </p:nvSpPr>
            <p:spPr>
              <a:xfrm>
                <a:off x="6824105" y="1829641"/>
                <a:ext cx="1154989" cy="340519"/>
              </a:xfrm>
              <a:prstGeom prst="roundRect">
                <a:avLst/>
              </a:prstGeom>
              <a:blipFill>
                <a:blip r:embed="rId9"/>
                <a:stretch>
                  <a:fillRect/>
                </a:stretch>
              </a:blipFill>
              <a:ln>
                <a:solidFill>
                  <a:schemeClr val="accent1">
                    <a:lumMod val="75000"/>
                  </a:schemeClr>
                </a:solidFill>
              </a:ln>
              <a:effectLst>
                <a:innerShdw blurRad="114300">
                  <a:schemeClr val="accent1"/>
                </a:innerShdw>
              </a:effectLst>
            </p:spPr>
            <p:txBody>
              <a:bodyPr/>
              <a:lstStyle/>
              <a:p>
                <a:r>
                  <a:rPr lang="ja-JP" altLang="en-US">
                    <a:noFill/>
                  </a:rPr>
                  <a:t> </a:t>
                </a:r>
              </a:p>
            </p:txBody>
          </p:sp>
        </mc:Fallback>
      </mc:AlternateContent>
      <p:grpSp>
        <p:nvGrpSpPr>
          <p:cNvPr id="41" name="グループ化 40">
            <a:extLst>
              <a:ext uri="{FF2B5EF4-FFF2-40B4-BE49-F238E27FC236}">
                <a16:creationId xmlns:a16="http://schemas.microsoft.com/office/drawing/2014/main" id="{6FD6E9A3-8049-4E7C-A673-800394259591}"/>
              </a:ext>
            </a:extLst>
          </p:cNvPr>
          <p:cNvGrpSpPr/>
          <p:nvPr/>
        </p:nvGrpSpPr>
        <p:grpSpPr>
          <a:xfrm>
            <a:off x="7401599" y="2264613"/>
            <a:ext cx="1333850" cy="1805998"/>
            <a:chOff x="7401599" y="2264613"/>
            <a:chExt cx="1333850" cy="1805998"/>
          </a:xfrm>
        </p:grpSpPr>
        <p:sp>
          <p:nvSpPr>
            <p:cNvPr id="42" name="円形吹き出し 53">
              <a:extLst>
                <a:ext uri="{FF2B5EF4-FFF2-40B4-BE49-F238E27FC236}">
                  <a16:creationId xmlns:a16="http://schemas.microsoft.com/office/drawing/2014/main" id="{406437DF-A841-453E-A1E7-CD07F9FEEAEE}"/>
                </a:ext>
              </a:extLst>
            </p:cNvPr>
            <p:cNvSpPr/>
            <p:nvPr/>
          </p:nvSpPr>
          <p:spPr>
            <a:xfrm>
              <a:off x="7401599" y="3432643"/>
              <a:ext cx="1333850" cy="637968"/>
            </a:xfrm>
            <a:prstGeom prst="wedgeEllipseCallout">
              <a:avLst>
                <a:gd name="adj1" fmla="val -26591"/>
                <a:gd name="adj2" fmla="val -74596"/>
              </a:avLst>
            </a:prstGeom>
            <a:solidFill>
              <a:schemeClr val="accent1">
                <a:lumMod val="60000"/>
                <a:lumOff val="40000"/>
                <a:alpha val="45000"/>
              </a:schemeClr>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600" dirty="0">
                  <a:solidFill>
                    <a:prstClr val="black"/>
                  </a:solidFill>
                  <a:effectLst>
                    <a:glow rad="177800">
                      <a:prstClr val="white"/>
                    </a:glow>
                  </a:effectLst>
                </a:rPr>
                <a:t>連続で回転</a:t>
              </a:r>
              <a:endParaRPr lang="en-US" altLang="ja-JP" sz="1600" dirty="0">
                <a:solidFill>
                  <a:prstClr val="black"/>
                </a:solidFill>
                <a:effectLst>
                  <a:glow rad="177800">
                    <a:prstClr val="white"/>
                  </a:glow>
                </a:effectLst>
              </a:endParaRPr>
            </a:p>
          </p:txBody>
        </p:sp>
        <p:sp>
          <p:nvSpPr>
            <p:cNvPr id="43" name="フリーフォーム 33">
              <a:extLst>
                <a:ext uri="{FF2B5EF4-FFF2-40B4-BE49-F238E27FC236}">
                  <a16:creationId xmlns:a16="http://schemas.microsoft.com/office/drawing/2014/main" id="{0A90A84B-5937-41F4-BA06-C95B3CDBC2AA}"/>
                </a:ext>
              </a:extLst>
            </p:cNvPr>
            <p:cNvSpPr/>
            <p:nvPr/>
          </p:nvSpPr>
          <p:spPr>
            <a:xfrm flipV="1">
              <a:off x="7401599" y="2264613"/>
              <a:ext cx="584723" cy="558565"/>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160233"/>
                <a:gd name="connsiteY0" fmla="*/ 426289 h 763861"/>
                <a:gd name="connsiteX1" fmla="*/ 3160233 w 3160233"/>
                <a:gd name="connsiteY1" fmla="*/ 0 h 763861"/>
                <a:gd name="connsiteX0" fmla="*/ 0 w 3161638"/>
                <a:gd name="connsiteY0" fmla="*/ 426289 h 881734"/>
                <a:gd name="connsiteX1" fmla="*/ 3160233 w 3161638"/>
                <a:gd name="connsiteY1" fmla="*/ 0 h 881734"/>
                <a:gd name="connsiteX0" fmla="*/ 0 w 3212615"/>
                <a:gd name="connsiteY0" fmla="*/ 426289 h 927955"/>
                <a:gd name="connsiteX1" fmla="*/ 3160233 w 3212615"/>
                <a:gd name="connsiteY1" fmla="*/ 0 h 927955"/>
                <a:gd name="connsiteX0" fmla="*/ 0 w 3052352"/>
                <a:gd name="connsiteY0" fmla="*/ 1469657 h 1658976"/>
                <a:gd name="connsiteX1" fmla="*/ 2997503 w 3052352"/>
                <a:gd name="connsiteY1" fmla="*/ 0 h 1658976"/>
                <a:gd name="connsiteX0" fmla="*/ 0 w 626709"/>
                <a:gd name="connsiteY0" fmla="*/ 414824 h 922209"/>
                <a:gd name="connsiteX1" fmla="*/ 419513 w 626709"/>
                <a:gd name="connsiteY1" fmla="*/ 0 h 922209"/>
                <a:gd name="connsiteX0" fmla="*/ 0 w 439660"/>
                <a:gd name="connsiteY0" fmla="*/ 414824 h 616451"/>
                <a:gd name="connsiteX1" fmla="*/ 419513 w 439660"/>
                <a:gd name="connsiteY1" fmla="*/ 0 h 616451"/>
                <a:gd name="connsiteX0" fmla="*/ 0 w 431809"/>
                <a:gd name="connsiteY0" fmla="*/ 414824 h 485956"/>
                <a:gd name="connsiteX1" fmla="*/ 419513 w 431809"/>
                <a:gd name="connsiteY1" fmla="*/ 0 h 485956"/>
                <a:gd name="connsiteX0" fmla="*/ 0 w 431809"/>
                <a:gd name="connsiteY0" fmla="*/ 472152 h 536760"/>
                <a:gd name="connsiteX1" fmla="*/ 419513 w 431809"/>
                <a:gd name="connsiteY1" fmla="*/ 0 h 536760"/>
                <a:gd name="connsiteX0" fmla="*/ 0 w 464686"/>
                <a:gd name="connsiteY0" fmla="*/ 483618 h 547053"/>
                <a:gd name="connsiteX1" fmla="*/ 453772 w 464686"/>
                <a:gd name="connsiteY1" fmla="*/ 0 h 547053"/>
                <a:gd name="connsiteX0" fmla="*/ 0 w 460394"/>
                <a:gd name="connsiteY0" fmla="*/ 483618 h 548134"/>
                <a:gd name="connsiteX1" fmla="*/ 453772 w 460394"/>
                <a:gd name="connsiteY1" fmla="*/ 0 h 548134"/>
                <a:gd name="connsiteX0" fmla="*/ 0 w 460196"/>
                <a:gd name="connsiteY0" fmla="*/ 483618 h 518655"/>
                <a:gd name="connsiteX1" fmla="*/ 453772 w 460196"/>
                <a:gd name="connsiteY1" fmla="*/ 0 h 518655"/>
                <a:gd name="connsiteX0" fmla="*/ 0 w 454445"/>
                <a:gd name="connsiteY0" fmla="*/ 483618 h 527238"/>
                <a:gd name="connsiteX1" fmla="*/ 453772 w 454445"/>
                <a:gd name="connsiteY1" fmla="*/ 0 h 527238"/>
                <a:gd name="connsiteX0" fmla="*/ 0 w 365840"/>
                <a:gd name="connsiteY0" fmla="*/ 445622 h 493711"/>
                <a:gd name="connsiteX1" fmla="*/ 364667 w 365840"/>
                <a:gd name="connsiteY1" fmla="*/ 0 h 493711"/>
                <a:gd name="connsiteX0" fmla="*/ 0 w 365840"/>
                <a:gd name="connsiteY0" fmla="*/ 445622 h 479588"/>
                <a:gd name="connsiteX1" fmla="*/ 364667 w 365840"/>
                <a:gd name="connsiteY1" fmla="*/ 0 h 479588"/>
                <a:gd name="connsiteX0" fmla="*/ 0 w 366801"/>
                <a:gd name="connsiteY0" fmla="*/ 445622 h 445626"/>
                <a:gd name="connsiteX1" fmla="*/ 364667 w 366801"/>
                <a:gd name="connsiteY1" fmla="*/ 0 h 445626"/>
                <a:gd name="connsiteX0" fmla="*/ 0 w 364667"/>
                <a:gd name="connsiteY0" fmla="*/ 445622 h 445631"/>
                <a:gd name="connsiteX1" fmla="*/ 364667 w 364667"/>
                <a:gd name="connsiteY1" fmla="*/ 0 h 445631"/>
                <a:gd name="connsiteX0" fmla="*/ 0 w 364667"/>
                <a:gd name="connsiteY0" fmla="*/ 445622 h 445627"/>
                <a:gd name="connsiteX1" fmla="*/ 364667 w 364667"/>
                <a:gd name="connsiteY1" fmla="*/ 0 h 445627"/>
                <a:gd name="connsiteX0" fmla="*/ 0 w 364667"/>
                <a:gd name="connsiteY0" fmla="*/ 445622 h 445627"/>
                <a:gd name="connsiteX1" fmla="*/ 364667 w 364667"/>
                <a:gd name="connsiteY1" fmla="*/ 0 h 445627"/>
              </a:gdLst>
              <a:ahLst/>
              <a:cxnLst>
                <a:cxn ang="0">
                  <a:pos x="connsiteX0" y="connsiteY0"/>
                </a:cxn>
                <a:cxn ang="0">
                  <a:pos x="connsiteX1" y="connsiteY1"/>
                </a:cxn>
              </a:cxnLst>
              <a:rect l="l" t="t" r="r" b="b"/>
              <a:pathLst>
                <a:path w="364667" h="445627">
                  <a:moveTo>
                    <a:pt x="0" y="445622"/>
                  </a:moveTo>
                  <a:cubicBezTo>
                    <a:pt x="222843" y="446706"/>
                    <a:pt x="354409" y="274667"/>
                    <a:pt x="364667" y="0"/>
                  </a:cubicBezTo>
                </a:path>
              </a:pathLst>
            </a:custGeom>
            <a:noFill/>
            <a:ln w="25400">
              <a:solidFill>
                <a:schemeClr val="tx2">
                  <a:lumMod val="60000"/>
                  <a:lumOff val="40000"/>
                </a:schemeClr>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sp>
        <p:nvSpPr>
          <p:cNvPr id="44" name="それらしい大きさ">
            <a:extLst>
              <a:ext uri="{FF2B5EF4-FFF2-40B4-BE49-F238E27FC236}">
                <a16:creationId xmlns:a16="http://schemas.microsoft.com/office/drawing/2014/main" id="{17CB0779-75CE-4AD5-A6AE-EE638F7D6515}"/>
              </a:ext>
            </a:extLst>
          </p:cNvPr>
          <p:cNvSpPr txBox="1"/>
          <p:nvPr/>
        </p:nvSpPr>
        <p:spPr>
          <a:xfrm>
            <a:off x="6373503" y="5592094"/>
            <a:ext cx="2268448" cy="832109"/>
          </a:xfrm>
          <a:prstGeom prst="wedgeEllipseCallout">
            <a:avLst>
              <a:gd name="adj1" fmla="val -60486"/>
              <a:gd name="adj2" fmla="val -24445"/>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机の向こうの人の時計</a:t>
            </a:r>
            <a:endParaRPr lang="en-US" altLang="ja-JP" dirty="0"/>
          </a:p>
          <a:p>
            <a:r>
              <a:rPr lang="ja-JP" altLang="en-US" dirty="0"/>
              <a:t>上下逆でも違和感なし</a:t>
            </a:r>
            <a:endParaRPr lang="en-US" altLang="ja-JP" dirty="0"/>
          </a:p>
        </p:txBody>
      </p:sp>
      <p:pic>
        <p:nvPicPr>
          <p:cNvPr id="51" name="図 50">
            <a:extLst>
              <a:ext uri="{FF2B5EF4-FFF2-40B4-BE49-F238E27FC236}">
                <a16:creationId xmlns:a16="http://schemas.microsoft.com/office/drawing/2014/main" id="{BBC59FC4-EB3A-4BD8-81A1-731FD303CF8D}"/>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5900"/>
                    </a14:imgEffect>
                    <a14:imgEffect>
                      <a14:saturation sat="66000"/>
                    </a14:imgEffect>
                  </a14:imgLayer>
                </a14:imgProps>
              </a:ext>
              <a:ext uri="{28A0092B-C50C-407E-A947-70E740481C1C}">
                <a14:useLocalDpi xmlns:a14="http://schemas.microsoft.com/office/drawing/2010/main" val="0"/>
              </a:ext>
            </a:extLst>
          </a:blip>
          <a:srcRect/>
          <a:stretch/>
        </p:blipFill>
        <p:spPr>
          <a:xfrm rot="10800000" flipH="1">
            <a:off x="5034723" y="5412581"/>
            <a:ext cx="522749" cy="608706"/>
          </a:xfrm>
          <a:custGeom>
            <a:avLst/>
            <a:gdLst>
              <a:gd name="connsiteX0" fmla="*/ 139733 w 522749"/>
              <a:gd name="connsiteY0" fmla="*/ 608706 h 608706"/>
              <a:gd name="connsiteX1" fmla="*/ 175452 w 522749"/>
              <a:gd name="connsiteY1" fmla="*/ 606324 h 608706"/>
              <a:gd name="connsiteX2" fmla="*/ 204027 w 522749"/>
              <a:gd name="connsiteY2" fmla="*/ 592037 h 608706"/>
              <a:gd name="connsiteX3" fmla="*/ 320708 w 522749"/>
              <a:gd name="connsiteY3" fmla="*/ 592037 h 608706"/>
              <a:gd name="connsiteX4" fmla="*/ 337377 w 522749"/>
              <a:gd name="connsiteY4" fmla="*/ 601562 h 608706"/>
              <a:gd name="connsiteX5" fmla="*/ 354046 w 522749"/>
              <a:gd name="connsiteY5" fmla="*/ 608706 h 608706"/>
              <a:gd name="connsiteX6" fmla="*/ 370715 w 522749"/>
              <a:gd name="connsiteY6" fmla="*/ 603943 h 608706"/>
              <a:gd name="connsiteX7" fmla="*/ 394527 w 522749"/>
              <a:gd name="connsiteY7" fmla="*/ 587274 h 608706"/>
              <a:gd name="connsiteX8" fmla="*/ 463583 w 522749"/>
              <a:gd name="connsiteY8" fmla="*/ 587274 h 608706"/>
              <a:gd name="connsiteX9" fmla="*/ 522749 w 522749"/>
              <a:gd name="connsiteY9" fmla="*/ 0 h 608706"/>
              <a:gd name="connsiteX10" fmla="*/ 181735 w 522749"/>
              <a:gd name="connsiteY10" fmla="*/ 0 h 608706"/>
              <a:gd name="connsiteX11" fmla="*/ 144496 w 522749"/>
              <a:gd name="connsiteY11" fmla="*/ 420587 h 608706"/>
              <a:gd name="connsiteX12" fmla="*/ 118302 w 522749"/>
              <a:gd name="connsiteY12" fmla="*/ 463449 h 608706"/>
              <a:gd name="connsiteX13" fmla="*/ 94490 w 522749"/>
              <a:gd name="connsiteY13" fmla="*/ 487262 h 608706"/>
              <a:gd name="connsiteX14" fmla="*/ 56390 w 522749"/>
              <a:gd name="connsiteY14" fmla="*/ 499168 h 608706"/>
              <a:gd name="connsiteX15" fmla="*/ 0 w 522749"/>
              <a:gd name="connsiteY15" fmla="*/ 505434 h 608706"/>
              <a:gd name="connsiteX16" fmla="*/ 0 w 522749"/>
              <a:gd name="connsiteY16" fmla="*/ 563616 h 608706"/>
              <a:gd name="connsiteX17" fmla="*/ 1621 w 522749"/>
              <a:gd name="connsiteY17" fmla="*/ 575368 h 608706"/>
              <a:gd name="connsiteX18" fmla="*/ 84965 w 522749"/>
              <a:gd name="connsiteY18" fmla="*/ 575368 h 608706"/>
              <a:gd name="connsiteX19" fmla="*/ 118302 w 522749"/>
              <a:gd name="connsiteY19" fmla="*/ 587274 h 608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2749" h="608706">
                <a:moveTo>
                  <a:pt x="139733" y="608706"/>
                </a:moveTo>
                <a:lnTo>
                  <a:pt x="175452" y="606324"/>
                </a:lnTo>
                <a:lnTo>
                  <a:pt x="204027" y="592037"/>
                </a:lnTo>
                <a:lnTo>
                  <a:pt x="320708" y="592037"/>
                </a:lnTo>
                <a:lnTo>
                  <a:pt x="337377" y="601562"/>
                </a:lnTo>
                <a:lnTo>
                  <a:pt x="354046" y="608706"/>
                </a:lnTo>
                <a:lnTo>
                  <a:pt x="370715" y="603943"/>
                </a:lnTo>
                <a:lnTo>
                  <a:pt x="394527" y="587274"/>
                </a:lnTo>
                <a:lnTo>
                  <a:pt x="463583" y="587274"/>
                </a:lnTo>
                <a:lnTo>
                  <a:pt x="522749" y="0"/>
                </a:lnTo>
                <a:lnTo>
                  <a:pt x="181735" y="0"/>
                </a:lnTo>
                <a:lnTo>
                  <a:pt x="144496" y="420587"/>
                </a:lnTo>
                <a:lnTo>
                  <a:pt x="118302" y="463449"/>
                </a:lnTo>
                <a:lnTo>
                  <a:pt x="94490" y="487262"/>
                </a:lnTo>
                <a:lnTo>
                  <a:pt x="56390" y="499168"/>
                </a:lnTo>
                <a:lnTo>
                  <a:pt x="0" y="505434"/>
                </a:lnTo>
                <a:lnTo>
                  <a:pt x="0" y="563616"/>
                </a:lnTo>
                <a:lnTo>
                  <a:pt x="1621" y="575368"/>
                </a:lnTo>
                <a:lnTo>
                  <a:pt x="84965" y="575368"/>
                </a:lnTo>
                <a:lnTo>
                  <a:pt x="118302" y="587274"/>
                </a:lnTo>
                <a:close/>
              </a:path>
            </a:pathLst>
          </a:custGeom>
        </p:spPr>
      </p:pic>
    </p:spTree>
    <p:extLst>
      <p:ext uri="{BB962C8B-B14F-4D97-AF65-F5344CB8AC3E}">
        <p14:creationId xmlns:p14="http://schemas.microsoft.com/office/powerpoint/2010/main" val="364617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8" presetClass="emph" presetSubtype="0" fill="hold" nodeType="withEffect">
                                  <p:stCondLst>
                                    <p:cond delay="500"/>
                                  </p:stCondLst>
                                  <p:childTnLst>
                                    <p:animRot by="21600000">
                                      <p:cBhvr>
                                        <p:cTn id="12" dur="2000" fill="hold"/>
                                        <p:tgtEl>
                                          <p:spTgt spid="37"/>
                                        </p:tgtEl>
                                        <p:attrNameLst>
                                          <p:attrName>r</p:attrName>
                                        </p:attrNameLst>
                                      </p:cBhvr>
                                    </p:animRot>
                                  </p:childTnLst>
                                </p:cTn>
                              </p:par>
                              <p:par>
                                <p:cTn id="13" presetID="1" presetClass="entr" presetSubtype="0" fill="hold" grpId="0" nodeType="withEffect">
                                  <p:stCondLst>
                                    <p:cond delay="1000"/>
                                  </p:stCondLst>
                                  <p:childTnLst>
                                    <p:set>
                                      <p:cBhvr>
                                        <p:cTn id="14" dur="1" fill="hold">
                                          <p:stCondLst>
                                            <p:cond delay="0"/>
                                          </p:stCondLst>
                                        </p:cTn>
                                        <p:tgtEl>
                                          <p:spTgt spid="61"/>
                                        </p:tgtEl>
                                        <p:attrNameLst>
                                          <p:attrName>style.visibility</p:attrName>
                                        </p:attrNameLst>
                                      </p:cBhvr>
                                      <p:to>
                                        <p:strVal val="visible"/>
                                      </p:to>
                                    </p:set>
                                  </p:childTnLst>
                                </p:cTn>
                              </p:par>
                              <p:par>
                                <p:cTn id="15" presetID="1" presetClass="entr" presetSubtype="0" fill="hold" grpId="0" nodeType="withEffect">
                                  <p:stCondLst>
                                    <p:cond delay="1500"/>
                                  </p:stCondLst>
                                  <p:childTnLst>
                                    <p:set>
                                      <p:cBhvr>
                                        <p:cTn id="16" dur="1" fill="hold">
                                          <p:stCondLst>
                                            <p:cond delay="0"/>
                                          </p:stCondLst>
                                        </p:cTn>
                                        <p:tgtEl>
                                          <p:spTgt spid="60"/>
                                        </p:tgtEl>
                                        <p:attrNameLst>
                                          <p:attrName>style.visibility</p:attrName>
                                        </p:attrNameLst>
                                      </p:cBhvr>
                                      <p:to>
                                        <p:strVal val="visible"/>
                                      </p:to>
                                    </p:set>
                                  </p:childTnLst>
                                </p:cTn>
                              </p:par>
                              <p:par>
                                <p:cTn id="17" presetID="1" presetClass="entr" presetSubtype="0" fill="hold" grpId="0" nodeType="withEffect">
                                  <p:stCondLst>
                                    <p:cond delay="2000"/>
                                  </p:stCondLst>
                                  <p:childTnLst>
                                    <p:set>
                                      <p:cBhvr>
                                        <p:cTn id="18" dur="1" fill="hold">
                                          <p:stCondLst>
                                            <p:cond delay="0"/>
                                          </p:stCondLst>
                                        </p:cTn>
                                        <p:tgtEl>
                                          <p:spTgt spid="62"/>
                                        </p:tgtEl>
                                        <p:attrNameLst>
                                          <p:attrName>style.visibility</p:attrName>
                                        </p:attrNameLst>
                                      </p:cBhvr>
                                      <p:to>
                                        <p:strVal val="visible"/>
                                      </p:to>
                                    </p:set>
                                  </p:childTnLst>
                                </p:cTn>
                              </p:par>
                              <p:par>
                                <p:cTn id="19" presetID="1" presetClass="entr" presetSubtype="0" fill="hold" grpId="0" nodeType="withEffect">
                                  <p:stCondLst>
                                    <p:cond delay="2500"/>
                                  </p:stCondLst>
                                  <p:childTnLst>
                                    <p:set>
                                      <p:cBhvr>
                                        <p:cTn id="20" dur="1" fill="hold">
                                          <p:stCondLst>
                                            <p:cond delay="0"/>
                                          </p:stCondLst>
                                        </p:cTn>
                                        <p:tgtEl>
                                          <p:spTgt spid="5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40" grpId="0" animBg="1"/>
      <p:bldP spid="4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グループ化 62">
            <a:extLst>
              <a:ext uri="{FF2B5EF4-FFF2-40B4-BE49-F238E27FC236}">
                <a16:creationId xmlns:a16="http://schemas.microsoft.com/office/drawing/2014/main" id="{ACACAC35-11DF-4A99-B3A4-2EF9B976170D}"/>
              </a:ext>
            </a:extLst>
          </p:cNvPr>
          <p:cNvGrpSpPr/>
          <p:nvPr/>
        </p:nvGrpSpPr>
        <p:grpSpPr>
          <a:xfrm>
            <a:off x="1224000" y="2628000"/>
            <a:ext cx="4680000" cy="3852000"/>
            <a:chOff x="1224000" y="2628000"/>
            <a:chExt cx="4680000" cy="3852000"/>
          </a:xfrm>
        </p:grpSpPr>
        <p:grpSp>
          <p:nvGrpSpPr>
            <p:cNvPr id="64" name="グループ化 63">
              <a:extLst>
                <a:ext uri="{FF2B5EF4-FFF2-40B4-BE49-F238E27FC236}">
                  <a16:creationId xmlns:a16="http://schemas.microsoft.com/office/drawing/2014/main" id="{A486EA72-04AC-49F8-8735-C81697FBA5F3}"/>
                </a:ext>
              </a:extLst>
            </p:cNvPr>
            <p:cNvGrpSpPr/>
            <p:nvPr/>
          </p:nvGrpSpPr>
          <p:grpSpPr>
            <a:xfrm>
              <a:off x="1224000" y="2628000"/>
              <a:ext cx="2124000" cy="1908000"/>
              <a:chOff x="1236841" y="2615604"/>
              <a:chExt cx="2124000" cy="1908000"/>
            </a:xfrm>
          </p:grpSpPr>
          <p:sp>
            <p:nvSpPr>
              <p:cNvPr id="101" name="正方形/長方形 100">
                <a:extLst>
                  <a:ext uri="{FF2B5EF4-FFF2-40B4-BE49-F238E27FC236}">
                    <a16:creationId xmlns:a16="http://schemas.microsoft.com/office/drawing/2014/main" id="{D0C973EA-B113-4B07-AF80-6F42460E1DA9}"/>
                  </a:ext>
                </a:extLst>
              </p:cNvPr>
              <p:cNvSpPr/>
              <p:nvPr/>
            </p:nvSpPr>
            <p:spPr>
              <a:xfrm>
                <a:off x="1236841" y="2615604"/>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2" name="図 101">
                <a:extLst>
                  <a:ext uri="{FF2B5EF4-FFF2-40B4-BE49-F238E27FC236}">
                    <a16:creationId xmlns:a16="http://schemas.microsoft.com/office/drawing/2014/main" id="{0AA977E3-6A01-4C99-A927-7CBE7D2537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51020" y="2711663"/>
                <a:ext cx="1895642" cy="1715882"/>
              </a:xfrm>
              <a:prstGeom prst="rect">
                <a:avLst/>
              </a:prstGeom>
            </p:spPr>
          </p:pic>
          <p:sp>
            <p:nvSpPr>
              <p:cNvPr id="103" name="フリーフォーム 33">
                <a:extLst>
                  <a:ext uri="{FF2B5EF4-FFF2-40B4-BE49-F238E27FC236}">
                    <a16:creationId xmlns:a16="http://schemas.microsoft.com/office/drawing/2014/main" id="{3FF64DD7-278C-446C-ADCF-799AADFD2413}"/>
                  </a:ext>
                </a:extLst>
              </p:cNvPr>
              <p:cNvSpPr/>
              <p:nvPr/>
            </p:nvSpPr>
            <p:spPr>
              <a:xfrm rot="735163">
                <a:off x="1986983" y="3911817"/>
                <a:ext cx="635693" cy="136754"/>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930979"/>
                  <a:gd name="connsiteY0" fmla="*/ 328800 h 328800"/>
                  <a:gd name="connsiteX1" fmla="*/ 2930980 w 2930979"/>
                  <a:gd name="connsiteY1" fmla="*/ -1 h 328800"/>
                  <a:gd name="connsiteX0" fmla="*/ 0 w 3013462"/>
                  <a:gd name="connsiteY0" fmla="*/ 337543 h 337543"/>
                  <a:gd name="connsiteX1" fmla="*/ 3013461 w 3013462"/>
                  <a:gd name="connsiteY1" fmla="*/ 1 h 337543"/>
                  <a:gd name="connsiteX0" fmla="*/ 1 w 2919315"/>
                  <a:gd name="connsiteY0" fmla="*/ 306487 h 306487"/>
                  <a:gd name="connsiteX1" fmla="*/ 2919314 w 2919315"/>
                  <a:gd name="connsiteY1" fmla="*/ 1 h 306487"/>
                  <a:gd name="connsiteX0" fmla="*/ 1 w 2919315"/>
                  <a:gd name="connsiteY0" fmla="*/ 306487 h 306487"/>
                  <a:gd name="connsiteX1" fmla="*/ 2919315 w 2919315"/>
                  <a:gd name="connsiteY1" fmla="*/ 0 h 306487"/>
                </a:gdLst>
                <a:ahLst/>
                <a:cxnLst>
                  <a:cxn ang="0">
                    <a:pos x="connsiteX0" y="connsiteY0"/>
                  </a:cxn>
                  <a:cxn ang="0">
                    <a:pos x="connsiteX1" y="connsiteY1"/>
                  </a:cxn>
                </a:cxnLst>
                <a:rect l="l" t="t" r="r" b="b"/>
                <a:pathLst>
                  <a:path w="2919315" h="306487">
                    <a:moveTo>
                      <a:pt x="1" y="306487"/>
                    </a:moveTo>
                    <a:lnTo>
                      <a:pt x="2919315"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04" name="円形吹き出し 47">
                <a:extLst>
                  <a:ext uri="{FF2B5EF4-FFF2-40B4-BE49-F238E27FC236}">
                    <a16:creationId xmlns:a16="http://schemas.microsoft.com/office/drawing/2014/main" id="{055282D5-CDD5-4933-BD64-0482C9B7B406}"/>
                  </a:ext>
                </a:extLst>
              </p:cNvPr>
              <p:cNvSpPr/>
              <p:nvPr/>
            </p:nvSpPr>
            <p:spPr>
              <a:xfrm>
                <a:off x="1454567" y="2615604"/>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dirty="0">
                    <a:solidFill>
                      <a:prstClr val="black"/>
                    </a:solidFill>
                    <a:effectLst>
                      <a:glow rad="177800">
                        <a:prstClr val="white"/>
                      </a:glow>
                    </a:effectLst>
                  </a:rPr>
                  <a:t>3</a:t>
                </a:r>
                <a:r>
                  <a:rPr lang="ja-JP" altLang="en-US" sz="1600" dirty="0">
                    <a:solidFill>
                      <a:prstClr val="black"/>
                    </a:solidFill>
                    <a:effectLst>
                      <a:glow rad="177800">
                        <a:prstClr val="white"/>
                      </a:glow>
                    </a:effectLst>
                  </a:rPr>
                  <a:t>と</a:t>
                </a:r>
                <a:r>
                  <a:rPr lang="en-US" altLang="ja-JP" sz="1600" dirty="0">
                    <a:solidFill>
                      <a:prstClr val="black"/>
                    </a:solidFill>
                    <a:effectLst>
                      <a:glow rad="177800">
                        <a:prstClr val="white"/>
                      </a:glow>
                    </a:effectLst>
                  </a:rPr>
                  <a:t>9</a:t>
                </a:r>
              </a:p>
            </p:txBody>
          </p:sp>
        </p:grpSp>
        <p:grpSp>
          <p:nvGrpSpPr>
            <p:cNvPr id="65" name="グループ化 64">
              <a:extLst>
                <a:ext uri="{FF2B5EF4-FFF2-40B4-BE49-F238E27FC236}">
                  <a16:creationId xmlns:a16="http://schemas.microsoft.com/office/drawing/2014/main" id="{7706952F-F21E-4116-9103-0946C71D270C}"/>
                </a:ext>
              </a:extLst>
            </p:cNvPr>
            <p:cNvGrpSpPr/>
            <p:nvPr/>
          </p:nvGrpSpPr>
          <p:grpSpPr>
            <a:xfrm>
              <a:off x="3780000" y="4572000"/>
              <a:ext cx="2124000" cy="1908000"/>
              <a:chOff x="1236841" y="2615604"/>
              <a:chExt cx="2124000" cy="1908000"/>
            </a:xfrm>
          </p:grpSpPr>
          <p:sp>
            <p:nvSpPr>
              <p:cNvPr id="92" name="正方形/長方形 91">
                <a:extLst>
                  <a:ext uri="{FF2B5EF4-FFF2-40B4-BE49-F238E27FC236}">
                    <a16:creationId xmlns:a16="http://schemas.microsoft.com/office/drawing/2014/main" id="{D9B23EF2-19FC-47E3-B6F3-B456FB691946}"/>
                  </a:ext>
                </a:extLst>
              </p:cNvPr>
              <p:cNvSpPr/>
              <p:nvPr/>
            </p:nvSpPr>
            <p:spPr>
              <a:xfrm>
                <a:off x="1236841" y="2615604"/>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3" name="図 92">
                <a:extLst>
                  <a:ext uri="{FF2B5EF4-FFF2-40B4-BE49-F238E27FC236}">
                    <a16:creationId xmlns:a16="http://schemas.microsoft.com/office/drawing/2014/main" id="{370C05A2-D3E1-4653-8503-AF794EFF5CD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351020" y="2711663"/>
                <a:ext cx="1895641" cy="1715882"/>
              </a:xfrm>
              <a:prstGeom prst="rect">
                <a:avLst/>
              </a:prstGeom>
            </p:spPr>
          </p:pic>
          <p:sp>
            <p:nvSpPr>
              <p:cNvPr id="94" name="フリーフォーム 33">
                <a:extLst>
                  <a:ext uri="{FF2B5EF4-FFF2-40B4-BE49-F238E27FC236}">
                    <a16:creationId xmlns:a16="http://schemas.microsoft.com/office/drawing/2014/main" id="{DF4BDE50-0014-4760-B0D4-40E9AA5A6524}"/>
                  </a:ext>
                </a:extLst>
              </p:cNvPr>
              <p:cNvSpPr/>
              <p:nvPr/>
            </p:nvSpPr>
            <p:spPr>
              <a:xfrm rot="735163">
                <a:off x="1983711" y="3701596"/>
                <a:ext cx="635693" cy="136754"/>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930979"/>
                  <a:gd name="connsiteY0" fmla="*/ 328800 h 328800"/>
                  <a:gd name="connsiteX1" fmla="*/ 2930980 w 2930979"/>
                  <a:gd name="connsiteY1" fmla="*/ -1 h 328800"/>
                  <a:gd name="connsiteX0" fmla="*/ 0 w 3013462"/>
                  <a:gd name="connsiteY0" fmla="*/ 337543 h 337543"/>
                  <a:gd name="connsiteX1" fmla="*/ 3013461 w 3013462"/>
                  <a:gd name="connsiteY1" fmla="*/ 1 h 337543"/>
                  <a:gd name="connsiteX0" fmla="*/ 1 w 2919315"/>
                  <a:gd name="connsiteY0" fmla="*/ 306487 h 306487"/>
                  <a:gd name="connsiteX1" fmla="*/ 2919314 w 2919315"/>
                  <a:gd name="connsiteY1" fmla="*/ 1 h 306487"/>
                  <a:gd name="connsiteX0" fmla="*/ 1 w 2919315"/>
                  <a:gd name="connsiteY0" fmla="*/ 306487 h 306487"/>
                  <a:gd name="connsiteX1" fmla="*/ 2919315 w 2919315"/>
                  <a:gd name="connsiteY1" fmla="*/ 0 h 306487"/>
                </a:gdLst>
                <a:ahLst/>
                <a:cxnLst>
                  <a:cxn ang="0">
                    <a:pos x="connsiteX0" y="connsiteY0"/>
                  </a:cxn>
                  <a:cxn ang="0">
                    <a:pos x="connsiteX1" y="connsiteY1"/>
                  </a:cxn>
                </a:cxnLst>
                <a:rect l="l" t="t" r="r" b="b"/>
                <a:pathLst>
                  <a:path w="2919315" h="306487">
                    <a:moveTo>
                      <a:pt x="1" y="306487"/>
                    </a:moveTo>
                    <a:lnTo>
                      <a:pt x="2919315"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95" name="円形吹き出し 47">
                <a:extLst>
                  <a:ext uri="{FF2B5EF4-FFF2-40B4-BE49-F238E27FC236}">
                    <a16:creationId xmlns:a16="http://schemas.microsoft.com/office/drawing/2014/main" id="{3B3FC59F-DBBD-4F76-BEBB-869BC7A71983}"/>
                  </a:ext>
                </a:extLst>
              </p:cNvPr>
              <p:cNvSpPr/>
              <p:nvPr/>
            </p:nvSpPr>
            <p:spPr>
              <a:xfrm>
                <a:off x="1454567" y="2615604"/>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dirty="0">
                    <a:solidFill>
                      <a:prstClr val="black"/>
                    </a:solidFill>
                    <a:effectLst>
                      <a:glow rad="177800">
                        <a:prstClr val="white"/>
                      </a:glow>
                    </a:effectLst>
                  </a:rPr>
                  <a:t>3</a:t>
                </a:r>
                <a:r>
                  <a:rPr lang="ja-JP" altLang="en-US" sz="1600" dirty="0">
                    <a:solidFill>
                      <a:prstClr val="black"/>
                    </a:solidFill>
                    <a:effectLst>
                      <a:glow rad="177800">
                        <a:prstClr val="white"/>
                      </a:glow>
                    </a:effectLst>
                  </a:rPr>
                  <a:t>と</a:t>
                </a:r>
                <a:r>
                  <a:rPr lang="en-US" altLang="ja-JP" sz="1600" dirty="0">
                    <a:solidFill>
                      <a:prstClr val="black"/>
                    </a:solidFill>
                    <a:effectLst>
                      <a:glow rad="177800">
                        <a:prstClr val="white"/>
                      </a:glow>
                    </a:effectLst>
                  </a:rPr>
                  <a:t>9</a:t>
                </a:r>
              </a:p>
            </p:txBody>
          </p:sp>
        </p:grpSp>
        <p:grpSp>
          <p:nvGrpSpPr>
            <p:cNvPr id="67" name="グループ化 66">
              <a:extLst>
                <a:ext uri="{FF2B5EF4-FFF2-40B4-BE49-F238E27FC236}">
                  <a16:creationId xmlns:a16="http://schemas.microsoft.com/office/drawing/2014/main" id="{174617E0-DDBF-4149-BF38-32BEBCB809AF}"/>
                </a:ext>
              </a:extLst>
            </p:cNvPr>
            <p:cNvGrpSpPr/>
            <p:nvPr/>
          </p:nvGrpSpPr>
          <p:grpSpPr>
            <a:xfrm>
              <a:off x="3780000" y="2628000"/>
              <a:ext cx="2124000" cy="1908000"/>
              <a:chOff x="1236841" y="2615604"/>
              <a:chExt cx="2124000" cy="1908000"/>
            </a:xfrm>
          </p:grpSpPr>
          <p:sp>
            <p:nvSpPr>
              <p:cNvPr id="82" name="正方形/長方形 81">
                <a:extLst>
                  <a:ext uri="{FF2B5EF4-FFF2-40B4-BE49-F238E27FC236}">
                    <a16:creationId xmlns:a16="http://schemas.microsoft.com/office/drawing/2014/main" id="{20AC6B2C-FBFE-4484-A7E0-5BB1412C285F}"/>
                  </a:ext>
                </a:extLst>
              </p:cNvPr>
              <p:cNvSpPr/>
              <p:nvPr/>
            </p:nvSpPr>
            <p:spPr>
              <a:xfrm>
                <a:off x="1236841" y="2615604"/>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83" name="図 82">
                <a:extLst>
                  <a:ext uri="{FF2B5EF4-FFF2-40B4-BE49-F238E27FC236}">
                    <a16:creationId xmlns:a16="http://schemas.microsoft.com/office/drawing/2014/main" id="{77CEA2D6-5E7C-44D6-98C3-D67A4E96C52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351020" y="2711663"/>
                <a:ext cx="1895642" cy="1715882"/>
              </a:xfrm>
              <a:prstGeom prst="rect">
                <a:avLst/>
              </a:prstGeom>
            </p:spPr>
          </p:pic>
          <p:sp>
            <p:nvSpPr>
              <p:cNvPr id="85" name="フリーフォーム 33">
                <a:extLst>
                  <a:ext uri="{FF2B5EF4-FFF2-40B4-BE49-F238E27FC236}">
                    <a16:creationId xmlns:a16="http://schemas.microsoft.com/office/drawing/2014/main" id="{25FDE3E8-87C4-423B-ADEE-6C2A5EF436A6}"/>
                  </a:ext>
                </a:extLst>
              </p:cNvPr>
              <p:cNvSpPr/>
              <p:nvPr/>
            </p:nvSpPr>
            <p:spPr>
              <a:xfrm rot="5400000">
                <a:off x="1866632" y="3889308"/>
                <a:ext cx="648000" cy="0"/>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89" name="円形吹き出し 47">
                <a:extLst>
                  <a:ext uri="{FF2B5EF4-FFF2-40B4-BE49-F238E27FC236}">
                    <a16:creationId xmlns:a16="http://schemas.microsoft.com/office/drawing/2014/main" id="{7A6DE9A7-88AE-4A0A-883C-16A1A6B5BBEA}"/>
                  </a:ext>
                </a:extLst>
              </p:cNvPr>
              <p:cNvSpPr/>
              <p:nvPr/>
            </p:nvSpPr>
            <p:spPr>
              <a:xfrm>
                <a:off x="1454567" y="2615604"/>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dirty="0">
                    <a:solidFill>
                      <a:prstClr val="black"/>
                    </a:solidFill>
                    <a:effectLst>
                      <a:glow rad="177800">
                        <a:prstClr val="white"/>
                      </a:glow>
                    </a:effectLst>
                  </a:rPr>
                  <a:t>3</a:t>
                </a:r>
                <a:r>
                  <a:rPr lang="ja-JP" altLang="en-US" sz="1600" dirty="0">
                    <a:solidFill>
                      <a:prstClr val="black"/>
                    </a:solidFill>
                    <a:effectLst>
                      <a:glow rad="177800">
                        <a:prstClr val="white"/>
                      </a:glow>
                    </a:effectLst>
                  </a:rPr>
                  <a:t>と</a:t>
                </a:r>
                <a:r>
                  <a:rPr lang="en-US" altLang="ja-JP" sz="1600" dirty="0">
                    <a:solidFill>
                      <a:prstClr val="black"/>
                    </a:solidFill>
                    <a:effectLst>
                      <a:glow rad="177800">
                        <a:prstClr val="white"/>
                      </a:glow>
                    </a:effectLst>
                  </a:rPr>
                  <a:t>9</a:t>
                </a:r>
              </a:p>
            </p:txBody>
          </p:sp>
        </p:grpSp>
        <p:grpSp>
          <p:nvGrpSpPr>
            <p:cNvPr id="68" name="グループ化 67">
              <a:extLst>
                <a:ext uri="{FF2B5EF4-FFF2-40B4-BE49-F238E27FC236}">
                  <a16:creationId xmlns:a16="http://schemas.microsoft.com/office/drawing/2014/main" id="{CE782666-4E6E-436B-A346-243A93F48378}"/>
                </a:ext>
              </a:extLst>
            </p:cNvPr>
            <p:cNvGrpSpPr/>
            <p:nvPr/>
          </p:nvGrpSpPr>
          <p:grpSpPr>
            <a:xfrm>
              <a:off x="1224000" y="4572000"/>
              <a:ext cx="2124000" cy="1908000"/>
              <a:chOff x="1236841" y="2615604"/>
              <a:chExt cx="2124000" cy="1908000"/>
            </a:xfrm>
          </p:grpSpPr>
          <p:sp>
            <p:nvSpPr>
              <p:cNvPr id="70" name="正方形/長方形 69">
                <a:extLst>
                  <a:ext uri="{FF2B5EF4-FFF2-40B4-BE49-F238E27FC236}">
                    <a16:creationId xmlns:a16="http://schemas.microsoft.com/office/drawing/2014/main" id="{8D62F11E-6A54-4995-9F3B-08C328C0C708}"/>
                  </a:ext>
                </a:extLst>
              </p:cNvPr>
              <p:cNvSpPr/>
              <p:nvPr/>
            </p:nvSpPr>
            <p:spPr>
              <a:xfrm>
                <a:off x="1236841" y="2615604"/>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1" name="図 70">
                <a:extLst>
                  <a:ext uri="{FF2B5EF4-FFF2-40B4-BE49-F238E27FC236}">
                    <a16:creationId xmlns:a16="http://schemas.microsoft.com/office/drawing/2014/main" id="{761A0F73-9FD1-4F1B-8FE4-205853499AF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351020" y="2711663"/>
                <a:ext cx="1895641" cy="1715882"/>
              </a:xfrm>
              <a:prstGeom prst="rect">
                <a:avLst/>
              </a:prstGeom>
            </p:spPr>
          </p:pic>
          <p:sp>
            <p:nvSpPr>
              <p:cNvPr id="72" name="フリーフォーム 33">
                <a:extLst>
                  <a:ext uri="{FF2B5EF4-FFF2-40B4-BE49-F238E27FC236}">
                    <a16:creationId xmlns:a16="http://schemas.microsoft.com/office/drawing/2014/main" id="{11DD7886-AE84-4DFD-9C80-013E604CB06B}"/>
                  </a:ext>
                </a:extLst>
              </p:cNvPr>
              <p:cNvSpPr/>
              <p:nvPr/>
            </p:nvSpPr>
            <p:spPr>
              <a:xfrm rot="5400000">
                <a:off x="2089019" y="3893604"/>
                <a:ext cx="648000" cy="0"/>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76" name="円形吹き出し 47">
                <a:extLst>
                  <a:ext uri="{FF2B5EF4-FFF2-40B4-BE49-F238E27FC236}">
                    <a16:creationId xmlns:a16="http://schemas.microsoft.com/office/drawing/2014/main" id="{167398DE-7BC7-4D42-B7B2-A9B14C5C6EFC}"/>
                  </a:ext>
                </a:extLst>
              </p:cNvPr>
              <p:cNvSpPr/>
              <p:nvPr/>
            </p:nvSpPr>
            <p:spPr>
              <a:xfrm>
                <a:off x="1454567" y="2615604"/>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dirty="0">
                    <a:solidFill>
                      <a:prstClr val="black"/>
                    </a:solidFill>
                    <a:effectLst>
                      <a:glow rad="177800">
                        <a:prstClr val="white"/>
                      </a:glow>
                    </a:effectLst>
                  </a:rPr>
                  <a:t>3</a:t>
                </a:r>
                <a:r>
                  <a:rPr lang="ja-JP" altLang="en-US" sz="1600" dirty="0">
                    <a:solidFill>
                      <a:prstClr val="black"/>
                    </a:solidFill>
                    <a:effectLst>
                      <a:glow rad="177800">
                        <a:prstClr val="white"/>
                      </a:glow>
                    </a:effectLst>
                  </a:rPr>
                  <a:t>と</a:t>
                </a:r>
                <a:r>
                  <a:rPr lang="en-US" altLang="ja-JP" sz="1600" dirty="0">
                    <a:solidFill>
                      <a:prstClr val="black"/>
                    </a:solidFill>
                    <a:effectLst>
                      <a:glow rad="177800">
                        <a:prstClr val="white"/>
                      </a:glow>
                    </a:effectLst>
                  </a:rPr>
                  <a:t>9</a:t>
                </a:r>
              </a:p>
            </p:txBody>
          </p:sp>
        </p:grpSp>
      </p:grpSp>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すべての置き方（</a:t>
            </a:r>
            <a:r>
              <a:rPr lang="en-US" altLang="ja-JP" dirty="0"/>
              <a:t>4/4</a:t>
            </a:r>
            <a:r>
              <a:rPr lang="ja-JP" altLang="en-US" dirty="0"/>
              <a:t>）</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時計の考察３</a:t>
            </a:r>
          </a:p>
        </p:txBody>
      </p:sp>
      <p:pic>
        <p:nvPicPr>
          <p:cNvPr id="36" name="図 35">
            <a:extLst>
              <a:ext uri="{FF2B5EF4-FFF2-40B4-BE49-F238E27FC236}">
                <a16:creationId xmlns:a16="http://schemas.microsoft.com/office/drawing/2014/main" id="{28ACD167-F79B-45FA-8C4C-40538BFA881F}"/>
              </a:ext>
            </a:extLst>
          </p:cNvPr>
          <p:cNvPicPr>
            <a:picLocks noChangeAspect="1"/>
          </p:cNvPicPr>
          <p:nvPr/>
        </p:nvPicPr>
        <p:blipFill>
          <a:blip r:embed="rId7"/>
          <a:stretch>
            <a:fillRect/>
          </a:stretch>
        </p:blipFill>
        <p:spPr>
          <a:xfrm>
            <a:off x="77284" y="576478"/>
            <a:ext cx="1067278" cy="1106373"/>
          </a:xfrm>
          <a:prstGeom prst="rect">
            <a:avLst/>
          </a:prstGeom>
        </p:spPr>
      </p:pic>
      <p:grpSp>
        <p:nvGrpSpPr>
          <p:cNvPr id="12" name="グループ化 11">
            <a:extLst>
              <a:ext uri="{FF2B5EF4-FFF2-40B4-BE49-F238E27FC236}">
                <a16:creationId xmlns:a16="http://schemas.microsoft.com/office/drawing/2014/main" id="{E6C2998A-A620-4873-B84C-108BF05780E6}"/>
              </a:ext>
            </a:extLst>
          </p:cNvPr>
          <p:cNvGrpSpPr/>
          <p:nvPr/>
        </p:nvGrpSpPr>
        <p:grpSpPr>
          <a:xfrm>
            <a:off x="6372000" y="4572000"/>
            <a:ext cx="2124000" cy="1915690"/>
            <a:chOff x="6332321" y="4552148"/>
            <a:chExt cx="2124000" cy="1915690"/>
          </a:xfrm>
        </p:grpSpPr>
        <p:grpSp>
          <p:nvGrpSpPr>
            <p:cNvPr id="37" name="グループ化 36">
              <a:extLst>
                <a:ext uri="{FF2B5EF4-FFF2-40B4-BE49-F238E27FC236}">
                  <a16:creationId xmlns:a16="http://schemas.microsoft.com/office/drawing/2014/main" id="{47295AEC-4221-446F-9E0D-5F7F653B55C7}"/>
                </a:ext>
              </a:extLst>
            </p:cNvPr>
            <p:cNvGrpSpPr/>
            <p:nvPr/>
          </p:nvGrpSpPr>
          <p:grpSpPr>
            <a:xfrm>
              <a:off x="6332321" y="4559838"/>
              <a:ext cx="2124000" cy="1908000"/>
              <a:chOff x="3797220" y="4552489"/>
              <a:chExt cx="2124000" cy="1908000"/>
            </a:xfrm>
          </p:grpSpPr>
          <p:sp>
            <p:nvSpPr>
              <p:cNvPr id="38" name="正方形/長方形 37">
                <a:extLst>
                  <a:ext uri="{FF2B5EF4-FFF2-40B4-BE49-F238E27FC236}">
                    <a16:creationId xmlns:a16="http://schemas.microsoft.com/office/drawing/2014/main" id="{E4116606-0792-400D-8A58-9D9279ABB5BA}"/>
                  </a:ext>
                </a:extLst>
              </p:cNvPr>
              <p:cNvSpPr/>
              <p:nvPr/>
            </p:nvSpPr>
            <p:spPr>
              <a:xfrm>
                <a:off x="3797220" y="4552489"/>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39" name="図 38">
                <a:extLst>
                  <a:ext uri="{FF2B5EF4-FFF2-40B4-BE49-F238E27FC236}">
                    <a16:creationId xmlns:a16="http://schemas.microsoft.com/office/drawing/2014/main" id="{8B30F9CF-4852-4725-9A24-32A64F12AEE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911399" y="4648548"/>
                <a:ext cx="1895641" cy="1715882"/>
              </a:xfrm>
              <a:prstGeom prst="rect">
                <a:avLst/>
              </a:prstGeom>
            </p:spPr>
          </p:pic>
        </p:grpSp>
        <p:sp>
          <p:nvSpPr>
            <p:cNvPr id="42" name="円形吹き出し 47">
              <a:extLst>
                <a:ext uri="{FF2B5EF4-FFF2-40B4-BE49-F238E27FC236}">
                  <a16:creationId xmlns:a16="http://schemas.microsoft.com/office/drawing/2014/main" id="{AB50C267-C2B5-4F02-B9AE-08260FB26B58}"/>
                </a:ext>
              </a:extLst>
            </p:cNvPr>
            <p:cNvSpPr/>
            <p:nvPr/>
          </p:nvSpPr>
          <p:spPr>
            <a:xfrm>
              <a:off x="6548321" y="4552148"/>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dirty="0">
                  <a:solidFill>
                    <a:prstClr val="black"/>
                  </a:solidFill>
                  <a:effectLst>
                    <a:glow rad="177800">
                      <a:prstClr val="white"/>
                    </a:glow>
                  </a:effectLst>
                </a:rPr>
                <a:t>12</a:t>
              </a:r>
              <a:r>
                <a:rPr lang="ja-JP" altLang="en-US" sz="1600" dirty="0">
                  <a:solidFill>
                    <a:prstClr val="black"/>
                  </a:solidFill>
                  <a:effectLst>
                    <a:glow rad="177800">
                      <a:prstClr val="white"/>
                    </a:glow>
                  </a:effectLst>
                </a:rPr>
                <a:t>と</a:t>
              </a:r>
              <a:r>
                <a:rPr lang="en-US" altLang="ja-JP" sz="1600" dirty="0">
                  <a:solidFill>
                    <a:prstClr val="black"/>
                  </a:solidFill>
                  <a:effectLst>
                    <a:glow rad="177800">
                      <a:prstClr val="white"/>
                    </a:glow>
                  </a:effectLst>
                </a:rPr>
                <a:t>6</a:t>
              </a:r>
            </a:p>
          </p:txBody>
        </p:sp>
        <p:sp>
          <p:nvSpPr>
            <p:cNvPr id="46" name="フリーフォーム 33">
              <a:extLst>
                <a:ext uri="{FF2B5EF4-FFF2-40B4-BE49-F238E27FC236}">
                  <a16:creationId xmlns:a16="http://schemas.microsoft.com/office/drawing/2014/main" id="{59ED9320-0A0C-4BBD-9AA6-1576C63A9918}"/>
                </a:ext>
              </a:extLst>
            </p:cNvPr>
            <p:cNvSpPr/>
            <p:nvPr/>
          </p:nvSpPr>
          <p:spPr>
            <a:xfrm rot="5400000">
              <a:off x="6984304" y="5848481"/>
              <a:ext cx="648000" cy="0"/>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grpSp>
        <p:nvGrpSpPr>
          <p:cNvPr id="48" name="グループ化 47">
            <a:extLst>
              <a:ext uri="{FF2B5EF4-FFF2-40B4-BE49-F238E27FC236}">
                <a16:creationId xmlns:a16="http://schemas.microsoft.com/office/drawing/2014/main" id="{95536FE2-EEDA-41EE-925D-C02B607009E3}"/>
              </a:ext>
            </a:extLst>
          </p:cNvPr>
          <p:cNvGrpSpPr/>
          <p:nvPr/>
        </p:nvGrpSpPr>
        <p:grpSpPr>
          <a:xfrm>
            <a:off x="6372000" y="2628000"/>
            <a:ext cx="2124000" cy="1908000"/>
            <a:chOff x="3797221" y="2618625"/>
            <a:chExt cx="2124000" cy="1908000"/>
          </a:xfrm>
        </p:grpSpPr>
        <p:grpSp>
          <p:nvGrpSpPr>
            <p:cNvPr id="49" name="グループ化 48">
              <a:extLst>
                <a:ext uri="{FF2B5EF4-FFF2-40B4-BE49-F238E27FC236}">
                  <a16:creationId xmlns:a16="http://schemas.microsoft.com/office/drawing/2014/main" id="{C09DBC76-095B-422F-8C77-5AC4F3428ABD}"/>
                </a:ext>
              </a:extLst>
            </p:cNvPr>
            <p:cNvGrpSpPr/>
            <p:nvPr/>
          </p:nvGrpSpPr>
          <p:grpSpPr>
            <a:xfrm>
              <a:off x="3797221" y="2618625"/>
              <a:ext cx="2124000" cy="1908000"/>
              <a:chOff x="3797221" y="2618625"/>
              <a:chExt cx="2124000" cy="1908000"/>
            </a:xfrm>
          </p:grpSpPr>
          <p:sp>
            <p:nvSpPr>
              <p:cNvPr id="51" name="正方形/長方形 50">
                <a:extLst>
                  <a:ext uri="{FF2B5EF4-FFF2-40B4-BE49-F238E27FC236}">
                    <a16:creationId xmlns:a16="http://schemas.microsoft.com/office/drawing/2014/main" id="{9EA644FB-5192-4610-90EB-1CB46E5B8EAD}"/>
                  </a:ext>
                </a:extLst>
              </p:cNvPr>
              <p:cNvSpPr/>
              <p:nvPr/>
            </p:nvSpPr>
            <p:spPr>
              <a:xfrm>
                <a:off x="3797221" y="2618625"/>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2" name="図 51">
                <a:extLst>
                  <a:ext uri="{FF2B5EF4-FFF2-40B4-BE49-F238E27FC236}">
                    <a16:creationId xmlns:a16="http://schemas.microsoft.com/office/drawing/2014/main" id="{26C23F45-2518-489C-BB17-450B4837AA5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911400" y="2714684"/>
                <a:ext cx="1895642" cy="1715882"/>
              </a:xfrm>
              <a:prstGeom prst="rect">
                <a:avLst/>
              </a:prstGeom>
            </p:spPr>
          </p:pic>
          <p:sp>
            <p:nvSpPr>
              <p:cNvPr id="53" name="テキスト ボックス 52">
                <a:extLst>
                  <a:ext uri="{FF2B5EF4-FFF2-40B4-BE49-F238E27FC236}">
                    <a16:creationId xmlns:a16="http://schemas.microsoft.com/office/drawing/2014/main" id="{DD65DE67-CA50-4A3C-B4D3-61EBDD6B9632}"/>
                  </a:ext>
                </a:extLst>
              </p:cNvPr>
              <p:cNvSpPr txBox="1"/>
              <p:nvPr/>
            </p:nvSpPr>
            <p:spPr>
              <a:xfrm>
                <a:off x="3797221" y="2618625"/>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⑤</a:t>
                </a:r>
                <a:endParaRPr kumimoji="1" lang="ja-JP" altLang="en-US" sz="1600" dirty="0"/>
              </a:p>
            </p:txBody>
          </p:sp>
          <p:sp>
            <p:nvSpPr>
              <p:cNvPr id="55" name="フリーフォーム 33">
                <a:extLst>
                  <a:ext uri="{FF2B5EF4-FFF2-40B4-BE49-F238E27FC236}">
                    <a16:creationId xmlns:a16="http://schemas.microsoft.com/office/drawing/2014/main" id="{93D4789C-66D7-4BF1-B84F-75BA052F3200}"/>
                  </a:ext>
                </a:extLst>
              </p:cNvPr>
              <p:cNvSpPr/>
              <p:nvPr/>
            </p:nvSpPr>
            <p:spPr>
              <a:xfrm rot="16971595">
                <a:off x="4420502" y="3958157"/>
                <a:ext cx="695712" cy="156142"/>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sp>
          <p:nvSpPr>
            <p:cNvPr id="50" name="円形吹き出し 47">
              <a:extLst>
                <a:ext uri="{FF2B5EF4-FFF2-40B4-BE49-F238E27FC236}">
                  <a16:creationId xmlns:a16="http://schemas.microsoft.com/office/drawing/2014/main" id="{39DB2065-08D0-49FF-94B6-CADB8EEBCE65}"/>
                </a:ext>
              </a:extLst>
            </p:cNvPr>
            <p:cNvSpPr/>
            <p:nvPr/>
          </p:nvSpPr>
          <p:spPr>
            <a:xfrm>
              <a:off x="4011120" y="2621143"/>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dirty="0">
                  <a:solidFill>
                    <a:prstClr val="black"/>
                  </a:solidFill>
                  <a:effectLst>
                    <a:glow rad="177800">
                      <a:prstClr val="white"/>
                    </a:glow>
                  </a:effectLst>
                </a:rPr>
                <a:t>12</a:t>
              </a:r>
              <a:r>
                <a:rPr lang="ja-JP" altLang="en-US" sz="1600" dirty="0">
                  <a:solidFill>
                    <a:prstClr val="black"/>
                  </a:solidFill>
                  <a:effectLst>
                    <a:glow rad="177800">
                      <a:prstClr val="white"/>
                    </a:glow>
                  </a:effectLst>
                </a:rPr>
                <a:t>と</a:t>
              </a:r>
              <a:r>
                <a:rPr lang="en-US" altLang="ja-JP" sz="1600" dirty="0">
                  <a:solidFill>
                    <a:prstClr val="black"/>
                  </a:solidFill>
                  <a:effectLst>
                    <a:glow rad="177800">
                      <a:prstClr val="white"/>
                    </a:glow>
                  </a:effectLst>
                </a:rPr>
                <a:t>6</a:t>
              </a:r>
            </a:p>
          </p:txBody>
        </p:sp>
      </p:grpSp>
      <p:sp>
        <p:nvSpPr>
          <p:cNvPr id="56" name="下矢印 35">
            <a:extLst>
              <a:ext uri="{FF2B5EF4-FFF2-40B4-BE49-F238E27FC236}">
                <a16:creationId xmlns:a16="http://schemas.microsoft.com/office/drawing/2014/main" id="{E55D08B8-B750-4B96-A95E-83D044EB9C26}"/>
              </a:ext>
            </a:extLst>
          </p:cNvPr>
          <p:cNvSpPr/>
          <p:nvPr/>
        </p:nvSpPr>
        <p:spPr>
          <a:xfrm>
            <a:off x="7274474" y="4462634"/>
            <a:ext cx="297432" cy="351888"/>
          </a:xfrm>
          <a:prstGeom prst="downArrow">
            <a:avLst/>
          </a:prstGeom>
          <a:solidFill>
            <a:schemeClr val="accent1">
              <a:lumMod val="40000"/>
              <a:lumOff val="60000"/>
            </a:schemeClr>
          </a:solidFill>
          <a:ln>
            <a:solidFill>
              <a:schemeClr val="accent1">
                <a:lumMod val="75000"/>
              </a:schemeClr>
            </a:solidFill>
          </a:ln>
          <a:effectLst/>
        </p:spPr>
        <p:txBody>
          <a:bodyPr wrap="square" anchor="ctr" anchorCtr="1">
            <a:spAutoFit/>
          </a:bodyPr>
          <a:lstStyle/>
          <a:p>
            <a:pPr algn="ctr"/>
            <a:endParaRPr lang="ja-JP" altLang="en-US" sz="1400">
              <a:solidFill>
                <a:schemeClr val="tx1"/>
              </a:solidFill>
            </a:endParaRPr>
          </a:p>
        </p:txBody>
      </p:sp>
      <p:sp>
        <p:nvSpPr>
          <p:cNvPr id="57" name="円形吹き出し 53">
            <a:extLst>
              <a:ext uri="{FF2B5EF4-FFF2-40B4-BE49-F238E27FC236}">
                <a16:creationId xmlns:a16="http://schemas.microsoft.com/office/drawing/2014/main" id="{710F3BA3-F90C-43FF-8456-A1061EC17920}"/>
              </a:ext>
            </a:extLst>
          </p:cNvPr>
          <p:cNvSpPr/>
          <p:nvPr/>
        </p:nvSpPr>
        <p:spPr>
          <a:xfrm>
            <a:off x="7456993" y="1750324"/>
            <a:ext cx="1338939" cy="713014"/>
          </a:xfrm>
          <a:prstGeom prst="wedgeEllipseCallout">
            <a:avLst>
              <a:gd name="adj1" fmla="val -5685"/>
              <a:gd name="adj2" fmla="val 78487"/>
            </a:avLst>
          </a:prstGeom>
          <a:solidFill>
            <a:schemeClr val="accent1">
              <a:lumMod val="60000"/>
              <a:lumOff val="40000"/>
              <a:alpha val="45000"/>
            </a:schemeClr>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600" dirty="0">
                <a:solidFill>
                  <a:prstClr val="black"/>
                </a:solidFill>
                <a:effectLst>
                  <a:glow rad="177800">
                    <a:prstClr val="white"/>
                  </a:glow>
                </a:effectLst>
              </a:rPr>
              <a:t>⑤の時計を</a:t>
            </a:r>
            <a:endParaRPr lang="en-US" altLang="ja-JP" sz="1600" dirty="0">
              <a:solidFill>
                <a:prstClr val="black"/>
              </a:solidFill>
              <a:effectLst>
                <a:glow rad="177800">
                  <a:prstClr val="white"/>
                </a:glow>
              </a:effectLst>
            </a:endParaRPr>
          </a:p>
          <a:p>
            <a:pPr lvl="0" algn="ctr"/>
            <a:r>
              <a:rPr lang="ja-JP" altLang="en-US" sz="1600" dirty="0">
                <a:solidFill>
                  <a:prstClr val="black"/>
                </a:solidFill>
                <a:effectLst>
                  <a:glow rad="177800">
                    <a:prstClr val="white"/>
                  </a:glow>
                </a:effectLst>
              </a:rPr>
              <a:t>手前に倒す</a:t>
            </a:r>
            <a:endParaRPr lang="en-US" altLang="ja-JP" sz="1600" dirty="0">
              <a:solidFill>
                <a:prstClr val="black"/>
              </a:solidFill>
              <a:effectLst>
                <a:glow rad="177800">
                  <a:prstClr val="white"/>
                </a:glow>
              </a:effectLst>
            </a:endParaRPr>
          </a:p>
        </p:txBody>
      </p:sp>
      <p:sp>
        <p:nvSpPr>
          <p:cNvPr id="58" name="コンテンツ プレースホルダー 95">
            <a:extLst>
              <a:ext uri="{FF2B5EF4-FFF2-40B4-BE49-F238E27FC236}">
                <a16:creationId xmlns:a16="http://schemas.microsoft.com/office/drawing/2014/main" id="{3783217C-614F-4B35-BE8E-4415DD5378B5}"/>
              </a:ext>
            </a:extLst>
          </p:cNvPr>
          <p:cNvSpPr>
            <a:spLocks noGrp="1"/>
          </p:cNvSpPr>
          <p:nvPr>
            <p:ph idx="1"/>
          </p:nvPr>
        </p:nvSpPr>
        <p:spPr>
          <a:xfrm>
            <a:off x="457200" y="836712"/>
            <a:ext cx="3779088" cy="646331"/>
          </a:xfrm>
        </p:spPr>
        <p:txBody>
          <a:bodyPr wrap="square">
            <a:spAutoFit/>
          </a:bodyPr>
          <a:lstStyle/>
          <a:p>
            <a:pPr marL="0" lvl="0" indent="0">
              <a:spcBef>
                <a:spcPts val="0"/>
              </a:spcBef>
              <a:buNone/>
            </a:pPr>
            <a:r>
              <a:rPr lang="ja-JP" altLang="en-US" sz="1800" dirty="0">
                <a:solidFill>
                  <a:prstClr val="black"/>
                </a:solidFill>
              </a:rPr>
              <a:t>　　　　　実像の文字盤が見えない</a:t>
            </a:r>
            <a:endParaRPr lang="en-US" altLang="ja-JP" sz="1800" dirty="0">
              <a:solidFill>
                <a:prstClr val="black"/>
              </a:solidFill>
            </a:endParaRPr>
          </a:p>
          <a:p>
            <a:pPr marL="0" lvl="0" indent="0">
              <a:spcBef>
                <a:spcPts val="0"/>
              </a:spcBef>
              <a:buNone/>
            </a:pPr>
            <a:r>
              <a:rPr lang="ja-JP" altLang="en-US" sz="1800" dirty="0">
                <a:solidFill>
                  <a:prstClr val="black"/>
                </a:solidFill>
              </a:rPr>
              <a:t>　　　　　鏡は床</a:t>
            </a:r>
          </a:p>
        </p:txBody>
      </p:sp>
      <p:sp>
        <p:nvSpPr>
          <p:cNvPr id="59" name="下矢印 35">
            <a:extLst>
              <a:ext uri="{FF2B5EF4-FFF2-40B4-BE49-F238E27FC236}">
                <a16:creationId xmlns:a16="http://schemas.microsoft.com/office/drawing/2014/main" id="{20D1AA07-C332-43D4-B8CA-940E8168F175}"/>
              </a:ext>
            </a:extLst>
          </p:cNvPr>
          <p:cNvSpPr/>
          <p:nvPr/>
        </p:nvSpPr>
        <p:spPr>
          <a:xfrm rot="10800000">
            <a:off x="2110499" y="4476958"/>
            <a:ext cx="297432" cy="351888"/>
          </a:xfrm>
          <a:prstGeom prst="downArrow">
            <a:avLst/>
          </a:prstGeom>
          <a:solidFill>
            <a:schemeClr val="accent1">
              <a:lumMod val="40000"/>
              <a:lumOff val="60000"/>
            </a:schemeClr>
          </a:solidFill>
          <a:ln>
            <a:solidFill>
              <a:schemeClr val="accent1">
                <a:lumMod val="75000"/>
              </a:schemeClr>
            </a:solidFill>
          </a:ln>
          <a:effectLst/>
        </p:spPr>
        <p:txBody>
          <a:bodyPr wrap="square" anchor="ctr" anchorCtr="1">
            <a:spAutoFit/>
          </a:bodyPr>
          <a:lstStyle/>
          <a:p>
            <a:pPr algn="ctr"/>
            <a:endParaRPr lang="ja-JP" altLang="en-US" sz="1400">
              <a:solidFill>
                <a:schemeClr val="tx1"/>
              </a:solidFill>
            </a:endParaRPr>
          </a:p>
        </p:txBody>
      </p:sp>
      <p:sp>
        <p:nvSpPr>
          <p:cNvPr id="60" name="下矢印 35">
            <a:extLst>
              <a:ext uri="{FF2B5EF4-FFF2-40B4-BE49-F238E27FC236}">
                <a16:creationId xmlns:a16="http://schemas.microsoft.com/office/drawing/2014/main" id="{3390FA12-6BBF-4178-B4F4-3F6446EC7574}"/>
              </a:ext>
            </a:extLst>
          </p:cNvPr>
          <p:cNvSpPr/>
          <p:nvPr/>
        </p:nvSpPr>
        <p:spPr>
          <a:xfrm>
            <a:off x="4678918" y="4463346"/>
            <a:ext cx="297432" cy="351888"/>
          </a:xfrm>
          <a:prstGeom prst="downArrow">
            <a:avLst/>
          </a:prstGeom>
          <a:solidFill>
            <a:schemeClr val="accent1">
              <a:lumMod val="40000"/>
              <a:lumOff val="60000"/>
            </a:schemeClr>
          </a:solidFill>
          <a:ln>
            <a:solidFill>
              <a:schemeClr val="accent1">
                <a:lumMod val="75000"/>
              </a:schemeClr>
            </a:solidFill>
          </a:ln>
          <a:effectLst/>
        </p:spPr>
        <p:txBody>
          <a:bodyPr wrap="square" anchor="ctr" anchorCtr="1">
            <a:spAutoFit/>
          </a:bodyPr>
          <a:lstStyle/>
          <a:p>
            <a:pPr algn="ctr"/>
            <a:endParaRPr lang="ja-JP" altLang="en-US" sz="1400">
              <a:solidFill>
                <a:schemeClr val="tx1"/>
              </a:solidFill>
            </a:endParaRPr>
          </a:p>
        </p:txBody>
      </p:sp>
      <p:sp>
        <p:nvSpPr>
          <p:cNvPr id="61" name="下矢印 35">
            <a:extLst>
              <a:ext uri="{FF2B5EF4-FFF2-40B4-BE49-F238E27FC236}">
                <a16:creationId xmlns:a16="http://schemas.microsoft.com/office/drawing/2014/main" id="{72C112F4-7BC1-44B7-AB30-1FF6303961A9}"/>
              </a:ext>
            </a:extLst>
          </p:cNvPr>
          <p:cNvSpPr/>
          <p:nvPr/>
        </p:nvSpPr>
        <p:spPr>
          <a:xfrm rot="16200000">
            <a:off x="3418575" y="3432670"/>
            <a:ext cx="297432" cy="351888"/>
          </a:xfrm>
          <a:prstGeom prst="downArrow">
            <a:avLst/>
          </a:prstGeom>
          <a:solidFill>
            <a:schemeClr val="accent1">
              <a:lumMod val="40000"/>
              <a:lumOff val="60000"/>
            </a:schemeClr>
          </a:solidFill>
          <a:ln>
            <a:solidFill>
              <a:schemeClr val="accent1">
                <a:lumMod val="75000"/>
              </a:schemeClr>
            </a:solidFill>
          </a:ln>
          <a:effectLst/>
        </p:spPr>
        <p:txBody>
          <a:bodyPr wrap="square" anchor="ctr" anchorCtr="1">
            <a:spAutoFit/>
          </a:bodyPr>
          <a:lstStyle/>
          <a:p>
            <a:pPr algn="ctr"/>
            <a:endParaRPr lang="ja-JP" altLang="en-US" sz="1400">
              <a:solidFill>
                <a:schemeClr val="tx1"/>
              </a:solidFill>
            </a:endParaRPr>
          </a:p>
        </p:txBody>
      </p:sp>
      <p:sp>
        <p:nvSpPr>
          <p:cNvPr id="62" name="下矢印 35">
            <a:extLst>
              <a:ext uri="{FF2B5EF4-FFF2-40B4-BE49-F238E27FC236}">
                <a16:creationId xmlns:a16="http://schemas.microsoft.com/office/drawing/2014/main" id="{17659F3F-DE84-4CA0-8904-C50C6D174556}"/>
              </a:ext>
            </a:extLst>
          </p:cNvPr>
          <p:cNvSpPr/>
          <p:nvPr/>
        </p:nvSpPr>
        <p:spPr>
          <a:xfrm rot="5400000">
            <a:off x="3418575" y="5288774"/>
            <a:ext cx="297432" cy="379214"/>
          </a:xfrm>
          <a:prstGeom prst="downArrow">
            <a:avLst/>
          </a:prstGeom>
          <a:solidFill>
            <a:schemeClr val="accent1">
              <a:lumMod val="40000"/>
              <a:lumOff val="60000"/>
            </a:schemeClr>
          </a:solidFill>
          <a:ln>
            <a:solidFill>
              <a:schemeClr val="accent1">
                <a:lumMod val="75000"/>
              </a:schemeClr>
            </a:solidFill>
          </a:ln>
          <a:effectLst/>
        </p:spPr>
        <p:txBody>
          <a:bodyPr wrap="square" anchor="ctr" anchorCtr="1">
            <a:spAutoFit/>
          </a:bodyPr>
          <a:lstStyle/>
          <a:p>
            <a:pPr algn="ctr"/>
            <a:endParaRPr lang="ja-JP" altLang="en-US" sz="1400"/>
          </a:p>
        </p:txBody>
      </p:sp>
      <p:sp>
        <p:nvSpPr>
          <p:cNvPr id="66" name="それらしい大きさ">
            <a:extLst>
              <a:ext uri="{FF2B5EF4-FFF2-40B4-BE49-F238E27FC236}">
                <a16:creationId xmlns:a16="http://schemas.microsoft.com/office/drawing/2014/main" id="{FDFA4CCB-952B-4BA6-805C-A104B00A8CC6}"/>
              </a:ext>
            </a:extLst>
          </p:cNvPr>
          <p:cNvSpPr txBox="1"/>
          <p:nvPr/>
        </p:nvSpPr>
        <p:spPr>
          <a:xfrm>
            <a:off x="1441726" y="1732784"/>
            <a:ext cx="4006225" cy="400110"/>
          </a:xfrm>
          <a:prstGeom prst="rect">
            <a:avLst/>
          </a:prstGeom>
          <a:noFill/>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12</a:t>
            </a:r>
            <a:r>
              <a:rPr lang="ja-JP" altLang="en-US"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と</a:t>
            </a:r>
            <a:r>
              <a:rPr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6</a:t>
            </a:r>
            <a:r>
              <a:rPr lang="ja-JP" altLang="en-US"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で反転する確率は</a:t>
            </a:r>
            <a:r>
              <a:rPr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1/4</a:t>
            </a:r>
            <a:r>
              <a:rPr lang="ja-JP" altLang="en-US"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以下</a:t>
            </a:r>
            <a:endParaRPr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endParaRPr>
          </a:p>
        </p:txBody>
      </p:sp>
      <p:sp>
        <p:nvSpPr>
          <p:cNvPr id="35" name="角丸四角形 19">
            <a:extLst>
              <a:ext uri="{FF2B5EF4-FFF2-40B4-BE49-F238E27FC236}">
                <a16:creationId xmlns:a16="http://schemas.microsoft.com/office/drawing/2014/main" id="{DBEFEB05-2E1A-41BD-9CB5-A5E4DC4B4088}"/>
              </a:ext>
            </a:extLst>
          </p:cNvPr>
          <p:cNvSpPr/>
          <p:nvPr/>
        </p:nvSpPr>
        <p:spPr>
          <a:xfrm>
            <a:off x="6283154" y="4505486"/>
            <a:ext cx="2272890" cy="1998178"/>
          </a:xfrm>
          <a:prstGeom prst="roundRect">
            <a:avLst/>
          </a:pr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9" name="下矢印 35">
            <a:extLst>
              <a:ext uri="{FF2B5EF4-FFF2-40B4-BE49-F238E27FC236}">
                <a16:creationId xmlns:a16="http://schemas.microsoft.com/office/drawing/2014/main" id="{AED66BD8-A522-48AE-9CAC-E582E5F00E66}"/>
              </a:ext>
            </a:extLst>
          </p:cNvPr>
          <p:cNvSpPr/>
          <p:nvPr/>
        </p:nvSpPr>
        <p:spPr>
          <a:xfrm rot="5400000">
            <a:off x="5974869" y="5544538"/>
            <a:ext cx="297432" cy="453628"/>
          </a:xfrm>
          <a:prstGeom prst="upDownArrow">
            <a:avLst/>
          </a:prstGeom>
          <a:solidFill>
            <a:srgbClr val="FF3399">
              <a:alpha val="50000"/>
            </a:srgbClr>
          </a:solidFill>
          <a:ln>
            <a:solidFill>
              <a:srgbClr val="FF3399"/>
            </a:solidFill>
          </a:ln>
          <a:effectLst/>
        </p:spPr>
        <p:txBody>
          <a:bodyPr wrap="square" anchor="ctr" anchorCtr="1">
            <a:spAutoFit/>
          </a:bodyPr>
          <a:lstStyle/>
          <a:p>
            <a:pPr algn="ctr"/>
            <a:endParaRPr lang="ja-JP" altLang="en-US" sz="1400">
              <a:solidFill>
                <a:schemeClr val="tx1"/>
              </a:solidFill>
            </a:endParaRPr>
          </a:p>
        </p:txBody>
      </p:sp>
      <p:sp>
        <p:nvSpPr>
          <p:cNvPr id="13" name="正方形/長方形 12">
            <a:extLst>
              <a:ext uri="{FF2B5EF4-FFF2-40B4-BE49-F238E27FC236}">
                <a16:creationId xmlns:a16="http://schemas.microsoft.com/office/drawing/2014/main" id="{A6D76F08-702C-4908-AD54-747B17D77883}"/>
              </a:ext>
            </a:extLst>
          </p:cNvPr>
          <p:cNvSpPr/>
          <p:nvPr/>
        </p:nvSpPr>
        <p:spPr>
          <a:xfrm>
            <a:off x="5297245" y="6468136"/>
            <a:ext cx="1718740" cy="369332"/>
          </a:xfrm>
          <a:prstGeom prst="rect">
            <a:avLst/>
          </a:prstGeom>
        </p:spPr>
        <p:txBody>
          <a:bodyPr wrap="none">
            <a:spAutoFit/>
          </a:bodyPr>
          <a:lstStyle/>
          <a:p>
            <a:r>
              <a:rPr lang="ja-JP" altLang="en-US"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見え方は</a:t>
            </a:r>
            <a:r>
              <a:rPr lang="en-US" altLang="ja-JP"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2</a:t>
            </a:r>
            <a:r>
              <a:rPr lang="ja-JP" altLang="en-US"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通り</a:t>
            </a:r>
            <a:endParaRPr lang="en-US" altLang="ja-JP"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97969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4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57"/>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56"/>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66" grpId="0"/>
      <p:bldP spid="35" grpId="0" animBg="1"/>
      <p:bldP spid="69" grpId="0" animBg="1"/>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a:extLst>
              <a:ext uri="{FF2B5EF4-FFF2-40B4-BE49-F238E27FC236}">
                <a16:creationId xmlns:a16="http://schemas.microsoft.com/office/drawing/2014/main" id="{8DBEE39A-A463-4F4D-860C-89FE5B53C3D0}"/>
              </a:ext>
            </a:extLst>
          </p:cNvPr>
          <p:cNvPicPr>
            <a:picLocks noChangeAspect="1"/>
          </p:cNvPicPr>
          <p:nvPr/>
        </p:nvPicPr>
        <p:blipFill>
          <a:blip r:embed="rId3"/>
          <a:stretch>
            <a:fillRect/>
          </a:stretch>
        </p:blipFill>
        <p:spPr>
          <a:xfrm>
            <a:off x="4666001" y="3284984"/>
            <a:ext cx="3371380" cy="2816596"/>
          </a:xfrm>
          <a:prstGeom prst="rect">
            <a:avLst/>
          </a:prstGeom>
        </p:spPr>
      </p:pic>
      <p:pic>
        <p:nvPicPr>
          <p:cNvPr id="12" name="図 11">
            <a:extLst>
              <a:ext uri="{FF2B5EF4-FFF2-40B4-BE49-F238E27FC236}">
                <a16:creationId xmlns:a16="http://schemas.microsoft.com/office/drawing/2014/main" id="{694D181A-B6BA-4A90-988F-88F99B070A1C}"/>
              </a:ext>
            </a:extLst>
          </p:cNvPr>
          <p:cNvPicPr>
            <a:picLocks noChangeAspect="1"/>
          </p:cNvPicPr>
          <p:nvPr/>
        </p:nvPicPr>
        <p:blipFill>
          <a:blip r:embed="rId4"/>
          <a:stretch>
            <a:fillRect/>
          </a:stretch>
        </p:blipFill>
        <p:spPr>
          <a:xfrm>
            <a:off x="1210000" y="3292574"/>
            <a:ext cx="3277494" cy="2769653"/>
          </a:xfrm>
          <a:prstGeom prst="rect">
            <a:avLst/>
          </a:prstGeom>
        </p:spPr>
      </p:pic>
      <p:pic>
        <p:nvPicPr>
          <p:cNvPr id="27" name="図 26">
            <a:extLst>
              <a:ext uri="{FF2B5EF4-FFF2-40B4-BE49-F238E27FC236}">
                <a16:creationId xmlns:a16="http://schemas.microsoft.com/office/drawing/2014/main" id="{F162370A-9C12-4646-AE52-07FD3E6B77E5}"/>
              </a:ext>
            </a:extLst>
          </p:cNvPr>
          <p:cNvPicPr>
            <a:picLocks noChangeAspect="1"/>
          </p:cNvPicPr>
          <p:nvPr/>
        </p:nvPicPr>
        <p:blipFill>
          <a:blip r:embed="rId5"/>
          <a:stretch>
            <a:fillRect/>
          </a:stretch>
        </p:blipFill>
        <p:spPr>
          <a:xfrm>
            <a:off x="1116000" y="576000"/>
            <a:ext cx="3375648" cy="2773920"/>
          </a:xfrm>
          <a:prstGeom prst="rect">
            <a:avLst/>
          </a:prstGeom>
        </p:spPr>
      </p:pic>
      <p:pic>
        <p:nvPicPr>
          <p:cNvPr id="28" name="図 27">
            <a:extLst>
              <a:ext uri="{FF2B5EF4-FFF2-40B4-BE49-F238E27FC236}">
                <a16:creationId xmlns:a16="http://schemas.microsoft.com/office/drawing/2014/main" id="{30C37A4E-3CB3-4C42-B5E7-AAE7023E8B39}"/>
              </a:ext>
            </a:extLst>
          </p:cNvPr>
          <p:cNvPicPr>
            <a:picLocks noChangeAspect="1"/>
          </p:cNvPicPr>
          <p:nvPr/>
        </p:nvPicPr>
        <p:blipFill>
          <a:blip r:embed="rId6"/>
          <a:stretch>
            <a:fillRect/>
          </a:stretch>
        </p:blipFill>
        <p:spPr>
          <a:xfrm>
            <a:off x="4666001" y="571443"/>
            <a:ext cx="3371380" cy="2778188"/>
          </a:xfrm>
          <a:prstGeom prst="rect">
            <a:avLst/>
          </a:prstGeom>
        </p:spPr>
      </p:pic>
      <p:grpSp>
        <p:nvGrpSpPr>
          <p:cNvPr id="13" name="グループ化 12">
            <a:extLst>
              <a:ext uri="{FF2B5EF4-FFF2-40B4-BE49-F238E27FC236}">
                <a16:creationId xmlns:a16="http://schemas.microsoft.com/office/drawing/2014/main" id="{5A3CB0A4-8013-4386-B971-0CFBCF43D5C7}"/>
              </a:ext>
            </a:extLst>
          </p:cNvPr>
          <p:cNvGrpSpPr/>
          <p:nvPr/>
        </p:nvGrpSpPr>
        <p:grpSpPr>
          <a:xfrm>
            <a:off x="3135490" y="1956824"/>
            <a:ext cx="955935" cy="4027794"/>
            <a:chOff x="3135490" y="1956824"/>
            <a:chExt cx="955935" cy="4027794"/>
          </a:xfrm>
        </p:grpSpPr>
        <p:pic>
          <p:nvPicPr>
            <p:cNvPr id="8" name="図 7">
              <a:extLst>
                <a:ext uri="{FF2B5EF4-FFF2-40B4-BE49-F238E27FC236}">
                  <a16:creationId xmlns:a16="http://schemas.microsoft.com/office/drawing/2014/main" id="{E296AAE4-7F24-4AD4-9D9C-7E2D9EDFC11B}"/>
                </a:ext>
              </a:extLst>
            </p:cNvPr>
            <p:cNvPicPr>
              <a:picLocks noChangeAspect="1"/>
            </p:cNvPicPr>
            <p:nvPr/>
          </p:nvPicPr>
          <p:blipFill>
            <a:blip r:embed="rId7"/>
            <a:stretch>
              <a:fillRect/>
            </a:stretch>
          </p:blipFill>
          <p:spPr>
            <a:xfrm>
              <a:off x="3419872" y="4653136"/>
              <a:ext cx="588925" cy="1331482"/>
            </a:xfrm>
            <a:prstGeom prst="rect">
              <a:avLst/>
            </a:prstGeom>
          </p:spPr>
        </p:pic>
        <p:pic>
          <p:nvPicPr>
            <p:cNvPr id="42" name="図 41">
              <a:extLst>
                <a:ext uri="{FF2B5EF4-FFF2-40B4-BE49-F238E27FC236}">
                  <a16:creationId xmlns:a16="http://schemas.microsoft.com/office/drawing/2014/main" id="{CB3FFB02-5A33-4F4B-AB63-BA7FEE214B6B}"/>
                </a:ext>
              </a:extLst>
            </p:cNvPr>
            <p:cNvPicPr>
              <a:picLocks noChangeAspect="1"/>
            </p:cNvPicPr>
            <p:nvPr/>
          </p:nvPicPr>
          <p:blipFill>
            <a:blip r:embed="rId8"/>
            <a:stretch>
              <a:fillRect/>
            </a:stretch>
          </p:blipFill>
          <p:spPr>
            <a:xfrm>
              <a:off x="3135490" y="1956824"/>
              <a:ext cx="955935" cy="1335749"/>
            </a:xfrm>
            <a:prstGeom prst="rect">
              <a:avLst/>
            </a:prstGeom>
          </p:spPr>
        </p:pic>
      </p:grpSp>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すべての置き方</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時計の考察３</a:t>
            </a:r>
          </a:p>
        </p:txBody>
      </p:sp>
      <p:pic>
        <p:nvPicPr>
          <p:cNvPr id="36" name="図 35">
            <a:extLst>
              <a:ext uri="{FF2B5EF4-FFF2-40B4-BE49-F238E27FC236}">
                <a16:creationId xmlns:a16="http://schemas.microsoft.com/office/drawing/2014/main" id="{28ACD167-F79B-45FA-8C4C-40538BFA881F}"/>
              </a:ext>
            </a:extLst>
          </p:cNvPr>
          <p:cNvPicPr>
            <a:picLocks noChangeAspect="1"/>
          </p:cNvPicPr>
          <p:nvPr/>
        </p:nvPicPr>
        <p:blipFill>
          <a:blip r:embed="rId9"/>
          <a:stretch>
            <a:fillRect/>
          </a:stretch>
        </p:blipFill>
        <p:spPr>
          <a:xfrm>
            <a:off x="77284" y="576478"/>
            <a:ext cx="1067278" cy="1106373"/>
          </a:xfrm>
          <a:prstGeom prst="rect">
            <a:avLst/>
          </a:prstGeom>
        </p:spPr>
      </p:pic>
    </p:spTree>
    <p:extLst>
      <p:ext uri="{BB962C8B-B14F-4D97-AF65-F5344CB8AC3E}">
        <p14:creationId xmlns:p14="http://schemas.microsoft.com/office/powerpoint/2010/main" val="32898983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a:extLst>
              <a:ext uri="{FF2B5EF4-FFF2-40B4-BE49-F238E27FC236}">
                <a16:creationId xmlns:a16="http://schemas.microsoft.com/office/drawing/2014/main" id="{8DBEE39A-A463-4F4D-860C-89FE5B53C3D0}"/>
              </a:ext>
            </a:extLst>
          </p:cNvPr>
          <p:cNvPicPr>
            <a:picLocks noChangeAspect="1"/>
          </p:cNvPicPr>
          <p:nvPr/>
        </p:nvPicPr>
        <p:blipFill>
          <a:blip r:embed="rId3"/>
          <a:stretch>
            <a:fillRect/>
          </a:stretch>
        </p:blipFill>
        <p:spPr>
          <a:xfrm>
            <a:off x="4666001" y="3284984"/>
            <a:ext cx="3371380" cy="2816596"/>
          </a:xfrm>
          <a:prstGeom prst="rect">
            <a:avLst/>
          </a:prstGeom>
        </p:spPr>
      </p:pic>
      <p:pic>
        <p:nvPicPr>
          <p:cNvPr id="12" name="図 11">
            <a:extLst>
              <a:ext uri="{FF2B5EF4-FFF2-40B4-BE49-F238E27FC236}">
                <a16:creationId xmlns:a16="http://schemas.microsoft.com/office/drawing/2014/main" id="{694D181A-B6BA-4A90-988F-88F99B070A1C}"/>
              </a:ext>
            </a:extLst>
          </p:cNvPr>
          <p:cNvPicPr>
            <a:picLocks noChangeAspect="1"/>
          </p:cNvPicPr>
          <p:nvPr/>
        </p:nvPicPr>
        <p:blipFill>
          <a:blip r:embed="rId4"/>
          <a:stretch>
            <a:fillRect/>
          </a:stretch>
        </p:blipFill>
        <p:spPr>
          <a:xfrm>
            <a:off x="1210000" y="3292574"/>
            <a:ext cx="3277494" cy="2769653"/>
          </a:xfrm>
          <a:prstGeom prst="rect">
            <a:avLst/>
          </a:prstGeom>
        </p:spPr>
      </p:pic>
      <p:pic>
        <p:nvPicPr>
          <p:cNvPr id="27" name="図 26">
            <a:extLst>
              <a:ext uri="{FF2B5EF4-FFF2-40B4-BE49-F238E27FC236}">
                <a16:creationId xmlns:a16="http://schemas.microsoft.com/office/drawing/2014/main" id="{F162370A-9C12-4646-AE52-07FD3E6B77E5}"/>
              </a:ext>
            </a:extLst>
          </p:cNvPr>
          <p:cNvPicPr>
            <a:picLocks noChangeAspect="1"/>
          </p:cNvPicPr>
          <p:nvPr/>
        </p:nvPicPr>
        <p:blipFill>
          <a:blip r:embed="rId5"/>
          <a:stretch>
            <a:fillRect/>
          </a:stretch>
        </p:blipFill>
        <p:spPr>
          <a:xfrm>
            <a:off x="1116000" y="576000"/>
            <a:ext cx="3375648" cy="2773920"/>
          </a:xfrm>
          <a:prstGeom prst="rect">
            <a:avLst/>
          </a:prstGeom>
        </p:spPr>
      </p:pic>
      <p:pic>
        <p:nvPicPr>
          <p:cNvPr id="28" name="図 27">
            <a:extLst>
              <a:ext uri="{FF2B5EF4-FFF2-40B4-BE49-F238E27FC236}">
                <a16:creationId xmlns:a16="http://schemas.microsoft.com/office/drawing/2014/main" id="{30C37A4E-3CB3-4C42-B5E7-AAE7023E8B39}"/>
              </a:ext>
            </a:extLst>
          </p:cNvPr>
          <p:cNvPicPr>
            <a:picLocks noChangeAspect="1"/>
          </p:cNvPicPr>
          <p:nvPr/>
        </p:nvPicPr>
        <p:blipFill>
          <a:blip r:embed="rId6"/>
          <a:stretch>
            <a:fillRect/>
          </a:stretch>
        </p:blipFill>
        <p:spPr>
          <a:xfrm>
            <a:off x="4666001" y="571443"/>
            <a:ext cx="3371380" cy="2778188"/>
          </a:xfrm>
          <a:prstGeom prst="rect">
            <a:avLst/>
          </a:prstGeom>
        </p:spPr>
      </p:pic>
      <p:grpSp>
        <p:nvGrpSpPr>
          <p:cNvPr id="13" name="グループ化 12">
            <a:extLst>
              <a:ext uri="{FF2B5EF4-FFF2-40B4-BE49-F238E27FC236}">
                <a16:creationId xmlns:a16="http://schemas.microsoft.com/office/drawing/2014/main" id="{5A3CB0A4-8013-4386-B971-0CFBCF43D5C7}"/>
              </a:ext>
            </a:extLst>
          </p:cNvPr>
          <p:cNvGrpSpPr/>
          <p:nvPr/>
        </p:nvGrpSpPr>
        <p:grpSpPr>
          <a:xfrm>
            <a:off x="3135490" y="1956824"/>
            <a:ext cx="955935" cy="4027794"/>
            <a:chOff x="3135490" y="1956824"/>
            <a:chExt cx="955935" cy="4027794"/>
          </a:xfrm>
        </p:grpSpPr>
        <p:pic>
          <p:nvPicPr>
            <p:cNvPr id="8" name="図 7">
              <a:extLst>
                <a:ext uri="{FF2B5EF4-FFF2-40B4-BE49-F238E27FC236}">
                  <a16:creationId xmlns:a16="http://schemas.microsoft.com/office/drawing/2014/main" id="{E296AAE4-7F24-4AD4-9D9C-7E2D9EDFC11B}"/>
                </a:ext>
              </a:extLst>
            </p:cNvPr>
            <p:cNvPicPr>
              <a:picLocks noChangeAspect="1"/>
            </p:cNvPicPr>
            <p:nvPr/>
          </p:nvPicPr>
          <p:blipFill>
            <a:blip r:embed="rId7"/>
            <a:stretch>
              <a:fillRect/>
            </a:stretch>
          </p:blipFill>
          <p:spPr>
            <a:xfrm>
              <a:off x="3419872" y="4653136"/>
              <a:ext cx="588925" cy="1331482"/>
            </a:xfrm>
            <a:prstGeom prst="rect">
              <a:avLst/>
            </a:prstGeom>
          </p:spPr>
        </p:pic>
        <p:pic>
          <p:nvPicPr>
            <p:cNvPr id="42" name="図 41">
              <a:extLst>
                <a:ext uri="{FF2B5EF4-FFF2-40B4-BE49-F238E27FC236}">
                  <a16:creationId xmlns:a16="http://schemas.microsoft.com/office/drawing/2014/main" id="{CB3FFB02-5A33-4F4B-AB63-BA7FEE214B6B}"/>
                </a:ext>
              </a:extLst>
            </p:cNvPr>
            <p:cNvPicPr>
              <a:picLocks noChangeAspect="1"/>
            </p:cNvPicPr>
            <p:nvPr/>
          </p:nvPicPr>
          <p:blipFill>
            <a:blip r:embed="rId8"/>
            <a:stretch>
              <a:fillRect/>
            </a:stretch>
          </p:blipFill>
          <p:spPr>
            <a:xfrm>
              <a:off x="3135490" y="1956824"/>
              <a:ext cx="955935" cy="1335749"/>
            </a:xfrm>
            <a:prstGeom prst="rect">
              <a:avLst/>
            </a:prstGeom>
          </p:spPr>
        </p:pic>
      </p:grpSp>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en-US" altLang="ja-JP" dirty="0"/>
              <a:t>12</a:t>
            </a:r>
            <a:r>
              <a:rPr lang="ja-JP" altLang="en-US" dirty="0"/>
              <a:t>と</a:t>
            </a:r>
            <a:r>
              <a:rPr lang="en-US" altLang="ja-JP" dirty="0"/>
              <a:t>6</a:t>
            </a:r>
            <a:r>
              <a:rPr lang="ja-JP" altLang="en-US" dirty="0"/>
              <a:t>は反転しにくい？</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時計の考察３</a:t>
            </a:r>
          </a:p>
        </p:txBody>
      </p:sp>
      <p:pic>
        <p:nvPicPr>
          <p:cNvPr id="36" name="図 35">
            <a:extLst>
              <a:ext uri="{FF2B5EF4-FFF2-40B4-BE49-F238E27FC236}">
                <a16:creationId xmlns:a16="http://schemas.microsoft.com/office/drawing/2014/main" id="{28ACD167-F79B-45FA-8C4C-40538BFA881F}"/>
              </a:ext>
            </a:extLst>
          </p:cNvPr>
          <p:cNvPicPr>
            <a:picLocks noChangeAspect="1"/>
          </p:cNvPicPr>
          <p:nvPr/>
        </p:nvPicPr>
        <p:blipFill>
          <a:blip r:embed="rId9"/>
          <a:stretch>
            <a:fillRect/>
          </a:stretch>
        </p:blipFill>
        <p:spPr>
          <a:xfrm>
            <a:off x="77284" y="576478"/>
            <a:ext cx="1067278" cy="1106373"/>
          </a:xfrm>
          <a:prstGeom prst="rect">
            <a:avLst/>
          </a:prstGeom>
        </p:spPr>
      </p:pic>
      <p:grpSp>
        <p:nvGrpSpPr>
          <p:cNvPr id="9" name="グループ化 8">
            <a:extLst>
              <a:ext uri="{FF2B5EF4-FFF2-40B4-BE49-F238E27FC236}">
                <a16:creationId xmlns:a16="http://schemas.microsoft.com/office/drawing/2014/main" id="{23A1B0A4-1FE6-4F7F-895B-890D498E8A57}"/>
              </a:ext>
            </a:extLst>
          </p:cNvPr>
          <p:cNvGrpSpPr/>
          <p:nvPr/>
        </p:nvGrpSpPr>
        <p:grpSpPr>
          <a:xfrm>
            <a:off x="1083314" y="607907"/>
            <a:ext cx="3488687" cy="6214762"/>
            <a:chOff x="1083314" y="607907"/>
            <a:chExt cx="3488687" cy="6214762"/>
          </a:xfrm>
        </p:grpSpPr>
        <p:sp>
          <p:nvSpPr>
            <p:cNvPr id="82" name="四角形: 角を丸くする 81">
              <a:extLst>
                <a:ext uri="{FF2B5EF4-FFF2-40B4-BE49-F238E27FC236}">
                  <a16:creationId xmlns:a16="http://schemas.microsoft.com/office/drawing/2014/main" id="{3662EDE5-6AA3-4DD2-95AD-B966182A3614}"/>
                </a:ext>
              </a:extLst>
            </p:cNvPr>
            <p:cNvSpPr/>
            <p:nvPr/>
          </p:nvSpPr>
          <p:spPr>
            <a:xfrm>
              <a:off x="1110849" y="607907"/>
              <a:ext cx="3461152" cy="6214761"/>
            </a:xfrm>
            <a:prstGeom prst="roundRect">
              <a:avLst>
                <a:gd name="adj" fmla="val 5962"/>
              </a:avLst>
            </a:prstGeom>
            <a:noFill/>
            <a:ln w="25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dirty="0">
                <a:solidFill>
                  <a:schemeClr val="tx1"/>
                </a:solidFill>
              </a:endParaRPr>
            </a:p>
          </p:txBody>
        </p:sp>
        <p:sp>
          <p:nvSpPr>
            <p:cNvPr id="83" name="コンテンツ プレースホルダー 95">
              <a:extLst>
                <a:ext uri="{FF2B5EF4-FFF2-40B4-BE49-F238E27FC236}">
                  <a16:creationId xmlns:a16="http://schemas.microsoft.com/office/drawing/2014/main" id="{A18831BF-CDDD-4852-8D5D-CC9EF277E039}"/>
                </a:ext>
              </a:extLst>
            </p:cNvPr>
            <p:cNvSpPr txBox="1">
              <a:spLocks/>
            </p:cNvSpPr>
            <p:nvPr/>
          </p:nvSpPr>
          <p:spPr>
            <a:xfrm>
              <a:off x="1083314" y="6453337"/>
              <a:ext cx="2956140" cy="369332"/>
            </a:xfrm>
            <a:prstGeom prst="roundRect">
              <a:avLst>
                <a:gd name="adj" fmla="val 40478"/>
              </a:avLst>
            </a:prstGeom>
            <a:solidFill>
              <a:schemeClr val="bg1"/>
            </a:solidFill>
            <a:ln w="25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ja-JP" dirty="0">
                  <a:solidFill>
                    <a:schemeClr val="tx1"/>
                  </a:solidFill>
                </a:rPr>
                <a:t>12</a:t>
              </a:r>
              <a:r>
                <a:rPr lang="ja-JP" altLang="en-US" dirty="0">
                  <a:solidFill>
                    <a:schemeClr val="tx1"/>
                  </a:solidFill>
                </a:rPr>
                <a:t>はほぼ反転しない</a:t>
              </a:r>
            </a:p>
          </p:txBody>
        </p:sp>
      </p:grpSp>
      <p:sp>
        <p:nvSpPr>
          <p:cNvPr id="87" name="コンテンツ プレースホルダー 95">
            <a:extLst>
              <a:ext uri="{FF2B5EF4-FFF2-40B4-BE49-F238E27FC236}">
                <a16:creationId xmlns:a16="http://schemas.microsoft.com/office/drawing/2014/main" id="{33F8148D-D043-401D-8969-DEF1C8D58603}"/>
              </a:ext>
            </a:extLst>
          </p:cNvPr>
          <p:cNvSpPr txBox="1">
            <a:spLocks/>
          </p:cNvSpPr>
          <p:nvPr/>
        </p:nvSpPr>
        <p:spPr>
          <a:xfrm>
            <a:off x="380823" y="6054986"/>
            <a:ext cx="2823025" cy="386343"/>
          </a:xfrm>
          <a:prstGeom prst="wedgeRoundRectCallout">
            <a:avLst>
              <a:gd name="adj1" fmla="val -13999"/>
              <a:gd name="adj2" fmla="val -91802"/>
              <a:gd name="adj3" fmla="val 16667"/>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映った文字盤のみ見えている</a:t>
            </a:r>
          </a:p>
        </p:txBody>
      </p:sp>
      <p:grpSp>
        <p:nvGrpSpPr>
          <p:cNvPr id="288" name="グループ化 287">
            <a:extLst>
              <a:ext uri="{FF2B5EF4-FFF2-40B4-BE49-F238E27FC236}">
                <a16:creationId xmlns:a16="http://schemas.microsoft.com/office/drawing/2014/main" id="{1B456B44-76F9-46F5-80D2-FB6A828F9F6C}"/>
              </a:ext>
            </a:extLst>
          </p:cNvPr>
          <p:cNvGrpSpPr/>
          <p:nvPr/>
        </p:nvGrpSpPr>
        <p:grpSpPr>
          <a:xfrm>
            <a:off x="4652965" y="595900"/>
            <a:ext cx="3488687" cy="6214762"/>
            <a:chOff x="1083314" y="607907"/>
            <a:chExt cx="3488687" cy="6214762"/>
          </a:xfrm>
        </p:grpSpPr>
        <p:sp>
          <p:nvSpPr>
            <p:cNvPr id="289" name="四角形: 角を丸くする 288">
              <a:extLst>
                <a:ext uri="{FF2B5EF4-FFF2-40B4-BE49-F238E27FC236}">
                  <a16:creationId xmlns:a16="http://schemas.microsoft.com/office/drawing/2014/main" id="{C7D6649F-7781-4F7B-B3CA-D8486470CC0E}"/>
                </a:ext>
              </a:extLst>
            </p:cNvPr>
            <p:cNvSpPr/>
            <p:nvPr/>
          </p:nvSpPr>
          <p:spPr>
            <a:xfrm>
              <a:off x="1110849" y="607907"/>
              <a:ext cx="3461152" cy="6214761"/>
            </a:xfrm>
            <a:prstGeom prst="roundRect">
              <a:avLst>
                <a:gd name="adj" fmla="val 5962"/>
              </a:avLst>
            </a:prstGeom>
            <a:noFill/>
            <a:ln w="25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dirty="0">
                <a:solidFill>
                  <a:schemeClr val="tx1"/>
                </a:solidFill>
              </a:endParaRPr>
            </a:p>
          </p:txBody>
        </p:sp>
        <p:sp>
          <p:nvSpPr>
            <p:cNvPr id="290" name="コンテンツ プレースホルダー 95">
              <a:extLst>
                <a:ext uri="{FF2B5EF4-FFF2-40B4-BE49-F238E27FC236}">
                  <a16:creationId xmlns:a16="http://schemas.microsoft.com/office/drawing/2014/main" id="{03E2CFF0-FA60-41E8-BBBB-7199ACE42F57}"/>
                </a:ext>
              </a:extLst>
            </p:cNvPr>
            <p:cNvSpPr txBox="1">
              <a:spLocks/>
            </p:cNvSpPr>
            <p:nvPr/>
          </p:nvSpPr>
          <p:spPr>
            <a:xfrm>
              <a:off x="1083314" y="6453337"/>
              <a:ext cx="2956140" cy="369332"/>
            </a:xfrm>
            <a:prstGeom prst="roundRect">
              <a:avLst>
                <a:gd name="adj" fmla="val 40478"/>
              </a:avLst>
            </a:prstGeom>
            <a:solidFill>
              <a:schemeClr val="bg1"/>
            </a:solidFill>
            <a:ln w="25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ja-JP" dirty="0">
                  <a:solidFill>
                    <a:schemeClr val="tx1"/>
                  </a:solidFill>
                </a:rPr>
                <a:t>12</a:t>
              </a:r>
              <a:r>
                <a:rPr lang="ja-JP" altLang="en-US" dirty="0">
                  <a:solidFill>
                    <a:schemeClr val="tx1"/>
                  </a:solidFill>
                </a:rPr>
                <a:t>が反転する確率は</a:t>
              </a:r>
              <a:r>
                <a:rPr lang="en-US" altLang="ja-JP" dirty="0">
                  <a:solidFill>
                    <a:schemeClr val="tx1"/>
                  </a:solidFill>
                </a:rPr>
                <a:t>1/2</a:t>
              </a:r>
              <a:endParaRPr lang="ja-JP" altLang="en-US" dirty="0">
                <a:solidFill>
                  <a:schemeClr val="tx1"/>
                </a:solidFill>
              </a:endParaRPr>
            </a:p>
          </p:txBody>
        </p:sp>
      </p:grpSp>
      <p:sp>
        <p:nvSpPr>
          <p:cNvPr id="85" name="コンテンツ プレースホルダー 95">
            <a:extLst>
              <a:ext uri="{FF2B5EF4-FFF2-40B4-BE49-F238E27FC236}">
                <a16:creationId xmlns:a16="http://schemas.microsoft.com/office/drawing/2014/main" id="{C28762C0-DFC5-47FB-B117-6E442BC17241}"/>
              </a:ext>
            </a:extLst>
          </p:cNvPr>
          <p:cNvSpPr txBox="1">
            <a:spLocks/>
          </p:cNvSpPr>
          <p:nvPr/>
        </p:nvSpPr>
        <p:spPr>
          <a:xfrm>
            <a:off x="6300192" y="6062227"/>
            <a:ext cx="2533780" cy="374624"/>
          </a:xfrm>
          <a:prstGeom prst="wedgeRoundRectCallout">
            <a:avLst>
              <a:gd name="adj1" fmla="val -61371"/>
              <a:gd name="adj2" fmla="val 8203"/>
              <a:gd name="adj3" fmla="val 16667"/>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文字盤は両方見えている</a:t>
            </a:r>
          </a:p>
        </p:txBody>
      </p:sp>
      <p:grpSp>
        <p:nvGrpSpPr>
          <p:cNvPr id="2" name="グループ化 1">
            <a:extLst>
              <a:ext uri="{FF2B5EF4-FFF2-40B4-BE49-F238E27FC236}">
                <a16:creationId xmlns:a16="http://schemas.microsoft.com/office/drawing/2014/main" id="{B4C71C6D-FC38-4E22-9B98-FD5708877DAA}"/>
              </a:ext>
            </a:extLst>
          </p:cNvPr>
          <p:cNvGrpSpPr/>
          <p:nvPr/>
        </p:nvGrpSpPr>
        <p:grpSpPr>
          <a:xfrm>
            <a:off x="3467643" y="1944817"/>
            <a:ext cx="578707" cy="3193279"/>
            <a:chOff x="3467643" y="1944817"/>
            <a:chExt cx="578707" cy="3193279"/>
          </a:xfrm>
        </p:grpSpPr>
        <p:sp>
          <p:nvSpPr>
            <p:cNvPr id="20" name="フリーフォーム 54">
              <a:extLst>
                <a:ext uri="{FF2B5EF4-FFF2-40B4-BE49-F238E27FC236}">
                  <a16:creationId xmlns:a16="http://schemas.microsoft.com/office/drawing/2014/main" id="{064A4650-7821-4E62-80C5-C3D02DD67F51}"/>
                </a:ext>
              </a:extLst>
            </p:cNvPr>
            <p:cNvSpPr/>
            <p:nvPr/>
          </p:nvSpPr>
          <p:spPr>
            <a:xfrm>
              <a:off x="3526015" y="1944817"/>
              <a:ext cx="520335" cy="496606"/>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21" name="フリーフォーム 54">
              <a:extLst>
                <a:ext uri="{FF2B5EF4-FFF2-40B4-BE49-F238E27FC236}">
                  <a16:creationId xmlns:a16="http://schemas.microsoft.com/office/drawing/2014/main" id="{167A45C8-88F8-4578-8249-0FC5C5C47F3A}"/>
                </a:ext>
              </a:extLst>
            </p:cNvPr>
            <p:cNvSpPr/>
            <p:nvPr/>
          </p:nvSpPr>
          <p:spPr>
            <a:xfrm>
              <a:off x="3467643" y="4641490"/>
              <a:ext cx="520335" cy="496606"/>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grpSp>
      <p:grpSp>
        <p:nvGrpSpPr>
          <p:cNvPr id="5" name="グループ化 4">
            <a:extLst>
              <a:ext uri="{FF2B5EF4-FFF2-40B4-BE49-F238E27FC236}">
                <a16:creationId xmlns:a16="http://schemas.microsoft.com/office/drawing/2014/main" id="{4CC50010-E648-4464-B4C5-897A3B9F4F0B}"/>
              </a:ext>
            </a:extLst>
          </p:cNvPr>
          <p:cNvGrpSpPr/>
          <p:nvPr/>
        </p:nvGrpSpPr>
        <p:grpSpPr>
          <a:xfrm>
            <a:off x="4813007" y="551392"/>
            <a:ext cx="2305160" cy="4598350"/>
            <a:chOff x="4813007" y="551392"/>
            <a:chExt cx="2305160" cy="4598350"/>
          </a:xfrm>
        </p:grpSpPr>
        <p:sp>
          <p:nvSpPr>
            <p:cNvPr id="22" name="フリーフォーム 54">
              <a:extLst>
                <a:ext uri="{FF2B5EF4-FFF2-40B4-BE49-F238E27FC236}">
                  <a16:creationId xmlns:a16="http://schemas.microsoft.com/office/drawing/2014/main" id="{63A3B0FD-8BED-4EB5-962F-ADE456680C2F}"/>
                </a:ext>
              </a:extLst>
            </p:cNvPr>
            <p:cNvSpPr/>
            <p:nvPr/>
          </p:nvSpPr>
          <p:spPr>
            <a:xfrm>
              <a:off x="6597832" y="551392"/>
              <a:ext cx="520335" cy="496606"/>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23" name="フリーフォーム 54">
              <a:extLst>
                <a:ext uri="{FF2B5EF4-FFF2-40B4-BE49-F238E27FC236}">
                  <a16:creationId xmlns:a16="http://schemas.microsoft.com/office/drawing/2014/main" id="{7E5E649F-416A-4244-B165-DC925D2B4DC9}"/>
                </a:ext>
              </a:extLst>
            </p:cNvPr>
            <p:cNvSpPr/>
            <p:nvPr/>
          </p:nvSpPr>
          <p:spPr>
            <a:xfrm>
              <a:off x="4813007" y="1936876"/>
              <a:ext cx="520335" cy="496606"/>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24" name="フリーフォーム 54">
              <a:extLst>
                <a:ext uri="{FF2B5EF4-FFF2-40B4-BE49-F238E27FC236}">
                  <a16:creationId xmlns:a16="http://schemas.microsoft.com/office/drawing/2014/main" id="{81142764-4873-41C0-A8A2-DE6BF7A74676}"/>
                </a:ext>
              </a:extLst>
            </p:cNvPr>
            <p:cNvSpPr/>
            <p:nvPr/>
          </p:nvSpPr>
          <p:spPr>
            <a:xfrm>
              <a:off x="4877145" y="3268964"/>
              <a:ext cx="520335" cy="496606"/>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25" name="フリーフォーム 54">
              <a:extLst>
                <a:ext uri="{FF2B5EF4-FFF2-40B4-BE49-F238E27FC236}">
                  <a16:creationId xmlns:a16="http://schemas.microsoft.com/office/drawing/2014/main" id="{1D0EDBE6-97BE-4666-9443-66E14E959F76}"/>
                </a:ext>
              </a:extLst>
            </p:cNvPr>
            <p:cNvSpPr/>
            <p:nvPr/>
          </p:nvSpPr>
          <p:spPr>
            <a:xfrm>
              <a:off x="6597832" y="4653136"/>
              <a:ext cx="520335" cy="496606"/>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grpSp>
    </p:spTree>
    <p:extLst>
      <p:ext uri="{BB962C8B-B14F-4D97-AF65-F5344CB8AC3E}">
        <p14:creationId xmlns:p14="http://schemas.microsoft.com/office/powerpoint/2010/main" val="13419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500"/>
                                  </p:stCondLst>
                                  <p:childTnLst>
                                    <p:set>
                                      <p:cBhvr>
                                        <p:cTn id="15" dur="1" fill="hold">
                                          <p:stCondLst>
                                            <p:cond delay="0"/>
                                          </p:stCondLst>
                                        </p:cTn>
                                        <p:tgtEl>
                                          <p:spTgt spid="28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7"/>
                                        </p:tgtEl>
                                        <p:attrNameLst>
                                          <p:attrName>style.visibility</p:attrName>
                                        </p:attrNameLst>
                                      </p:cBhvr>
                                      <p:to>
                                        <p:strVal val="visible"/>
                                      </p:to>
                                    </p:set>
                                  </p:childTnLst>
                                </p:cTn>
                              </p:par>
                              <p:par>
                                <p:cTn id="20" presetID="1" presetClass="entr" presetSubtype="0" fill="hold" grpId="0" nodeType="withEffect">
                                  <p:stCondLst>
                                    <p:cond delay="500"/>
                                  </p:stCondLst>
                                  <p:childTnLst>
                                    <p:set>
                                      <p:cBhvr>
                                        <p:cTn id="21"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a:extLst>
              <a:ext uri="{FF2B5EF4-FFF2-40B4-BE49-F238E27FC236}">
                <a16:creationId xmlns:a16="http://schemas.microsoft.com/office/drawing/2014/main" id="{8DBEE39A-A463-4F4D-860C-89FE5B53C3D0}"/>
              </a:ext>
            </a:extLst>
          </p:cNvPr>
          <p:cNvPicPr>
            <a:picLocks noChangeAspect="1"/>
          </p:cNvPicPr>
          <p:nvPr/>
        </p:nvPicPr>
        <p:blipFill>
          <a:blip r:embed="rId3"/>
          <a:stretch>
            <a:fillRect/>
          </a:stretch>
        </p:blipFill>
        <p:spPr>
          <a:xfrm>
            <a:off x="4666001" y="3284984"/>
            <a:ext cx="3371380" cy="2816596"/>
          </a:xfrm>
          <a:prstGeom prst="rect">
            <a:avLst/>
          </a:prstGeom>
        </p:spPr>
      </p:pic>
      <p:pic>
        <p:nvPicPr>
          <p:cNvPr id="12" name="図 11">
            <a:extLst>
              <a:ext uri="{FF2B5EF4-FFF2-40B4-BE49-F238E27FC236}">
                <a16:creationId xmlns:a16="http://schemas.microsoft.com/office/drawing/2014/main" id="{694D181A-B6BA-4A90-988F-88F99B070A1C}"/>
              </a:ext>
            </a:extLst>
          </p:cNvPr>
          <p:cNvPicPr>
            <a:picLocks noChangeAspect="1"/>
          </p:cNvPicPr>
          <p:nvPr/>
        </p:nvPicPr>
        <p:blipFill>
          <a:blip r:embed="rId4"/>
          <a:stretch>
            <a:fillRect/>
          </a:stretch>
        </p:blipFill>
        <p:spPr>
          <a:xfrm>
            <a:off x="1210000" y="3292574"/>
            <a:ext cx="3277494" cy="2769653"/>
          </a:xfrm>
          <a:prstGeom prst="rect">
            <a:avLst/>
          </a:prstGeom>
        </p:spPr>
      </p:pic>
      <p:pic>
        <p:nvPicPr>
          <p:cNvPr id="27" name="図 26">
            <a:extLst>
              <a:ext uri="{FF2B5EF4-FFF2-40B4-BE49-F238E27FC236}">
                <a16:creationId xmlns:a16="http://schemas.microsoft.com/office/drawing/2014/main" id="{F162370A-9C12-4646-AE52-07FD3E6B77E5}"/>
              </a:ext>
            </a:extLst>
          </p:cNvPr>
          <p:cNvPicPr>
            <a:picLocks noChangeAspect="1"/>
          </p:cNvPicPr>
          <p:nvPr/>
        </p:nvPicPr>
        <p:blipFill>
          <a:blip r:embed="rId5"/>
          <a:stretch>
            <a:fillRect/>
          </a:stretch>
        </p:blipFill>
        <p:spPr>
          <a:xfrm>
            <a:off x="1116000" y="576000"/>
            <a:ext cx="3375648" cy="2773920"/>
          </a:xfrm>
          <a:prstGeom prst="rect">
            <a:avLst/>
          </a:prstGeom>
        </p:spPr>
      </p:pic>
      <p:pic>
        <p:nvPicPr>
          <p:cNvPr id="28" name="図 27">
            <a:extLst>
              <a:ext uri="{FF2B5EF4-FFF2-40B4-BE49-F238E27FC236}">
                <a16:creationId xmlns:a16="http://schemas.microsoft.com/office/drawing/2014/main" id="{30C37A4E-3CB3-4C42-B5E7-AAE7023E8B39}"/>
              </a:ext>
            </a:extLst>
          </p:cNvPr>
          <p:cNvPicPr>
            <a:picLocks noChangeAspect="1"/>
          </p:cNvPicPr>
          <p:nvPr/>
        </p:nvPicPr>
        <p:blipFill>
          <a:blip r:embed="rId6"/>
          <a:stretch>
            <a:fillRect/>
          </a:stretch>
        </p:blipFill>
        <p:spPr>
          <a:xfrm>
            <a:off x="4666001" y="571443"/>
            <a:ext cx="3371380" cy="2778188"/>
          </a:xfrm>
          <a:prstGeom prst="rect">
            <a:avLst/>
          </a:prstGeom>
        </p:spPr>
      </p:pic>
      <p:grpSp>
        <p:nvGrpSpPr>
          <p:cNvPr id="13" name="グループ化 12">
            <a:extLst>
              <a:ext uri="{FF2B5EF4-FFF2-40B4-BE49-F238E27FC236}">
                <a16:creationId xmlns:a16="http://schemas.microsoft.com/office/drawing/2014/main" id="{5A3CB0A4-8013-4386-B971-0CFBCF43D5C7}"/>
              </a:ext>
            </a:extLst>
          </p:cNvPr>
          <p:cNvGrpSpPr/>
          <p:nvPr/>
        </p:nvGrpSpPr>
        <p:grpSpPr>
          <a:xfrm>
            <a:off x="3135490" y="1956824"/>
            <a:ext cx="955935" cy="4027794"/>
            <a:chOff x="3135490" y="1956824"/>
            <a:chExt cx="955935" cy="4027794"/>
          </a:xfrm>
        </p:grpSpPr>
        <p:pic>
          <p:nvPicPr>
            <p:cNvPr id="8" name="図 7">
              <a:extLst>
                <a:ext uri="{FF2B5EF4-FFF2-40B4-BE49-F238E27FC236}">
                  <a16:creationId xmlns:a16="http://schemas.microsoft.com/office/drawing/2014/main" id="{E296AAE4-7F24-4AD4-9D9C-7E2D9EDFC11B}"/>
                </a:ext>
              </a:extLst>
            </p:cNvPr>
            <p:cNvPicPr>
              <a:picLocks noChangeAspect="1"/>
            </p:cNvPicPr>
            <p:nvPr/>
          </p:nvPicPr>
          <p:blipFill>
            <a:blip r:embed="rId7"/>
            <a:stretch>
              <a:fillRect/>
            </a:stretch>
          </p:blipFill>
          <p:spPr>
            <a:xfrm>
              <a:off x="3419872" y="4653136"/>
              <a:ext cx="588925" cy="1331482"/>
            </a:xfrm>
            <a:prstGeom prst="rect">
              <a:avLst/>
            </a:prstGeom>
          </p:spPr>
        </p:pic>
        <p:pic>
          <p:nvPicPr>
            <p:cNvPr id="42" name="図 41">
              <a:extLst>
                <a:ext uri="{FF2B5EF4-FFF2-40B4-BE49-F238E27FC236}">
                  <a16:creationId xmlns:a16="http://schemas.microsoft.com/office/drawing/2014/main" id="{CB3FFB02-5A33-4F4B-AB63-BA7FEE214B6B}"/>
                </a:ext>
              </a:extLst>
            </p:cNvPr>
            <p:cNvPicPr>
              <a:picLocks noChangeAspect="1"/>
            </p:cNvPicPr>
            <p:nvPr/>
          </p:nvPicPr>
          <p:blipFill>
            <a:blip r:embed="rId8"/>
            <a:stretch>
              <a:fillRect/>
            </a:stretch>
          </p:blipFill>
          <p:spPr>
            <a:xfrm>
              <a:off x="3135490" y="1956824"/>
              <a:ext cx="955935" cy="1335749"/>
            </a:xfrm>
            <a:prstGeom prst="rect">
              <a:avLst/>
            </a:prstGeom>
          </p:spPr>
        </p:pic>
      </p:grpSp>
      <p:sp>
        <p:nvSpPr>
          <p:cNvPr id="51" name="フリーフォーム: 図形 50">
            <a:extLst>
              <a:ext uri="{FF2B5EF4-FFF2-40B4-BE49-F238E27FC236}">
                <a16:creationId xmlns:a16="http://schemas.microsoft.com/office/drawing/2014/main" id="{1E10EBF6-5E63-4BA6-A94F-4396CE44B7B6}"/>
              </a:ext>
            </a:extLst>
          </p:cNvPr>
          <p:cNvSpPr/>
          <p:nvPr/>
        </p:nvSpPr>
        <p:spPr>
          <a:xfrm>
            <a:off x="611562" y="585328"/>
            <a:ext cx="8064895" cy="5868008"/>
          </a:xfrm>
          <a:custGeom>
            <a:avLst/>
            <a:gdLst>
              <a:gd name="connsiteX0" fmla="*/ 2344569 w 8064895"/>
              <a:gd name="connsiteY0" fmla="*/ 4103836 h 5837772"/>
              <a:gd name="connsiteX1" fmla="*/ 2344569 w 8064895"/>
              <a:gd name="connsiteY1" fmla="*/ 5455816 h 5837772"/>
              <a:gd name="connsiteX2" fmla="*/ 4063811 w 8064895"/>
              <a:gd name="connsiteY2" fmla="*/ 5455816 h 5837772"/>
              <a:gd name="connsiteX3" fmla="*/ 4063811 w 8064895"/>
              <a:gd name="connsiteY3" fmla="*/ 4103836 h 5837772"/>
              <a:gd name="connsiteX4" fmla="*/ 5746255 w 8064895"/>
              <a:gd name="connsiteY4" fmla="*/ 4085911 h 5837772"/>
              <a:gd name="connsiteX5" fmla="*/ 5746255 w 8064895"/>
              <a:gd name="connsiteY5" fmla="*/ 5437891 h 5837772"/>
              <a:gd name="connsiteX6" fmla="*/ 7465497 w 8064895"/>
              <a:gd name="connsiteY6" fmla="*/ 5437891 h 5837772"/>
              <a:gd name="connsiteX7" fmla="*/ 7465497 w 8064895"/>
              <a:gd name="connsiteY7" fmla="*/ 4085911 h 5837772"/>
              <a:gd name="connsiteX8" fmla="*/ 2268733 w 8064895"/>
              <a:gd name="connsiteY8" fmla="*/ 1381123 h 5837772"/>
              <a:gd name="connsiteX9" fmla="*/ 2268733 w 8064895"/>
              <a:gd name="connsiteY9" fmla="*/ 2733103 h 5837772"/>
              <a:gd name="connsiteX10" fmla="*/ 3987975 w 8064895"/>
              <a:gd name="connsiteY10" fmla="*/ 2733103 h 5837772"/>
              <a:gd name="connsiteX11" fmla="*/ 3987975 w 8064895"/>
              <a:gd name="connsiteY11" fmla="*/ 1381123 h 5837772"/>
              <a:gd name="connsiteX12" fmla="*/ 4068939 w 8064895"/>
              <a:gd name="connsiteY12" fmla="*/ 1371380 h 5837772"/>
              <a:gd name="connsiteX13" fmla="*/ 4068939 w 8064895"/>
              <a:gd name="connsiteY13" fmla="*/ 4085910 h 5837772"/>
              <a:gd name="connsiteX14" fmla="*/ 5788181 w 8064895"/>
              <a:gd name="connsiteY14" fmla="*/ 4085910 h 5837772"/>
              <a:gd name="connsiteX15" fmla="*/ 5788181 w 8064895"/>
              <a:gd name="connsiteY15" fmla="*/ 1371380 h 5837772"/>
              <a:gd name="connsiteX16" fmla="*/ 0 w 8064895"/>
              <a:gd name="connsiteY16" fmla="*/ 38130 h 5837772"/>
              <a:gd name="connsiteX17" fmla="*/ 5802747 w 8064895"/>
              <a:gd name="connsiteY17" fmla="*/ 38130 h 5837772"/>
              <a:gd name="connsiteX18" fmla="*/ 5802747 w 8064895"/>
              <a:gd name="connsiteY18" fmla="*/ 1351980 h 5837772"/>
              <a:gd name="connsiteX19" fmla="*/ 7521989 w 8064895"/>
              <a:gd name="connsiteY19" fmla="*/ 1351980 h 5837772"/>
              <a:gd name="connsiteX20" fmla="*/ 7521989 w 8064895"/>
              <a:gd name="connsiteY20" fmla="*/ 38130 h 5837772"/>
              <a:gd name="connsiteX21" fmla="*/ 8064895 w 8064895"/>
              <a:gd name="connsiteY21" fmla="*/ 38130 h 5837772"/>
              <a:gd name="connsiteX22" fmla="*/ 8064895 w 8064895"/>
              <a:gd name="connsiteY22" fmla="*/ 5837772 h 5837772"/>
              <a:gd name="connsiteX23" fmla="*/ 0 w 8064895"/>
              <a:gd name="connsiteY23" fmla="*/ 5837772 h 5837772"/>
              <a:gd name="connsiteX24" fmla="*/ 5802747 w 8064895"/>
              <a:gd name="connsiteY24" fmla="*/ 0 h 5837772"/>
              <a:gd name="connsiteX25" fmla="*/ 7521989 w 8064895"/>
              <a:gd name="connsiteY25" fmla="*/ 0 h 5837772"/>
              <a:gd name="connsiteX26" fmla="*/ 7521989 w 8064895"/>
              <a:gd name="connsiteY26" fmla="*/ 38130 h 5837772"/>
              <a:gd name="connsiteX27" fmla="*/ 5802747 w 8064895"/>
              <a:gd name="connsiteY27" fmla="*/ 38130 h 5837772"/>
              <a:gd name="connsiteX0" fmla="*/ 2344569 w 8064895"/>
              <a:gd name="connsiteY0" fmla="*/ 4134072 h 5868008"/>
              <a:gd name="connsiteX1" fmla="*/ 2344569 w 8064895"/>
              <a:gd name="connsiteY1" fmla="*/ 5486052 h 5868008"/>
              <a:gd name="connsiteX2" fmla="*/ 4063811 w 8064895"/>
              <a:gd name="connsiteY2" fmla="*/ 5486052 h 5868008"/>
              <a:gd name="connsiteX3" fmla="*/ 4063811 w 8064895"/>
              <a:gd name="connsiteY3" fmla="*/ 4134072 h 5868008"/>
              <a:gd name="connsiteX4" fmla="*/ 2344569 w 8064895"/>
              <a:gd name="connsiteY4" fmla="*/ 4134072 h 5868008"/>
              <a:gd name="connsiteX5" fmla="*/ 5746255 w 8064895"/>
              <a:gd name="connsiteY5" fmla="*/ 4116147 h 5868008"/>
              <a:gd name="connsiteX6" fmla="*/ 5746255 w 8064895"/>
              <a:gd name="connsiteY6" fmla="*/ 5468127 h 5868008"/>
              <a:gd name="connsiteX7" fmla="*/ 7465497 w 8064895"/>
              <a:gd name="connsiteY7" fmla="*/ 5468127 h 5868008"/>
              <a:gd name="connsiteX8" fmla="*/ 7465497 w 8064895"/>
              <a:gd name="connsiteY8" fmla="*/ 4116147 h 5868008"/>
              <a:gd name="connsiteX9" fmla="*/ 5746255 w 8064895"/>
              <a:gd name="connsiteY9" fmla="*/ 4116147 h 5868008"/>
              <a:gd name="connsiteX10" fmla="*/ 2268733 w 8064895"/>
              <a:gd name="connsiteY10" fmla="*/ 1411359 h 5868008"/>
              <a:gd name="connsiteX11" fmla="*/ 2268733 w 8064895"/>
              <a:gd name="connsiteY11" fmla="*/ 2763339 h 5868008"/>
              <a:gd name="connsiteX12" fmla="*/ 3987975 w 8064895"/>
              <a:gd name="connsiteY12" fmla="*/ 2763339 h 5868008"/>
              <a:gd name="connsiteX13" fmla="*/ 3987975 w 8064895"/>
              <a:gd name="connsiteY13" fmla="*/ 1411359 h 5868008"/>
              <a:gd name="connsiteX14" fmla="*/ 2268733 w 8064895"/>
              <a:gd name="connsiteY14" fmla="*/ 1411359 h 5868008"/>
              <a:gd name="connsiteX15" fmla="*/ 4068939 w 8064895"/>
              <a:gd name="connsiteY15" fmla="*/ 1401616 h 5868008"/>
              <a:gd name="connsiteX16" fmla="*/ 4068939 w 8064895"/>
              <a:gd name="connsiteY16" fmla="*/ 4116146 h 5868008"/>
              <a:gd name="connsiteX17" fmla="*/ 5788181 w 8064895"/>
              <a:gd name="connsiteY17" fmla="*/ 4116146 h 5868008"/>
              <a:gd name="connsiteX18" fmla="*/ 5788181 w 8064895"/>
              <a:gd name="connsiteY18" fmla="*/ 1401616 h 5868008"/>
              <a:gd name="connsiteX19" fmla="*/ 4068939 w 8064895"/>
              <a:gd name="connsiteY19" fmla="*/ 1401616 h 5868008"/>
              <a:gd name="connsiteX20" fmla="*/ 0 w 8064895"/>
              <a:gd name="connsiteY20" fmla="*/ 0 h 5868008"/>
              <a:gd name="connsiteX21" fmla="*/ 5802747 w 8064895"/>
              <a:gd name="connsiteY21" fmla="*/ 68366 h 5868008"/>
              <a:gd name="connsiteX22" fmla="*/ 5802747 w 8064895"/>
              <a:gd name="connsiteY22" fmla="*/ 1382216 h 5868008"/>
              <a:gd name="connsiteX23" fmla="*/ 7521989 w 8064895"/>
              <a:gd name="connsiteY23" fmla="*/ 1382216 h 5868008"/>
              <a:gd name="connsiteX24" fmla="*/ 7521989 w 8064895"/>
              <a:gd name="connsiteY24" fmla="*/ 68366 h 5868008"/>
              <a:gd name="connsiteX25" fmla="*/ 8064895 w 8064895"/>
              <a:gd name="connsiteY25" fmla="*/ 68366 h 5868008"/>
              <a:gd name="connsiteX26" fmla="*/ 8064895 w 8064895"/>
              <a:gd name="connsiteY26" fmla="*/ 5868008 h 5868008"/>
              <a:gd name="connsiteX27" fmla="*/ 0 w 8064895"/>
              <a:gd name="connsiteY27" fmla="*/ 5868008 h 5868008"/>
              <a:gd name="connsiteX28" fmla="*/ 0 w 8064895"/>
              <a:gd name="connsiteY28" fmla="*/ 0 h 5868008"/>
              <a:gd name="connsiteX29" fmla="*/ 5802747 w 8064895"/>
              <a:gd name="connsiteY29" fmla="*/ 30236 h 5868008"/>
              <a:gd name="connsiteX30" fmla="*/ 7521989 w 8064895"/>
              <a:gd name="connsiteY30" fmla="*/ 30236 h 5868008"/>
              <a:gd name="connsiteX31" fmla="*/ 7521989 w 8064895"/>
              <a:gd name="connsiteY31" fmla="*/ 68366 h 5868008"/>
              <a:gd name="connsiteX32" fmla="*/ 5802747 w 8064895"/>
              <a:gd name="connsiteY32" fmla="*/ 68366 h 5868008"/>
              <a:gd name="connsiteX33" fmla="*/ 5802747 w 8064895"/>
              <a:gd name="connsiteY33" fmla="*/ 30236 h 5868008"/>
              <a:gd name="connsiteX0" fmla="*/ 2344569 w 8064895"/>
              <a:gd name="connsiteY0" fmla="*/ 4163656 h 5897592"/>
              <a:gd name="connsiteX1" fmla="*/ 2344569 w 8064895"/>
              <a:gd name="connsiteY1" fmla="*/ 5515636 h 5897592"/>
              <a:gd name="connsiteX2" fmla="*/ 4063811 w 8064895"/>
              <a:gd name="connsiteY2" fmla="*/ 5515636 h 5897592"/>
              <a:gd name="connsiteX3" fmla="*/ 4063811 w 8064895"/>
              <a:gd name="connsiteY3" fmla="*/ 4163656 h 5897592"/>
              <a:gd name="connsiteX4" fmla="*/ 2344569 w 8064895"/>
              <a:gd name="connsiteY4" fmla="*/ 4163656 h 5897592"/>
              <a:gd name="connsiteX5" fmla="*/ 5746255 w 8064895"/>
              <a:gd name="connsiteY5" fmla="*/ 4145731 h 5897592"/>
              <a:gd name="connsiteX6" fmla="*/ 5746255 w 8064895"/>
              <a:gd name="connsiteY6" fmla="*/ 5497711 h 5897592"/>
              <a:gd name="connsiteX7" fmla="*/ 7465497 w 8064895"/>
              <a:gd name="connsiteY7" fmla="*/ 5497711 h 5897592"/>
              <a:gd name="connsiteX8" fmla="*/ 7465497 w 8064895"/>
              <a:gd name="connsiteY8" fmla="*/ 4145731 h 5897592"/>
              <a:gd name="connsiteX9" fmla="*/ 5746255 w 8064895"/>
              <a:gd name="connsiteY9" fmla="*/ 4145731 h 5897592"/>
              <a:gd name="connsiteX10" fmla="*/ 2268733 w 8064895"/>
              <a:gd name="connsiteY10" fmla="*/ 1440943 h 5897592"/>
              <a:gd name="connsiteX11" fmla="*/ 2268733 w 8064895"/>
              <a:gd name="connsiteY11" fmla="*/ 2792923 h 5897592"/>
              <a:gd name="connsiteX12" fmla="*/ 3987975 w 8064895"/>
              <a:gd name="connsiteY12" fmla="*/ 2792923 h 5897592"/>
              <a:gd name="connsiteX13" fmla="*/ 3987975 w 8064895"/>
              <a:gd name="connsiteY13" fmla="*/ 1440943 h 5897592"/>
              <a:gd name="connsiteX14" fmla="*/ 2268733 w 8064895"/>
              <a:gd name="connsiteY14" fmla="*/ 1440943 h 5897592"/>
              <a:gd name="connsiteX15" fmla="*/ 4068939 w 8064895"/>
              <a:gd name="connsiteY15" fmla="*/ 1431200 h 5897592"/>
              <a:gd name="connsiteX16" fmla="*/ 4068939 w 8064895"/>
              <a:gd name="connsiteY16" fmla="*/ 4145730 h 5897592"/>
              <a:gd name="connsiteX17" fmla="*/ 5788181 w 8064895"/>
              <a:gd name="connsiteY17" fmla="*/ 4145730 h 5897592"/>
              <a:gd name="connsiteX18" fmla="*/ 5788181 w 8064895"/>
              <a:gd name="connsiteY18" fmla="*/ 1431200 h 5897592"/>
              <a:gd name="connsiteX19" fmla="*/ 4068939 w 8064895"/>
              <a:gd name="connsiteY19" fmla="*/ 1431200 h 5897592"/>
              <a:gd name="connsiteX20" fmla="*/ 0 w 8064895"/>
              <a:gd name="connsiteY20" fmla="*/ 29584 h 5897592"/>
              <a:gd name="connsiteX21" fmla="*/ 5802747 w 8064895"/>
              <a:gd name="connsiteY21" fmla="*/ 97950 h 5897592"/>
              <a:gd name="connsiteX22" fmla="*/ 5802747 w 8064895"/>
              <a:gd name="connsiteY22" fmla="*/ 1411800 h 5897592"/>
              <a:gd name="connsiteX23" fmla="*/ 7521989 w 8064895"/>
              <a:gd name="connsiteY23" fmla="*/ 1411800 h 5897592"/>
              <a:gd name="connsiteX24" fmla="*/ 7521989 w 8064895"/>
              <a:gd name="connsiteY24" fmla="*/ 97950 h 5897592"/>
              <a:gd name="connsiteX25" fmla="*/ 8064895 w 8064895"/>
              <a:gd name="connsiteY25" fmla="*/ 97950 h 5897592"/>
              <a:gd name="connsiteX26" fmla="*/ 8064895 w 8064895"/>
              <a:gd name="connsiteY26" fmla="*/ 5897592 h 5897592"/>
              <a:gd name="connsiteX27" fmla="*/ 0 w 8064895"/>
              <a:gd name="connsiteY27" fmla="*/ 5897592 h 5897592"/>
              <a:gd name="connsiteX28" fmla="*/ 0 w 8064895"/>
              <a:gd name="connsiteY28" fmla="*/ 29584 h 5897592"/>
              <a:gd name="connsiteX29" fmla="*/ 5802747 w 8064895"/>
              <a:gd name="connsiteY29" fmla="*/ 0 h 5897592"/>
              <a:gd name="connsiteX30" fmla="*/ 7521989 w 8064895"/>
              <a:gd name="connsiteY30" fmla="*/ 59820 h 5897592"/>
              <a:gd name="connsiteX31" fmla="*/ 7521989 w 8064895"/>
              <a:gd name="connsiteY31" fmla="*/ 97950 h 5897592"/>
              <a:gd name="connsiteX32" fmla="*/ 5802747 w 8064895"/>
              <a:gd name="connsiteY32" fmla="*/ 97950 h 5897592"/>
              <a:gd name="connsiteX33" fmla="*/ 5802747 w 8064895"/>
              <a:gd name="connsiteY33" fmla="*/ 0 h 5897592"/>
              <a:gd name="connsiteX0" fmla="*/ 2344569 w 8064895"/>
              <a:gd name="connsiteY0" fmla="*/ 4163656 h 5897592"/>
              <a:gd name="connsiteX1" fmla="*/ 2344569 w 8064895"/>
              <a:gd name="connsiteY1" fmla="*/ 5515636 h 5897592"/>
              <a:gd name="connsiteX2" fmla="*/ 4063811 w 8064895"/>
              <a:gd name="connsiteY2" fmla="*/ 5515636 h 5897592"/>
              <a:gd name="connsiteX3" fmla="*/ 4063811 w 8064895"/>
              <a:gd name="connsiteY3" fmla="*/ 4163656 h 5897592"/>
              <a:gd name="connsiteX4" fmla="*/ 2344569 w 8064895"/>
              <a:gd name="connsiteY4" fmla="*/ 4163656 h 5897592"/>
              <a:gd name="connsiteX5" fmla="*/ 5746255 w 8064895"/>
              <a:gd name="connsiteY5" fmla="*/ 4145731 h 5897592"/>
              <a:gd name="connsiteX6" fmla="*/ 5746255 w 8064895"/>
              <a:gd name="connsiteY6" fmla="*/ 5497711 h 5897592"/>
              <a:gd name="connsiteX7" fmla="*/ 7465497 w 8064895"/>
              <a:gd name="connsiteY7" fmla="*/ 5497711 h 5897592"/>
              <a:gd name="connsiteX8" fmla="*/ 7465497 w 8064895"/>
              <a:gd name="connsiteY8" fmla="*/ 4145731 h 5897592"/>
              <a:gd name="connsiteX9" fmla="*/ 5746255 w 8064895"/>
              <a:gd name="connsiteY9" fmla="*/ 4145731 h 5897592"/>
              <a:gd name="connsiteX10" fmla="*/ 2268733 w 8064895"/>
              <a:gd name="connsiteY10" fmla="*/ 1440943 h 5897592"/>
              <a:gd name="connsiteX11" fmla="*/ 2268733 w 8064895"/>
              <a:gd name="connsiteY11" fmla="*/ 2792923 h 5897592"/>
              <a:gd name="connsiteX12" fmla="*/ 3987975 w 8064895"/>
              <a:gd name="connsiteY12" fmla="*/ 2792923 h 5897592"/>
              <a:gd name="connsiteX13" fmla="*/ 3987975 w 8064895"/>
              <a:gd name="connsiteY13" fmla="*/ 1440943 h 5897592"/>
              <a:gd name="connsiteX14" fmla="*/ 2268733 w 8064895"/>
              <a:gd name="connsiteY14" fmla="*/ 1440943 h 5897592"/>
              <a:gd name="connsiteX15" fmla="*/ 4068939 w 8064895"/>
              <a:gd name="connsiteY15" fmla="*/ 1431200 h 5897592"/>
              <a:gd name="connsiteX16" fmla="*/ 4068939 w 8064895"/>
              <a:gd name="connsiteY16" fmla="*/ 4145730 h 5897592"/>
              <a:gd name="connsiteX17" fmla="*/ 5788181 w 8064895"/>
              <a:gd name="connsiteY17" fmla="*/ 4145730 h 5897592"/>
              <a:gd name="connsiteX18" fmla="*/ 5788181 w 8064895"/>
              <a:gd name="connsiteY18" fmla="*/ 1431200 h 5897592"/>
              <a:gd name="connsiteX19" fmla="*/ 4068939 w 8064895"/>
              <a:gd name="connsiteY19" fmla="*/ 1431200 h 5897592"/>
              <a:gd name="connsiteX20" fmla="*/ 0 w 8064895"/>
              <a:gd name="connsiteY20" fmla="*/ 29584 h 5897592"/>
              <a:gd name="connsiteX21" fmla="*/ 5802747 w 8064895"/>
              <a:gd name="connsiteY21" fmla="*/ 97950 h 5897592"/>
              <a:gd name="connsiteX22" fmla="*/ 5802747 w 8064895"/>
              <a:gd name="connsiteY22" fmla="*/ 1411800 h 5897592"/>
              <a:gd name="connsiteX23" fmla="*/ 7521989 w 8064895"/>
              <a:gd name="connsiteY23" fmla="*/ 1411800 h 5897592"/>
              <a:gd name="connsiteX24" fmla="*/ 7521989 w 8064895"/>
              <a:gd name="connsiteY24" fmla="*/ 97950 h 5897592"/>
              <a:gd name="connsiteX25" fmla="*/ 8064895 w 8064895"/>
              <a:gd name="connsiteY25" fmla="*/ 97950 h 5897592"/>
              <a:gd name="connsiteX26" fmla="*/ 8064895 w 8064895"/>
              <a:gd name="connsiteY26" fmla="*/ 5897592 h 5897592"/>
              <a:gd name="connsiteX27" fmla="*/ 0 w 8064895"/>
              <a:gd name="connsiteY27" fmla="*/ 5897592 h 5897592"/>
              <a:gd name="connsiteX28" fmla="*/ 0 w 8064895"/>
              <a:gd name="connsiteY28" fmla="*/ 29584 h 5897592"/>
              <a:gd name="connsiteX29" fmla="*/ 5802747 w 8064895"/>
              <a:gd name="connsiteY29" fmla="*/ 0 h 5897592"/>
              <a:gd name="connsiteX30" fmla="*/ 7521989 w 8064895"/>
              <a:gd name="connsiteY30" fmla="*/ 59820 h 5897592"/>
              <a:gd name="connsiteX31" fmla="*/ 7521989 w 8064895"/>
              <a:gd name="connsiteY31" fmla="*/ 97950 h 5897592"/>
              <a:gd name="connsiteX32" fmla="*/ 5802747 w 8064895"/>
              <a:gd name="connsiteY32" fmla="*/ 12492 h 5897592"/>
              <a:gd name="connsiteX33" fmla="*/ 5802747 w 8064895"/>
              <a:gd name="connsiteY33" fmla="*/ 0 h 5897592"/>
              <a:gd name="connsiteX0" fmla="*/ 2344569 w 8064895"/>
              <a:gd name="connsiteY0" fmla="*/ 4245168 h 5979104"/>
              <a:gd name="connsiteX1" fmla="*/ 2344569 w 8064895"/>
              <a:gd name="connsiteY1" fmla="*/ 5597148 h 5979104"/>
              <a:gd name="connsiteX2" fmla="*/ 4063811 w 8064895"/>
              <a:gd name="connsiteY2" fmla="*/ 5597148 h 5979104"/>
              <a:gd name="connsiteX3" fmla="*/ 4063811 w 8064895"/>
              <a:gd name="connsiteY3" fmla="*/ 4245168 h 5979104"/>
              <a:gd name="connsiteX4" fmla="*/ 2344569 w 8064895"/>
              <a:gd name="connsiteY4" fmla="*/ 4245168 h 5979104"/>
              <a:gd name="connsiteX5" fmla="*/ 5746255 w 8064895"/>
              <a:gd name="connsiteY5" fmla="*/ 4227243 h 5979104"/>
              <a:gd name="connsiteX6" fmla="*/ 5746255 w 8064895"/>
              <a:gd name="connsiteY6" fmla="*/ 5579223 h 5979104"/>
              <a:gd name="connsiteX7" fmla="*/ 7465497 w 8064895"/>
              <a:gd name="connsiteY7" fmla="*/ 5579223 h 5979104"/>
              <a:gd name="connsiteX8" fmla="*/ 7465497 w 8064895"/>
              <a:gd name="connsiteY8" fmla="*/ 4227243 h 5979104"/>
              <a:gd name="connsiteX9" fmla="*/ 5746255 w 8064895"/>
              <a:gd name="connsiteY9" fmla="*/ 4227243 h 5979104"/>
              <a:gd name="connsiteX10" fmla="*/ 2268733 w 8064895"/>
              <a:gd name="connsiteY10" fmla="*/ 1522455 h 5979104"/>
              <a:gd name="connsiteX11" fmla="*/ 2268733 w 8064895"/>
              <a:gd name="connsiteY11" fmla="*/ 2874435 h 5979104"/>
              <a:gd name="connsiteX12" fmla="*/ 3987975 w 8064895"/>
              <a:gd name="connsiteY12" fmla="*/ 2874435 h 5979104"/>
              <a:gd name="connsiteX13" fmla="*/ 3987975 w 8064895"/>
              <a:gd name="connsiteY13" fmla="*/ 1522455 h 5979104"/>
              <a:gd name="connsiteX14" fmla="*/ 2268733 w 8064895"/>
              <a:gd name="connsiteY14" fmla="*/ 1522455 h 5979104"/>
              <a:gd name="connsiteX15" fmla="*/ 4068939 w 8064895"/>
              <a:gd name="connsiteY15" fmla="*/ 1512712 h 5979104"/>
              <a:gd name="connsiteX16" fmla="*/ 4068939 w 8064895"/>
              <a:gd name="connsiteY16" fmla="*/ 4227242 h 5979104"/>
              <a:gd name="connsiteX17" fmla="*/ 5788181 w 8064895"/>
              <a:gd name="connsiteY17" fmla="*/ 4227242 h 5979104"/>
              <a:gd name="connsiteX18" fmla="*/ 5788181 w 8064895"/>
              <a:gd name="connsiteY18" fmla="*/ 1512712 h 5979104"/>
              <a:gd name="connsiteX19" fmla="*/ 4068939 w 8064895"/>
              <a:gd name="connsiteY19" fmla="*/ 1512712 h 5979104"/>
              <a:gd name="connsiteX20" fmla="*/ 0 w 8064895"/>
              <a:gd name="connsiteY20" fmla="*/ 111096 h 5979104"/>
              <a:gd name="connsiteX21" fmla="*/ 5802747 w 8064895"/>
              <a:gd name="connsiteY21" fmla="*/ 0 h 5979104"/>
              <a:gd name="connsiteX22" fmla="*/ 5802747 w 8064895"/>
              <a:gd name="connsiteY22" fmla="*/ 1493312 h 5979104"/>
              <a:gd name="connsiteX23" fmla="*/ 7521989 w 8064895"/>
              <a:gd name="connsiteY23" fmla="*/ 1493312 h 5979104"/>
              <a:gd name="connsiteX24" fmla="*/ 7521989 w 8064895"/>
              <a:gd name="connsiteY24" fmla="*/ 179462 h 5979104"/>
              <a:gd name="connsiteX25" fmla="*/ 8064895 w 8064895"/>
              <a:gd name="connsiteY25" fmla="*/ 179462 h 5979104"/>
              <a:gd name="connsiteX26" fmla="*/ 8064895 w 8064895"/>
              <a:gd name="connsiteY26" fmla="*/ 5979104 h 5979104"/>
              <a:gd name="connsiteX27" fmla="*/ 0 w 8064895"/>
              <a:gd name="connsiteY27" fmla="*/ 5979104 h 5979104"/>
              <a:gd name="connsiteX28" fmla="*/ 0 w 8064895"/>
              <a:gd name="connsiteY28" fmla="*/ 111096 h 5979104"/>
              <a:gd name="connsiteX29" fmla="*/ 5802747 w 8064895"/>
              <a:gd name="connsiteY29" fmla="*/ 81512 h 5979104"/>
              <a:gd name="connsiteX30" fmla="*/ 7521989 w 8064895"/>
              <a:gd name="connsiteY30" fmla="*/ 141332 h 5979104"/>
              <a:gd name="connsiteX31" fmla="*/ 7521989 w 8064895"/>
              <a:gd name="connsiteY31" fmla="*/ 179462 h 5979104"/>
              <a:gd name="connsiteX32" fmla="*/ 5802747 w 8064895"/>
              <a:gd name="connsiteY32" fmla="*/ 94004 h 5979104"/>
              <a:gd name="connsiteX33" fmla="*/ 5802747 w 8064895"/>
              <a:gd name="connsiteY33" fmla="*/ 81512 h 5979104"/>
              <a:gd name="connsiteX0" fmla="*/ 2344569 w 8064895"/>
              <a:gd name="connsiteY0" fmla="*/ 4245168 h 5979104"/>
              <a:gd name="connsiteX1" fmla="*/ 2344569 w 8064895"/>
              <a:gd name="connsiteY1" fmla="*/ 5597148 h 5979104"/>
              <a:gd name="connsiteX2" fmla="*/ 4063811 w 8064895"/>
              <a:gd name="connsiteY2" fmla="*/ 5597148 h 5979104"/>
              <a:gd name="connsiteX3" fmla="*/ 4063811 w 8064895"/>
              <a:gd name="connsiteY3" fmla="*/ 4245168 h 5979104"/>
              <a:gd name="connsiteX4" fmla="*/ 2344569 w 8064895"/>
              <a:gd name="connsiteY4" fmla="*/ 4245168 h 5979104"/>
              <a:gd name="connsiteX5" fmla="*/ 5746255 w 8064895"/>
              <a:gd name="connsiteY5" fmla="*/ 4227243 h 5979104"/>
              <a:gd name="connsiteX6" fmla="*/ 5746255 w 8064895"/>
              <a:gd name="connsiteY6" fmla="*/ 5579223 h 5979104"/>
              <a:gd name="connsiteX7" fmla="*/ 7465497 w 8064895"/>
              <a:gd name="connsiteY7" fmla="*/ 5579223 h 5979104"/>
              <a:gd name="connsiteX8" fmla="*/ 7465497 w 8064895"/>
              <a:gd name="connsiteY8" fmla="*/ 4227243 h 5979104"/>
              <a:gd name="connsiteX9" fmla="*/ 5746255 w 8064895"/>
              <a:gd name="connsiteY9" fmla="*/ 4227243 h 5979104"/>
              <a:gd name="connsiteX10" fmla="*/ 2268733 w 8064895"/>
              <a:gd name="connsiteY10" fmla="*/ 1522455 h 5979104"/>
              <a:gd name="connsiteX11" fmla="*/ 2268733 w 8064895"/>
              <a:gd name="connsiteY11" fmla="*/ 2874435 h 5979104"/>
              <a:gd name="connsiteX12" fmla="*/ 3987975 w 8064895"/>
              <a:gd name="connsiteY12" fmla="*/ 2874435 h 5979104"/>
              <a:gd name="connsiteX13" fmla="*/ 3987975 w 8064895"/>
              <a:gd name="connsiteY13" fmla="*/ 1522455 h 5979104"/>
              <a:gd name="connsiteX14" fmla="*/ 2268733 w 8064895"/>
              <a:gd name="connsiteY14" fmla="*/ 1522455 h 5979104"/>
              <a:gd name="connsiteX15" fmla="*/ 4068939 w 8064895"/>
              <a:gd name="connsiteY15" fmla="*/ 1512712 h 5979104"/>
              <a:gd name="connsiteX16" fmla="*/ 4068939 w 8064895"/>
              <a:gd name="connsiteY16" fmla="*/ 4227242 h 5979104"/>
              <a:gd name="connsiteX17" fmla="*/ 5788181 w 8064895"/>
              <a:gd name="connsiteY17" fmla="*/ 4227242 h 5979104"/>
              <a:gd name="connsiteX18" fmla="*/ 5788181 w 8064895"/>
              <a:gd name="connsiteY18" fmla="*/ 1512712 h 5979104"/>
              <a:gd name="connsiteX19" fmla="*/ 4068939 w 8064895"/>
              <a:gd name="connsiteY19" fmla="*/ 1512712 h 5979104"/>
              <a:gd name="connsiteX20" fmla="*/ 0 w 8064895"/>
              <a:gd name="connsiteY20" fmla="*/ 111096 h 5979104"/>
              <a:gd name="connsiteX21" fmla="*/ 5802747 w 8064895"/>
              <a:gd name="connsiteY21" fmla="*/ 0 h 5979104"/>
              <a:gd name="connsiteX22" fmla="*/ 5802747 w 8064895"/>
              <a:gd name="connsiteY22" fmla="*/ 1493312 h 5979104"/>
              <a:gd name="connsiteX23" fmla="*/ 7521989 w 8064895"/>
              <a:gd name="connsiteY23" fmla="*/ 1493312 h 5979104"/>
              <a:gd name="connsiteX24" fmla="*/ 7521989 w 8064895"/>
              <a:gd name="connsiteY24" fmla="*/ 179462 h 5979104"/>
              <a:gd name="connsiteX25" fmla="*/ 8064895 w 8064895"/>
              <a:gd name="connsiteY25" fmla="*/ 179462 h 5979104"/>
              <a:gd name="connsiteX26" fmla="*/ 8064895 w 8064895"/>
              <a:gd name="connsiteY26" fmla="*/ 5979104 h 5979104"/>
              <a:gd name="connsiteX27" fmla="*/ 0 w 8064895"/>
              <a:gd name="connsiteY27" fmla="*/ 5979104 h 5979104"/>
              <a:gd name="connsiteX28" fmla="*/ 0 w 8064895"/>
              <a:gd name="connsiteY28" fmla="*/ 111096 h 5979104"/>
              <a:gd name="connsiteX29" fmla="*/ 5802747 w 8064895"/>
              <a:gd name="connsiteY29" fmla="*/ 158425 h 5979104"/>
              <a:gd name="connsiteX30" fmla="*/ 7521989 w 8064895"/>
              <a:gd name="connsiteY30" fmla="*/ 141332 h 5979104"/>
              <a:gd name="connsiteX31" fmla="*/ 7521989 w 8064895"/>
              <a:gd name="connsiteY31" fmla="*/ 179462 h 5979104"/>
              <a:gd name="connsiteX32" fmla="*/ 5802747 w 8064895"/>
              <a:gd name="connsiteY32" fmla="*/ 94004 h 5979104"/>
              <a:gd name="connsiteX33" fmla="*/ 5802747 w 8064895"/>
              <a:gd name="connsiteY33" fmla="*/ 158425 h 5979104"/>
              <a:gd name="connsiteX0" fmla="*/ 2344569 w 8064895"/>
              <a:gd name="connsiteY0" fmla="*/ 4245168 h 5979104"/>
              <a:gd name="connsiteX1" fmla="*/ 2344569 w 8064895"/>
              <a:gd name="connsiteY1" fmla="*/ 5597148 h 5979104"/>
              <a:gd name="connsiteX2" fmla="*/ 4063811 w 8064895"/>
              <a:gd name="connsiteY2" fmla="*/ 5597148 h 5979104"/>
              <a:gd name="connsiteX3" fmla="*/ 4063811 w 8064895"/>
              <a:gd name="connsiteY3" fmla="*/ 4245168 h 5979104"/>
              <a:gd name="connsiteX4" fmla="*/ 2344569 w 8064895"/>
              <a:gd name="connsiteY4" fmla="*/ 4245168 h 5979104"/>
              <a:gd name="connsiteX5" fmla="*/ 5746255 w 8064895"/>
              <a:gd name="connsiteY5" fmla="*/ 4227243 h 5979104"/>
              <a:gd name="connsiteX6" fmla="*/ 5746255 w 8064895"/>
              <a:gd name="connsiteY6" fmla="*/ 5579223 h 5979104"/>
              <a:gd name="connsiteX7" fmla="*/ 7465497 w 8064895"/>
              <a:gd name="connsiteY7" fmla="*/ 5579223 h 5979104"/>
              <a:gd name="connsiteX8" fmla="*/ 7465497 w 8064895"/>
              <a:gd name="connsiteY8" fmla="*/ 4227243 h 5979104"/>
              <a:gd name="connsiteX9" fmla="*/ 5746255 w 8064895"/>
              <a:gd name="connsiteY9" fmla="*/ 4227243 h 5979104"/>
              <a:gd name="connsiteX10" fmla="*/ 2268733 w 8064895"/>
              <a:gd name="connsiteY10" fmla="*/ 1522455 h 5979104"/>
              <a:gd name="connsiteX11" fmla="*/ 2268733 w 8064895"/>
              <a:gd name="connsiteY11" fmla="*/ 2874435 h 5979104"/>
              <a:gd name="connsiteX12" fmla="*/ 3987975 w 8064895"/>
              <a:gd name="connsiteY12" fmla="*/ 2874435 h 5979104"/>
              <a:gd name="connsiteX13" fmla="*/ 3987975 w 8064895"/>
              <a:gd name="connsiteY13" fmla="*/ 1522455 h 5979104"/>
              <a:gd name="connsiteX14" fmla="*/ 2268733 w 8064895"/>
              <a:gd name="connsiteY14" fmla="*/ 1522455 h 5979104"/>
              <a:gd name="connsiteX15" fmla="*/ 4068939 w 8064895"/>
              <a:gd name="connsiteY15" fmla="*/ 1512712 h 5979104"/>
              <a:gd name="connsiteX16" fmla="*/ 4068939 w 8064895"/>
              <a:gd name="connsiteY16" fmla="*/ 4227242 h 5979104"/>
              <a:gd name="connsiteX17" fmla="*/ 5788181 w 8064895"/>
              <a:gd name="connsiteY17" fmla="*/ 4227242 h 5979104"/>
              <a:gd name="connsiteX18" fmla="*/ 5788181 w 8064895"/>
              <a:gd name="connsiteY18" fmla="*/ 1512712 h 5979104"/>
              <a:gd name="connsiteX19" fmla="*/ 4068939 w 8064895"/>
              <a:gd name="connsiteY19" fmla="*/ 1512712 h 5979104"/>
              <a:gd name="connsiteX20" fmla="*/ 0 w 8064895"/>
              <a:gd name="connsiteY20" fmla="*/ 111096 h 5979104"/>
              <a:gd name="connsiteX21" fmla="*/ 5802747 w 8064895"/>
              <a:gd name="connsiteY21" fmla="*/ 0 h 5979104"/>
              <a:gd name="connsiteX22" fmla="*/ 5802747 w 8064895"/>
              <a:gd name="connsiteY22" fmla="*/ 1493312 h 5979104"/>
              <a:gd name="connsiteX23" fmla="*/ 7521989 w 8064895"/>
              <a:gd name="connsiteY23" fmla="*/ 1493312 h 5979104"/>
              <a:gd name="connsiteX24" fmla="*/ 7521989 w 8064895"/>
              <a:gd name="connsiteY24" fmla="*/ 179462 h 5979104"/>
              <a:gd name="connsiteX25" fmla="*/ 8064895 w 8064895"/>
              <a:gd name="connsiteY25" fmla="*/ 179462 h 5979104"/>
              <a:gd name="connsiteX26" fmla="*/ 8064895 w 8064895"/>
              <a:gd name="connsiteY26" fmla="*/ 5979104 h 5979104"/>
              <a:gd name="connsiteX27" fmla="*/ 0 w 8064895"/>
              <a:gd name="connsiteY27" fmla="*/ 5979104 h 5979104"/>
              <a:gd name="connsiteX28" fmla="*/ 0 w 8064895"/>
              <a:gd name="connsiteY28" fmla="*/ 111096 h 5979104"/>
              <a:gd name="connsiteX29" fmla="*/ 5802747 w 8064895"/>
              <a:gd name="connsiteY29" fmla="*/ 158425 h 5979104"/>
              <a:gd name="connsiteX30" fmla="*/ 7521989 w 8064895"/>
              <a:gd name="connsiteY30" fmla="*/ 141332 h 5979104"/>
              <a:gd name="connsiteX31" fmla="*/ 7521989 w 8064895"/>
              <a:gd name="connsiteY31" fmla="*/ 179462 h 5979104"/>
              <a:gd name="connsiteX32" fmla="*/ 5802747 w 8064895"/>
              <a:gd name="connsiteY32" fmla="*/ 162370 h 5979104"/>
              <a:gd name="connsiteX33" fmla="*/ 5802747 w 8064895"/>
              <a:gd name="connsiteY33" fmla="*/ 158425 h 5979104"/>
              <a:gd name="connsiteX0" fmla="*/ 2344569 w 8064895"/>
              <a:gd name="connsiteY0" fmla="*/ 4134072 h 5868008"/>
              <a:gd name="connsiteX1" fmla="*/ 2344569 w 8064895"/>
              <a:gd name="connsiteY1" fmla="*/ 5486052 h 5868008"/>
              <a:gd name="connsiteX2" fmla="*/ 4063811 w 8064895"/>
              <a:gd name="connsiteY2" fmla="*/ 5486052 h 5868008"/>
              <a:gd name="connsiteX3" fmla="*/ 4063811 w 8064895"/>
              <a:gd name="connsiteY3" fmla="*/ 4134072 h 5868008"/>
              <a:gd name="connsiteX4" fmla="*/ 2344569 w 8064895"/>
              <a:gd name="connsiteY4" fmla="*/ 4134072 h 5868008"/>
              <a:gd name="connsiteX5" fmla="*/ 5746255 w 8064895"/>
              <a:gd name="connsiteY5" fmla="*/ 4116147 h 5868008"/>
              <a:gd name="connsiteX6" fmla="*/ 5746255 w 8064895"/>
              <a:gd name="connsiteY6" fmla="*/ 5468127 h 5868008"/>
              <a:gd name="connsiteX7" fmla="*/ 7465497 w 8064895"/>
              <a:gd name="connsiteY7" fmla="*/ 5468127 h 5868008"/>
              <a:gd name="connsiteX8" fmla="*/ 7465497 w 8064895"/>
              <a:gd name="connsiteY8" fmla="*/ 4116147 h 5868008"/>
              <a:gd name="connsiteX9" fmla="*/ 5746255 w 8064895"/>
              <a:gd name="connsiteY9" fmla="*/ 4116147 h 5868008"/>
              <a:gd name="connsiteX10" fmla="*/ 2268733 w 8064895"/>
              <a:gd name="connsiteY10" fmla="*/ 1411359 h 5868008"/>
              <a:gd name="connsiteX11" fmla="*/ 2268733 w 8064895"/>
              <a:gd name="connsiteY11" fmla="*/ 2763339 h 5868008"/>
              <a:gd name="connsiteX12" fmla="*/ 3987975 w 8064895"/>
              <a:gd name="connsiteY12" fmla="*/ 2763339 h 5868008"/>
              <a:gd name="connsiteX13" fmla="*/ 3987975 w 8064895"/>
              <a:gd name="connsiteY13" fmla="*/ 1411359 h 5868008"/>
              <a:gd name="connsiteX14" fmla="*/ 2268733 w 8064895"/>
              <a:gd name="connsiteY14" fmla="*/ 1411359 h 5868008"/>
              <a:gd name="connsiteX15" fmla="*/ 4068939 w 8064895"/>
              <a:gd name="connsiteY15" fmla="*/ 1401616 h 5868008"/>
              <a:gd name="connsiteX16" fmla="*/ 4068939 w 8064895"/>
              <a:gd name="connsiteY16" fmla="*/ 4116146 h 5868008"/>
              <a:gd name="connsiteX17" fmla="*/ 5788181 w 8064895"/>
              <a:gd name="connsiteY17" fmla="*/ 4116146 h 5868008"/>
              <a:gd name="connsiteX18" fmla="*/ 5788181 w 8064895"/>
              <a:gd name="connsiteY18" fmla="*/ 1401616 h 5868008"/>
              <a:gd name="connsiteX19" fmla="*/ 4068939 w 8064895"/>
              <a:gd name="connsiteY19" fmla="*/ 1401616 h 5868008"/>
              <a:gd name="connsiteX20" fmla="*/ 0 w 8064895"/>
              <a:gd name="connsiteY20" fmla="*/ 0 h 5868008"/>
              <a:gd name="connsiteX21" fmla="*/ 5794201 w 8064895"/>
              <a:gd name="connsiteY21" fmla="*/ 0 h 5868008"/>
              <a:gd name="connsiteX22" fmla="*/ 5802747 w 8064895"/>
              <a:gd name="connsiteY22" fmla="*/ 1382216 h 5868008"/>
              <a:gd name="connsiteX23" fmla="*/ 7521989 w 8064895"/>
              <a:gd name="connsiteY23" fmla="*/ 1382216 h 5868008"/>
              <a:gd name="connsiteX24" fmla="*/ 7521989 w 8064895"/>
              <a:gd name="connsiteY24" fmla="*/ 68366 h 5868008"/>
              <a:gd name="connsiteX25" fmla="*/ 8064895 w 8064895"/>
              <a:gd name="connsiteY25" fmla="*/ 68366 h 5868008"/>
              <a:gd name="connsiteX26" fmla="*/ 8064895 w 8064895"/>
              <a:gd name="connsiteY26" fmla="*/ 5868008 h 5868008"/>
              <a:gd name="connsiteX27" fmla="*/ 0 w 8064895"/>
              <a:gd name="connsiteY27" fmla="*/ 5868008 h 5868008"/>
              <a:gd name="connsiteX28" fmla="*/ 0 w 8064895"/>
              <a:gd name="connsiteY28" fmla="*/ 0 h 5868008"/>
              <a:gd name="connsiteX29" fmla="*/ 5802747 w 8064895"/>
              <a:gd name="connsiteY29" fmla="*/ 47329 h 5868008"/>
              <a:gd name="connsiteX30" fmla="*/ 7521989 w 8064895"/>
              <a:gd name="connsiteY30" fmla="*/ 30236 h 5868008"/>
              <a:gd name="connsiteX31" fmla="*/ 7521989 w 8064895"/>
              <a:gd name="connsiteY31" fmla="*/ 68366 h 5868008"/>
              <a:gd name="connsiteX32" fmla="*/ 5802747 w 8064895"/>
              <a:gd name="connsiteY32" fmla="*/ 51274 h 5868008"/>
              <a:gd name="connsiteX33" fmla="*/ 5802747 w 8064895"/>
              <a:gd name="connsiteY33" fmla="*/ 47329 h 5868008"/>
              <a:gd name="connsiteX0" fmla="*/ 2344569 w 8064895"/>
              <a:gd name="connsiteY0" fmla="*/ 4134072 h 5868008"/>
              <a:gd name="connsiteX1" fmla="*/ 2344569 w 8064895"/>
              <a:gd name="connsiteY1" fmla="*/ 5486052 h 5868008"/>
              <a:gd name="connsiteX2" fmla="*/ 4063811 w 8064895"/>
              <a:gd name="connsiteY2" fmla="*/ 5486052 h 5868008"/>
              <a:gd name="connsiteX3" fmla="*/ 4063811 w 8064895"/>
              <a:gd name="connsiteY3" fmla="*/ 4134072 h 5868008"/>
              <a:gd name="connsiteX4" fmla="*/ 2344569 w 8064895"/>
              <a:gd name="connsiteY4" fmla="*/ 4134072 h 5868008"/>
              <a:gd name="connsiteX5" fmla="*/ 5746255 w 8064895"/>
              <a:gd name="connsiteY5" fmla="*/ 4116147 h 5868008"/>
              <a:gd name="connsiteX6" fmla="*/ 5746255 w 8064895"/>
              <a:gd name="connsiteY6" fmla="*/ 5468127 h 5868008"/>
              <a:gd name="connsiteX7" fmla="*/ 7465497 w 8064895"/>
              <a:gd name="connsiteY7" fmla="*/ 5468127 h 5868008"/>
              <a:gd name="connsiteX8" fmla="*/ 7465497 w 8064895"/>
              <a:gd name="connsiteY8" fmla="*/ 4116147 h 5868008"/>
              <a:gd name="connsiteX9" fmla="*/ 5746255 w 8064895"/>
              <a:gd name="connsiteY9" fmla="*/ 4116147 h 5868008"/>
              <a:gd name="connsiteX10" fmla="*/ 2268733 w 8064895"/>
              <a:gd name="connsiteY10" fmla="*/ 1411359 h 5868008"/>
              <a:gd name="connsiteX11" fmla="*/ 2268733 w 8064895"/>
              <a:gd name="connsiteY11" fmla="*/ 2763339 h 5868008"/>
              <a:gd name="connsiteX12" fmla="*/ 3987975 w 8064895"/>
              <a:gd name="connsiteY12" fmla="*/ 2763339 h 5868008"/>
              <a:gd name="connsiteX13" fmla="*/ 3987975 w 8064895"/>
              <a:gd name="connsiteY13" fmla="*/ 1411359 h 5868008"/>
              <a:gd name="connsiteX14" fmla="*/ 2268733 w 8064895"/>
              <a:gd name="connsiteY14" fmla="*/ 1411359 h 5868008"/>
              <a:gd name="connsiteX15" fmla="*/ 4068939 w 8064895"/>
              <a:gd name="connsiteY15" fmla="*/ 1401616 h 5868008"/>
              <a:gd name="connsiteX16" fmla="*/ 4068939 w 8064895"/>
              <a:gd name="connsiteY16" fmla="*/ 4116146 h 5868008"/>
              <a:gd name="connsiteX17" fmla="*/ 5788181 w 8064895"/>
              <a:gd name="connsiteY17" fmla="*/ 4116146 h 5868008"/>
              <a:gd name="connsiteX18" fmla="*/ 5788181 w 8064895"/>
              <a:gd name="connsiteY18" fmla="*/ 1401616 h 5868008"/>
              <a:gd name="connsiteX19" fmla="*/ 4068939 w 8064895"/>
              <a:gd name="connsiteY19" fmla="*/ 1401616 h 5868008"/>
              <a:gd name="connsiteX20" fmla="*/ 0 w 8064895"/>
              <a:gd name="connsiteY20" fmla="*/ 8546 h 5868008"/>
              <a:gd name="connsiteX21" fmla="*/ 5794201 w 8064895"/>
              <a:gd name="connsiteY21" fmla="*/ 0 h 5868008"/>
              <a:gd name="connsiteX22" fmla="*/ 5802747 w 8064895"/>
              <a:gd name="connsiteY22" fmla="*/ 1382216 h 5868008"/>
              <a:gd name="connsiteX23" fmla="*/ 7521989 w 8064895"/>
              <a:gd name="connsiteY23" fmla="*/ 1382216 h 5868008"/>
              <a:gd name="connsiteX24" fmla="*/ 7521989 w 8064895"/>
              <a:gd name="connsiteY24" fmla="*/ 68366 h 5868008"/>
              <a:gd name="connsiteX25" fmla="*/ 8064895 w 8064895"/>
              <a:gd name="connsiteY25" fmla="*/ 68366 h 5868008"/>
              <a:gd name="connsiteX26" fmla="*/ 8064895 w 8064895"/>
              <a:gd name="connsiteY26" fmla="*/ 5868008 h 5868008"/>
              <a:gd name="connsiteX27" fmla="*/ 0 w 8064895"/>
              <a:gd name="connsiteY27" fmla="*/ 5868008 h 5868008"/>
              <a:gd name="connsiteX28" fmla="*/ 0 w 8064895"/>
              <a:gd name="connsiteY28" fmla="*/ 8546 h 5868008"/>
              <a:gd name="connsiteX29" fmla="*/ 5802747 w 8064895"/>
              <a:gd name="connsiteY29" fmla="*/ 47329 h 5868008"/>
              <a:gd name="connsiteX30" fmla="*/ 7521989 w 8064895"/>
              <a:gd name="connsiteY30" fmla="*/ 30236 h 5868008"/>
              <a:gd name="connsiteX31" fmla="*/ 7521989 w 8064895"/>
              <a:gd name="connsiteY31" fmla="*/ 68366 h 5868008"/>
              <a:gd name="connsiteX32" fmla="*/ 5802747 w 8064895"/>
              <a:gd name="connsiteY32" fmla="*/ 51274 h 5868008"/>
              <a:gd name="connsiteX33" fmla="*/ 5802747 w 8064895"/>
              <a:gd name="connsiteY33" fmla="*/ 47329 h 586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064895" h="5868008">
                <a:moveTo>
                  <a:pt x="2344569" y="4134072"/>
                </a:moveTo>
                <a:lnTo>
                  <a:pt x="2344569" y="5486052"/>
                </a:lnTo>
                <a:lnTo>
                  <a:pt x="4063811" y="5486052"/>
                </a:lnTo>
                <a:lnTo>
                  <a:pt x="4063811" y="4134072"/>
                </a:lnTo>
                <a:lnTo>
                  <a:pt x="2344569" y="4134072"/>
                </a:lnTo>
                <a:close/>
                <a:moveTo>
                  <a:pt x="5746255" y="4116147"/>
                </a:moveTo>
                <a:lnTo>
                  <a:pt x="5746255" y="5468127"/>
                </a:lnTo>
                <a:lnTo>
                  <a:pt x="7465497" y="5468127"/>
                </a:lnTo>
                <a:lnTo>
                  <a:pt x="7465497" y="4116147"/>
                </a:lnTo>
                <a:lnTo>
                  <a:pt x="5746255" y="4116147"/>
                </a:lnTo>
                <a:close/>
                <a:moveTo>
                  <a:pt x="2268733" y="1411359"/>
                </a:moveTo>
                <a:lnTo>
                  <a:pt x="2268733" y="2763339"/>
                </a:lnTo>
                <a:lnTo>
                  <a:pt x="3987975" y="2763339"/>
                </a:lnTo>
                <a:lnTo>
                  <a:pt x="3987975" y="1411359"/>
                </a:lnTo>
                <a:lnTo>
                  <a:pt x="2268733" y="1411359"/>
                </a:lnTo>
                <a:close/>
                <a:moveTo>
                  <a:pt x="4068939" y="1401616"/>
                </a:moveTo>
                <a:lnTo>
                  <a:pt x="4068939" y="4116146"/>
                </a:lnTo>
                <a:lnTo>
                  <a:pt x="5788181" y="4116146"/>
                </a:lnTo>
                <a:lnTo>
                  <a:pt x="5788181" y="1401616"/>
                </a:lnTo>
                <a:lnTo>
                  <a:pt x="4068939" y="1401616"/>
                </a:lnTo>
                <a:close/>
                <a:moveTo>
                  <a:pt x="0" y="8546"/>
                </a:moveTo>
                <a:lnTo>
                  <a:pt x="5794201" y="0"/>
                </a:lnTo>
                <a:cubicBezTo>
                  <a:pt x="5797050" y="460739"/>
                  <a:pt x="5799898" y="921477"/>
                  <a:pt x="5802747" y="1382216"/>
                </a:cubicBezTo>
                <a:lnTo>
                  <a:pt x="7521989" y="1382216"/>
                </a:lnTo>
                <a:lnTo>
                  <a:pt x="7521989" y="68366"/>
                </a:lnTo>
                <a:lnTo>
                  <a:pt x="8064895" y="68366"/>
                </a:lnTo>
                <a:lnTo>
                  <a:pt x="8064895" y="5868008"/>
                </a:lnTo>
                <a:lnTo>
                  <a:pt x="0" y="5868008"/>
                </a:lnTo>
                <a:lnTo>
                  <a:pt x="0" y="8546"/>
                </a:lnTo>
                <a:close/>
                <a:moveTo>
                  <a:pt x="5802747" y="47329"/>
                </a:moveTo>
                <a:lnTo>
                  <a:pt x="7521989" y="30236"/>
                </a:lnTo>
                <a:lnTo>
                  <a:pt x="7521989" y="68366"/>
                </a:lnTo>
                <a:lnTo>
                  <a:pt x="5802747" y="51274"/>
                </a:lnTo>
                <a:lnTo>
                  <a:pt x="5802747" y="47329"/>
                </a:lnTo>
                <a:close/>
              </a:path>
            </a:pathLst>
          </a:custGeom>
          <a:solidFill>
            <a:schemeClr val="bg1">
              <a:alpha val="65000"/>
            </a:schemeClr>
          </a:solidFill>
          <a:ln w="508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en-US" altLang="ja-JP" dirty="0"/>
              <a:t>12</a:t>
            </a:r>
            <a:r>
              <a:rPr lang="ja-JP" altLang="en-US" dirty="0"/>
              <a:t>と</a:t>
            </a:r>
            <a:r>
              <a:rPr lang="en-US" altLang="ja-JP" dirty="0"/>
              <a:t>6</a:t>
            </a:r>
            <a:r>
              <a:rPr lang="ja-JP" altLang="en-US" dirty="0"/>
              <a:t>は反転しにくい？</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時計の考察３</a:t>
            </a:r>
          </a:p>
        </p:txBody>
      </p:sp>
      <p:pic>
        <p:nvPicPr>
          <p:cNvPr id="36" name="図 35">
            <a:extLst>
              <a:ext uri="{FF2B5EF4-FFF2-40B4-BE49-F238E27FC236}">
                <a16:creationId xmlns:a16="http://schemas.microsoft.com/office/drawing/2014/main" id="{28ACD167-F79B-45FA-8C4C-40538BFA881F}"/>
              </a:ext>
            </a:extLst>
          </p:cNvPr>
          <p:cNvPicPr>
            <a:picLocks noChangeAspect="1"/>
          </p:cNvPicPr>
          <p:nvPr/>
        </p:nvPicPr>
        <p:blipFill>
          <a:blip r:embed="rId9"/>
          <a:stretch>
            <a:fillRect/>
          </a:stretch>
        </p:blipFill>
        <p:spPr>
          <a:xfrm>
            <a:off x="77284" y="576478"/>
            <a:ext cx="1067278" cy="1106373"/>
          </a:xfrm>
          <a:prstGeom prst="rect">
            <a:avLst/>
          </a:prstGeom>
        </p:spPr>
      </p:pic>
      <p:grpSp>
        <p:nvGrpSpPr>
          <p:cNvPr id="9" name="グループ化 8">
            <a:extLst>
              <a:ext uri="{FF2B5EF4-FFF2-40B4-BE49-F238E27FC236}">
                <a16:creationId xmlns:a16="http://schemas.microsoft.com/office/drawing/2014/main" id="{23A1B0A4-1FE6-4F7F-895B-890D498E8A57}"/>
              </a:ext>
            </a:extLst>
          </p:cNvPr>
          <p:cNvGrpSpPr/>
          <p:nvPr/>
        </p:nvGrpSpPr>
        <p:grpSpPr>
          <a:xfrm>
            <a:off x="1083314" y="607907"/>
            <a:ext cx="3488687" cy="6214762"/>
            <a:chOff x="1083314" y="607907"/>
            <a:chExt cx="3488687" cy="6214762"/>
          </a:xfrm>
        </p:grpSpPr>
        <p:sp>
          <p:nvSpPr>
            <p:cNvPr id="82" name="四角形: 角を丸くする 81">
              <a:extLst>
                <a:ext uri="{FF2B5EF4-FFF2-40B4-BE49-F238E27FC236}">
                  <a16:creationId xmlns:a16="http://schemas.microsoft.com/office/drawing/2014/main" id="{3662EDE5-6AA3-4DD2-95AD-B966182A3614}"/>
                </a:ext>
              </a:extLst>
            </p:cNvPr>
            <p:cNvSpPr/>
            <p:nvPr/>
          </p:nvSpPr>
          <p:spPr>
            <a:xfrm>
              <a:off x="1110849" y="607907"/>
              <a:ext cx="3461152" cy="6214761"/>
            </a:xfrm>
            <a:prstGeom prst="roundRect">
              <a:avLst>
                <a:gd name="adj" fmla="val 5962"/>
              </a:avLst>
            </a:prstGeom>
            <a:noFill/>
            <a:ln w="25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dirty="0">
                <a:solidFill>
                  <a:schemeClr val="tx1"/>
                </a:solidFill>
              </a:endParaRPr>
            </a:p>
          </p:txBody>
        </p:sp>
        <p:sp>
          <p:nvSpPr>
            <p:cNvPr id="83" name="コンテンツ プレースホルダー 95">
              <a:extLst>
                <a:ext uri="{FF2B5EF4-FFF2-40B4-BE49-F238E27FC236}">
                  <a16:creationId xmlns:a16="http://schemas.microsoft.com/office/drawing/2014/main" id="{A18831BF-CDDD-4852-8D5D-CC9EF277E039}"/>
                </a:ext>
              </a:extLst>
            </p:cNvPr>
            <p:cNvSpPr txBox="1">
              <a:spLocks/>
            </p:cNvSpPr>
            <p:nvPr/>
          </p:nvSpPr>
          <p:spPr>
            <a:xfrm>
              <a:off x="1083314" y="6453337"/>
              <a:ext cx="2956140" cy="369332"/>
            </a:xfrm>
            <a:prstGeom prst="roundRect">
              <a:avLst>
                <a:gd name="adj" fmla="val 40478"/>
              </a:avLst>
            </a:prstGeom>
            <a:solidFill>
              <a:schemeClr val="bg1"/>
            </a:solidFill>
            <a:ln w="25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ja-JP" dirty="0">
                  <a:solidFill>
                    <a:schemeClr val="tx1"/>
                  </a:solidFill>
                </a:rPr>
                <a:t>12</a:t>
              </a:r>
              <a:r>
                <a:rPr lang="ja-JP" altLang="en-US" dirty="0">
                  <a:solidFill>
                    <a:schemeClr val="tx1"/>
                  </a:solidFill>
                </a:rPr>
                <a:t>はほぼ反転しない</a:t>
              </a:r>
            </a:p>
          </p:txBody>
        </p:sp>
      </p:grpSp>
      <p:sp>
        <p:nvSpPr>
          <p:cNvPr id="87" name="コンテンツ プレースホルダー 95">
            <a:extLst>
              <a:ext uri="{FF2B5EF4-FFF2-40B4-BE49-F238E27FC236}">
                <a16:creationId xmlns:a16="http://schemas.microsoft.com/office/drawing/2014/main" id="{33F8148D-D043-401D-8969-DEF1C8D58603}"/>
              </a:ext>
            </a:extLst>
          </p:cNvPr>
          <p:cNvSpPr txBox="1">
            <a:spLocks/>
          </p:cNvSpPr>
          <p:nvPr/>
        </p:nvSpPr>
        <p:spPr>
          <a:xfrm>
            <a:off x="380823" y="6054986"/>
            <a:ext cx="2823025" cy="386343"/>
          </a:xfrm>
          <a:prstGeom prst="wedgeRoundRectCallout">
            <a:avLst>
              <a:gd name="adj1" fmla="val -13999"/>
              <a:gd name="adj2" fmla="val -91802"/>
              <a:gd name="adj3" fmla="val 16667"/>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映った文字盤のみ見えている</a:t>
            </a:r>
          </a:p>
        </p:txBody>
      </p:sp>
      <p:grpSp>
        <p:nvGrpSpPr>
          <p:cNvPr id="288" name="グループ化 287">
            <a:extLst>
              <a:ext uri="{FF2B5EF4-FFF2-40B4-BE49-F238E27FC236}">
                <a16:creationId xmlns:a16="http://schemas.microsoft.com/office/drawing/2014/main" id="{1B456B44-76F9-46F5-80D2-FB6A828F9F6C}"/>
              </a:ext>
            </a:extLst>
          </p:cNvPr>
          <p:cNvGrpSpPr/>
          <p:nvPr/>
        </p:nvGrpSpPr>
        <p:grpSpPr>
          <a:xfrm>
            <a:off x="4652965" y="595900"/>
            <a:ext cx="3488687" cy="6214762"/>
            <a:chOff x="1083314" y="607907"/>
            <a:chExt cx="3488687" cy="6214762"/>
          </a:xfrm>
        </p:grpSpPr>
        <p:sp>
          <p:nvSpPr>
            <p:cNvPr id="289" name="四角形: 角を丸くする 288">
              <a:extLst>
                <a:ext uri="{FF2B5EF4-FFF2-40B4-BE49-F238E27FC236}">
                  <a16:creationId xmlns:a16="http://schemas.microsoft.com/office/drawing/2014/main" id="{C7D6649F-7781-4F7B-B3CA-D8486470CC0E}"/>
                </a:ext>
              </a:extLst>
            </p:cNvPr>
            <p:cNvSpPr/>
            <p:nvPr/>
          </p:nvSpPr>
          <p:spPr>
            <a:xfrm>
              <a:off x="1110849" y="607907"/>
              <a:ext cx="3461152" cy="6214761"/>
            </a:xfrm>
            <a:prstGeom prst="roundRect">
              <a:avLst>
                <a:gd name="adj" fmla="val 5962"/>
              </a:avLst>
            </a:prstGeom>
            <a:noFill/>
            <a:ln w="25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dirty="0">
                <a:solidFill>
                  <a:schemeClr val="tx1"/>
                </a:solidFill>
              </a:endParaRPr>
            </a:p>
          </p:txBody>
        </p:sp>
        <p:sp>
          <p:nvSpPr>
            <p:cNvPr id="290" name="コンテンツ プレースホルダー 95">
              <a:extLst>
                <a:ext uri="{FF2B5EF4-FFF2-40B4-BE49-F238E27FC236}">
                  <a16:creationId xmlns:a16="http://schemas.microsoft.com/office/drawing/2014/main" id="{03E2CFF0-FA60-41E8-BBBB-7199ACE42F57}"/>
                </a:ext>
              </a:extLst>
            </p:cNvPr>
            <p:cNvSpPr txBox="1">
              <a:spLocks/>
            </p:cNvSpPr>
            <p:nvPr/>
          </p:nvSpPr>
          <p:spPr>
            <a:xfrm>
              <a:off x="1083314" y="6453337"/>
              <a:ext cx="2956140" cy="369332"/>
            </a:xfrm>
            <a:prstGeom prst="roundRect">
              <a:avLst>
                <a:gd name="adj" fmla="val 40478"/>
              </a:avLst>
            </a:prstGeom>
            <a:solidFill>
              <a:schemeClr val="bg1"/>
            </a:solidFill>
            <a:ln w="25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ja-JP" dirty="0">
                  <a:solidFill>
                    <a:schemeClr val="tx1"/>
                  </a:solidFill>
                </a:rPr>
                <a:t>12</a:t>
              </a:r>
              <a:r>
                <a:rPr lang="ja-JP" altLang="en-US" dirty="0">
                  <a:solidFill>
                    <a:schemeClr val="tx1"/>
                  </a:solidFill>
                </a:rPr>
                <a:t>が反転する確率は</a:t>
              </a:r>
              <a:r>
                <a:rPr lang="en-US" altLang="ja-JP" dirty="0">
                  <a:solidFill>
                    <a:schemeClr val="tx1"/>
                  </a:solidFill>
                </a:rPr>
                <a:t>1/2</a:t>
              </a:r>
              <a:endParaRPr lang="ja-JP" altLang="en-US" dirty="0">
                <a:solidFill>
                  <a:schemeClr val="tx1"/>
                </a:solidFill>
              </a:endParaRPr>
            </a:p>
          </p:txBody>
        </p:sp>
      </p:grpSp>
      <p:sp>
        <p:nvSpPr>
          <p:cNvPr id="85" name="コンテンツ プレースホルダー 95">
            <a:extLst>
              <a:ext uri="{FF2B5EF4-FFF2-40B4-BE49-F238E27FC236}">
                <a16:creationId xmlns:a16="http://schemas.microsoft.com/office/drawing/2014/main" id="{C28762C0-DFC5-47FB-B117-6E442BC17241}"/>
              </a:ext>
            </a:extLst>
          </p:cNvPr>
          <p:cNvSpPr txBox="1">
            <a:spLocks/>
          </p:cNvSpPr>
          <p:nvPr/>
        </p:nvSpPr>
        <p:spPr>
          <a:xfrm>
            <a:off x="6300192" y="6062227"/>
            <a:ext cx="2533780" cy="374624"/>
          </a:xfrm>
          <a:prstGeom prst="wedgeRoundRectCallout">
            <a:avLst>
              <a:gd name="adj1" fmla="val -61371"/>
              <a:gd name="adj2" fmla="val 8203"/>
              <a:gd name="adj3" fmla="val 16667"/>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文字盤は両方見えている</a:t>
            </a:r>
          </a:p>
        </p:txBody>
      </p:sp>
      <p:grpSp>
        <p:nvGrpSpPr>
          <p:cNvPr id="11" name="グループ化 10">
            <a:extLst>
              <a:ext uri="{FF2B5EF4-FFF2-40B4-BE49-F238E27FC236}">
                <a16:creationId xmlns:a16="http://schemas.microsoft.com/office/drawing/2014/main" id="{E7519384-B654-420F-B8E8-3C2293872EC2}"/>
              </a:ext>
            </a:extLst>
          </p:cNvPr>
          <p:cNvGrpSpPr/>
          <p:nvPr/>
        </p:nvGrpSpPr>
        <p:grpSpPr>
          <a:xfrm>
            <a:off x="4700371" y="662575"/>
            <a:ext cx="3329212" cy="5382107"/>
            <a:chOff x="4700371" y="662575"/>
            <a:chExt cx="3329212" cy="5382107"/>
          </a:xfrm>
        </p:grpSpPr>
        <p:sp>
          <p:nvSpPr>
            <p:cNvPr id="19" name="角丸四角形 19">
              <a:extLst>
                <a:ext uri="{FF2B5EF4-FFF2-40B4-BE49-F238E27FC236}">
                  <a16:creationId xmlns:a16="http://schemas.microsoft.com/office/drawing/2014/main" id="{8C9CCD20-73AB-40F8-9F21-C6C11A32276E}"/>
                </a:ext>
              </a:extLst>
            </p:cNvPr>
            <p:cNvSpPr/>
            <p:nvPr/>
          </p:nvSpPr>
          <p:spPr>
            <a:xfrm>
              <a:off x="6512649" y="4725144"/>
              <a:ext cx="1516934" cy="1319538"/>
            </a:xfrm>
            <a:prstGeom prst="roundRect">
              <a:avLst>
                <a:gd name="adj" fmla="val 24968"/>
              </a:avLst>
            </a:pr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角丸四角形 19">
              <a:extLst>
                <a:ext uri="{FF2B5EF4-FFF2-40B4-BE49-F238E27FC236}">
                  <a16:creationId xmlns:a16="http://schemas.microsoft.com/office/drawing/2014/main" id="{947503F9-9772-4ECE-B8E4-4C41CF6D75A7}"/>
                </a:ext>
              </a:extLst>
            </p:cNvPr>
            <p:cNvSpPr/>
            <p:nvPr/>
          </p:nvSpPr>
          <p:spPr>
            <a:xfrm>
              <a:off x="4700371" y="3371179"/>
              <a:ext cx="1516934" cy="1319538"/>
            </a:xfrm>
            <a:prstGeom prst="roundRect">
              <a:avLst>
                <a:gd name="adj" fmla="val 24968"/>
              </a:avLst>
            </a:pr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角丸四角形 19">
              <a:extLst>
                <a:ext uri="{FF2B5EF4-FFF2-40B4-BE49-F238E27FC236}">
                  <a16:creationId xmlns:a16="http://schemas.microsoft.com/office/drawing/2014/main" id="{2455E8D8-696F-444F-881A-89E596512657}"/>
                </a:ext>
              </a:extLst>
            </p:cNvPr>
            <p:cNvSpPr/>
            <p:nvPr/>
          </p:nvSpPr>
          <p:spPr>
            <a:xfrm>
              <a:off x="6512649" y="662575"/>
              <a:ext cx="1516934" cy="1319538"/>
            </a:xfrm>
            <a:prstGeom prst="roundRect">
              <a:avLst>
                <a:gd name="adj" fmla="val 24968"/>
              </a:avLst>
            </a:pr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角丸四角形 19">
              <a:extLst>
                <a:ext uri="{FF2B5EF4-FFF2-40B4-BE49-F238E27FC236}">
                  <a16:creationId xmlns:a16="http://schemas.microsoft.com/office/drawing/2014/main" id="{9D14DB30-9A98-49C4-BB5C-5DC3D16B6B46}"/>
                </a:ext>
              </a:extLst>
            </p:cNvPr>
            <p:cNvSpPr/>
            <p:nvPr/>
          </p:nvSpPr>
          <p:spPr>
            <a:xfrm>
              <a:off x="4700371" y="2008544"/>
              <a:ext cx="1516934" cy="1319538"/>
            </a:xfrm>
            <a:prstGeom prst="roundRect">
              <a:avLst>
                <a:gd name="adj" fmla="val 24968"/>
              </a:avLst>
            </a:pr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5" name="それらしい大きさ">
            <a:extLst>
              <a:ext uri="{FF2B5EF4-FFF2-40B4-BE49-F238E27FC236}">
                <a16:creationId xmlns:a16="http://schemas.microsoft.com/office/drawing/2014/main" id="{B0842858-F1FA-48E1-A906-3ADE7DA666DA}"/>
              </a:ext>
            </a:extLst>
          </p:cNvPr>
          <p:cNvSpPr txBox="1"/>
          <p:nvPr/>
        </p:nvSpPr>
        <p:spPr>
          <a:xfrm>
            <a:off x="7496456" y="2013867"/>
            <a:ext cx="1555234" cy="369332"/>
          </a:xfrm>
          <a:prstGeom prst="rect">
            <a:avLst/>
          </a:prstGeom>
          <a:noFill/>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8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12</a:t>
            </a:r>
            <a:r>
              <a:rPr lang="ja-JP" altLang="en-US" sz="18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と</a:t>
            </a:r>
            <a:r>
              <a:rPr lang="en-US" altLang="ja-JP" sz="18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6</a:t>
            </a:r>
            <a:r>
              <a:rPr lang="ja-JP" altLang="en-US" sz="18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で反転</a:t>
            </a:r>
            <a:endParaRPr lang="en-US" altLang="ja-JP" sz="18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endParaRPr>
          </a:p>
        </p:txBody>
      </p:sp>
      <p:grpSp>
        <p:nvGrpSpPr>
          <p:cNvPr id="10" name="グループ化 9">
            <a:extLst>
              <a:ext uri="{FF2B5EF4-FFF2-40B4-BE49-F238E27FC236}">
                <a16:creationId xmlns:a16="http://schemas.microsoft.com/office/drawing/2014/main" id="{928E7078-E4AA-4412-9AA8-5DC91AD03C94}"/>
              </a:ext>
            </a:extLst>
          </p:cNvPr>
          <p:cNvGrpSpPr/>
          <p:nvPr/>
        </p:nvGrpSpPr>
        <p:grpSpPr>
          <a:xfrm>
            <a:off x="3023147" y="2008544"/>
            <a:ext cx="1516934" cy="4036137"/>
            <a:chOff x="3023147" y="2008544"/>
            <a:chExt cx="1516934" cy="4036137"/>
          </a:xfrm>
        </p:grpSpPr>
        <p:sp>
          <p:nvSpPr>
            <p:cNvPr id="23" name="角丸四角形 19">
              <a:extLst>
                <a:ext uri="{FF2B5EF4-FFF2-40B4-BE49-F238E27FC236}">
                  <a16:creationId xmlns:a16="http://schemas.microsoft.com/office/drawing/2014/main" id="{3E836EA5-E87B-4DA4-ACBB-FD4CD0E39168}"/>
                </a:ext>
              </a:extLst>
            </p:cNvPr>
            <p:cNvSpPr/>
            <p:nvPr/>
          </p:nvSpPr>
          <p:spPr>
            <a:xfrm>
              <a:off x="3023147" y="4725143"/>
              <a:ext cx="1516934" cy="1319538"/>
            </a:xfrm>
            <a:prstGeom prst="roundRect">
              <a:avLst>
                <a:gd name="adj" fmla="val 24968"/>
              </a:avLst>
            </a:prstGeom>
            <a:noFill/>
            <a:ln w="50800" cap="rnd">
              <a:solidFill>
                <a:srgbClr val="FF3399">
                  <a:alpha val="49804"/>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角丸四角形 19">
              <a:extLst>
                <a:ext uri="{FF2B5EF4-FFF2-40B4-BE49-F238E27FC236}">
                  <a16:creationId xmlns:a16="http://schemas.microsoft.com/office/drawing/2014/main" id="{54DEC7C6-9F88-4E3E-B0AC-B862AB9F60C6}"/>
                </a:ext>
              </a:extLst>
            </p:cNvPr>
            <p:cNvSpPr/>
            <p:nvPr/>
          </p:nvSpPr>
          <p:spPr>
            <a:xfrm>
              <a:off x="3023147" y="2008544"/>
              <a:ext cx="1516934" cy="1319538"/>
            </a:xfrm>
            <a:prstGeom prst="roundRect">
              <a:avLst>
                <a:gd name="adj" fmla="val 24968"/>
              </a:avLst>
            </a:prstGeom>
            <a:noFill/>
            <a:ln w="50800" cap="rnd">
              <a:solidFill>
                <a:srgbClr val="FF3399">
                  <a:alpha val="49804"/>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4" name="それらしい大きさ">
            <a:extLst>
              <a:ext uri="{FF2B5EF4-FFF2-40B4-BE49-F238E27FC236}">
                <a16:creationId xmlns:a16="http://schemas.microsoft.com/office/drawing/2014/main" id="{581A5D15-D7E2-4262-B2C2-FCF45B5D441A}"/>
              </a:ext>
            </a:extLst>
          </p:cNvPr>
          <p:cNvSpPr txBox="1"/>
          <p:nvPr/>
        </p:nvSpPr>
        <p:spPr>
          <a:xfrm>
            <a:off x="2825757" y="1288655"/>
            <a:ext cx="1800493" cy="646331"/>
          </a:xfrm>
          <a:prstGeom prst="rect">
            <a:avLst/>
          </a:prstGeom>
          <a:noFill/>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8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12</a:t>
            </a:r>
            <a:r>
              <a:rPr lang="ja-JP" altLang="en-US" sz="18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と</a:t>
            </a:r>
            <a:r>
              <a:rPr lang="en-US" altLang="ja-JP" sz="18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6</a:t>
            </a:r>
            <a:r>
              <a:rPr lang="ja-JP" altLang="en-US" sz="18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で反転</a:t>
            </a:r>
            <a:endParaRPr lang="en-US" altLang="ja-JP" sz="18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endParaRPr>
          </a:p>
          <a:p>
            <a:r>
              <a:rPr lang="ja-JP" altLang="en-US" sz="18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することもある</a:t>
            </a:r>
            <a:endParaRPr lang="en-US" altLang="ja-JP" sz="18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endParaRPr>
          </a:p>
        </p:txBody>
      </p:sp>
      <p:grpSp>
        <p:nvGrpSpPr>
          <p:cNvPr id="5" name="グループ化 4">
            <a:extLst>
              <a:ext uri="{FF2B5EF4-FFF2-40B4-BE49-F238E27FC236}">
                <a16:creationId xmlns:a16="http://schemas.microsoft.com/office/drawing/2014/main" id="{93A31561-2ADB-4B2D-83C4-0CCF6D86158B}"/>
              </a:ext>
            </a:extLst>
          </p:cNvPr>
          <p:cNvGrpSpPr/>
          <p:nvPr/>
        </p:nvGrpSpPr>
        <p:grpSpPr>
          <a:xfrm>
            <a:off x="3467643" y="1944817"/>
            <a:ext cx="578707" cy="3193279"/>
            <a:chOff x="3467643" y="1944817"/>
            <a:chExt cx="578707" cy="3193279"/>
          </a:xfrm>
        </p:grpSpPr>
        <p:sp>
          <p:nvSpPr>
            <p:cNvPr id="31" name="フリーフォーム 54">
              <a:extLst>
                <a:ext uri="{FF2B5EF4-FFF2-40B4-BE49-F238E27FC236}">
                  <a16:creationId xmlns:a16="http://schemas.microsoft.com/office/drawing/2014/main" id="{C851E253-7A74-441A-9131-0828AEB9FB32}"/>
                </a:ext>
              </a:extLst>
            </p:cNvPr>
            <p:cNvSpPr/>
            <p:nvPr/>
          </p:nvSpPr>
          <p:spPr>
            <a:xfrm>
              <a:off x="3526015" y="1944817"/>
              <a:ext cx="520335" cy="496606"/>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32" name="フリーフォーム 54">
              <a:extLst>
                <a:ext uri="{FF2B5EF4-FFF2-40B4-BE49-F238E27FC236}">
                  <a16:creationId xmlns:a16="http://schemas.microsoft.com/office/drawing/2014/main" id="{D7E00A15-96F8-4C76-9D86-E22205AECE1C}"/>
                </a:ext>
              </a:extLst>
            </p:cNvPr>
            <p:cNvSpPr/>
            <p:nvPr/>
          </p:nvSpPr>
          <p:spPr>
            <a:xfrm>
              <a:off x="3467643" y="4641490"/>
              <a:ext cx="520335" cy="496606"/>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grpSp>
      <p:grpSp>
        <p:nvGrpSpPr>
          <p:cNvPr id="2" name="グループ化 1">
            <a:extLst>
              <a:ext uri="{FF2B5EF4-FFF2-40B4-BE49-F238E27FC236}">
                <a16:creationId xmlns:a16="http://schemas.microsoft.com/office/drawing/2014/main" id="{2BBFD48A-5621-4BAF-9CC6-8B0B58E039D1}"/>
              </a:ext>
            </a:extLst>
          </p:cNvPr>
          <p:cNvGrpSpPr/>
          <p:nvPr/>
        </p:nvGrpSpPr>
        <p:grpSpPr>
          <a:xfrm>
            <a:off x="4813007" y="551392"/>
            <a:ext cx="2305160" cy="4598350"/>
            <a:chOff x="4813007" y="551392"/>
            <a:chExt cx="2305160" cy="4598350"/>
          </a:xfrm>
        </p:grpSpPr>
        <p:sp>
          <p:nvSpPr>
            <p:cNvPr id="33" name="フリーフォーム 54">
              <a:extLst>
                <a:ext uri="{FF2B5EF4-FFF2-40B4-BE49-F238E27FC236}">
                  <a16:creationId xmlns:a16="http://schemas.microsoft.com/office/drawing/2014/main" id="{312B22F1-7B98-42AC-BA41-EDBFA8F20D5F}"/>
                </a:ext>
              </a:extLst>
            </p:cNvPr>
            <p:cNvSpPr/>
            <p:nvPr/>
          </p:nvSpPr>
          <p:spPr>
            <a:xfrm>
              <a:off x="6597832" y="551392"/>
              <a:ext cx="520335" cy="496606"/>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34" name="フリーフォーム 54">
              <a:extLst>
                <a:ext uri="{FF2B5EF4-FFF2-40B4-BE49-F238E27FC236}">
                  <a16:creationId xmlns:a16="http://schemas.microsoft.com/office/drawing/2014/main" id="{BE479054-D508-43E9-AA66-A4F0DB986C1E}"/>
                </a:ext>
              </a:extLst>
            </p:cNvPr>
            <p:cNvSpPr/>
            <p:nvPr/>
          </p:nvSpPr>
          <p:spPr>
            <a:xfrm>
              <a:off x="4813007" y="1936876"/>
              <a:ext cx="520335" cy="496606"/>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35" name="フリーフォーム 54">
              <a:extLst>
                <a:ext uri="{FF2B5EF4-FFF2-40B4-BE49-F238E27FC236}">
                  <a16:creationId xmlns:a16="http://schemas.microsoft.com/office/drawing/2014/main" id="{3B409B53-80D4-4F42-82FA-AAF4980106F6}"/>
                </a:ext>
              </a:extLst>
            </p:cNvPr>
            <p:cNvSpPr/>
            <p:nvPr/>
          </p:nvSpPr>
          <p:spPr>
            <a:xfrm>
              <a:off x="4877145" y="3268964"/>
              <a:ext cx="520335" cy="496606"/>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37" name="フリーフォーム 54">
              <a:extLst>
                <a:ext uri="{FF2B5EF4-FFF2-40B4-BE49-F238E27FC236}">
                  <a16:creationId xmlns:a16="http://schemas.microsoft.com/office/drawing/2014/main" id="{3F0C1C9F-C99F-4BE3-800A-EE1055A2A8A3}"/>
                </a:ext>
              </a:extLst>
            </p:cNvPr>
            <p:cNvSpPr/>
            <p:nvPr/>
          </p:nvSpPr>
          <p:spPr>
            <a:xfrm>
              <a:off x="6597832" y="4653136"/>
              <a:ext cx="520335" cy="496606"/>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grpSp>
    </p:spTree>
    <p:extLst>
      <p:ext uri="{BB962C8B-B14F-4D97-AF65-F5344CB8AC3E}">
        <p14:creationId xmlns:p14="http://schemas.microsoft.com/office/powerpoint/2010/main" val="346207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nodeType="afterEffect">
                                  <p:stCondLst>
                                    <p:cond delay="500"/>
                                  </p:stCondLst>
                                  <p:childTnLst>
                                    <p:set>
                                      <p:cBhvr>
                                        <p:cTn id="9" dur="1" fill="hold">
                                          <p:stCondLst>
                                            <p:cond delay="0"/>
                                          </p:stCondLst>
                                        </p:cTn>
                                        <p:tgtEl>
                                          <p:spTgt spid="2"/>
                                        </p:tgtEl>
                                        <p:attrNameLst>
                                          <p:attrName>style.visibility</p:attrName>
                                        </p:attrNameLst>
                                      </p:cBhvr>
                                      <p:to>
                                        <p:strVal val="hidden"/>
                                      </p:to>
                                    </p:se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50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1000"/>
                            </p:stCondLst>
                            <p:childTnLst>
                              <p:par>
                                <p:cTn id="17" presetID="1" presetClass="exit" presetSubtype="0" fill="hold" nodeType="afterEffect">
                                  <p:stCondLst>
                                    <p:cond delay="500"/>
                                  </p:stCondLst>
                                  <p:childTnLst>
                                    <p:set>
                                      <p:cBhvr>
                                        <p:cTn id="18" dur="1" fill="hold">
                                          <p:stCondLst>
                                            <p:cond delay="0"/>
                                          </p:stCondLst>
                                        </p:cTn>
                                        <p:tgtEl>
                                          <p:spTgt spid="5"/>
                                        </p:tgtEl>
                                        <p:attrNameLst>
                                          <p:attrName>style.visibility</p:attrName>
                                        </p:attrNameLst>
                                      </p:cBhvr>
                                      <p:to>
                                        <p:strVal val="hidden"/>
                                      </p:to>
                                    </p:set>
                                  </p:childTnLst>
                                </p:cTn>
                              </p:par>
                            </p:childTnLst>
                          </p:cTn>
                        </p:par>
                        <p:par>
                          <p:cTn id="19" fill="hold">
                            <p:stCondLst>
                              <p:cond delay="1500"/>
                            </p:stCondLst>
                            <p:childTnLst>
                              <p:par>
                                <p:cTn id="20" presetID="1" presetClass="entr" presetSubtype="0" fill="hold" grpId="0" nodeType="afterEffect">
                                  <p:stCondLst>
                                    <p:cond delay="0"/>
                                  </p:stCondLst>
                                  <p:childTnLst>
                                    <p:set>
                                      <p:cBhvr>
                                        <p:cTn id="21"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694D181A-B6BA-4A90-988F-88F99B070A1C}"/>
              </a:ext>
            </a:extLst>
          </p:cNvPr>
          <p:cNvPicPr>
            <a:picLocks noChangeAspect="1"/>
          </p:cNvPicPr>
          <p:nvPr/>
        </p:nvPicPr>
        <p:blipFill>
          <a:blip r:embed="rId3"/>
          <a:stretch>
            <a:fillRect/>
          </a:stretch>
        </p:blipFill>
        <p:spPr>
          <a:xfrm>
            <a:off x="1210000" y="3292574"/>
            <a:ext cx="3277494" cy="2769653"/>
          </a:xfrm>
          <a:prstGeom prst="rect">
            <a:avLst/>
          </a:prstGeom>
        </p:spPr>
      </p:pic>
      <p:pic>
        <p:nvPicPr>
          <p:cNvPr id="27" name="図 26">
            <a:extLst>
              <a:ext uri="{FF2B5EF4-FFF2-40B4-BE49-F238E27FC236}">
                <a16:creationId xmlns:a16="http://schemas.microsoft.com/office/drawing/2014/main" id="{F162370A-9C12-4646-AE52-07FD3E6B77E5}"/>
              </a:ext>
            </a:extLst>
          </p:cNvPr>
          <p:cNvPicPr>
            <a:picLocks noChangeAspect="1"/>
          </p:cNvPicPr>
          <p:nvPr/>
        </p:nvPicPr>
        <p:blipFill>
          <a:blip r:embed="rId4"/>
          <a:stretch>
            <a:fillRect/>
          </a:stretch>
        </p:blipFill>
        <p:spPr>
          <a:xfrm>
            <a:off x="1116000" y="576000"/>
            <a:ext cx="3375648" cy="2773920"/>
          </a:xfrm>
          <a:prstGeom prst="rect">
            <a:avLst/>
          </a:prstGeom>
        </p:spPr>
      </p:pic>
      <p:grpSp>
        <p:nvGrpSpPr>
          <p:cNvPr id="13" name="グループ化 12">
            <a:extLst>
              <a:ext uri="{FF2B5EF4-FFF2-40B4-BE49-F238E27FC236}">
                <a16:creationId xmlns:a16="http://schemas.microsoft.com/office/drawing/2014/main" id="{5A3CB0A4-8013-4386-B971-0CFBCF43D5C7}"/>
              </a:ext>
            </a:extLst>
          </p:cNvPr>
          <p:cNvGrpSpPr/>
          <p:nvPr/>
        </p:nvGrpSpPr>
        <p:grpSpPr>
          <a:xfrm>
            <a:off x="3135490" y="1956824"/>
            <a:ext cx="955935" cy="4027794"/>
            <a:chOff x="3135490" y="1956824"/>
            <a:chExt cx="955935" cy="4027794"/>
          </a:xfrm>
        </p:grpSpPr>
        <p:pic>
          <p:nvPicPr>
            <p:cNvPr id="8" name="図 7">
              <a:extLst>
                <a:ext uri="{FF2B5EF4-FFF2-40B4-BE49-F238E27FC236}">
                  <a16:creationId xmlns:a16="http://schemas.microsoft.com/office/drawing/2014/main" id="{E296AAE4-7F24-4AD4-9D9C-7E2D9EDFC11B}"/>
                </a:ext>
              </a:extLst>
            </p:cNvPr>
            <p:cNvPicPr>
              <a:picLocks noChangeAspect="1"/>
            </p:cNvPicPr>
            <p:nvPr/>
          </p:nvPicPr>
          <p:blipFill>
            <a:blip r:embed="rId5"/>
            <a:stretch>
              <a:fillRect/>
            </a:stretch>
          </p:blipFill>
          <p:spPr>
            <a:xfrm>
              <a:off x="3419872" y="4653136"/>
              <a:ext cx="588925" cy="1331482"/>
            </a:xfrm>
            <a:prstGeom prst="rect">
              <a:avLst/>
            </a:prstGeom>
          </p:spPr>
        </p:pic>
        <p:pic>
          <p:nvPicPr>
            <p:cNvPr id="42" name="図 41">
              <a:extLst>
                <a:ext uri="{FF2B5EF4-FFF2-40B4-BE49-F238E27FC236}">
                  <a16:creationId xmlns:a16="http://schemas.microsoft.com/office/drawing/2014/main" id="{CB3FFB02-5A33-4F4B-AB63-BA7FEE214B6B}"/>
                </a:ext>
              </a:extLst>
            </p:cNvPr>
            <p:cNvPicPr>
              <a:picLocks noChangeAspect="1"/>
            </p:cNvPicPr>
            <p:nvPr/>
          </p:nvPicPr>
          <p:blipFill>
            <a:blip r:embed="rId6"/>
            <a:stretch>
              <a:fillRect/>
            </a:stretch>
          </p:blipFill>
          <p:spPr>
            <a:xfrm>
              <a:off x="3135490" y="1956824"/>
              <a:ext cx="955935" cy="1335749"/>
            </a:xfrm>
            <a:prstGeom prst="rect">
              <a:avLst/>
            </a:prstGeom>
          </p:spPr>
        </p:pic>
      </p:grpSp>
      <p:sp>
        <p:nvSpPr>
          <p:cNvPr id="51" name="フリーフォーム: 図形 50">
            <a:extLst>
              <a:ext uri="{FF2B5EF4-FFF2-40B4-BE49-F238E27FC236}">
                <a16:creationId xmlns:a16="http://schemas.microsoft.com/office/drawing/2014/main" id="{1E10EBF6-5E63-4BA6-A94F-4396CE44B7B6}"/>
              </a:ext>
            </a:extLst>
          </p:cNvPr>
          <p:cNvSpPr/>
          <p:nvPr/>
        </p:nvSpPr>
        <p:spPr>
          <a:xfrm>
            <a:off x="611562" y="615564"/>
            <a:ext cx="8064895" cy="5837772"/>
          </a:xfrm>
          <a:custGeom>
            <a:avLst/>
            <a:gdLst>
              <a:gd name="connsiteX0" fmla="*/ 2344569 w 8064895"/>
              <a:gd name="connsiteY0" fmla="*/ 4103836 h 5837772"/>
              <a:gd name="connsiteX1" fmla="*/ 2344569 w 8064895"/>
              <a:gd name="connsiteY1" fmla="*/ 5455816 h 5837772"/>
              <a:gd name="connsiteX2" fmla="*/ 4063811 w 8064895"/>
              <a:gd name="connsiteY2" fmla="*/ 5455816 h 5837772"/>
              <a:gd name="connsiteX3" fmla="*/ 4063811 w 8064895"/>
              <a:gd name="connsiteY3" fmla="*/ 4103836 h 5837772"/>
              <a:gd name="connsiteX4" fmla="*/ 5746255 w 8064895"/>
              <a:gd name="connsiteY4" fmla="*/ 4085911 h 5837772"/>
              <a:gd name="connsiteX5" fmla="*/ 5746255 w 8064895"/>
              <a:gd name="connsiteY5" fmla="*/ 5437891 h 5837772"/>
              <a:gd name="connsiteX6" fmla="*/ 7465497 w 8064895"/>
              <a:gd name="connsiteY6" fmla="*/ 5437891 h 5837772"/>
              <a:gd name="connsiteX7" fmla="*/ 7465497 w 8064895"/>
              <a:gd name="connsiteY7" fmla="*/ 4085911 h 5837772"/>
              <a:gd name="connsiteX8" fmla="*/ 2268733 w 8064895"/>
              <a:gd name="connsiteY8" fmla="*/ 1381123 h 5837772"/>
              <a:gd name="connsiteX9" fmla="*/ 2268733 w 8064895"/>
              <a:gd name="connsiteY9" fmla="*/ 2733103 h 5837772"/>
              <a:gd name="connsiteX10" fmla="*/ 3987975 w 8064895"/>
              <a:gd name="connsiteY10" fmla="*/ 2733103 h 5837772"/>
              <a:gd name="connsiteX11" fmla="*/ 3987975 w 8064895"/>
              <a:gd name="connsiteY11" fmla="*/ 1381123 h 5837772"/>
              <a:gd name="connsiteX12" fmla="*/ 4068939 w 8064895"/>
              <a:gd name="connsiteY12" fmla="*/ 1371380 h 5837772"/>
              <a:gd name="connsiteX13" fmla="*/ 4068939 w 8064895"/>
              <a:gd name="connsiteY13" fmla="*/ 4085910 h 5837772"/>
              <a:gd name="connsiteX14" fmla="*/ 5788181 w 8064895"/>
              <a:gd name="connsiteY14" fmla="*/ 4085910 h 5837772"/>
              <a:gd name="connsiteX15" fmla="*/ 5788181 w 8064895"/>
              <a:gd name="connsiteY15" fmla="*/ 1371380 h 5837772"/>
              <a:gd name="connsiteX16" fmla="*/ 0 w 8064895"/>
              <a:gd name="connsiteY16" fmla="*/ 38130 h 5837772"/>
              <a:gd name="connsiteX17" fmla="*/ 5802747 w 8064895"/>
              <a:gd name="connsiteY17" fmla="*/ 38130 h 5837772"/>
              <a:gd name="connsiteX18" fmla="*/ 5802747 w 8064895"/>
              <a:gd name="connsiteY18" fmla="*/ 1351980 h 5837772"/>
              <a:gd name="connsiteX19" fmla="*/ 7521989 w 8064895"/>
              <a:gd name="connsiteY19" fmla="*/ 1351980 h 5837772"/>
              <a:gd name="connsiteX20" fmla="*/ 7521989 w 8064895"/>
              <a:gd name="connsiteY20" fmla="*/ 38130 h 5837772"/>
              <a:gd name="connsiteX21" fmla="*/ 8064895 w 8064895"/>
              <a:gd name="connsiteY21" fmla="*/ 38130 h 5837772"/>
              <a:gd name="connsiteX22" fmla="*/ 8064895 w 8064895"/>
              <a:gd name="connsiteY22" fmla="*/ 5837772 h 5837772"/>
              <a:gd name="connsiteX23" fmla="*/ 0 w 8064895"/>
              <a:gd name="connsiteY23" fmla="*/ 5837772 h 5837772"/>
              <a:gd name="connsiteX24" fmla="*/ 5802747 w 8064895"/>
              <a:gd name="connsiteY24" fmla="*/ 0 h 5837772"/>
              <a:gd name="connsiteX25" fmla="*/ 7521989 w 8064895"/>
              <a:gd name="connsiteY25" fmla="*/ 0 h 5837772"/>
              <a:gd name="connsiteX26" fmla="*/ 7521989 w 8064895"/>
              <a:gd name="connsiteY26" fmla="*/ 38130 h 5837772"/>
              <a:gd name="connsiteX27" fmla="*/ 5802747 w 8064895"/>
              <a:gd name="connsiteY27" fmla="*/ 38130 h 583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064895" h="5837772">
                <a:moveTo>
                  <a:pt x="2344569" y="4103836"/>
                </a:moveTo>
                <a:lnTo>
                  <a:pt x="2344569" y="5455816"/>
                </a:lnTo>
                <a:lnTo>
                  <a:pt x="4063811" y="5455816"/>
                </a:lnTo>
                <a:lnTo>
                  <a:pt x="4063811" y="4103836"/>
                </a:lnTo>
                <a:close/>
                <a:moveTo>
                  <a:pt x="5746255" y="4085911"/>
                </a:moveTo>
                <a:lnTo>
                  <a:pt x="5746255" y="5437891"/>
                </a:lnTo>
                <a:lnTo>
                  <a:pt x="7465497" y="5437891"/>
                </a:lnTo>
                <a:lnTo>
                  <a:pt x="7465497" y="4085911"/>
                </a:lnTo>
                <a:close/>
                <a:moveTo>
                  <a:pt x="2268733" y="1381123"/>
                </a:moveTo>
                <a:lnTo>
                  <a:pt x="2268733" y="2733103"/>
                </a:lnTo>
                <a:lnTo>
                  <a:pt x="3987975" y="2733103"/>
                </a:lnTo>
                <a:lnTo>
                  <a:pt x="3987975" y="1381123"/>
                </a:lnTo>
                <a:close/>
                <a:moveTo>
                  <a:pt x="4068939" y="1371380"/>
                </a:moveTo>
                <a:lnTo>
                  <a:pt x="4068939" y="4085910"/>
                </a:lnTo>
                <a:lnTo>
                  <a:pt x="5788181" y="4085910"/>
                </a:lnTo>
                <a:lnTo>
                  <a:pt x="5788181" y="1371380"/>
                </a:lnTo>
                <a:close/>
                <a:moveTo>
                  <a:pt x="0" y="38130"/>
                </a:moveTo>
                <a:lnTo>
                  <a:pt x="5802747" y="38130"/>
                </a:lnTo>
                <a:lnTo>
                  <a:pt x="5802747" y="1351980"/>
                </a:lnTo>
                <a:lnTo>
                  <a:pt x="7521989" y="1351980"/>
                </a:lnTo>
                <a:lnTo>
                  <a:pt x="7521989" y="38130"/>
                </a:lnTo>
                <a:lnTo>
                  <a:pt x="8064895" y="38130"/>
                </a:lnTo>
                <a:lnTo>
                  <a:pt x="8064895" y="5837772"/>
                </a:lnTo>
                <a:lnTo>
                  <a:pt x="0" y="5837772"/>
                </a:lnTo>
                <a:close/>
                <a:moveTo>
                  <a:pt x="5802747" y="0"/>
                </a:moveTo>
                <a:lnTo>
                  <a:pt x="7521989" y="0"/>
                </a:lnTo>
                <a:lnTo>
                  <a:pt x="7521989" y="38130"/>
                </a:lnTo>
                <a:lnTo>
                  <a:pt x="5802747" y="38130"/>
                </a:lnTo>
                <a:close/>
              </a:path>
            </a:pathLst>
          </a:custGeom>
          <a:solidFill>
            <a:schemeClr val="bg1">
              <a:alpha val="65000"/>
            </a:schemeClr>
          </a:solidFill>
          <a:ln w="508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en-US" altLang="ja-JP" dirty="0"/>
              <a:t>12</a:t>
            </a:r>
            <a:r>
              <a:rPr lang="ja-JP" altLang="en-US" dirty="0"/>
              <a:t>と</a:t>
            </a:r>
            <a:r>
              <a:rPr lang="en-US" altLang="ja-JP" dirty="0"/>
              <a:t>6</a:t>
            </a:r>
            <a:r>
              <a:rPr lang="ja-JP" altLang="en-US" dirty="0"/>
              <a:t>は反転しにくい？</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時計の考察３</a:t>
            </a:r>
          </a:p>
        </p:txBody>
      </p:sp>
      <p:pic>
        <p:nvPicPr>
          <p:cNvPr id="36" name="図 35">
            <a:extLst>
              <a:ext uri="{FF2B5EF4-FFF2-40B4-BE49-F238E27FC236}">
                <a16:creationId xmlns:a16="http://schemas.microsoft.com/office/drawing/2014/main" id="{28ACD167-F79B-45FA-8C4C-40538BFA881F}"/>
              </a:ext>
            </a:extLst>
          </p:cNvPr>
          <p:cNvPicPr>
            <a:picLocks noChangeAspect="1"/>
          </p:cNvPicPr>
          <p:nvPr/>
        </p:nvPicPr>
        <p:blipFill>
          <a:blip r:embed="rId7"/>
          <a:stretch>
            <a:fillRect/>
          </a:stretch>
        </p:blipFill>
        <p:spPr>
          <a:xfrm>
            <a:off x="77284" y="576478"/>
            <a:ext cx="1067278" cy="1106373"/>
          </a:xfrm>
          <a:prstGeom prst="rect">
            <a:avLst/>
          </a:prstGeom>
        </p:spPr>
      </p:pic>
      <p:grpSp>
        <p:nvGrpSpPr>
          <p:cNvPr id="9" name="グループ化 8">
            <a:extLst>
              <a:ext uri="{FF2B5EF4-FFF2-40B4-BE49-F238E27FC236}">
                <a16:creationId xmlns:a16="http://schemas.microsoft.com/office/drawing/2014/main" id="{23A1B0A4-1FE6-4F7F-895B-890D498E8A57}"/>
              </a:ext>
            </a:extLst>
          </p:cNvPr>
          <p:cNvGrpSpPr/>
          <p:nvPr/>
        </p:nvGrpSpPr>
        <p:grpSpPr>
          <a:xfrm>
            <a:off x="1083314" y="607907"/>
            <a:ext cx="3488687" cy="6214762"/>
            <a:chOff x="1083314" y="607907"/>
            <a:chExt cx="3488687" cy="6214762"/>
          </a:xfrm>
        </p:grpSpPr>
        <p:sp>
          <p:nvSpPr>
            <p:cNvPr id="82" name="四角形: 角を丸くする 81">
              <a:extLst>
                <a:ext uri="{FF2B5EF4-FFF2-40B4-BE49-F238E27FC236}">
                  <a16:creationId xmlns:a16="http://schemas.microsoft.com/office/drawing/2014/main" id="{3662EDE5-6AA3-4DD2-95AD-B966182A3614}"/>
                </a:ext>
              </a:extLst>
            </p:cNvPr>
            <p:cNvSpPr/>
            <p:nvPr/>
          </p:nvSpPr>
          <p:spPr>
            <a:xfrm>
              <a:off x="1110849" y="607907"/>
              <a:ext cx="3461152" cy="6214761"/>
            </a:xfrm>
            <a:prstGeom prst="roundRect">
              <a:avLst>
                <a:gd name="adj" fmla="val 5962"/>
              </a:avLst>
            </a:prstGeom>
            <a:noFill/>
            <a:ln w="25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dirty="0">
                <a:solidFill>
                  <a:schemeClr val="tx1"/>
                </a:solidFill>
              </a:endParaRPr>
            </a:p>
          </p:txBody>
        </p:sp>
        <p:sp>
          <p:nvSpPr>
            <p:cNvPr id="83" name="コンテンツ プレースホルダー 95">
              <a:extLst>
                <a:ext uri="{FF2B5EF4-FFF2-40B4-BE49-F238E27FC236}">
                  <a16:creationId xmlns:a16="http://schemas.microsoft.com/office/drawing/2014/main" id="{A18831BF-CDDD-4852-8D5D-CC9EF277E039}"/>
                </a:ext>
              </a:extLst>
            </p:cNvPr>
            <p:cNvSpPr txBox="1">
              <a:spLocks/>
            </p:cNvSpPr>
            <p:nvPr/>
          </p:nvSpPr>
          <p:spPr>
            <a:xfrm>
              <a:off x="1083314" y="6453337"/>
              <a:ext cx="2956140" cy="369332"/>
            </a:xfrm>
            <a:prstGeom prst="roundRect">
              <a:avLst>
                <a:gd name="adj" fmla="val 40478"/>
              </a:avLst>
            </a:prstGeom>
            <a:solidFill>
              <a:schemeClr val="bg1"/>
            </a:solidFill>
            <a:ln w="25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ja-JP" dirty="0">
                  <a:solidFill>
                    <a:schemeClr val="tx1"/>
                  </a:solidFill>
                </a:rPr>
                <a:t>12</a:t>
              </a:r>
              <a:r>
                <a:rPr lang="ja-JP" altLang="en-US" dirty="0">
                  <a:solidFill>
                    <a:schemeClr val="tx1"/>
                  </a:solidFill>
                </a:rPr>
                <a:t>はほぼ反転しない</a:t>
              </a:r>
            </a:p>
          </p:txBody>
        </p:sp>
      </p:grpSp>
      <p:sp>
        <p:nvSpPr>
          <p:cNvPr id="87" name="コンテンツ プレースホルダー 95">
            <a:extLst>
              <a:ext uri="{FF2B5EF4-FFF2-40B4-BE49-F238E27FC236}">
                <a16:creationId xmlns:a16="http://schemas.microsoft.com/office/drawing/2014/main" id="{33F8148D-D043-401D-8969-DEF1C8D58603}"/>
              </a:ext>
            </a:extLst>
          </p:cNvPr>
          <p:cNvSpPr txBox="1">
            <a:spLocks/>
          </p:cNvSpPr>
          <p:nvPr/>
        </p:nvSpPr>
        <p:spPr>
          <a:xfrm>
            <a:off x="380823" y="6054986"/>
            <a:ext cx="2823025" cy="386343"/>
          </a:xfrm>
          <a:prstGeom prst="wedgeRoundRectCallout">
            <a:avLst>
              <a:gd name="adj1" fmla="val -13999"/>
              <a:gd name="adj2" fmla="val -91802"/>
              <a:gd name="adj3" fmla="val 16667"/>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映った文字盤のみ見えている</a:t>
            </a:r>
          </a:p>
        </p:txBody>
      </p:sp>
      <p:grpSp>
        <p:nvGrpSpPr>
          <p:cNvPr id="10" name="グループ化 9">
            <a:extLst>
              <a:ext uri="{FF2B5EF4-FFF2-40B4-BE49-F238E27FC236}">
                <a16:creationId xmlns:a16="http://schemas.microsoft.com/office/drawing/2014/main" id="{928E7078-E4AA-4412-9AA8-5DC91AD03C94}"/>
              </a:ext>
            </a:extLst>
          </p:cNvPr>
          <p:cNvGrpSpPr/>
          <p:nvPr/>
        </p:nvGrpSpPr>
        <p:grpSpPr>
          <a:xfrm>
            <a:off x="3023147" y="2008544"/>
            <a:ext cx="1516934" cy="4036137"/>
            <a:chOff x="3023147" y="2008544"/>
            <a:chExt cx="1516934" cy="4036137"/>
          </a:xfrm>
        </p:grpSpPr>
        <p:sp>
          <p:nvSpPr>
            <p:cNvPr id="23" name="角丸四角形 19">
              <a:extLst>
                <a:ext uri="{FF2B5EF4-FFF2-40B4-BE49-F238E27FC236}">
                  <a16:creationId xmlns:a16="http://schemas.microsoft.com/office/drawing/2014/main" id="{3E836EA5-E87B-4DA4-ACBB-FD4CD0E39168}"/>
                </a:ext>
              </a:extLst>
            </p:cNvPr>
            <p:cNvSpPr/>
            <p:nvPr/>
          </p:nvSpPr>
          <p:spPr>
            <a:xfrm>
              <a:off x="3023147" y="4725143"/>
              <a:ext cx="1516934" cy="1319538"/>
            </a:xfrm>
            <a:prstGeom prst="roundRect">
              <a:avLst>
                <a:gd name="adj" fmla="val 24968"/>
              </a:avLst>
            </a:prstGeom>
            <a:noFill/>
            <a:ln w="50800" cap="rnd">
              <a:solidFill>
                <a:srgbClr val="FF3399">
                  <a:alpha val="49804"/>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角丸四角形 19">
              <a:extLst>
                <a:ext uri="{FF2B5EF4-FFF2-40B4-BE49-F238E27FC236}">
                  <a16:creationId xmlns:a16="http://schemas.microsoft.com/office/drawing/2014/main" id="{54DEC7C6-9F88-4E3E-B0AC-B862AB9F60C6}"/>
                </a:ext>
              </a:extLst>
            </p:cNvPr>
            <p:cNvSpPr/>
            <p:nvPr/>
          </p:nvSpPr>
          <p:spPr>
            <a:xfrm>
              <a:off x="3023147" y="2008544"/>
              <a:ext cx="1516934" cy="1319538"/>
            </a:xfrm>
            <a:prstGeom prst="roundRect">
              <a:avLst>
                <a:gd name="adj" fmla="val 24968"/>
              </a:avLst>
            </a:prstGeom>
            <a:noFill/>
            <a:ln w="50800" cap="rnd">
              <a:solidFill>
                <a:srgbClr val="FF3399">
                  <a:alpha val="49804"/>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4" name="それらしい大きさ">
            <a:extLst>
              <a:ext uri="{FF2B5EF4-FFF2-40B4-BE49-F238E27FC236}">
                <a16:creationId xmlns:a16="http://schemas.microsoft.com/office/drawing/2014/main" id="{581A5D15-D7E2-4262-B2C2-FCF45B5D441A}"/>
              </a:ext>
            </a:extLst>
          </p:cNvPr>
          <p:cNvSpPr txBox="1"/>
          <p:nvPr/>
        </p:nvSpPr>
        <p:spPr>
          <a:xfrm>
            <a:off x="2825757" y="1288655"/>
            <a:ext cx="1800493" cy="646331"/>
          </a:xfrm>
          <a:prstGeom prst="rect">
            <a:avLst/>
          </a:prstGeom>
          <a:noFill/>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8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12</a:t>
            </a:r>
            <a:r>
              <a:rPr lang="ja-JP" altLang="en-US" sz="18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と</a:t>
            </a:r>
            <a:r>
              <a:rPr lang="en-US" altLang="ja-JP" sz="18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6</a:t>
            </a:r>
            <a:r>
              <a:rPr lang="ja-JP" altLang="en-US" sz="18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で反転</a:t>
            </a:r>
            <a:endParaRPr lang="en-US" altLang="ja-JP" sz="18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endParaRPr>
          </a:p>
          <a:p>
            <a:r>
              <a:rPr lang="ja-JP" altLang="en-US" sz="18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することもある</a:t>
            </a:r>
            <a:endParaRPr lang="en-US" altLang="ja-JP" sz="18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endParaRPr>
          </a:p>
        </p:txBody>
      </p:sp>
      <p:sp>
        <p:nvSpPr>
          <p:cNvPr id="34" name="フリーフォーム 54">
            <a:extLst>
              <a:ext uri="{FF2B5EF4-FFF2-40B4-BE49-F238E27FC236}">
                <a16:creationId xmlns:a16="http://schemas.microsoft.com/office/drawing/2014/main" id="{4DDCCE2F-A03C-4D1D-AE1B-475765A18346}"/>
              </a:ext>
            </a:extLst>
          </p:cNvPr>
          <p:cNvSpPr/>
          <p:nvPr/>
        </p:nvSpPr>
        <p:spPr>
          <a:xfrm>
            <a:off x="355943" y="5751627"/>
            <a:ext cx="2340257" cy="110637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38" name="角丸四角形吹き出し 25">
            <a:extLst>
              <a:ext uri="{FF2B5EF4-FFF2-40B4-BE49-F238E27FC236}">
                <a16:creationId xmlns:a16="http://schemas.microsoft.com/office/drawing/2014/main" id="{CC6139A1-3E33-4CC4-8D1C-C2D11F5D3F7E}"/>
              </a:ext>
            </a:extLst>
          </p:cNvPr>
          <p:cNvSpPr>
            <a:spLocks/>
          </p:cNvSpPr>
          <p:nvPr/>
        </p:nvSpPr>
        <p:spPr>
          <a:xfrm>
            <a:off x="4903981" y="2456892"/>
            <a:ext cx="3838109" cy="1944216"/>
          </a:xfrm>
          <a:prstGeom prst="wedgeRoundRectCallout">
            <a:avLst>
              <a:gd name="adj1" fmla="val -59556"/>
              <a:gd name="adj2" fmla="val 21543"/>
              <a:gd name="adj3" fmla="val 16667"/>
            </a:avLst>
          </a:prstGeom>
          <a:solidFill>
            <a:schemeClr val="accent6">
              <a:lumMod val="20000"/>
              <a:lumOff val="80000"/>
            </a:schemeClr>
          </a:solidFill>
          <a:ln w="12700">
            <a:noFill/>
          </a:ln>
          <a:effectLst>
            <a:innerShdw blurRad="139700">
              <a:srgbClr val="FF6600"/>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36000" rIns="91440" bIns="36000" numCol="1" spcCol="0" rtlCol="0" fromWordArt="0" anchor="ctr" anchorCtr="0" forceAA="0" compatLnSpc="1">
            <a:prstTxWarp prst="textNoShape">
              <a:avLst/>
            </a:prstTxWarp>
            <a:noAutofit/>
          </a:bodyPr>
          <a:lstStyle/>
          <a:p>
            <a:pPr>
              <a:lnSpc>
                <a:spcPct val="150000"/>
              </a:lnSpc>
              <a:spcBef>
                <a:spcPct val="20000"/>
              </a:spcBef>
            </a:pPr>
            <a:r>
              <a:rPr lang="ja-JP" altLang="en-US" sz="2000" dirty="0">
                <a:solidFill>
                  <a:srgbClr val="EEECE1">
                    <a:lumMod val="10000"/>
                  </a:srgbClr>
                </a:solidFill>
              </a:rPr>
              <a:t>　</a:t>
            </a:r>
            <a:r>
              <a:rPr lang="en-US" altLang="ja-JP" sz="2000" dirty="0">
                <a:solidFill>
                  <a:srgbClr val="EEECE1">
                    <a:lumMod val="10000"/>
                  </a:srgbClr>
                </a:solidFill>
              </a:rPr>
              <a:t>12</a:t>
            </a:r>
            <a:r>
              <a:rPr lang="ja-JP" altLang="en-US" sz="2000" dirty="0">
                <a:solidFill>
                  <a:srgbClr val="EEECE1">
                    <a:lumMod val="10000"/>
                  </a:srgbClr>
                </a:solidFill>
              </a:rPr>
              <a:t>と</a:t>
            </a:r>
            <a:r>
              <a:rPr lang="en-US" altLang="ja-JP" sz="2000" dirty="0">
                <a:solidFill>
                  <a:srgbClr val="EEECE1">
                    <a:lumMod val="10000"/>
                  </a:srgbClr>
                </a:solidFill>
              </a:rPr>
              <a:t>6</a:t>
            </a:r>
            <a:r>
              <a:rPr lang="ja-JP" altLang="en-US" sz="2000" dirty="0">
                <a:solidFill>
                  <a:srgbClr val="EEECE1">
                    <a:lumMod val="10000"/>
                  </a:srgbClr>
                </a:solidFill>
              </a:rPr>
              <a:t>が反転しにくい条件</a:t>
            </a:r>
            <a:endParaRPr lang="en-US" altLang="ja-JP" sz="2000" dirty="0">
              <a:solidFill>
                <a:srgbClr val="EEECE1">
                  <a:lumMod val="10000"/>
                </a:srgbClr>
              </a:solidFill>
            </a:endParaRPr>
          </a:p>
          <a:p>
            <a:pPr>
              <a:lnSpc>
                <a:spcPct val="150000"/>
              </a:lnSpc>
              <a:spcBef>
                <a:spcPct val="20000"/>
              </a:spcBef>
            </a:pPr>
            <a:r>
              <a:rPr lang="ja-JP" altLang="en-US" sz="2000" dirty="0">
                <a:solidFill>
                  <a:srgbClr val="EEECE1">
                    <a:lumMod val="10000"/>
                  </a:srgbClr>
                </a:solidFill>
              </a:rPr>
              <a:t>　　映った文字盤のみ見えいてる</a:t>
            </a:r>
            <a:endParaRPr lang="en-US" altLang="ja-JP" sz="2000" dirty="0">
              <a:solidFill>
                <a:srgbClr val="EEECE1">
                  <a:lumMod val="10000"/>
                </a:srgbClr>
              </a:solidFill>
            </a:endParaRPr>
          </a:p>
          <a:p>
            <a:pPr>
              <a:lnSpc>
                <a:spcPct val="150000"/>
              </a:lnSpc>
              <a:spcBef>
                <a:spcPct val="20000"/>
              </a:spcBef>
            </a:pPr>
            <a:r>
              <a:rPr lang="ja-JP" altLang="en-US" sz="2000" dirty="0">
                <a:solidFill>
                  <a:srgbClr val="EEECE1">
                    <a:lumMod val="10000"/>
                  </a:srgbClr>
                </a:solidFill>
              </a:rPr>
              <a:t>　　時計は</a:t>
            </a:r>
            <a:r>
              <a:rPr lang="en-US" altLang="ja-JP" sz="2000" dirty="0">
                <a:solidFill>
                  <a:srgbClr val="EEECE1">
                    <a:lumMod val="10000"/>
                  </a:srgbClr>
                </a:solidFill>
              </a:rPr>
              <a:t>12</a:t>
            </a:r>
            <a:r>
              <a:rPr lang="ja-JP" altLang="en-US" sz="2000" dirty="0">
                <a:solidFill>
                  <a:srgbClr val="EEECE1">
                    <a:lumMod val="10000"/>
                  </a:srgbClr>
                </a:solidFill>
              </a:rPr>
              <a:t>が上と知っている</a:t>
            </a:r>
          </a:p>
        </p:txBody>
      </p:sp>
      <p:sp>
        <p:nvSpPr>
          <p:cNvPr id="2" name="フリーフォーム: 図形 1">
            <a:extLst>
              <a:ext uri="{FF2B5EF4-FFF2-40B4-BE49-F238E27FC236}">
                <a16:creationId xmlns:a16="http://schemas.microsoft.com/office/drawing/2014/main" id="{3D0E6AD1-B3E0-4DA1-B990-D17C5919DB5F}"/>
              </a:ext>
            </a:extLst>
          </p:cNvPr>
          <p:cNvSpPr>
            <a:spLocks noChangeAspect="1"/>
          </p:cNvSpPr>
          <p:nvPr/>
        </p:nvSpPr>
        <p:spPr>
          <a:xfrm>
            <a:off x="5124949" y="3356636"/>
            <a:ext cx="212286" cy="202637"/>
          </a:xfrm>
          <a:custGeom>
            <a:avLst/>
            <a:gdLst>
              <a:gd name="connsiteX0" fmla="*/ 0 w 952500"/>
              <a:gd name="connsiteY0" fmla="*/ 514350 h 971550"/>
              <a:gd name="connsiteX1" fmla="*/ 238125 w 952500"/>
              <a:gd name="connsiteY1" fmla="*/ 971550 h 971550"/>
              <a:gd name="connsiteX2" fmla="*/ 504825 w 952500"/>
              <a:gd name="connsiteY2" fmla="*/ 419100 h 971550"/>
              <a:gd name="connsiteX3" fmla="*/ 952500 w 952500"/>
              <a:gd name="connsiteY3" fmla="*/ 0 h 971550"/>
              <a:gd name="connsiteX0" fmla="*/ 0 w 952500"/>
              <a:gd name="connsiteY0" fmla="*/ 514350 h 971550"/>
              <a:gd name="connsiteX1" fmla="*/ 238125 w 952500"/>
              <a:gd name="connsiteY1" fmla="*/ 971550 h 971550"/>
              <a:gd name="connsiteX2" fmla="*/ 504825 w 952500"/>
              <a:gd name="connsiteY2" fmla="*/ 419100 h 971550"/>
              <a:gd name="connsiteX3" fmla="*/ 952500 w 952500"/>
              <a:gd name="connsiteY3" fmla="*/ 0 h 971550"/>
              <a:gd name="connsiteX0" fmla="*/ 0 w 952500"/>
              <a:gd name="connsiteY0" fmla="*/ 514350 h 971550"/>
              <a:gd name="connsiteX1" fmla="*/ 238125 w 952500"/>
              <a:gd name="connsiteY1" fmla="*/ 971550 h 971550"/>
              <a:gd name="connsiteX2" fmla="*/ 504825 w 952500"/>
              <a:gd name="connsiteY2" fmla="*/ 419100 h 971550"/>
              <a:gd name="connsiteX3" fmla="*/ 952500 w 952500"/>
              <a:gd name="connsiteY3" fmla="*/ 0 h 971550"/>
              <a:gd name="connsiteX0" fmla="*/ 0 w 952500"/>
              <a:gd name="connsiteY0" fmla="*/ 514350 h 971550"/>
              <a:gd name="connsiteX1" fmla="*/ 238125 w 952500"/>
              <a:gd name="connsiteY1" fmla="*/ 971550 h 971550"/>
              <a:gd name="connsiteX2" fmla="*/ 504825 w 952500"/>
              <a:gd name="connsiteY2" fmla="*/ 419100 h 971550"/>
              <a:gd name="connsiteX3" fmla="*/ 952500 w 952500"/>
              <a:gd name="connsiteY3" fmla="*/ 0 h 971550"/>
              <a:gd name="connsiteX0" fmla="*/ 0 w 952500"/>
              <a:gd name="connsiteY0" fmla="*/ 514350 h 971550"/>
              <a:gd name="connsiteX1" fmla="*/ 238125 w 952500"/>
              <a:gd name="connsiteY1" fmla="*/ 971550 h 971550"/>
              <a:gd name="connsiteX2" fmla="*/ 504825 w 952500"/>
              <a:gd name="connsiteY2" fmla="*/ 419100 h 971550"/>
              <a:gd name="connsiteX3" fmla="*/ 952500 w 952500"/>
              <a:gd name="connsiteY3" fmla="*/ 0 h 971550"/>
              <a:gd name="connsiteX0" fmla="*/ 0 w 952500"/>
              <a:gd name="connsiteY0" fmla="*/ 514350 h 971550"/>
              <a:gd name="connsiteX1" fmla="*/ 238125 w 952500"/>
              <a:gd name="connsiteY1" fmla="*/ 971550 h 971550"/>
              <a:gd name="connsiteX2" fmla="*/ 504825 w 952500"/>
              <a:gd name="connsiteY2" fmla="*/ 419100 h 971550"/>
              <a:gd name="connsiteX3" fmla="*/ 952500 w 952500"/>
              <a:gd name="connsiteY3" fmla="*/ 0 h 971550"/>
              <a:gd name="connsiteX0" fmla="*/ 0 w 952500"/>
              <a:gd name="connsiteY0" fmla="*/ 514350 h 971550"/>
              <a:gd name="connsiteX1" fmla="*/ 238125 w 952500"/>
              <a:gd name="connsiteY1" fmla="*/ 971550 h 971550"/>
              <a:gd name="connsiteX2" fmla="*/ 504825 w 952500"/>
              <a:gd name="connsiteY2" fmla="*/ 419100 h 971550"/>
              <a:gd name="connsiteX3" fmla="*/ 952500 w 952500"/>
              <a:gd name="connsiteY3" fmla="*/ 0 h 971550"/>
              <a:gd name="connsiteX0" fmla="*/ 0 w 952500"/>
              <a:gd name="connsiteY0" fmla="*/ 514350 h 971550"/>
              <a:gd name="connsiteX1" fmla="*/ 238125 w 952500"/>
              <a:gd name="connsiteY1" fmla="*/ 971550 h 971550"/>
              <a:gd name="connsiteX2" fmla="*/ 504825 w 952500"/>
              <a:gd name="connsiteY2" fmla="*/ 419100 h 971550"/>
              <a:gd name="connsiteX3" fmla="*/ 952500 w 952500"/>
              <a:gd name="connsiteY3" fmla="*/ 0 h 971550"/>
              <a:gd name="connsiteX0" fmla="*/ 0 w 952500"/>
              <a:gd name="connsiteY0" fmla="*/ 514350 h 971550"/>
              <a:gd name="connsiteX1" fmla="*/ 238125 w 952500"/>
              <a:gd name="connsiteY1" fmla="*/ 971550 h 971550"/>
              <a:gd name="connsiteX2" fmla="*/ 952500 w 952500"/>
              <a:gd name="connsiteY2" fmla="*/ 0 h 971550"/>
              <a:gd name="connsiteX0" fmla="*/ 0 w 952500"/>
              <a:gd name="connsiteY0" fmla="*/ 514350 h 971550"/>
              <a:gd name="connsiteX1" fmla="*/ 238125 w 952500"/>
              <a:gd name="connsiteY1" fmla="*/ 971550 h 971550"/>
              <a:gd name="connsiteX2" fmla="*/ 952500 w 952500"/>
              <a:gd name="connsiteY2" fmla="*/ 0 h 971550"/>
              <a:gd name="connsiteX0" fmla="*/ 0 w 952500"/>
              <a:gd name="connsiteY0" fmla="*/ 514350 h 971550"/>
              <a:gd name="connsiteX1" fmla="*/ 238125 w 952500"/>
              <a:gd name="connsiteY1" fmla="*/ 971550 h 971550"/>
              <a:gd name="connsiteX2" fmla="*/ 952500 w 952500"/>
              <a:gd name="connsiteY2" fmla="*/ 0 h 971550"/>
              <a:gd name="connsiteX0" fmla="*/ 0 w 952500"/>
              <a:gd name="connsiteY0" fmla="*/ 514350 h 971550"/>
              <a:gd name="connsiteX1" fmla="*/ 238125 w 952500"/>
              <a:gd name="connsiteY1" fmla="*/ 971550 h 971550"/>
              <a:gd name="connsiteX2" fmla="*/ 952500 w 952500"/>
              <a:gd name="connsiteY2" fmla="*/ 0 h 971550"/>
              <a:gd name="connsiteX0" fmla="*/ 0 w 952500"/>
              <a:gd name="connsiteY0" fmla="*/ 514350 h 971550"/>
              <a:gd name="connsiteX1" fmla="*/ 238125 w 952500"/>
              <a:gd name="connsiteY1" fmla="*/ 971550 h 971550"/>
              <a:gd name="connsiteX2" fmla="*/ 952500 w 952500"/>
              <a:gd name="connsiteY2" fmla="*/ 0 h 971550"/>
              <a:gd name="connsiteX0" fmla="*/ 0 w 1009650"/>
              <a:gd name="connsiteY0" fmla="*/ 552450 h 971550"/>
              <a:gd name="connsiteX1" fmla="*/ 295275 w 1009650"/>
              <a:gd name="connsiteY1" fmla="*/ 971550 h 971550"/>
              <a:gd name="connsiteX2" fmla="*/ 1009650 w 1009650"/>
              <a:gd name="connsiteY2" fmla="*/ 0 h 971550"/>
              <a:gd name="connsiteX0" fmla="*/ 0 w 1000125"/>
              <a:gd name="connsiteY0" fmla="*/ 476250 h 971550"/>
              <a:gd name="connsiteX1" fmla="*/ 285750 w 1000125"/>
              <a:gd name="connsiteY1" fmla="*/ 971550 h 971550"/>
              <a:gd name="connsiteX2" fmla="*/ 1000125 w 1000125"/>
              <a:gd name="connsiteY2" fmla="*/ 0 h 971550"/>
              <a:gd name="connsiteX0" fmla="*/ 0 w 1000125"/>
              <a:gd name="connsiteY0" fmla="*/ 476250 h 971550"/>
              <a:gd name="connsiteX1" fmla="*/ 285750 w 1000125"/>
              <a:gd name="connsiteY1" fmla="*/ 971550 h 971550"/>
              <a:gd name="connsiteX2" fmla="*/ 1000125 w 1000125"/>
              <a:gd name="connsiteY2" fmla="*/ 0 h 971550"/>
              <a:gd name="connsiteX0" fmla="*/ 0 w 1000125"/>
              <a:gd name="connsiteY0" fmla="*/ 476250 h 971550"/>
              <a:gd name="connsiteX1" fmla="*/ 285750 w 1000125"/>
              <a:gd name="connsiteY1" fmla="*/ 971550 h 971550"/>
              <a:gd name="connsiteX2" fmla="*/ 1000125 w 1000125"/>
              <a:gd name="connsiteY2" fmla="*/ 0 h 971550"/>
              <a:gd name="connsiteX0" fmla="*/ 0 w 1257300"/>
              <a:gd name="connsiteY0" fmla="*/ 704850 h 1200150"/>
              <a:gd name="connsiteX1" fmla="*/ 285750 w 1257300"/>
              <a:gd name="connsiteY1" fmla="*/ 1200150 h 1200150"/>
              <a:gd name="connsiteX2" fmla="*/ 1257300 w 1257300"/>
              <a:gd name="connsiteY2" fmla="*/ 0 h 1200150"/>
              <a:gd name="connsiteX0" fmla="*/ 0 w 1257300"/>
              <a:gd name="connsiteY0" fmla="*/ 704850 h 1200150"/>
              <a:gd name="connsiteX1" fmla="*/ 285750 w 1257300"/>
              <a:gd name="connsiteY1" fmla="*/ 1200150 h 1200150"/>
              <a:gd name="connsiteX2" fmla="*/ 1257300 w 1257300"/>
              <a:gd name="connsiteY2" fmla="*/ 0 h 1200150"/>
              <a:gd name="connsiteX0" fmla="*/ 0 w 1257300"/>
              <a:gd name="connsiteY0" fmla="*/ 704850 h 1200150"/>
              <a:gd name="connsiteX1" fmla="*/ 285750 w 1257300"/>
              <a:gd name="connsiteY1" fmla="*/ 1200150 h 1200150"/>
              <a:gd name="connsiteX2" fmla="*/ 1257300 w 1257300"/>
              <a:gd name="connsiteY2" fmla="*/ 0 h 1200150"/>
              <a:gd name="connsiteX0" fmla="*/ 0 w 1257300"/>
              <a:gd name="connsiteY0" fmla="*/ 704850 h 1200150"/>
              <a:gd name="connsiteX1" fmla="*/ 285750 w 1257300"/>
              <a:gd name="connsiteY1" fmla="*/ 1200150 h 1200150"/>
              <a:gd name="connsiteX2" fmla="*/ 1257300 w 1257300"/>
              <a:gd name="connsiteY2" fmla="*/ 0 h 1200150"/>
              <a:gd name="connsiteX0" fmla="*/ 0 w 1257300"/>
              <a:gd name="connsiteY0" fmla="*/ 704850 h 1200150"/>
              <a:gd name="connsiteX1" fmla="*/ 285750 w 1257300"/>
              <a:gd name="connsiteY1" fmla="*/ 1200150 h 1200150"/>
              <a:gd name="connsiteX2" fmla="*/ 1257300 w 1257300"/>
              <a:gd name="connsiteY2" fmla="*/ 0 h 1200150"/>
              <a:gd name="connsiteX0" fmla="*/ 0 w 1257300"/>
              <a:gd name="connsiteY0" fmla="*/ 704850 h 1200150"/>
              <a:gd name="connsiteX1" fmla="*/ 285750 w 1257300"/>
              <a:gd name="connsiteY1" fmla="*/ 1200150 h 1200150"/>
              <a:gd name="connsiteX2" fmla="*/ 1257300 w 1257300"/>
              <a:gd name="connsiteY2" fmla="*/ 0 h 1200150"/>
              <a:gd name="connsiteX0" fmla="*/ 0 w 1257300"/>
              <a:gd name="connsiteY0" fmla="*/ 704850 h 1200150"/>
              <a:gd name="connsiteX1" fmla="*/ 285750 w 1257300"/>
              <a:gd name="connsiteY1" fmla="*/ 1200150 h 1200150"/>
              <a:gd name="connsiteX2" fmla="*/ 1257300 w 1257300"/>
              <a:gd name="connsiteY2" fmla="*/ 0 h 1200150"/>
              <a:gd name="connsiteX0" fmla="*/ 0 w 1257300"/>
              <a:gd name="connsiteY0" fmla="*/ 704850 h 1200150"/>
              <a:gd name="connsiteX1" fmla="*/ 285750 w 1257300"/>
              <a:gd name="connsiteY1" fmla="*/ 1200150 h 1200150"/>
              <a:gd name="connsiteX2" fmla="*/ 1257300 w 1257300"/>
              <a:gd name="connsiteY2" fmla="*/ 0 h 1200150"/>
            </a:gdLst>
            <a:ahLst/>
            <a:cxnLst>
              <a:cxn ang="0">
                <a:pos x="connsiteX0" y="connsiteY0"/>
              </a:cxn>
              <a:cxn ang="0">
                <a:pos x="connsiteX1" y="connsiteY1"/>
              </a:cxn>
              <a:cxn ang="0">
                <a:pos x="connsiteX2" y="connsiteY2"/>
              </a:cxn>
            </a:cxnLst>
            <a:rect l="l" t="t" r="r" b="b"/>
            <a:pathLst>
              <a:path w="1257300" h="1200150">
                <a:moveTo>
                  <a:pt x="0" y="704850"/>
                </a:moveTo>
                <a:cubicBezTo>
                  <a:pt x="171450" y="803275"/>
                  <a:pt x="190500" y="1035050"/>
                  <a:pt x="285750" y="1200150"/>
                </a:cubicBezTo>
                <a:cubicBezTo>
                  <a:pt x="406400" y="876300"/>
                  <a:pt x="689372" y="411956"/>
                  <a:pt x="1257300" y="0"/>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ctr">
              <a:buFont typeface="Wingdings" panose="05000000000000000000" pitchFamily="2" charset="2"/>
              <a:buChar char="ü"/>
            </a:pPr>
            <a:endParaRPr lang="ja-JP" altLang="en-US" sz="1100"/>
          </a:p>
        </p:txBody>
      </p:sp>
      <p:sp>
        <p:nvSpPr>
          <p:cNvPr id="37" name="フリーフォーム: 図形 36">
            <a:extLst>
              <a:ext uri="{FF2B5EF4-FFF2-40B4-BE49-F238E27FC236}">
                <a16:creationId xmlns:a16="http://schemas.microsoft.com/office/drawing/2014/main" id="{E163DEE0-22CF-446D-A53B-33049EDBF6EB}"/>
              </a:ext>
            </a:extLst>
          </p:cNvPr>
          <p:cNvSpPr>
            <a:spLocks noChangeAspect="1"/>
          </p:cNvSpPr>
          <p:nvPr/>
        </p:nvSpPr>
        <p:spPr>
          <a:xfrm>
            <a:off x="5124949" y="3874341"/>
            <a:ext cx="212286" cy="202637"/>
          </a:xfrm>
          <a:custGeom>
            <a:avLst/>
            <a:gdLst>
              <a:gd name="connsiteX0" fmla="*/ 0 w 952500"/>
              <a:gd name="connsiteY0" fmla="*/ 514350 h 971550"/>
              <a:gd name="connsiteX1" fmla="*/ 238125 w 952500"/>
              <a:gd name="connsiteY1" fmla="*/ 971550 h 971550"/>
              <a:gd name="connsiteX2" fmla="*/ 504825 w 952500"/>
              <a:gd name="connsiteY2" fmla="*/ 419100 h 971550"/>
              <a:gd name="connsiteX3" fmla="*/ 952500 w 952500"/>
              <a:gd name="connsiteY3" fmla="*/ 0 h 971550"/>
              <a:gd name="connsiteX0" fmla="*/ 0 w 952500"/>
              <a:gd name="connsiteY0" fmla="*/ 514350 h 971550"/>
              <a:gd name="connsiteX1" fmla="*/ 238125 w 952500"/>
              <a:gd name="connsiteY1" fmla="*/ 971550 h 971550"/>
              <a:gd name="connsiteX2" fmla="*/ 504825 w 952500"/>
              <a:gd name="connsiteY2" fmla="*/ 419100 h 971550"/>
              <a:gd name="connsiteX3" fmla="*/ 952500 w 952500"/>
              <a:gd name="connsiteY3" fmla="*/ 0 h 971550"/>
              <a:gd name="connsiteX0" fmla="*/ 0 w 952500"/>
              <a:gd name="connsiteY0" fmla="*/ 514350 h 971550"/>
              <a:gd name="connsiteX1" fmla="*/ 238125 w 952500"/>
              <a:gd name="connsiteY1" fmla="*/ 971550 h 971550"/>
              <a:gd name="connsiteX2" fmla="*/ 504825 w 952500"/>
              <a:gd name="connsiteY2" fmla="*/ 419100 h 971550"/>
              <a:gd name="connsiteX3" fmla="*/ 952500 w 952500"/>
              <a:gd name="connsiteY3" fmla="*/ 0 h 971550"/>
              <a:gd name="connsiteX0" fmla="*/ 0 w 952500"/>
              <a:gd name="connsiteY0" fmla="*/ 514350 h 971550"/>
              <a:gd name="connsiteX1" fmla="*/ 238125 w 952500"/>
              <a:gd name="connsiteY1" fmla="*/ 971550 h 971550"/>
              <a:gd name="connsiteX2" fmla="*/ 504825 w 952500"/>
              <a:gd name="connsiteY2" fmla="*/ 419100 h 971550"/>
              <a:gd name="connsiteX3" fmla="*/ 952500 w 952500"/>
              <a:gd name="connsiteY3" fmla="*/ 0 h 971550"/>
              <a:gd name="connsiteX0" fmla="*/ 0 w 952500"/>
              <a:gd name="connsiteY0" fmla="*/ 514350 h 971550"/>
              <a:gd name="connsiteX1" fmla="*/ 238125 w 952500"/>
              <a:gd name="connsiteY1" fmla="*/ 971550 h 971550"/>
              <a:gd name="connsiteX2" fmla="*/ 504825 w 952500"/>
              <a:gd name="connsiteY2" fmla="*/ 419100 h 971550"/>
              <a:gd name="connsiteX3" fmla="*/ 952500 w 952500"/>
              <a:gd name="connsiteY3" fmla="*/ 0 h 971550"/>
              <a:gd name="connsiteX0" fmla="*/ 0 w 952500"/>
              <a:gd name="connsiteY0" fmla="*/ 514350 h 971550"/>
              <a:gd name="connsiteX1" fmla="*/ 238125 w 952500"/>
              <a:gd name="connsiteY1" fmla="*/ 971550 h 971550"/>
              <a:gd name="connsiteX2" fmla="*/ 504825 w 952500"/>
              <a:gd name="connsiteY2" fmla="*/ 419100 h 971550"/>
              <a:gd name="connsiteX3" fmla="*/ 952500 w 952500"/>
              <a:gd name="connsiteY3" fmla="*/ 0 h 971550"/>
              <a:gd name="connsiteX0" fmla="*/ 0 w 952500"/>
              <a:gd name="connsiteY0" fmla="*/ 514350 h 971550"/>
              <a:gd name="connsiteX1" fmla="*/ 238125 w 952500"/>
              <a:gd name="connsiteY1" fmla="*/ 971550 h 971550"/>
              <a:gd name="connsiteX2" fmla="*/ 504825 w 952500"/>
              <a:gd name="connsiteY2" fmla="*/ 419100 h 971550"/>
              <a:gd name="connsiteX3" fmla="*/ 952500 w 952500"/>
              <a:gd name="connsiteY3" fmla="*/ 0 h 971550"/>
              <a:gd name="connsiteX0" fmla="*/ 0 w 952500"/>
              <a:gd name="connsiteY0" fmla="*/ 514350 h 971550"/>
              <a:gd name="connsiteX1" fmla="*/ 238125 w 952500"/>
              <a:gd name="connsiteY1" fmla="*/ 971550 h 971550"/>
              <a:gd name="connsiteX2" fmla="*/ 504825 w 952500"/>
              <a:gd name="connsiteY2" fmla="*/ 419100 h 971550"/>
              <a:gd name="connsiteX3" fmla="*/ 952500 w 952500"/>
              <a:gd name="connsiteY3" fmla="*/ 0 h 971550"/>
              <a:gd name="connsiteX0" fmla="*/ 0 w 952500"/>
              <a:gd name="connsiteY0" fmla="*/ 514350 h 971550"/>
              <a:gd name="connsiteX1" fmla="*/ 238125 w 952500"/>
              <a:gd name="connsiteY1" fmla="*/ 971550 h 971550"/>
              <a:gd name="connsiteX2" fmla="*/ 952500 w 952500"/>
              <a:gd name="connsiteY2" fmla="*/ 0 h 971550"/>
              <a:gd name="connsiteX0" fmla="*/ 0 w 952500"/>
              <a:gd name="connsiteY0" fmla="*/ 514350 h 971550"/>
              <a:gd name="connsiteX1" fmla="*/ 238125 w 952500"/>
              <a:gd name="connsiteY1" fmla="*/ 971550 h 971550"/>
              <a:gd name="connsiteX2" fmla="*/ 952500 w 952500"/>
              <a:gd name="connsiteY2" fmla="*/ 0 h 971550"/>
              <a:gd name="connsiteX0" fmla="*/ 0 w 952500"/>
              <a:gd name="connsiteY0" fmla="*/ 514350 h 971550"/>
              <a:gd name="connsiteX1" fmla="*/ 238125 w 952500"/>
              <a:gd name="connsiteY1" fmla="*/ 971550 h 971550"/>
              <a:gd name="connsiteX2" fmla="*/ 952500 w 952500"/>
              <a:gd name="connsiteY2" fmla="*/ 0 h 971550"/>
              <a:gd name="connsiteX0" fmla="*/ 0 w 952500"/>
              <a:gd name="connsiteY0" fmla="*/ 514350 h 971550"/>
              <a:gd name="connsiteX1" fmla="*/ 238125 w 952500"/>
              <a:gd name="connsiteY1" fmla="*/ 971550 h 971550"/>
              <a:gd name="connsiteX2" fmla="*/ 952500 w 952500"/>
              <a:gd name="connsiteY2" fmla="*/ 0 h 971550"/>
              <a:gd name="connsiteX0" fmla="*/ 0 w 952500"/>
              <a:gd name="connsiteY0" fmla="*/ 514350 h 971550"/>
              <a:gd name="connsiteX1" fmla="*/ 238125 w 952500"/>
              <a:gd name="connsiteY1" fmla="*/ 971550 h 971550"/>
              <a:gd name="connsiteX2" fmla="*/ 952500 w 952500"/>
              <a:gd name="connsiteY2" fmla="*/ 0 h 971550"/>
              <a:gd name="connsiteX0" fmla="*/ 0 w 1009650"/>
              <a:gd name="connsiteY0" fmla="*/ 552450 h 971550"/>
              <a:gd name="connsiteX1" fmla="*/ 295275 w 1009650"/>
              <a:gd name="connsiteY1" fmla="*/ 971550 h 971550"/>
              <a:gd name="connsiteX2" fmla="*/ 1009650 w 1009650"/>
              <a:gd name="connsiteY2" fmla="*/ 0 h 971550"/>
              <a:gd name="connsiteX0" fmla="*/ 0 w 1000125"/>
              <a:gd name="connsiteY0" fmla="*/ 476250 h 971550"/>
              <a:gd name="connsiteX1" fmla="*/ 285750 w 1000125"/>
              <a:gd name="connsiteY1" fmla="*/ 971550 h 971550"/>
              <a:gd name="connsiteX2" fmla="*/ 1000125 w 1000125"/>
              <a:gd name="connsiteY2" fmla="*/ 0 h 971550"/>
              <a:gd name="connsiteX0" fmla="*/ 0 w 1000125"/>
              <a:gd name="connsiteY0" fmla="*/ 476250 h 971550"/>
              <a:gd name="connsiteX1" fmla="*/ 285750 w 1000125"/>
              <a:gd name="connsiteY1" fmla="*/ 971550 h 971550"/>
              <a:gd name="connsiteX2" fmla="*/ 1000125 w 1000125"/>
              <a:gd name="connsiteY2" fmla="*/ 0 h 971550"/>
              <a:gd name="connsiteX0" fmla="*/ 0 w 1000125"/>
              <a:gd name="connsiteY0" fmla="*/ 476250 h 971550"/>
              <a:gd name="connsiteX1" fmla="*/ 285750 w 1000125"/>
              <a:gd name="connsiteY1" fmla="*/ 971550 h 971550"/>
              <a:gd name="connsiteX2" fmla="*/ 1000125 w 1000125"/>
              <a:gd name="connsiteY2" fmla="*/ 0 h 971550"/>
              <a:gd name="connsiteX0" fmla="*/ 0 w 1257300"/>
              <a:gd name="connsiteY0" fmla="*/ 704850 h 1200150"/>
              <a:gd name="connsiteX1" fmla="*/ 285750 w 1257300"/>
              <a:gd name="connsiteY1" fmla="*/ 1200150 h 1200150"/>
              <a:gd name="connsiteX2" fmla="*/ 1257300 w 1257300"/>
              <a:gd name="connsiteY2" fmla="*/ 0 h 1200150"/>
              <a:gd name="connsiteX0" fmla="*/ 0 w 1257300"/>
              <a:gd name="connsiteY0" fmla="*/ 704850 h 1200150"/>
              <a:gd name="connsiteX1" fmla="*/ 285750 w 1257300"/>
              <a:gd name="connsiteY1" fmla="*/ 1200150 h 1200150"/>
              <a:gd name="connsiteX2" fmla="*/ 1257300 w 1257300"/>
              <a:gd name="connsiteY2" fmla="*/ 0 h 1200150"/>
              <a:gd name="connsiteX0" fmla="*/ 0 w 1257300"/>
              <a:gd name="connsiteY0" fmla="*/ 704850 h 1200150"/>
              <a:gd name="connsiteX1" fmla="*/ 285750 w 1257300"/>
              <a:gd name="connsiteY1" fmla="*/ 1200150 h 1200150"/>
              <a:gd name="connsiteX2" fmla="*/ 1257300 w 1257300"/>
              <a:gd name="connsiteY2" fmla="*/ 0 h 1200150"/>
              <a:gd name="connsiteX0" fmla="*/ 0 w 1257300"/>
              <a:gd name="connsiteY0" fmla="*/ 704850 h 1200150"/>
              <a:gd name="connsiteX1" fmla="*/ 285750 w 1257300"/>
              <a:gd name="connsiteY1" fmla="*/ 1200150 h 1200150"/>
              <a:gd name="connsiteX2" fmla="*/ 1257300 w 1257300"/>
              <a:gd name="connsiteY2" fmla="*/ 0 h 1200150"/>
              <a:gd name="connsiteX0" fmla="*/ 0 w 1257300"/>
              <a:gd name="connsiteY0" fmla="*/ 704850 h 1200150"/>
              <a:gd name="connsiteX1" fmla="*/ 285750 w 1257300"/>
              <a:gd name="connsiteY1" fmla="*/ 1200150 h 1200150"/>
              <a:gd name="connsiteX2" fmla="*/ 1257300 w 1257300"/>
              <a:gd name="connsiteY2" fmla="*/ 0 h 1200150"/>
              <a:gd name="connsiteX0" fmla="*/ 0 w 1257300"/>
              <a:gd name="connsiteY0" fmla="*/ 704850 h 1200150"/>
              <a:gd name="connsiteX1" fmla="*/ 285750 w 1257300"/>
              <a:gd name="connsiteY1" fmla="*/ 1200150 h 1200150"/>
              <a:gd name="connsiteX2" fmla="*/ 1257300 w 1257300"/>
              <a:gd name="connsiteY2" fmla="*/ 0 h 1200150"/>
              <a:gd name="connsiteX0" fmla="*/ 0 w 1257300"/>
              <a:gd name="connsiteY0" fmla="*/ 704850 h 1200150"/>
              <a:gd name="connsiteX1" fmla="*/ 285750 w 1257300"/>
              <a:gd name="connsiteY1" fmla="*/ 1200150 h 1200150"/>
              <a:gd name="connsiteX2" fmla="*/ 1257300 w 1257300"/>
              <a:gd name="connsiteY2" fmla="*/ 0 h 1200150"/>
              <a:gd name="connsiteX0" fmla="*/ 0 w 1257300"/>
              <a:gd name="connsiteY0" fmla="*/ 704850 h 1200150"/>
              <a:gd name="connsiteX1" fmla="*/ 285750 w 1257300"/>
              <a:gd name="connsiteY1" fmla="*/ 1200150 h 1200150"/>
              <a:gd name="connsiteX2" fmla="*/ 1257300 w 1257300"/>
              <a:gd name="connsiteY2" fmla="*/ 0 h 1200150"/>
            </a:gdLst>
            <a:ahLst/>
            <a:cxnLst>
              <a:cxn ang="0">
                <a:pos x="connsiteX0" y="connsiteY0"/>
              </a:cxn>
              <a:cxn ang="0">
                <a:pos x="connsiteX1" y="connsiteY1"/>
              </a:cxn>
              <a:cxn ang="0">
                <a:pos x="connsiteX2" y="connsiteY2"/>
              </a:cxn>
            </a:cxnLst>
            <a:rect l="l" t="t" r="r" b="b"/>
            <a:pathLst>
              <a:path w="1257300" h="1200150">
                <a:moveTo>
                  <a:pt x="0" y="704850"/>
                </a:moveTo>
                <a:cubicBezTo>
                  <a:pt x="171450" y="803275"/>
                  <a:pt x="190500" y="1035050"/>
                  <a:pt x="285750" y="1200150"/>
                </a:cubicBezTo>
                <a:cubicBezTo>
                  <a:pt x="406400" y="876300"/>
                  <a:pt x="689372" y="411956"/>
                  <a:pt x="1257300" y="0"/>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ctr">
              <a:buFont typeface="Wingdings" panose="05000000000000000000" pitchFamily="2" charset="2"/>
              <a:buChar char="ü"/>
            </a:pPr>
            <a:endParaRPr lang="ja-JP" altLang="en-US" sz="1100"/>
          </a:p>
        </p:txBody>
      </p:sp>
    </p:spTree>
    <p:extLst>
      <p:ext uri="{BB962C8B-B14F-4D97-AF65-F5344CB8AC3E}">
        <p14:creationId xmlns:p14="http://schemas.microsoft.com/office/powerpoint/2010/main" val="262295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3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3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 grpId="0" animBg="1"/>
      <p:bldP spid="3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鏡像の反転を認識する順番</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時計の考察４</a:t>
            </a:r>
            <a:endParaRPr kumimoji="1" lang="ja-JP" altLang="en-US" dirty="0"/>
          </a:p>
        </p:txBody>
      </p:sp>
      <p:pic>
        <p:nvPicPr>
          <p:cNvPr id="54" name="図 53">
            <a:extLst>
              <a:ext uri="{FF2B5EF4-FFF2-40B4-BE49-F238E27FC236}">
                <a16:creationId xmlns:a16="http://schemas.microsoft.com/office/drawing/2014/main" id="{B467A73A-B300-42E4-BAC8-72F6D326A298}"/>
              </a:ext>
            </a:extLst>
          </p:cNvPr>
          <p:cNvPicPr>
            <a:picLocks noChangeAspect="1"/>
          </p:cNvPicPr>
          <p:nvPr/>
        </p:nvPicPr>
        <p:blipFill>
          <a:blip r:embed="rId3"/>
          <a:stretch>
            <a:fillRect/>
          </a:stretch>
        </p:blipFill>
        <p:spPr>
          <a:xfrm>
            <a:off x="77284" y="576478"/>
            <a:ext cx="1067278" cy="1106373"/>
          </a:xfrm>
          <a:prstGeom prst="rect">
            <a:avLst/>
          </a:prstGeom>
        </p:spPr>
      </p:pic>
      <p:grpSp>
        <p:nvGrpSpPr>
          <p:cNvPr id="5" name="グループ化 4">
            <a:extLst>
              <a:ext uri="{FF2B5EF4-FFF2-40B4-BE49-F238E27FC236}">
                <a16:creationId xmlns:a16="http://schemas.microsoft.com/office/drawing/2014/main" id="{D85613C9-37C7-491D-9AD6-976EAB5CBB5E}"/>
              </a:ext>
            </a:extLst>
          </p:cNvPr>
          <p:cNvGrpSpPr/>
          <p:nvPr/>
        </p:nvGrpSpPr>
        <p:grpSpPr>
          <a:xfrm>
            <a:off x="672205" y="685566"/>
            <a:ext cx="6766612" cy="6078215"/>
            <a:chOff x="672205" y="685566"/>
            <a:chExt cx="6766612" cy="6078215"/>
          </a:xfrm>
        </p:grpSpPr>
        <p:grpSp>
          <p:nvGrpSpPr>
            <p:cNvPr id="2" name="グループ化 1">
              <a:extLst>
                <a:ext uri="{FF2B5EF4-FFF2-40B4-BE49-F238E27FC236}">
                  <a16:creationId xmlns:a16="http://schemas.microsoft.com/office/drawing/2014/main" id="{3C0D9B83-0C4E-4A2E-B220-AA472696BAAF}"/>
                </a:ext>
              </a:extLst>
            </p:cNvPr>
            <p:cNvGrpSpPr/>
            <p:nvPr/>
          </p:nvGrpSpPr>
          <p:grpSpPr>
            <a:xfrm>
              <a:off x="1360665" y="685566"/>
              <a:ext cx="6078152" cy="6078215"/>
              <a:chOff x="1360665" y="685566"/>
              <a:chExt cx="6078152" cy="6078215"/>
            </a:xfrm>
          </p:grpSpPr>
          <p:cxnSp>
            <p:nvCxnSpPr>
              <p:cNvPr id="115" name="直線矢印コネクタ 93">
                <a:extLst>
                  <a:ext uri="{FF2B5EF4-FFF2-40B4-BE49-F238E27FC236}">
                    <a16:creationId xmlns:a16="http://schemas.microsoft.com/office/drawing/2014/main" id="{75A3D0D1-E939-4D81-BE67-01D4E87F0391}"/>
                  </a:ext>
                </a:extLst>
              </p:cNvPr>
              <p:cNvCxnSpPr>
                <a:cxnSpLocks/>
                <a:stCxn id="108" idx="2"/>
                <a:endCxn id="93" idx="0"/>
              </p:cNvCxnSpPr>
              <p:nvPr/>
            </p:nvCxnSpPr>
            <p:spPr>
              <a:xfrm>
                <a:off x="6646729" y="5556781"/>
                <a:ext cx="0" cy="630936"/>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69" name="フローチャート: 判断 68">
                <a:extLst>
                  <a:ext uri="{FF2B5EF4-FFF2-40B4-BE49-F238E27FC236}">
                    <a16:creationId xmlns:a16="http://schemas.microsoft.com/office/drawing/2014/main" id="{40CE7536-BD0E-4E52-8518-BD5645B0ADB2}"/>
                  </a:ext>
                </a:extLst>
              </p:cNvPr>
              <p:cNvSpPr/>
              <p:nvPr/>
            </p:nvSpPr>
            <p:spPr>
              <a:xfrm>
                <a:off x="1360665" y="2404800"/>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実像の文字</a:t>
                </a:r>
              </a:p>
            </p:txBody>
          </p:sp>
          <p:cxnSp>
            <p:nvCxnSpPr>
              <p:cNvPr id="72" name="直線矢印コネクタ 71">
                <a:extLst>
                  <a:ext uri="{FF2B5EF4-FFF2-40B4-BE49-F238E27FC236}">
                    <a16:creationId xmlns:a16="http://schemas.microsoft.com/office/drawing/2014/main" id="{92E86989-976C-468A-8427-2209303E304C}"/>
                  </a:ext>
                </a:extLst>
              </p:cNvPr>
              <p:cNvCxnSpPr>
                <a:cxnSpLocks/>
                <a:stCxn id="78" idx="2"/>
                <a:endCxn id="56" idx="0"/>
              </p:cNvCxnSpPr>
              <p:nvPr/>
            </p:nvCxnSpPr>
            <p:spPr>
              <a:xfrm>
                <a:off x="2152753" y="1261630"/>
                <a:ext cx="0" cy="28350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3" name="直線矢印コネクタ 72">
                <a:extLst>
                  <a:ext uri="{FF2B5EF4-FFF2-40B4-BE49-F238E27FC236}">
                    <a16:creationId xmlns:a16="http://schemas.microsoft.com/office/drawing/2014/main" id="{CD85CD87-9194-421B-BFE4-09A35E4F56E6}"/>
                  </a:ext>
                </a:extLst>
              </p:cNvPr>
              <p:cNvCxnSpPr>
                <a:cxnSpLocks/>
                <a:stCxn id="83" idx="3"/>
                <a:endCxn id="81" idx="1"/>
              </p:cNvCxnSpPr>
              <p:nvPr/>
            </p:nvCxnSpPr>
            <p:spPr>
              <a:xfrm>
                <a:off x="2944841" y="4411854"/>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4" name="直線矢印コネクタ 73">
                <a:extLst>
                  <a:ext uri="{FF2B5EF4-FFF2-40B4-BE49-F238E27FC236}">
                    <a16:creationId xmlns:a16="http://schemas.microsoft.com/office/drawing/2014/main" id="{62C7F7BA-F065-4AF9-B77E-DFDA6CABABCD}"/>
                  </a:ext>
                </a:extLst>
              </p:cNvPr>
              <p:cNvCxnSpPr>
                <a:cxnSpLocks/>
                <a:stCxn id="83" idx="2"/>
                <a:endCxn id="87" idx="0"/>
              </p:cNvCxnSpPr>
              <p:nvPr/>
            </p:nvCxnSpPr>
            <p:spPr>
              <a:xfrm>
                <a:off x="2152753" y="4699886"/>
                <a:ext cx="0" cy="283500"/>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5" name="直線矢印コネクタ 74">
                <a:extLst>
                  <a:ext uri="{FF2B5EF4-FFF2-40B4-BE49-F238E27FC236}">
                    <a16:creationId xmlns:a16="http://schemas.microsoft.com/office/drawing/2014/main" id="{96876085-3F3D-4BF7-A963-18FA8D2E15B0}"/>
                  </a:ext>
                </a:extLst>
              </p:cNvPr>
              <p:cNvCxnSpPr>
                <a:cxnSpLocks/>
                <a:stCxn id="87" idx="3"/>
                <a:endCxn id="79" idx="1"/>
              </p:cNvCxnSpPr>
              <p:nvPr/>
            </p:nvCxnSpPr>
            <p:spPr>
              <a:xfrm>
                <a:off x="2944841" y="5271418"/>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6" name="直線矢印コネクタ 93">
                <a:extLst>
                  <a:ext uri="{FF2B5EF4-FFF2-40B4-BE49-F238E27FC236}">
                    <a16:creationId xmlns:a16="http://schemas.microsoft.com/office/drawing/2014/main" id="{024AEB04-FF29-4A3D-A82D-2AF3030F8A42}"/>
                  </a:ext>
                </a:extLst>
              </p:cNvPr>
              <p:cNvCxnSpPr>
                <a:cxnSpLocks/>
                <a:stCxn id="87" idx="2"/>
                <a:endCxn id="101" idx="0"/>
              </p:cNvCxnSpPr>
              <p:nvPr/>
            </p:nvCxnSpPr>
            <p:spPr>
              <a:xfrm>
                <a:off x="2152753" y="5559450"/>
                <a:ext cx="0" cy="283501"/>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7" name="直線矢印コネクタ 76">
                <a:extLst>
                  <a:ext uri="{FF2B5EF4-FFF2-40B4-BE49-F238E27FC236}">
                    <a16:creationId xmlns:a16="http://schemas.microsoft.com/office/drawing/2014/main" id="{8DB93A96-2F58-4039-BCB1-1C4319FBF1AD}"/>
                  </a:ext>
                </a:extLst>
              </p:cNvPr>
              <p:cNvCxnSpPr>
                <a:cxnSpLocks/>
                <a:stCxn id="88" idx="2"/>
                <a:endCxn id="83" idx="0"/>
              </p:cNvCxnSpPr>
              <p:nvPr/>
            </p:nvCxnSpPr>
            <p:spPr>
              <a:xfrm>
                <a:off x="2152753" y="3839917"/>
                <a:ext cx="0" cy="283905"/>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78" name="フローチャート: 端子 77">
                <a:extLst>
                  <a:ext uri="{FF2B5EF4-FFF2-40B4-BE49-F238E27FC236}">
                    <a16:creationId xmlns:a16="http://schemas.microsoft.com/office/drawing/2014/main" id="{058F7C8E-1B90-4498-AE58-D71AF9E5F2F3}"/>
                  </a:ext>
                </a:extLst>
              </p:cNvPr>
              <p:cNvSpPr/>
              <p:nvPr/>
            </p:nvSpPr>
            <p:spPr>
              <a:xfrm>
                <a:off x="1360665" y="685566"/>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鏡像を見る</a:t>
                </a:r>
              </a:p>
            </p:txBody>
          </p:sp>
          <p:sp>
            <p:nvSpPr>
              <p:cNvPr id="79" name="フローチャート: 端子 78">
                <a:extLst>
                  <a:ext uri="{FF2B5EF4-FFF2-40B4-BE49-F238E27FC236}">
                    <a16:creationId xmlns:a16="http://schemas.microsoft.com/office/drawing/2014/main" id="{483E6F4C-DE98-4CDA-A42F-19D2C93ED1A7}"/>
                  </a:ext>
                </a:extLst>
              </p:cNvPr>
              <p:cNvSpPr/>
              <p:nvPr/>
            </p:nvSpPr>
            <p:spPr>
              <a:xfrm>
                <a:off x="3607653" y="4983386"/>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左右反転</a:t>
                </a:r>
              </a:p>
            </p:txBody>
          </p:sp>
          <p:sp>
            <p:nvSpPr>
              <p:cNvPr id="80" name="フローチャート: 端子 79">
                <a:extLst>
                  <a:ext uri="{FF2B5EF4-FFF2-40B4-BE49-F238E27FC236}">
                    <a16:creationId xmlns:a16="http://schemas.microsoft.com/office/drawing/2014/main" id="{ED5671A7-C585-4CBC-91BC-B467173877A0}"/>
                  </a:ext>
                </a:extLst>
              </p:cNvPr>
              <p:cNvSpPr/>
              <p:nvPr/>
            </p:nvSpPr>
            <p:spPr>
              <a:xfrm>
                <a:off x="3607653" y="5842951"/>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前後反転</a:t>
                </a:r>
              </a:p>
            </p:txBody>
          </p:sp>
          <p:sp>
            <p:nvSpPr>
              <p:cNvPr id="81" name="フローチャート: 端子 80">
                <a:extLst>
                  <a:ext uri="{FF2B5EF4-FFF2-40B4-BE49-F238E27FC236}">
                    <a16:creationId xmlns:a16="http://schemas.microsoft.com/office/drawing/2014/main" id="{4ABC3D09-A47C-4ED2-A675-B3866A8513B7}"/>
                  </a:ext>
                </a:extLst>
              </p:cNvPr>
              <p:cNvSpPr/>
              <p:nvPr/>
            </p:nvSpPr>
            <p:spPr>
              <a:xfrm>
                <a:off x="3607653" y="4123822"/>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上下反転</a:t>
                </a:r>
              </a:p>
            </p:txBody>
          </p:sp>
          <p:sp>
            <p:nvSpPr>
              <p:cNvPr id="82" name="正方形/長方形 81">
                <a:extLst>
                  <a:ext uri="{FF2B5EF4-FFF2-40B4-BE49-F238E27FC236}">
                    <a16:creationId xmlns:a16="http://schemas.microsoft.com/office/drawing/2014/main" id="{A2054ED6-6743-4FCC-A748-537771A8284E}"/>
                  </a:ext>
                </a:extLst>
              </p:cNvPr>
              <p:cNvSpPr/>
              <p:nvPr/>
            </p:nvSpPr>
            <p:spPr>
              <a:xfrm>
                <a:off x="4139952" y="3263853"/>
                <a:ext cx="1584176" cy="576064"/>
              </a:xfrm>
              <a:prstGeom prst="rect">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記憶と比較</a:t>
                </a:r>
              </a:p>
            </p:txBody>
          </p:sp>
          <p:sp>
            <p:nvSpPr>
              <p:cNvPr id="83" name="フローチャート: 判断 82">
                <a:extLst>
                  <a:ext uri="{FF2B5EF4-FFF2-40B4-BE49-F238E27FC236}">
                    <a16:creationId xmlns:a16="http://schemas.microsoft.com/office/drawing/2014/main" id="{79827785-8DC8-4F4A-8A29-A85C075C0C51}"/>
                  </a:ext>
                </a:extLst>
              </p:cNvPr>
              <p:cNvSpPr/>
              <p:nvPr/>
            </p:nvSpPr>
            <p:spPr>
              <a:xfrm>
                <a:off x="1360665" y="4123822"/>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上下が反転</a:t>
                </a:r>
              </a:p>
            </p:txBody>
          </p:sp>
          <p:sp>
            <p:nvSpPr>
              <p:cNvPr id="87" name="フローチャート: 判断 86">
                <a:extLst>
                  <a:ext uri="{FF2B5EF4-FFF2-40B4-BE49-F238E27FC236}">
                    <a16:creationId xmlns:a16="http://schemas.microsoft.com/office/drawing/2014/main" id="{2548D0DC-F782-427D-85F8-E0FBB0EE2152}"/>
                  </a:ext>
                </a:extLst>
              </p:cNvPr>
              <p:cNvSpPr/>
              <p:nvPr/>
            </p:nvSpPr>
            <p:spPr>
              <a:xfrm>
                <a:off x="1360665" y="4983386"/>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左右が反転</a:t>
                </a:r>
                <a:endParaRPr kumimoji="1" lang="ja-JP" altLang="en-US" sz="1600" dirty="0">
                  <a:solidFill>
                    <a:schemeClr val="tx1"/>
                  </a:solidFill>
                </a:endParaRPr>
              </a:p>
            </p:txBody>
          </p:sp>
          <p:sp>
            <p:nvSpPr>
              <p:cNvPr id="88" name="正方形/長方形 87">
                <a:extLst>
                  <a:ext uri="{FF2B5EF4-FFF2-40B4-BE49-F238E27FC236}">
                    <a16:creationId xmlns:a16="http://schemas.microsoft.com/office/drawing/2014/main" id="{E07B481D-4E39-4CFB-BF5C-3AC121EB30B7}"/>
                  </a:ext>
                </a:extLst>
              </p:cNvPr>
              <p:cNvSpPr/>
              <p:nvPr/>
            </p:nvSpPr>
            <p:spPr>
              <a:xfrm>
                <a:off x="1360665" y="3263853"/>
                <a:ext cx="1584176" cy="576064"/>
              </a:xfrm>
              <a:prstGeom prst="rect">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実像と比較</a:t>
                </a:r>
              </a:p>
            </p:txBody>
          </p:sp>
          <p:sp>
            <p:nvSpPr>
              <p:cNvPr id="89" name="テキスト ボックス 88">
                <a:extLst>
                  <a:ext uri="{FF2B5EF4-FFF2-40B4-BE49-F238E27FC236}">
                    <a16:creationId xmlns:a16="http://schemas.microsoft.com/office/drawing/2014/main" id="{A90B6DC0-0CAB-4417-969C-DEF53C455BEF}"/>
                  </a:ext>
                </a:extLst>
              </p:cNvPr>
              <p:cNvSpPr txBox="1"/>
              <p:nvPr/>
            </p:nvSpPr>
            <p:spPr>
              <a:xfrm>
                <a:off x="2272876" y="5606517"/>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90" name="テキスト ボックス 89">
                <a:extLst>
                  <a:ext uri="{FF2B5EF4-FFF2-40B4-BE49-F238E27FC236}">
                    <a16:creationId xmlns:a16="http://schemas.microsoft.com/office/drawing/2014/main" id="{0558161E-7BF0-40CE-A747-AD750D19978D}"/>
                  </a:ext>
                </a:extLst>
              </p:cNvPr>
              <p:cNvSpPr txBox="1"/>
              <p:nvPr/>
            </p:nvSpPr>
            <p:spPr>
              <a:xfrm>
                <a:off x="2272876" y="4749303"/>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91" name="テキスト ボックス 90">
                <a:extLst>
                  <a:ext uri="{FF2B5EF4-FFF2-40B4-BE49-F238E27FC236}">
                    <a16:creationId xmlns:a16="http://schemas.microsoft.com/office/drawing/2014/main" id="{3202BBF2-4BF1-4D0C-AA48-0AD880F9C905}"/>
                  </a:ext>
                </a:extLst>
              </p:cNvPr>
              <p:cNvSpPr txBox="1"/>
              <p:nvPr/>
            </p:nvSpPr>
            <p:spPr>
              <a:xfrm>
                <a:off x="3037254" y="4467567"/>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92" name="テキスト ボックス 91">
                <a:extLst>
                  <a:ext uri="{FF2B5EF4-FFF2-40B4-BE49-F238E27FC236}">
                    <a16:creationId xmlns:a16="http://schemas.microsoft.com/office/drawing/2014/main" id="{E1514B8A-489F-4CCF-86BC-CDF3D1B108CA}"/>
                  </a:ext>
                </a:extLst>
              </p:cNvPr>
              <p:cNvSpPr txBox="1"/>
              <p:nvPr/>
            </p:nvSpPr>
            <p:spPr>
              <a:xfrm>
                <a:off x="3037254" y="5323101"/>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93" name="フローチャート: 端子 92">
                <a:extLst>
                  <a:ext uri="{FF2B5EF4-FFF2-40B4-BE49-F238E27FC236}">
                    <a16:creationId xmlns:a16="http://schemas.microsoft.com/office/drawing/2014/main" id="{16BBDCF4-AA69-4F0F-81EC-A7F17A192560}"/>
                  </a:ext>
                </a:extLst>
              </p:cNvPr>
              <p:cNvSpPr/>
              <p:nvPr/>
            </p:nvSpPr>
            <p:spPr>
              <a:xfrm>
                <a:off x="5854641" y="6187717"/>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反転しない</a:t>
                </a:r>
              </a:p>
            </p:txBody>
          </p:sp>
          <p:cxnSp>
            <p:nvCxnSpPr>
              <p:cNvPr id="95" name="直線矢印コネクタ 63">
                <a:extLst>
                  <a:ext uri="{FF2B5EF4-FFF2-40B4-BE49-F238E27FC236}">
                    <a16:creationId xmlns:a16="http://schemas.microsoft.com/office/drawing/2014/main" id="{F6A74929-207D-4B80-BBD4-F62ABA230DE0}"/>
                  </a:ext>
                </a:extLst>
              </p:cNvPr>
              <p:cNvCxnSpPr>
                <a:cxnSpLocks/>
                <a:stCxn id="82" idx="2"/>
                <a:endCxn id="107" idx="0"/>
              </p:cNvCxnSpPr>
              <p:nvPr/>
            </p:nvCxnSpPr>
            <p:spPr>
              <a:xfrm rot="16200000" flipH="1">
                <a:off x="5648766" y="3123190"/>
                <a:ext cx="281236" cy="1714689"/>
              </a:xfrm>
              <a:prstGeom prst="bentConnector3">
                <a:avLst>
                  <a:gd name="adj1" fmla="val 50000"/>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96" name="直線矢印コネクタ 95">
                <a:extLst>
                  <a:ext uri="{FF2B5EF4-FFF2-40B4-BE49-F238E27FC236}">
                    <a16:creationId xmlns:a16="http://schemas.microsoft.com/office/drawing/2014/main" id="{F89FEB69-B102-4D40-9E52-43533FD42CC3}"/>
                  </a:ext>
                </a:extLst>
              </p:cNvPr>
              <p:cNvCxnSpPr>
                <a:cxnSpLocks/>
                <a:stCxn id="69" idx="3"/>
                <a:endCxn id="82" idx="0"/>
              </p:cNvCxnSpPr>
              <p:nvPr/>
            </p:nvCxnSpPr>
            <p:spPr>
              <a:xfrm>
                <a:off x="2944841" y="2692832"/>
                <a:ext cx="1987199" cy="571021"/>
              </a:xfrm>
              <a:prstGeom prst="bentConnector2">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97" name="直線矢印コネクタ 42">
                <a:extLst>
                  <a:ext uri="{FF2B5EF4-FFF2-40B4-BE49-F238E27FC236}">
                    <a16:creationId xmlns:a16="http://schemas.microsoft.com/office/drawing/2014/main" id="{D539DE38-FAAA-4EA7-9B0F-37214FACDA9B}"/>
                  </a:ext>
                </a:extLst>
              </p:cNvPr>
              <p:cNvCxnSpPr>
                <a:cxnSpLocks/>
                <a:stCxn id="69" idx="2"/>
                <a:endCxn id="88" idx="0"/>
              </p:cNvCxnSpPr>
              <p:nvPr/>
            </p:nvCxnSpPr>
            <p:spPr>
              <a:xfrm>
                <a:off x="2152753" y="2980864"/>
                <a:ext cx="0" cy="28298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98" name="テキスト ボックス 97">
                <a:extLst>
                  <a:ext uri="{FF2B5EF4-FFF2-40B4-BE49-F238E27FC236}">
                    <a16:creationId xmlns:a16="http://schemas.microsoft.com/office/drawing/2014/main" id="{2609B721-1A8D-4330-9B3C-A84C8B58FCEA}"/>
                  </a:ext>
                </a:extLst>
              </p:cNvPr>
              <p:cNvSpPr txBox="1"/>
              <p:nvPr/>
            </p:nvSpPr>
            <p:spPr>
              <a:xfrm>
                <a:off x="2277685" y="3031200"/>
                <a:ext cx="426399" cy="184666"/>
              </a:xfrm>
              <a:prstGeom prst="rect">
                <a:avLst/>
              </a:prstGeom>
              <a:solidFill>
                <a:schemeClr val="bg1"/>
              </a:solidFill>
              <a:effectLst>
                <a:softEdge rad="25400"/>
              </a:effectLst>
            </p:spPr>
            <p:txBody>
              <a:bodyPr wrap="none" lIns="0" tIns="0" rIns="0" bIns="0" rtlCol="0">
                <a:spAutoFit/>
              </a:bodyPr>
              <a:lstStyle/>
              <a:p>
                <a:r>
                  <a:rPr lang="ja-JP" altLang="en-US" sz="1200" dirty="0"/>
                  <a:t>見える</a:t>
                </a:r>
                <a:endParaRPr kumimoji="1" lang="ja-JP" altLang="en-US" sz="1200" dirty="0"/>
              </a:p>
            </p:txBody>
          </p:sp>
          <p:sp>
            <p:nvSpPr>
              <p:cNvPr id="101" name="フローチャート: 判断 100">
                <a:extLst>
                  <a:ext uri="{FF2B5EF4-FFF2-40B4-BE49-F238E27FC236}">
                    <a16:creationId xmlns:a16="http://schemas.microsoft.com/office/drawing/2014/main" id="{19086339-DA7B-4B2D-9422-70F0AEFF914F}"/>
                  </a:ext>
                </a:extLst>
              </p:cNvPr>
              <p:cNvSpPr/>
              <p:nvPr/>
            </p:nvSpPr>
            <p:spPr>
              <a:xfrm>
                <a:off x="1360665" y="5842951"/>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前後が反転</a:t>
                </a:r>
                <a:endParaRPr kumimoji="1" lang="ja-JP" altLang="en-US" sz="1600" dirty="0">
                  <a:solidFill>
                    <a:schemeClr val="tx1"/>
                  </a:solidFill>
                </a:endParaRPr>
              </a:p>
            </p:txBody>
          </p:sp>
          <p:cxnSp>
            <p:nvCxnSpPr>
              <p:cNvPr id="102" name="直線矢印コネクタ 101">
                <a:extLst>
                  <a:ext uri="{FF2B5EF4-FFF2-40B4-BE49-F238E27FC236}">
                    <a16:creationId xmlns:a16="http://schemas.microsoft.com/office/drawing/2014/main" id="{10E16CF4-F737-4BB8-B7EB-843A11F8F2F3}"/>
                  </a:ext>
                </a:extLst>
              </p:cNvPr>
              <p:cNvCxnSpPr>
                <a:cxnSpLocks/>
                <a:stCxn id="101" idx="3"/>
                <a:endCxn id="80" idx="1"/>
              </p:cNvCxnSpPr>
              <p:nvPr/>
            </p:nvCxnSpPr>
            <p:spPr>
              <a:xfrm>
                <a:off x="2944841" y="6130983"/>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03" name="直線矢印コネクタ 93">
                <a:extLst>
                  <a:ext uri="{FF2B5EF4-FFF2-40B4-BE49-F238E27FC236}">
                    <a16:creationId xmlns:a16="http://schemas.microsoft.com/office/drawing/2014/main" id="{9A1A3F03-3EA5-4EB3-82BE-895575147D2F}"/>
                  </a:ext>
                </a:extLst>
              </p:cNvPr>
              <p:cNvCxnSpPr>
                <a:cxnSpLocks/>
                <a:stCxn id="101" idx="2"/>
                <a:endCxn id="93" idx="1"/>
              </p:cNvCxnSpPr>
              <p:nvPr/>
            </p:nvCxnSpPr>
            <p:spPr>
              <a:xfrm rot="16200000" flipH="1">
                <a:off x="3975330" y="4596438"/>
                <a:ext cx="56734" cy="3701888"/>
              </a:xfrm>
              <a:prstGeom prst="bentConnector2">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04" name="テキスト ボックス 103">
                <a:extLst>
                  <a:ext uri="{FF2B5EF4-FFF2-40B4-BE49-F238E27FC236}">
                    <a16:creationId xmlns:a16="http://schemas.microsoft.com/office/drawing/2014/main" id="{7AD84E06-9956-448A-B329-796DB682022E}"/>
                  </a:ext>
                </a:extLst>
              </p:cNvPr>
              <p:cNvSpPr txBox="1"/>
              <p:nvPr/>
            </p:nvSpPr>
            <p:spPr>
              <a:xfrm>
                <a:off x="3037254" y="6182665"/>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105" name="テキスト ボックス 104">
                <a:extLst>
                  <a:ext uri="{FF2B5EF4-FFF2-40B4-BE49-F238E27FC236}">
                    <a16:creationId xmlns:a16="http://schemas.microsoft.com/office/drawing/2014/main" id="{E51ABA17-047D-4420-B8BE-D2F6289EE428}"/>
                  </a:ext>
                </a:extLst>
              </p:cNvPr>
              <p:cNvSpPr txBox="1"/>
              <p:nvPr/>
            </p:nvSpPr>
            <p:spPr>
              <a:xfrm>
                <a:off x="2272876" y="6527432"/>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106" name="テキスト ボックス 105">
                <a:extLst>
                  <a:ext uri="{FF2B5EF4-FFF2-40B4-BE49-F238E27FC236}">
                    <a16:creationId xmlns:a16="http://schemas.microsoft.com/office/drawing/2014/main" id="{A392A2E2-BF26-4CC8-A4D4-5F7DD2306B05}"/>
                  </a:ext>
                </a:extLst>
              </p:cNvPr>
              <p:cNvSpPr txBox="1"/>
              <p:nvPr/>
            </p:nvSpPr>
            <p:spPr>
              <a:xfrm>
                <a:off x="3269651" y="2742143"/>
                <a:ext cx="578685" cy="184666"/>
              </a:xfrm>
              <a:prstGeom prst="rect">
                <a:avLst/>
              </a:prstGeom>
              <a:solidFill>
                <a:schemeClr val="bg1"/>
              </a:solidFill>
              <a:effectLst>
                <a:softEdge rad="25400"/>
              </a:effectLst>
            </p:spPr>
            <p:txBody>
              <a:bodyPr wrap="none" lIns="0" tIns="0" rIns="0" bIns="0" rtlCol="0">
                <a:spAutoFit/>
              </a:bodyPr>
              <a:lstStyle/>
              <a:p>
                <a:r>
                  <a:rPr lang="ja-JP" altLang="en-US" sz="1200" dirty="0"/>
                  <a:t>見えない</a:t>
                </a:r>
                <a:endParaRPr kumimoji="1" lang="ja-JP" altLang="en-US" sz="1200" dirty="0"/>
              </a:p>
            </p:txBody>
          </p:sp>
          <p:sp>
            <p:nvSpPr>
              <p:cNvPr id="107" name="フローチャート: 判断 106">
                <a:extLst>
                  <a:ext uri="{FF2B5EF4-FFF2-40B4-BE49-F238E27FC236}">
                    <a16:creationId xmlns:a16="http://schemas.microsoft.com/office/drawing/2014/main" id="{DDFF942B-2458-45A5-8FDF-A8385ED98FC2}"/>
                  </a:ext>
                </a:extLst>
              </p:cNvPr>
              <p:cNvSpPr/>
              <p:nvPr/>
            </p:nvSpPr>
            <p:spPr>
              <a:xfrm>
                <a:off x="5854641" y="4121153"/>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上下が反転</a:t>
                </a:r>
              </a:p>
            </p:txBody>
          </p:sp>
          <p:sp>
            <p:nvSpPr>
              <p:cNvPr id="108" name="フローチャート: 判断 107">
                <a:extLst>
                  <a:ext uri="{FF2B5EF4-FFF2-40B4-BE49-F238E27FC236}">
                    <a16:creationId xmlns:a16="http://schemas.microsoft.com/office/drawing/2014/main" id="{AEE0682E-2D91-4E9A-BA81-92470EC9AF45}"/>
                  </a:ext>
                </a:extLst>
              </p:cNvPr>
              <p:cNvSpPr/>
              <p:nvPr/>
            </p:nvSpPr>
            <p:spPr>
              <a:xfrm>
                <a:off x="5854641" y="4980717"/>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左右が反転</a:t>
                </a:r>
                <a:endParaRPr kumimoji="1" lang="ja-JP" altLang="en-US" sz="1600" dirty="0">
                  <a:solidFill>
                    <a:schemeClr val="tx1"/>
                  </a:solidFill>
                </a:endParaRPr>
              </a:p>
            </p:txBody>
          </p:sp>
          <p:cxnSp>
            <p:nvCxnSpPr>
              <p:cNvPr id="110" name="直線矢印コネクタ 109">
                <a:extLst>
                  <a:ext uri="{FF2B5EF4-FFF2-40B4-BE49-F238E27FC236}">
                    <a16:creationId xmlns:a16="http://schemas.microsoft.com/office/drawing/2014/main" id="{5D166843-FE9B-4001-BF66-587A55211ABC}"/>
                  </a:ext>
                </a:extLst>
              </p:cNvPr>
              <p:cNvCxnSpPr>
                <a:cxnSpLocks/>
                <a:stCxn id="107" idx="1"/>
                <a:endCxn id="81" idx="3"/>
              </p:cNvCxnSpPr>
              <p:nvPr/>
            </p:nvCxnSpPr>
            <p:spPr>
              <a:xfrm flipH="1">
                <a:off x="5191829" y="4409185"/>
                <a:ext cx="662812" cy="266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11" name="直線矢印コネクタ 110">
                <a:extLst>
                  <a:ext uri="{FF2B5EF4-FFF2-40B4-BE49-F238E27FC236}">
                    <a16:creationId xmlns:a16="http://schemas.microsoft.com/office/drawing/2014/main" id="{C617B729-BB11-4473-91F5-5504E353642C}"/>
                  </a:ext>
                </a:extLst>
              </p:cNvPr>
              <p:cNvCxnSpPr>
                <a:cxnSpLocks/>
                <a:stCxn id="108" idx="1"/>
                <a:endCxn id="79" idx="3"/>
              </p:cNvCxnSpPr>
              <p:nvPr/>
            </p:nvCxnSpPr>
            <p:spPr>
              <a:xfrm flipH="1">
                <a:off x="5191829" y="5268749"/>
                <a:ext cx="662812" cy="266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12" name="テキスト ボックス 111">
                <a:extLst>
                  <a:ext uri="{FF2B5EF4-FFF2-40B4-BE49-F238E27FC236}">
                    <a16:creationId xmlns:a16="http://schemas.microsoft.com/office/drawing/2014/main" id="{D34FB34B-4E82-4414-9989-F8A22372103F}"/>
                  </a:ext>
                </a:extLst>
              </p:cNvPr>
              <p:cNvSpPr txBox="1"/>
              <p:nvPr/>
            </p:nvSpPr>
            <p:spPr>
              <a:xfrm>
                <a:off x="5436096" y="4461271"/>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113" name="テキスト ボックス 112">
                <a:extLst>
                  <a:ext uri="{FF2B5EF4-FFF2-40B4-BE49-F238E27FC236}">
                    <a16:creationId xmlns:a16="http://schemas.microsoft.com/office/drawing/2014/main" id="{6A61454A-A7AB-4DE0-93DE-26D2715DA6F4}"/>
                  </a:ext>
                </a:extLst>
              </p:cNvPr>
              <p:cNvSpPr txBox="1"/>
              <p:nvPr/>
            </p:nvSpPr>
            <p:spPr>
              <a:xfrm>
                <a:off x="5436096" y="5316805"/>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cxnSp>
            <p:nvCxnSpPr>
              <p:cNvPr id="114" name="直線矢印コネクタ 113">
                <a:extLst>
                  <a:ext uri="{FF2B5EF4-FFF2-40B4-BE49-F238E27FC236}">
                    <a16:creationId xmlns:a16="http://schemas.microsoft.com/office/drawing/2014/main" id="{D00F35B3-225B-4A0F-8A96-681E5FE8B78F}"/>
                  </a:ext>
                </a:extLst>
              </p:cNvPr>
              <p:cNvCxnSpPr>
                <a:cxnSpLocks/>
                <a:stCxn id="107" idx="2"/>
                <a:endCxn id="108" idx="0"/>
              </p:cNvCxnSpPr>
              <p:nvPr/>
            </p:nvCxnSpPr>
            <p:spPr>
              <a:xfrm>
                <a:off x="6646729" y="4697217"/>
                <a:ext cx="0" cy="283500"/>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16" name="テキスト ボックス 115">
                <a:extLst>
                  <a:ext uri="{FF2B5EF4-FFF2-40B4-BE49-F238E27FC236}">
                    <a16:creationId xmlns:a16="http://schemas.microsoft.com/office/drawing/2014/main" id="{04C725D9-D584-41F8-87CB-B55D88C466FB}"/>
                  </a:ext>
                </a:extLst>
              </p:cNvPr>
              <p:cNvSpPr txBox="1"/>
              <p:nvPr/>
            </p:nvSpPr>
            <p:spPr>
              <a:xfrm>
                <a:off x="5973227" y="5620025"/>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117" name="テキスト ボックス 116">
                <a:extLst>
                  <a:ext uri="{FF2B5EF4-FFF2-40B4-BE49-F238E27FC236}">
                    <a16:creationId xmlns:a16="http://schemas.microsoft.com/office/drawing/2014/main" id="{8F9EF02C-99D5-489D-86B3-494E82022D24}"/>
                  </a:ext>
                </a:extLst>
              </p:cNvPr>
              <p:cNvSpPr txBox="1"/>
              <p:nvPr/>
            </p:nvSpPr>
            <p:spPr>
              <a:xfrm>
                <a:off x="5973227" y="4762811"/>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grpSp>
        <p:cxnSp>
          <p:nvCxnSpPr>
            <p:cNvPr id="55" name="直線矢印コネクタ 54">
              <a:extLst>
                <a:ext uri="{FF2B5EF4-FFF2-40B4-BE49-F238E27FC236}">
                  <a16:creationId xmlns:a16="http://schemas.microsoft.com/office/drawing/2014/main" id="{52F94C5C-435B-47C4-8FFB-7B6DEA989AB6}"/>
                </a:ext>
              </a:extLst>
            </p:cNvPr>
            <p:cNvCxnSpPr>
              <a:cxnSpLocks/>
              <a:stCxn id="56" idx="2"/>
            </p:cNvCxnSpPr>
            <p:nvPr/>
          </p:nvCxnSpPr>
          <p:spPr>
            <a:xfrm>
              <a:off x="2152753" y="2121194"/>
              <a:ext cx="0" cy="28350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56" name="フローチャート: 判断 55">
              <a:extLst>
                <a:ext uri="{FF2B5EF4-FFF2-40B4-BE49-F238E27FC236}">
                  <a16:creationId xmlns:a16="http://schemas.microsoft.com/office/drawing/2014/main" id="{575CF553-72A8-4B9D-AB70-D1D33A9937B5}"/>
                </a:ext>
              </a:extLst>
            </p:cNvPr>
            <p:cNvSpPr/>
            <p:nvPr/>
          </p:nvSpPr>
          <p:spPr>
            <a:xfrm>
              <a:off x="1360665" y="1545130"/>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文字が映る</a:t>
              </a:r>
            </a:p>
          </p:txBody>
        </p:sp>
        <p:cxnSp>
          <p:nvCxnSpPr>
            <p:cNvPr id="58" name="直線矢印コネクタ 42">
              <a:extLst>
                <a:ext uri="{FF2B5EF4-FFF2-40B4-BE49-F238E27FC236}">
                  <a16:creationId xmlns:a16="http://schemas.microsoft.com/office/drawing/2014/main" id="{E7EB78CD-AC4D-44EC-BE49-05E12B86F4C0}"/>
                </a:ext>
              </a:extLst>
            </p:cNvPr>
            <p:cNvCxnSpPr>
              <a:cxnSpLocks/>
              <a:stCxn id="56" idx="1"/>
              <a:endCxn id="88" idx="1"/>
            </p:cNvCxnSpPr>
            <p:nvPr/>
          </p:nvCxnSpPr>
          <p:spPr>
            <a:xfrm rot="10800000" flipV="1">
              <a:off x="1360665" y="1833161"/>
              <a:ext cx="12700" cy="1718723"/>
            </a:xfrm>
            <a:prstGeom prst="bentConnector3">
              <a:avLst>
                <a:gd name="adj1" fmla="val 1800000"/>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59" name="テキスト ボックス 58">
              <a:extLst>
                <a:ext uri="{FF2B5EF4-FFF2-40B4-BE49-F238E27FC236}">
                  <a16:creationId xmlns:a16="http://schemas.microsoft.com/office/drawing/2014/main" id="{CD87BE09-B271-4F96-BF03-741D18669D6E}"/>
                </a:ext>
              </a:extLst>
            </p:cNvPr>
            <p:cNvSpPr txBox="1"/>
            <p:nvPr/>
          </p:nvSpPr>
          <p:spPr>
            <a:xfrm>
              <a:off x="672205" y="1711841"/>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62" name="テキスト ボックス 61">
              <a:extLst>
                <a:ext uri="{FF2B5EF4-FFF2-40B4-BE49-F238E27FC236}">
                  <a16:creationId xmlns:a16="http://schemas.microsoft.com/office/drawing/2014/main" id="{08506BBC-4A8C-40A4-9F44-4D97ADA4FD5C}"/>
                </a:ext>
              </a:extLst>
            </p:cNvPr>
            <p:cNvSpPr txBox="1"/>
            <p:nvPr/>
          </p:nvSpPr>
          <p:spPr>
            <a:xfrm>
              <a:off x="2338599" y="2168346"/>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grpSp>
      <p:sp>
        <p:nvSpPr>
          <p:cNvPr id="60" name="それらしい大きさ">
            <a:extLst>
              <a:ext uri="{FF2B5EF4-FFF2-40B4-BE49-F238E27FC236}">
                <a16:creationId xmlns:a16="http://schemas.microsoft.com/office/drawing/2014/main" id="{4C75472D-431F-480F-854A-EC7FA76F39BB}"/>
              </a:ext>
            </a:extLst>
          </p:cNvPr>
          <p:cNvSpPr txBox="1"/>
          <p:nvPr/>
        </p:nvSpPr>
        <p:spPr>
          <a:xfrm>
            <a:off x="2865464" y="1602466"/>
            <a:ext cx="441146" cy="400110"/>
          </a:xfrm>
          <a:prstGeom prst="rect">
            <a:avLst/>
          </a:prstGeom>
          <a:noFill/>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１</a:t>
            </a:r>
            <a:endParaRPr kumimoji="1"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endParaRPr>
          </a:p>
        </p:txBody>
      </p:sp>
      <p:sp>
        <p:nvSpPr>
          <p:cNvPr id="61" name="それらしい大きさ">
            <a:extLst>
              <a:ext uri="{FF2B5EF4-FFF2-40B4-BE49-F238E27FC236}">
                <a16:creationId xmlns:a16="http://schemas.microsoft.com/office/drawing/2014/main" id="{1F748152-2BD7-4AB4-AC7A-7EEA4A9CB2A6}"/>
              </a:ext>
            </a:extLst>
          </p:cNvPr>
          <p:cNvSpPr txBox="1"/>
          <p:nvPr/>
        </p:nvSpPr>
        <p:spPr>
          <a:xfrm>
            <a:off x="2910348" y="2271864"/>
            <a:ext cx="351378" cy="400110"/>
          </a:xfrm>
          <a:prstGeom prst="rect">
            <a:avLst/>
          </a:prstGeom>
          <a:noFill/>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2</a:t>
            </a:r>
          </a:p>
        </p:txBody>
      </p:sp>
      <p:sp>
        <p:nvSpPr>
          <p:cNvPr id="66" name="それらしい大きさ">
            <a:extLst>
              <a:ext uri="{FF2B5EF4-FFF2-40B4-BE49-F238E27FC236}">
                <a16:creationId xmlns:a16="http://schemas.microsoft.com/office/drawing/2014/main" id="{01DDADA0-2316-4CF4-8421-B3F7F5B898FB}"/>
              </a:ext>
            </a:extLst>
          </p:cNvPr>
          <p:cNvSpPr txBox="1"/>
          <p:nvPr/>
        </p:nvSpPr>
        <p:spPr>
          <a:xfrm>
            <a:off x="2910348" y="3350205"/>
            <a:ext cx="351378" cy="400110"/>
          </a:xfrm>
          <a:prstGeom prst="rect">
            <a:avLst/>
          </a:prstGeom>
          <a:noFill/>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3</a:t>
            </a:r>
          </a:p>
        </p:txBody>
      </p:sp>
      <p:sp>
        <p:nvSpPr>
          <p:cNvPr id="67" name="それらしい大きさ">
            <a:extLst>
              <a:ext uri="{FF2B5EF4-FFF2-40B4-BE49-F238E27FC236}">
                <a16:creationId xmlns:a16="http://schemas.microsoft.com/office/drawing/2014/main" id="{B7FAEF63-23A3-4EEB-80A4-45895F33DB2B}"/>
              </a:ext>
            </a:extLst>
          </p:cNvPr>
          <p:cNvSpPr txBox="1"/>
          <p:nvPr/>
        </p:nvSpPr>
        <p:spPr>
          <a:xfrm>
            <a:off x="2910348" y="4411853"/>
            <a:ext cx="351378" cy="400110"/>
          </a:xfrm>
          <a:prstGeom prst="rect">
            <a:avLst/>
          </a:prstGeom>
          <a:noFill/>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4</a:t>
            </a:r>
          </a:p>
        </p:txBody>
      </p:sp>
      <p:sp>
        <p:nvSpPr>
          <p:cNvPr id="68" name="それらしい大きさ">
            <a:extLst>
              <a:ext uri="{FF2B5EF4-FFF2-40B4-BE49-F238E27FC236}">
                <a16:creationId xmlns:a16="http://schemas.microsoft.com/office/drawing/2014/main" id="{07FF7654-5083-40B5-B0F2-13BE6C2C7880}"/>
              </a:ext>
            </a:extLst>
          </p:cNvPr>
          <p:cNvSpPr txBox="1"/>
          <p:nvPr/>
        </p:nvSpPr>
        <p:spPr>
          <a:xfrm>
            <a:off x="2910348" y="5267959"/>
            <a:ext cx="351378" cy="400110"/>
          </a:xfrm>
          <a:prstGeom prst="rect">
            <a:avLst/>
          </a:prstGeom>
          <a:noFill/>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5</a:t>
            </a:r>
          </a:p>
        </p:txBody>
      </p:sp>
      <p:sp>
        <p:nvSpPr>
          <p:cNvPr id="70" name="それらしい大きさ">
            <a:extLst>
              <a:ext uri="{FF2B5EF4-FFF2-40B4-BE49-F238E27FC236}">
                <a16:creationId xmlns:a16="http://schemas.microsoft.com/office/drawing/2014/main" id="{EBDB50B5-3A99-4E93-AC7E-720E012C9E65}"/>
              </a:ext>
            </a:extLst>
          </p:cNvPr>
          <p:cNvSpPr txBox="1"/>
          <p:nvPr/>
        </p:nvSpPr>
        <p:spPr>
          <a:xfrm>
            <a:off x="2910348" y="6074944"/>
            <a:ext cx="351378" cy="400110"/>
          </a:xfrm>
          <a:prstGeom prst="rect">
            <a:avLst/>
          </a:prstGeom>
          <a:noFill/>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6</a:t>
            </a:r>
            <a:endParaRPr kumimoji="1"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endParaRPr>
          </a:p>
        </p:txBody>
      </p:sp>
      <p:sp>
        <p:nvSpPr>
          <p:cNvPr id="71" name="それらしい大きさ">
            <a:extLst>
              <a:ext uri="{FF2B5EF4-FFF2-40B4-BE49-F238E27FC236}">
                <a16:creationId xmlns:a16="http://schemas.microsoft.com/office/drawing/2014/main" id="{20E0E79E-E060-42CD-A8D2-3B7402C4B753}"/>
              </a:ext>
            </a:extLst>
          </p:cNvPr>
          <p:cNvSpPr txBox="1"/>
          <p:nvPr/>
        </p:nvSpPr>
        <p:spPr>
          <a:xfrm>
            <a:off x="5695178" y="3351496"/>
            <a:ext cx="351378" cy="400110"/>
          </a:xfrm>
          <a:prstGeom prst="rect">
            <a:avLst/>
          </a:prstGeom>
          <a:noFill/>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3</a:t>
            </a:r>
          </a:p>
        </p:txBody>
      </p:sp>
      <p:sp>
        <p:nvSpPr>
          <p:cNvPr id="84" name="フリーフォーム 54">
            <a:extLst>
              <a:ext uri="{FF2B5EF4-FFF2-40B4-BE49-F238E27FC236}">
                <a16:creationId xmlns:a16="http://schemas.microsoft.com/office/drawing/2014/main" id="{2B895EA8-033C-487B-9010-6D09BDD1AA69}"/>
              </a:ext>
            </a:extLst>
          </p:cNvPr>
          <p:cNvSpPr/>
          <p:nvPr/>
        </p:nvSpPr>
        <p:spPr>
          <a:xfrm>
            <a:off x="1385421" y="4063012"/>
            <a:ext cx="1579464" cy="834589"/>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85" name="フリーフォーム 54">
            <a:extLst>
              <a:ext uri="{FF2B5EF4-FFF2-40B4-BE49-F238E27FC236}">
                <a16:creationId xmlns:a16="http://schemas.microsoft.com/office/drawing/2014/main" id="{6040B734-64F8-49D5-95AB-1D559A0C4037}"/>
              </a:ext>
            </a:extLst>
          </p:cNvPr>
          <p:cNvSpPr/>
          <p:nvPr/>
        </p:nvSpPr>
        <p:spPr>
          <a:xfrm>
            <a:off x="1387369" y="1486932"/>
            <a:ext cx="1575568" cy="854498"/>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86" name="それらしい大きさ">
            <a:extLst>
              <a:ext uri="{FF2B5EF4-FFF2-40B4-BE49-F238E27FC236}">
                <a16:creationId xmlns:a16="http://schemas.microsoft.com/office/drawing/2014/main" id="{DEFE995B-9DCB-4891-B6B9-F254B4B5866C}"/>
              </a:ext>
            </a:extLst>
          </p:cNvPr>
          <p:cNvSpPr txBox="1"/>
          <p:nvPr/>
        </p:nvSpPr>
        <p:spPr>
          <a:xfrm>
            <a:off x="5516234" y="4408572"/>
            <a:ext cx="351378" cy="400110"/>
          </a:xfrm>
          <a:prstGeom prst="rect">
            <a:avLst/>
          </a:prstGeom>
          <a:noFill/>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4</a:t>
            </a:r>
          </a:p>
        </p:txBody>
      </p:sp>
      <p:sp>
        <p:nvSpPr>
          <p:cNvPr id="94" name="それらしい大きさ">
            <a:extLst>
              <a:ext uri="{FF2B5EF4-FFF2-40B4-BE49-F238E27FC236}">
                <a16:creationId xmlns:a16="http://schemas.microsoft.com/office/drawing/2014/main" id="{8EA74D3E-0456-4C35-9269-864A49BDE9F2}"/>
              </a:ext>
            </a:extLst>
          </p:cNvPr>
          <p:cNvSpPr txBox="1"/>
          <p:nvPr/>
        </p:nvSpPr>
        <p:spPr>
          <a:xfrm>
            <a:off x="5516234" y="5264678"/>
            <a:ext cx="351378" cy="400110"/>
          </a:xfrm>
          <a:prstGeom prst="rect">
            <a:avLst/>
          </a:prstGeom>
          <a:noFill/>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5</a:t>
            </a:r>
          </a:p>
        </p:txBody>
      </p:sp>
      <p:sp>
        <p:nvSpPr>
          <p:cNvPr id="100" name="フリーフォーム 54">
            <a:extLst>
              <a:ext uri="{FF2B5EF4-FFF2-40B4-BE49-F238E27FC236}">
                <a16:creationId xmlns:a16="http://schemas.microsoft.com/office/drawing/2014/main" id="{F5C3D19A-8F5B-4B8D-A936-4E13F1CB49D1}"/>
              </a:ext>
            </a:extLst>
          </p:cNvPr>
          <p:cNvSpPr/>
          <p:nvPr/>
        </p:nvSpPr>
        <p:spPr>
          <a:xfrm>
            <a:off x="5887656" y="4063012"/>
            <a:ext cx="1579464" cy="834589"/>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118" name="フリーフォーム: 図形 117">
            <a:extLst>
              <a:ext uri="{FF2B5EF4-FFF2-40B4-BE49-F238E27FC236}">
                <a16:creationId xmlns:a16="http://schemas.microsoft.com/office/drawing/2014/main" id="{2057BCDF-2037-47EB-85C1-AABB619B1DFD}"/>
              </a:ext>
            </a:extLst>
          </p:cNvPr>
          <p:cNvSpPr/>
          <p:nvPr/>
        </p:nvSpPr>
        <p:spPr>
          <a:xfrm>
            <a:off x="3999828" y="1008000"/>
            <a:ext cx="4676628" cy="5168235"/>
          </a:xfrm>
          <a:custGeom>
            <a:avLst/>
            <a:gdLst>
              <a:gd name="connsiteX0" fmla="*/ 0 w 4676628"/>
              <a:gd name="connsiteY0" fmla="*/ 0 h 5168235"/>
              <a:gd name="connsiteX1" fmla="*/ 4676628 w 4676628"/>
              <a:gd name="connsiteY1" fmla="*/ 0 h 5168235"/>
              <a:gd name="connsiteX2" fmla="*/ 4676628 w 4676628"/>
              <a:gd name="connsiteY2" fmla="*/ 5168235 h 5168235"/>
              <a:gd name="connsiteX3" fmla="*/ 1204902 w 4676628"/>
              <a:gd name="connsiteY3" fmla="*/ 5168235 h 5168235"/>
              <a:gd name="connsiteX4" fmla="*/ 1204902 w 4676628"/>
              <a:gd name="connsiteY4" fmla="*/ 3038015 h 5168235"/>
              <a:gd name="connsiteX5" fmla="*/ 0 w 4676628"/>
              <a:gd name="connsiteY5" fmla="*/ 3038015 h 516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6628" h="5168235">
                <a:moveTo>
                  <a:pt x="0" y="0"/>
                </a:moveTo>
                <a:lnTo>
                  <a:pt x="4676628" y="0"/>
                </a:lnTo>
                <a:lnTo>
                  <a:pt x="4676628" y="5168235"/>
                </a:lnTo>
                <a:lnTo>
                  <a:pt x="1204902" y="5168235"/>
                </a:lnTo>
                <a:lnTo>
                  <a:pt x="1204902" y="3038015"/>
                </a:lnTo>
                <a:lnTo>
                  <a:pt x="0" y="3038015"/>
                </a:lnTo>
                <a:close/>
              </a:path>
            </a:pathLst>
          </a:custGeom>
          <a:solidFill>
            <a:schemeClr val="bg1">
              <a:alpha val="65000"/>
            </a:schemeClr>
          </a:solidFill>
          <a:ln w="508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grpSp>
        <p:nvGrpSpPr>
          <p:cNvPr id="63" name="グループ化 62">
            <a:extLst>
              <a:ext uri="{FF2B5EF4-FFF2-40B4-BE49-F238E27FC236}">
                <a16:creationId xmlns:a16="http://schemas.microsoft.com/office/drawing/2014/main" id="{3C695650-28CC-48FC-82D2-959D3049D5F0}"/>
              </a:ext>
            </a:extLst>
          </p:cNvPr>
          <p:cNvGrpSpPr/>
          <p:nvPr/>
        </p:nvGrpSpPr>
        <p:grpSpPr>
          <a:xfrm>
            <a:off x="6089945" y="2681477"/>
            <a:ext cx="2742698" cy="3467437"/>
            <a:chOff x="6089945" y="2712935"/>
            <a:chExt cx="2742698" cy="3467437"/>
          </a:xfrm>
        </p:grpSpPr>
        <p:sp>
          <p:nvSpPr>
            <p:cNvPr id="64" name="それらしい大きさ">
              <a:extLst>
                <a:ext uri="{FF2B5EF4-FFF2-40B4-BE49-F238E27FC236}">
                  <a16:creationId xmlns:a16="http://schemas.microsoft.com/office/drawing/2014/main" id="{A7F4EA1F-7BBA-40C5-A570-365A9B0B6FFB}"/>
                </a:ext>
              </a:extLst>
            </p:cNvPr>
            <p:cNvSpPr txBox="1"/>
            <p:nvPr/>
          </p:nvSpPr>
          <p:spPr>
            <a:xfrm>
              <a:off x="7174055" y="5348263"/>
              <a:ext cx="1658588" cy="832109"/>
            </a:xfrm>
            <a:prstGeom prst="wedgeEllipseCallout">
              <a:avLst>
                <a:gd name="adj1" fmla="val -167327"/>
                <a:gd name="adj2" fmla="val 42142"/>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反転を認識</a:t>
              </a:r>
              <a:endParaRPr lang="en-US" altLang="ja-JP" dirty="0"/>
            </a:p>
            <a:p>
              <a:r>
                <a:rPr lang="ja-JP" altLang="en-US" dirty="0"/>
                <a:t>しないこともある</a:t>
              </a:r>
              <a:endParaRPr lang="en-US" altLang="ja-JP" dirty="0"/>
            </a:p>
          </p:txBody>
        </p:sp>
        <p:sp>
          <p:nvSpPr>
            <p:cNvPr id="65" name="それらしい大きさ">
              <a:extLst>
                <a:ext uri="{FF2B5EF4-FFF2-40B4-BE49-F238E27FC236}">
                  <a16:creationId xmlns:a16="http://schemas.microsoft.com/office/drawing/2014/main" id="{41D92F6A-EFA4-4146-9057-5FDA297877A9}"/>
                </a:ext>
              </a:extLst>
            </p:cNvPr>
            <p:cNvSpPr txBox="1"/>
            <p:nvPr/>
          </p:nvSpPr>
          <p:spPr>
            <a:xfrm>
              <a:off x="6089945" y="2712935"/>
              <a:ext cx="1658588" cy="832109"/>
            </a:xfrm>
            <a:prstGeom prst="wedgeEllipseCallout">
              <a:avLst>
                <a:gd name="adj1" fmla="val -76016"/>
                <a:gd name="adj2" fmla="val 37563"/>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記憶の時計を</a:t>
              </a:r>
              <a:endParaRPr lang="en-US" altLang="ja-JP" dirty="0"/>
            </a:p>
            <a:p>
              <a:r>
                <a:rPr lang="ja-JP" altLang="en-US" dirty="0"/>
                <a:t>適度に回転</a:t>
              </a:r>
              <a:endParaRPr lang="en-US" altLang="ja-JP" dirty="0"/>
            </a:p>
          </p:txBody>
        </p:sp>
      </p:grpSp>
      <p:sp>
        <p:nvSpPr>
          <p:cNvPr id="57" name="鏡を床に　角丸四角形吹き出し 25">
            <a:extLst>
              <a:ext uri="{FF2B5EF4-FFF2-40B4-BE49-F238E27FC236}">
                <a16:creationId xmlns:a16="http://schemas.microsoft.com/office/drawing/2014/main" id="{C82101BE-F654-4302-AF59-0316F5894B00}"/>
              </a:ext>
            </a:extLst>
          </p:cNvPr>
          <p:cNvSpPr>
            <a:spLocks/>
          </p:cNvSpPr>
          <p:nvPr/>
        </p:nvSpPr>
        <p:spPr>
          <a:xfrm>
            <a:off x="4803636" y="1041308"/>
            <a:ext cx="3875198" cy="1151660"/>
          </a:xfrm>
          <a:prstGeom prst="wedgeRoundRectCallout">
            <a:avLst>
              <a:gd name="adj1" fmla="val -49644"/>
              <a:gd name="adj2" fmla="val 17547"/>
              <a:gd name="adj3" fmla="val 16667"/>
            </a:avLst>
          </a:prstGeom>
          <a:solidFill>
            <a:schemeClr val="accent6">
              <a:lumMod val="20000"/>
              <a:lumOff val="80000"/>
            </a:schemeClr>
          </a:solidFill>
          <a:ln w="12700">
            <a:noFill/>
          </a:ln>
          <a:effectLst>
            <a:innerShdw blurRad="139700">
              <a:srgbClr val="FF6600"/>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ct val="20000"/>
              </a:spcBef>
            </a:pPr>
            <a:r>
              <a:rPr lang="ja-JP" altLang="en-US" sz="2000" dirty="0">
                <a:solidFill>
                  <a:srgbClr val="EEECE1">
                    <a:lumMod val="10000"/>
                  </a:srgbClr>
                </a:solidFill>
              </a:rPr>
              <a:t>最初に文字を認識</a:t>
            </a:r>
            <a:endParaRPr lang="en-US" altLang="ja-JP" sz="2000" dirty="0">
              <a:solidFill>
                <a:srgbClr val="EEECE1">
                  <a:lumMod val="10000"/>
                </a:srgbClr>
              </a:solidFill>
            </a:endParaRPr>
          </a:p>
          <a:p>
            <a:pPr algn="ctr">
              <a:spcBef>
                <a:spcPct val="20000"/>
              </a:spcBef>
            </a:pPr>
            <a:r>
              <a:rPr lang="ja-JP" altLang="en-US" sz="2000" dirty="0">
                <a:solidFill>
                  <a:srgbClr val="EEECE1">
                    <a:lumMod val="10000"/>
                  </a:srgbClr>
                </a:solidFill>
              </a:rPr>
              <a:t>次に上下を認識する</a:t>
            </a:r>
            <a:endParaRPr lang="en-US" altLang="ja-JP" sz="2000" dirty="0">
              <a:solidFill>
                <a:srgbClr val="EEECE1">
                  <a:lumMod val="10000"/>
                </a:srgbClr>
              </a:solidFill>
            </a:endParaRPr>
          </a:p>
        </p:txBody>
      </p:sp>
    </p:spTree>
    <p:extLst>
      <p:ext uri="{BB962C8B-B14F-4D97-AF65-F5344CB8AC3E}">
        <p14:creationId xmlns:p14="http://schemas.microsoft.com/office/powerpoint/2010/main" val="374179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61"/>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66"/>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67"/>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68"/>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7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0" nodeType="clickEffect">
                                  <p:stCondLst>
                                    <p:cond delay="0"/>
                                  </p:stCondLst>
                                  <p:childTnLst>
                                    <p:set>
                                      <p:cBhvr>
                                        <p:cTn id="25" dur="1" fill="hold">
                                          <p:stCondLst>
                                            <p:cond delay="0"/>
                                          </p:stCondLst>
                                        </p:cTn>
                                        <p:tgtEl>
                                          <p:spTgt spid="118"/>
                                        </p:tgtEl>
                                        <p:attrNameLst>
                                          <p:attrName>style.visibility</p:attrName>
                                        </p:attrNameLst>
                                      </p:cBhvr>
                                      <p:to>
                                        <p:strVal val="hidden"/>
                                      </p:to>
                                    </p:set>
                                  </p:childTnLst>
                                </p:cTn>
                              </p:par>
                            </p:childTnLst>
                          </p:cTn>
                        </p:par>
                        <p:par>
                          <p:cTn id="26" fill="hold">
                            <p:stCondLst>
                              <p:cond delay="0"/>
                            </p:stCondLst>
                            <p:childTnLst>
                              <p:par>
                                <p:cTn id="27" presetID="1" presetClass="entr" presetSubtype="0" fill="hold" grpId="0" nodeType="afterEffect">
                                  <p:stCondLst>
                                    <p:cond delay="500"/>
                                  </p:stCondLst>
                                  <p:childTnLst>
                                    <p:set>
                                      <p:cBhvr>
                                        <p:cTn id="28" dur="1" fill="hold">
                                          <p:stCondLst>
                                            <p:cond delay="0"/>
                                          </p:stCondLst>
                                        </p:cTn>
                                        <p:tgtEl>
                                          <p:spTgt spid="71"/>
                                        </p:tgtEl>
                                        <p:attrNameLst>
                                          <p:attrName>style.visibility</p:attrName>
                                        </p:attrNameLst>
                                      </p:cBhvr>
                                      <p:to>
                                        <p:strVal val="visible"/>
                                      </p:to>
                                    </p:set>
                                  </p:childTnLst>
                                </p:cTn>
                              </p:par>
                            </p:childTnLst>
                          </p:cTn>
                        </p:par>
                        <p:par>
                          <p:cTn id="29" fill="hold">
                            <p:stCondLst>
                              <p:cond delay="500"/>
                            </p:stCondLst>
                            <p:childTnLst>
                              <p:par>
                                <p:cTn id="30" presetID="1" presetClass="entr" presetSubtype="0" fill="hold" grpId="0" nodeType="afterEffect">
                                  <p:stCondLst>
                                    <p:cond delay="500"/>
                                  </p:stCondLst>
                                  <p:childTnLst>
                                    <p:set>
                                      <p:cBhvr>
                                        <p:cTn id="31" dur="1" fill="hold">
                                          <p:stCondLst>
                                            <p:cond delay="0"/>
                                          </p:stCondLst>
                                        </p:cTn>
                                        <p:tgtEl>
                                          <p:spTgt spid="86"/>
                                        </p:tgtEl>
                                        <p:attrNameLst>
                                          <p:attrName>style.visibility</p:attrName>
                                        </p:attrNameLst>
                                      </p:cBhvr>
                                      <p:to>
                                        <p:strVal val="visible"/>
                                      </p:to>
                                    </p:set>
                                  </p:childTnLst>
                                </p:cTn>
                              </p:par>
                            </p:childTnLst>
                          </p:cTn>
                        </p:par>
                        <p:par>
                          <p:cTn id="32" fill="hold">
                            <p:stCondLst>
                              <p:cond delay="1000"/>
                            </p:stCondLst>
                            <p:childTnLst>
                              <p:par>
                                <p:cTn id="33" presetID="1" presetClass="entr" presetSubtype="0" fill="hold" grpId="0" nodeType="afterEffect">
                                  <p:stCondLst>
                                    <p:cond delay="500"/>
                                  </p:stCondLst>
                                  <p:childTnLst>
                                    <p:set>
                                      <p:cBhvr>
                                        <p:cTn id="34" dur="1" fill="hold">
                                          <p:stCondLst>
                                            <p:cond delay="0"/>
                                          </p:stCondLst>
                                        </p:cTn>
                                        <p:tgtEl>
                                          <p:spTgt spid="9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grpId="0" nodeType="afterEffect">
                                  <p:stCondLst>
                                    <p:cond delay="500"/>
                                  </p:stCondLst>
                                  <p:childTnLst>
                                    <p:set>
                                      <p:cBhvr>
                                        <p:cTn id="41" dur="1" fill="hold">
                                          <p:stCondLst>
                                            <p:cond delay="0"/>
                                          </p:stCondLst>
                                        </p:cTn>
                                        <p:tgtEl>
                                          <p:spTgt spid="57"/>
                                        </p:tgtEl>
                                        <p:attrNameLst>
                                          <p:attrName>style.visibility</p:attrName>
                                        </p:attrNameLst>
                                      </p:cBhvr>
                                      <p:to>
                                        <p:strVal val="visible"/>
                                      </p:to>
                                    </p:set>
                                  </p:childTnLst>
                                </p:cTn>
                              </p:par>
                            </p:childTnLst>
                          </p:cTn>
                        </p:par>
                        <p:par>
                          <p:cTn id="42" fill="hold">
                            <p:stCondLst>
                              <p:cond delay="500"/>
                            </p:stCondLst>
                            <p:childTnLst>
                              <p:par>
                                <p:cTn id="43" presetID="1" presetClass="entr" presetSubtype="0" fill="hold" nodeType="afterEffect">
                                  <p:stCondLst>
                                    <p:cond delay="0"/>
                                  </p:stCondLst>
                                  <p:childTnLst>
                                    <p:set>
                                      <p:cBhvr>
                                        <p:cTn id="44" dur="1" fill="hold">
                                          <p:stCondLst>
                                            <p:cond delay="0"/>
                                          </p:stCondLst>
                                        </p:cTn>
                                        <p:tgtEl>
                                          <p:spTgt spid="57">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4"/>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grpId="0" nodeType="afterEffect">
                                  <p:stCondLst>
                                    <p:cond delay="0"/>
                                  </p:stCondLst>
                                  <p:childTnLst>
                                    <p:set>
                                      <p:cBhvr>
                                        <p:cTn id="51" dur="1" fill="hold">
                                          <p:stCondLst>
                                            <p:cond delay="0"/>
                                          </p:stCondLst>
                                        </p:cTn>
                                        <p:tgtEl>
                                          <p:spTgt spid="100"/>
                                        </p:tgtEl>
                                        <p:attrNameLst>
                                          <p:attrName>style.visibility</p:attrName>
                                        </p:attrNameLst>
                                      </p:cBhvr>
                                      <p:to>
                                        <p:strVal val="visible"/>
                                      </p:to>
                                    </p:set>
                                  </p:childTnLst>
                                </p:cTn>
                              </p:par>
                            </p:childTnLst>
                          </p:cTn>
                        </p:par>
                        <p:par>
                          <p:cTn id="52" fill="hold">
                            <p:stCondLst>
                              <p:cond delay="0"/>
                            </p:stCondLst>
                            <p:childTnLst>
                              <p:par>
                                <p:cTn id="53" presetID="1" presetClass="entr" presetSubtype="0" fill="hold" nodeType="afterEffect">
                                  <p:stCondLst>
                                    <p:cond delay="500"/>
                                  </p:stCondLst>
                                  <p:childTnLst>
                                    <p:set>
                                      <p:cBhvr>
                                        <p:cTn id="54" dur="1" fill="hold">
                                          <p:stCondLst>
                                            <p:cond delay="0"/>
                                          </p:stCondLst>
                                        </p:cTn>
                                        <p:tgtEl>
                                          <p:spTgt spid="57">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6" grpId="0"/>
      <p:bldP spid="67" grpId="0"/>
      <p:bldP spid="68" grpId="0"/>
      <p:bldP spid="70" grpId="0"/>
      <p:bldP spid="71" grpId="0"/>
      <p:bldP spid="84" grpId="0" animBg="1"/>
      <p:bldP spid="85" grpId="0" animBg="1"/>
      <p:bldP spid="86" grpId="0"/>
      <p:bldP spid="94" grpId="0"/>
      <p:bldP spid="100" grpId="0" animBg="1"/>
      <p:bldP spid="118" grpId="0" animBg="1"/>
      <p:bldP spid="5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フローチャート: 判断 50">
            <a:extLst>
              <a:ext uri="{FF2B5EF4-FFF2-40B4-BE49-F238E27FC236}">
                <a16:creationId xmlns:a16="http://schemas.microsoft.com/office/drawing/2014/main" id="{B3A48BE9-366A-42E6-ADE3-6B700FCB2F88}"/>
              </a:ext>
            </a:extLst>
          </p:cNvPr>
          <p:cNvSpPr/>
          <p:nvPr/>
        </p:nvSpPr>
        <p:spPr>
          <a:xfrm>
            <a:off x="1360665" y="2404800"/>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実像の文字</a:t>
            </a:r>
          </a:p>
        </p:txBody>
      </p:sp>
      <p:cxnSp>
        <p:nvCxnSpPr>
          <p:cNvPr id="54" name="直線矢印コネクタ 53">
            <a:extLst>
              <a:ext uri="{FF2B5EF4-FFF2-40B4-BE49-F238E27FC236}">
                <a16:creationId xmlns:a16="http://schemas.microsoft.com/office/drawing/2014/main" id="{46B2401C-CFF3-4AC7-8EB0-2EA0B7FCD195}"/>
              </a:ext>
            </a:extLst>
          </p:cNvPr>
          <p:cNvCxnSpPr>
            <a:cxnSpLocks/>
            <a:stCxn id="70" idx="2"/>
            <a:endCxn id="137" idx="0"/>
          </p:cNvCxnSpPr>
          <p:nvPr/>
        </p:nvCxnSpPr>
        <p:spPr>
          <a:xfrm>
            <a:off x="2152753" y="1261630"/>
            <a:ext cx="0" cy="28350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64" name="直線矢印コネクタ 63">
            <a:extLst>
              <a:ext uri="{FF2B5EF4-FFF2-40B4-BE49-F238E27FC236}">
                <a16:creationId xmlns:a16="http://schemas.microsoft.com/office/drawing/2014/main" id="{0476A77F-9EDB-4C0E-98CD-89F1B9EEC19F}"/>
              </a:ext>
            </a:extLst>
          </p:cNvPr>
          <p:cNvCxnSpPr>
            <a:cxnSpLocks/>
            <a:stCxn id="79" idx="3"/>
            <a:endCxn id="76" idx="1"/>
          </p:cNvCxnSpPr>
          <p:nvPr/>
        </p:nvCxnSpPr>
        <p:spPr>
          <a:xfrm>
            <a:off x="2944841" y="4411854"/>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66" name="直線矢印コネクタ 65">
            <a:extLst>
              <a:ext uri="{FF2B5EF4-FFF2-40B4-BE49-F238E27FC236}">
                <a16:creationId xmlns:a16="http://schemas.microsoft.com/office/drawing/2014/main" id="{ED760AE3-5259-4DC6-AEE0-E69397B095A4}"/>
              </a:ext>
            </a:extLst>
          </p:cNvPr>
          <p:cNvCxnSpPr>
            <a:cxnSpLocks/>
            <a:stCxn id="79" idx="2"/>
            <a:endCxn id="80" idx="0"/>
          </p:cNvCxnSpPr>
          <p:nvPr/>
        </p:nvCxnSpPr>
        <p:spPr>
          <a:xfrm>
            <a:off x="2152753" y="4699886"/>
            <a:ext cx="0" cy="283500"/>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67" name="直線矢印コネクタ 66">
            <a:extLst>
              <a:ext uri="{FF2B5EF4-FFF2-40B4-BE49-F238E27FC236}">
                <a16:creationId xmlns:a16="http://schemas.microsoft.com/office/drawing/2014/main" id="{6EA9F77D-05BC-4927-B3B0-3F38FE8D1947}"/>
              </a:ext>
            </a:extLst>
          </p:cNvPr>
          <p:cNvCxnSpPr>
            <a:cxnSpLocks/>
            <a:stCxn id="80" idx="3"/>
            <a:endCxn id="71" idx="1"/>
          </p:cNvCxnSpPr>
          <p:nvPr/>
        </p:nvCxnSpPr>
        <p:spPr>
          <a:xfrm>
            <a:off x="2944841" y="5271418"/>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68" name="直線矢印コネクタ 93">
            <a:extLst>
              <a:ext uri="{FF2B5EF4-FFF2-40B4-BE49-F238E27FC236}">
                <a16:creationId xmlns:a16="http://schemas.microsoft.com/office/drawing/2014/main" id="{613FD9A6-CD96-47B9-A643-89127B931897}"/>
              </a:ext>
            </a:extLst>
          </p:cNvPr>
          <p:cNvCxnSpPr>
            <a:cxnSpLocks/>
            <a:stCxn id="80" idx="2"/>
            <a:endCxn id="96" idx="0"/>
          </p:cNvCxnSpPr>
          <p:nvPr/>
        </p:nvCxnSpPr>
        <p:spPr>
          <a:xfrm>
            <a:off x="2152753" y="5559450"/>
            <a:ext cx="0" cy="283501"/>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69" name="直線矢印コネクタ 68">
            <a:extLst>
              <a:ext uri="{FF2B5EF4-FFF2-40B4-BE49-F238E27FC236}">
                <a16:creationId xmlns:a16="http://schemas.microsoft.com/office/drawing/2014/main" id="{633972B1-6CA3-4FB1-BDF3-9F2CBF2C03A4}"/>
              </a:ext>
            </a:extLst>
          </p:cNvPr>
          <p:cNvCxnSpPr>
            <a:cxnSpLocks/>
            <a:stCxn id="81" idx="2"/>
            <a:endCxn id="79" idx="0"/>
          </p:cNvCxnSpPr>
          <p:nvPr/>
        </p:nvCxnSpPr>
        <p:spPr>
          <a:xfrm>
            <a:off x="2152753" y="3839917"/>
            <a:ext cx="0" cy="283905"/>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70" name="フローチャート: 端子 69">
            <a:extLst>
              <a:ext uri="{FF2B5EF4-FFF2-40B4-BE49-F238E27FC236}">
                <a16:creationId xmlns:a16="http://schemas.microsoft.com/office/drawing/2014/main" id="{70104E87-9A3E-4503-85B1-7D1F6BDC1175}"/>
              </a:ext>
            </a:extLst>
          </p:cNvPr>
          <p:cNvSpPr/>
          <p:nvPr/>
        </p:nvSpPr>
        <p:spPr>
          <a:xfrm>
            <a:off x="1360665" y="685566"/>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鏡像を見る</a:t>
            </a:r>
          </a:p>
        </p:txBody>
      </p:sp>
      <p:sp>
        <p:nvSpPr>
          <p:cNvPr id="71" name="フローチャート: 端子 70">
            <a:extLst>
              <a:ext uri="{FF2B5EF4-FFF2-40B4-BE49-F238E27FC236}">
                <a16:creationId xmlns:a16="http://schemas.microsoft.com/office/drawing/2014/main" id="{EEAEF89B-FBB6-4D64-B26C-E344CDD5037E}"/>
              </a:ext>
            </a:extLst>
          </p:cNvPr>
          <p:cNvSpPr/>
          <p:nvPr/>
        </p:nvSpPr>
        <p:spPr>
          <a:xfrm>
            <a:off x="3607653" y="4983386"/>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左右反転</a:t>
            </a:r>
          </a:p>
        </p:txBody>
      </p:sp>
      <p:sp>
        <p:nvSpPr>
          <p:cNvPr id="75" name="フローチャート: 端子 74">
            <a:extLst>
              <a:ext uri="{FF2B5EF4-FFF2-40B4-BE49-F238E27FC236}">
                <a16:creationId xmlns:a16="http://schemas.microsoft.com/office/drawing/2014/main" id="{960FD306-E735-4745-B5D3-B4F8F091E1FA}"/>
              </a:ext>
            </a:extLst>
          </p:cNvPr>
          <p:cNvSpPr/>
          <p:nvPr/>
        </p:nvSpPr>
        <p:spPr>
          <a:xfrm>
            <a:off x="3607653" y="5842951"/>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前後反転</a:t>
            </a:r>
          </a:p>
        </p:txBody>
      </p:sp>
      <p:sp>
        <p:nvSpPr>
          <p:cNvPr id="76" name="フローチャート: 端子 75">
            <a:extLst>
              <a:ext uri="{FF2B5EF4-FFF2-40B4-BE49-F238E27FC236}">
                <a16:creationId xmlns:a16="http://schemas.microsoft.com/office/drawing/2014/main" id="{0FEF1752-5007-40E8-BF1F-2F96D94BAE96}"/>
              </a:ext>
            </a:extLst>
          </p:cNvPr>
          <p:cNvSpPr/>
          <p:nvPr/>
        </p:nvSpPr>
        <p:spPr>
          <a:xfrm>
            <a:off x="3607653" y="4123822"/>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上下反転</a:t>
            </a:r>
          </a:p>
        </p:txBody>
      </p:sp>
      <p:sp>
        <p:nvSpPr>
          <p:cNvPr id="78" name="正方形/長方形 77">
            <a:extLst>
              <a:ext uri="{FF2B5EF4-FFF2-40B4-BE49-F238E27FC236}">
                <a16:creationId xmlns:a16="http://schemas.microsoft.com/office/drawing/2014/main" id="{D383B650-3B44-41F4-8900-D43F9D0A8170}"/>
              </a:ext>
            </a:extLst>
          </p:cNvPr>
          <p:cNvSpPr/>
          <p:nvPr/>
        </p:nvSpPr>
        <p:spPr>
          <a:xfrm>
            <a:off x="4139952" y="3263853"/>
            <a:ext cx="1584176" cy="576064"/>
          </a:xfrm>
          <a:prstGeom prst="rect">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記憶と比較</a:t>
            </a:r>
          </a:p>
        </p:txBody>
      </p:sp>
      <p:sp>
        <p:nvSpPr>
          <p:cNvPr id="79" name="フローチャート: 判断 78">
            <a:extLst>
              <a:ext uri="{FF2B5EF4-FFF2-40B4-BE49-F238E27FC236}">
                <a16:creationId xmlns:a16="http://schemas.microsoft.com/office/drawing/2014/main" id="{DD403F6C-9BDE-463D-B983-57705E18579E}"/>
              </a:ext>
            </a:extLst>
          </p:cNvPr>
          <p:cNvSpPr/>
          <p:nvPr/>
        </p:nvSpPr>
        <p:spPr>
          <a:xfrm>
            <a:off x="1360665" y="4123822"/>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上下が反転</a:t>
            </a:r>
          </a:p>
        </p:txBody>
      </p:sp>
      <p:sp>
        <p:nvSpPr>
          <p:cNvPr id="80" name="フローチャート: 判断 79">
            <a:extLst>
              <a:ext uri="{FF2B5EF4-FFF2-40B4-BE49-F238E27FC236}">
                <a16:creationId xmlns:a16="http://schemas.microsoft.com/office/drawing/2014/main" id="{5CB6E6B3-A407-4217-BB93-789C24BD6242}"/>
              </a:ext>
            </a:extLst>
          </p:cNvPr>
          <p:cNvSpPr/>
          <p:nvPr/>
        </p:nvSpPr>
        <p:spPr>
          <a:xfrm>
            <a:off x="1360665" y="4983386"/>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左右が反転</a:t>
            </a:r>
            <a:endParaRPr kumimoji="1" lang="ja-JP" altLang="en-US" sz="1600" dirty="0">
              <a:solidFill>
                <a:schemeClr val="tx1"/>
              </a:solidFill>
            </a:endParaRPr>
          </a:p>
        </p:txBody>
      </p:sp>
      <p:sp>
        <p:nvSpPr>
          <p:cNvPr id="81" name="正方形/長方形 80">
            <a:extLst>
              <a:ext uri="{FF2B5EF4-FFF2-40B4-BE49-F238E27FC236}">
                <a16:creationId xmlns:a16="http://schemas.microsoft.com/office/drawing/2014/main" id="{8FAA0F12-1D4D-464B-827C-D979F43FDE0A}"/>
              </a:ext>
            </a:extLst>
          </p:cNvPr>
          <p:cNvSpPr/>
          <p:nvPr/>
        </p:nvSpPr>
        <p:spPr>
          <a:xfrm>
            <a:off x="1360665" y="3263853"/>
            <a:ext cx="1584176" cy="576064"/>
          </a:xfrm>
          <a:prstGeom prst="rect">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実像と比較</a:t>
            </a:r>
          </a:p>
        </p:txBody>
      </p:sp>
      <p:sp>
        <p:nvSpPr>
          <p:cNvPr id="83" name="テキスト ボックス 82">
            <a:extLst>
              <a:ext uri="{FF2B5EF4-FFF2-40B4-BE49-F238E27FC236}">
                <a16:creationId xmlns:a16="http://schemas.microsoft.com/office/drawing/2014/main" id="{49622C44-6FEA-4A9E-9FEF-E03D1C9D5F62}"/>
              </a:ext>
            </a:extLst>
          </p:cNvPr>
          <p:cNvSpPr txBox="1"/>
          <p:nvPr/>
        </p:nvSpPr>
        <p:spPr>
          <a:xfrm>
            <a:off x="2272876" y="5606517"/>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84" name="テキスト ボックス 83">
            <a:extLst>
              <a:ext uri="{FF2B5EF4-FFF2-40B4-BE49-F238E27FC236}">
                <a16:creationId xmlns:a16="http://schemas.microsoft.com/office/drawing/2014/main" id="{EDC657C2-DA8D-4D6F-8A6A-C362C41F7602}"/>
              </a:ext>
            </a:extLst>
          </p:cNvPr>
          <p:cNvSpPr txBox="1"/>
          <p:nvPr/>
        </p:nvSpPr>
        <p:spPr>
          <a:xfrm>
            <a:off x="2272876" y="4749303"/>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87" name="テキスト ボックス 86">
            <a:extLst>
              <a:ext uri="{FF2B5EF4-FFF2-40B4-BE49-F238E27FC236}">
                <a16:creationId xmlns:a16="http://schemas.microsoft.com/office/drawing/2014/main" id="{9B6AF2C6-7771-4D74-BC7C-24D6F61DD3EF}"/>
              </a:ext>
            </a:extLst>
          </p:cNvPr>
          <p:cNvSpPr txBox="1"/>
          <p:nvPr/>
        </p:nvSpPr>
        <p:spPr>
          <a:xfrm>
            <a:off x="3037254" y="4467567"/>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89" name="テキスト ボックス 88">
            <a:extLst>
              <a:ext uri="{FF2B5EF4-FFF2-40B4-BE49-F238E27FC236}">
                <a16:creationId xmlns:a16="http://schemas.microsoft.com/office/drawing/2014/main" id="{1BCA6BE0-E44C-404C-B896-EDAF0E24C942}"/>
              </a:ext>
            </a:extLst>
          </p:cNvPr>
          <p:cNvSpPr txBox="1"/>
          <p:nvPr/>
        </p:nvSpPr>
        <p:spPr>
          <a:xfrm>
            <a:off x="3037254" y="5323101"/>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90" name="フローチャート: 端子 89">
            <a:extLst>
              <a:ext uri="{FF2B5EF4-FFF2-40B4-BE49-F238E27FC236}">
                <a16:creationId xmlns:a16="http://schemas.microsoft.com/office/drawing/2014/main" id="{45E72424-0954-4C27-AD39-B5CAA07EA121}"/>
              </a:ext>
            </a:extLst>
          </p:cNvPr>
          <p:cNvSpPr/>
          <p:nvPr/>
        </p:nvSpPr>
        <p:spPr>
          <a:xfrm>
            <a:off x="5854641" y="6187717"/>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反転しない</a:t>
            </a:r>
          </a:p>
        </p:txBody>
      </p:sp>
      <p:cxnSp>
        <p:nvCxnSpPr>
          <p:cNvPr id="91" name="直線矢印コネクタ 63">
            <a:extLst>
              <a:ext uri="{FF2B5EF4-FFF2-40B4-BE49-F238E27FC236}">
                <a16:creationId xmlns:a16="http://schemas.microsoft.com/office/drawing/2014/main" id="{AB38740B-D903-46B4-BDDB-99E60841EEB6}"/>
              </a:ext>
            </a:extLst>
          </p:cNvPr>
          <p:cNvCxnSpPr>
            <a:cxnSpLocks/>
            <a:stCxn id="78" idx="2"/>
            <a:endCxn id="102" idx="0"/>
          </p:cNvCxnSpPr>
          <p:nvPr/>
        </p:nvCxnSpPr>
        <p:spPr>
          <a:xfrm rot="16200000" flipH="1">
            <a:off x="5648766" y="3123190"/>
            <a:ext cx="281236" cy="1714689"/>
          </a:xfrm>
          <a:prstGeom prst="bentConnector3">
            <a:avLst>
              <a:gd name="adj1" fmla="val 50000"/>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92" name="直線矢印コネクタ 95">
            <a:extLst>
              <a:ext uri="{FF2B5EF4-FFF2-40B4-BE49-F238E27FC236}">
                <a16:creationId xmlns:a16="http://schemas.microsoft.com/office/drawing/2014/main" id="{DF4ADCB2-6FEF-419B-9963-31C277E2CEBA}"/>
              </a:ext>
            </a:extLst>
          </p:cNvPr>
          <p:cNvCxnSpPr>
            <a:cxnSpLocks/>
            <a:stCxn id="51" idx="3"/>
            <a:endCxn id="78" idx="0"/>
          </p:cNvCxnSpPr>
          <p:nvPr/>
        </p:nvCxnSpPr>
        <p:spPr>
          <a:xfrm>
            <a:off x="2944841" y="2692832"/>
            <a:ext cx="1987199" cy="571021"/>
          </a:xfrm>
          <a:prstGeom prst="bentConnector2">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93" name="直線矢印コネクタ 42">
            <a:extLst>
              <a:ext uri="{FF2B5EF4-FFF2-40B4-BE49-F238E27FC236}">
                <a16:creationId xmlns:a16="http://schemas.microsoft.com/office/drawing/2014/main" id="{74D17C59-FAC4-43AB-BCC7-859F16075D9C}"/>
              </a:ext>
            </a:extLst>
          </p:cNvPr>
          <p:cNvCxnSpPr>
            <a:cxnSpLocks/>
            <a:stCxn id="51" idx="2"/>
            <a:endCxn id="81" idx="0"/>
          </p:cNvCxnSpPr>
          <p:nvPr/>
        </p:nvCxnSpPr>
        <p:spPr>
          <a:xfrm>
            <a:off x="2152753" y="2980864"/>
            <a:ext cx="0" cy="28298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95" name="テキスト ボックス 94">
            <a:extLst>
              <a:ext uri="{FF2B5EF4-FFF2-40B4-BE49-F238E27FC236}">
                <a16:creationId xmlns:a16="http://schemas.microsoft.com/office/drawing/2014/main" id="{92D956AB-5C21-48EF-93E7-37EA5474D3A8}"/>
              </a:ext>
            </a:extLst>
          </p:cNvPr>
          <p:cNvSpPr txBox="1"/>
          <p:nvPr/>
        </p:nvSpPr>
        <p:spPr>
          <a:xfrm>
            <a:off x="2277685" y="3031200"/>
            <a:ext cx="426399" cy="184666"/>
          </a:xfrm>
          <a:prstGeom prst="rect">
            <a:avLst/>
          </a:prstGeom>
          <a:solidFill>
            <a:schemeClr val="bg1"/>
          </a:solidFill>
          <a:effectLst>
            <a:softEdge rad="25400"/>
          </a:effectLst>
        </p:spPr>
        <p:txBody>
          <a:bodyPr wrap="none" lIns="0" tIns="0" rIns="0" bIns="0" rtlCol="0">
            <a:spAutoFit/>
          </a:bodyPr>
          <a:lstStyle/>
          <a:p>
            <a:r>
              <a:rPr lang="ja-JP" altLang="en-US" sz="1200" dirty="0"/>
              <a:t>見える</a:t>
            </a:r>
            <a:endParaRPr kumimoji="1" lang="ja-JP" altLang="en-US" sz="1200" dirty="0"/>
          </a:p>
        </p:txBody>
      </p:sp>
      <p:sp>
        <p:nvSpPr>
          <p:cNvPr id="96" name="フローチャート: 判断 95">
            <a:extLst>
              <a:ext uri="{FF2B5EF4-FFF2-40B4-BE49-F238E27FC236}">
                <a16:creationId xmlns:a16="http://schemas.microsoft.com/office/drawing/2014/main" id="{EFDBD230-B8F8-4E98-98CA-BAEECDA9CBEE}"/>
              </a:ext>
            </a:extLst>
          </p:cNvPr>
          <p:cNvSpPr/>
          <p:nvPr/>
        </p:nvSpPr>
        <p:spPr>
          <a:xfrm>
            <a:off x="1360665" y="5842951"/>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前後が反転</a:t>
            </a:r>
            <a:endParaRPr kumimoji="1" lang="ja-JP" altLang="en-US" sz="1600" dirty="0">
              <a:solidFill>
                <a:schemeClr val="tx1"/>
              </a:solidFill>
            </a:endParaRPr>
          </a:p>
        </p:txBody>
      </p:sp>
      <p:cxnSp>
        <p:nvCxnSpPr>
          <p:cNvPr id="97" name="直線矢印コネクタ 96">
            <a:extLst>
              <a:ext uri="{FF2B5EF4-FFF2-40B4-BE49-F238E27FC236}">
                <a16:creationId xmlns:a16="http://schemas.microsoft.com/office/drawing/2014/main" id="{98B5673D-5653-4CA8-ABDC-5B2AACD96EDA}"/>
              </a:ext>
            </a:extLst>
          </p:cNvPr>
          <p:cNvCxnSpPr>
            <a:cxnSpLocks/>
            <a:stCxn id="96" idx="3"/>
            <a:endCxn id="75" idx="1"/>
          </p:cNvCxnSpPr>
          <p:nvPr/>
        </p:nvCxnSpPr>
        <p:spPr>
          <a:xfrm>
            <a:off x="2944841" y="6130983"/>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98" name="直線矢印コネクタ 93">
            <a:extLst>
              <a:ext uri="{FF2B5EF4-FFF2-40B4-BE49-F238E27FC236}">
                <a16:creationId xmlns:a16="http://schemas.microsoft.com/office/drawing/2014/main" id="{BC5069AB-EA12-44B3-B723-9F58DBDAAE10}"/>
              </a:ext>
            </a:extLst>
          </p:cNvPr>
          <p:cNvCxnSpPr>
            <a:cxnSpLocks/>
            <a:stCxn id="96" idx="2"/>
            <a:endCxn id="90" idx="1"/>
          </p:cNvCxnSpPr>
          <p:nvPr/>
        </p:nvCxnSpPr>
        <p:spPr>
          <a:xfrm rot="16200000" flipH="1">
            <a:off x="3975330" y="4596438"/>
            <a:ext cx="56734" cy="3701888"/>
          </a:xfrm>
          <a:prstGeom prst="bentConnector2">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99" name="テキスト ボックス 98">
            <a:extLst>
              <a:ext uri="{FF2B5EF4-FFF2-40B4-BE49-F238E27FC236}">
                <a16:creationId xmlns:a16="http://schemas.microsoft.com/office/drawing/2014/main" id="{9FCC0D1C-E706-4CA6-AA29-EA3084AF025C}"/>
              </a:ext>
            </a:extLst>
          </p:cNvPr>
          <p:cNvSpPr txBox="1"/>
          <p:nvPr/>
        </p:nvSpPr>
        <p:spPr>
          <a:xfrm>
            <a:off x="3037254" y="6182665"/>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100" name="テキスト ボックス 99">
            <a:extLst>
              <a:ext uri="{FF2B5EF4-FFF2-40B4-BE49-F238E27FC236}">
                <a16:creationId xmlns:a16="http://schemas.microsoft.com/office/drawing/2014/main" id="{DCBB7CE4-16B2-409E-965C-0F0DAEC7F94B}"/>
              </a:ext>
            </a:extLst>
          </p:cNvPr>
          <p:cNvSpPr txBox="1"/>
          <p:nvPr/>
        </p:nvSpPr>
        <p:spPr>
          <a:xfrm>
            <a:off x="2272876" y="6527432"/>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101" name="テキスト ボックス 100">
            <a:extLst>
              <a:ext uri="{FF2B5EF4-FFF2-40B4-BE49-F238E27FC236}">
                <a16:creationId xmlns:a16="http://schemas.microsoft.com/office/drawing/2014/main" id="{62A8B8D9-A1D4-4D68-88F5-64BFC1CF2252}"/>
              </a:ext>
            </a:extLst>
          </p:cNvPr>
          <p:cNvSpPr txBox="1"/>
          <p:nvPr/>
        </p:nvSpPr>
        <p:spPr>
          <a:xfrm>
            <a:off x="3269651" y="2742143"/>
            <a:ext cx="578685" cy="184666"/>
          </a:xfrm>
          <a:prstGeom prst="rect">
            <a:avLst/>
          </a:prstGeom>
          <a:solidFill>
            <a:schemeClr val="bg1"/>
          </a:solidFill>
          <a:effectLst>
            <a:softEdge rad="25400"/>
          </a:effectLst>
        </p:spPr>
        <p:txBody>
          <a:bodyPr wrap="none" lIns="0" tIns="0" rIns="0" bIns="0" rtlCol="0">
            <a:spAutoFit/>
          </a:bodyPr>
          <a:lstStyle/>
          <a:p>
            <a:r>
              <a:rPr lang="ja-JP" altLang="en-US" sz="1200" dirty="0"/>
              <a:t>見えない</a:t>
            </a:r>
            <a:endParaRPr kumimoji="1" lang="ja-JP" altLang="en-US" sz="1200" dirty="0"/>
          </a:p>
        </p:txBody>
      </p:sp>
      <p:sp>
        <p:nvSpPr>
          <p:cNvPr id="102" name="フローチャート: 判断 101">
            <a:extLst>
              <a:ext uri="{FF2B5EF4-FFF2-40B4-BE49-F238E27FC236}">
                <a16:creationId xmlns:a16="http://schemas.microsoft.com/office/drawing/2014/main" id="{177A8233-AAAD-4010-8786-AC732D6EA59E}"/>
              </a:ext>
            </a:extLst>
          </p:cNvPr>
          <p:cNvSpPr/>
          <p:nvPr/>
        </p:nvSpPr>
        <p:spPr>
          <a:xfrm>
            <a:off x="5854641" y="4121153"/>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上下が反転</a:t>
            </a:r>
          </a:p>
        </p:txBody>
      </p:sp>
      <p:sp>
        <p:nvSpPr>
          <p:cNvPr id="103" name="フローチャート: 判断 102">
            <a:extLst>
              <a:ext uri="{FF2B5EF4-FFF2-40B4-BE49-F238E27FC236}">
                <a16:creationId xmlns:a16="http://schemas.microsoft.com/office/drawing/2014/main" id="{7A104F1E-3960-4D13-97D8-2150AA76C5D7}"/>
              </a:ext>
            </a:extLst>
          </p:cNvPr>
          <p:cNvSpPr/>
          <p:nvPr/>
        </p:nvSpPr>
        <p:spPr>
          <a:xfrm>
            <a:off x="5854641" y="4980717"/>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左右が反転</a:t>
            </a:r>
            <a:endParaRPr kumimoji="1" lang="ja-JP" altLang="en-US" sz="1600" dirty="0">
              <a:solidFill>
                <a:schemeClr val="tx1"/>
              </a:solidFill>
            </a:endParaRPr>
          </a:p>
        </p:txBody>
      </p:sp>
      <p:cxnSp>
        <p:nvCxnSpPr>
          <p:cNvPr id="104" name="直線矢印コネクタ 103">
            <a:extLst>
              <a:ext uri="{FF2B5EF4-FFF2-40B4-BE49-F238E27FC236}">
                <a16:creationId xmlns:a16="http://schemas.microsoft.com/office/drawing/2014/main" id="{74726F41-1FB3-4B3B-97AB-C28D8B215D5D}"/>
              </a:ext>
            </a:extLst>
          </p:cNvPr>
          <p:cNvCxnSpPr>
            <a:cxnSpLocks/>
            <a:stCxn id="102" idx="1"/>
            <a:endCxn id="76" idx="3"/>
          </p:cNvCxnSpPr>
          <p:nvPr/>
        </p:nvCxnSpPr>
        <p:spPr>
          <a:xfrm flipH="1">
            <a:off x="5191829" y="4409185"/>
            <a:ext cx="662812" cy="266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05" name="直線矢印コネクタ 104">
            <a:extLst>
              <a:ext uri="{FF2B5EF4-FFF2-40B4-BE49-F238E27FC236}">
                <a16:creationId xmlns:a16="http://schemas.microsoft.com/office/drawing/2014/main" id="{A14E14BA-E3CD-490F-A78B-305B46E387C4}"/>
              </a:ext>
            </a:extLst>
          </p:cNvPr>
          <p:cNvCxnSpPr>
            <a:cxnSpLocks/>
            <a:stCxn id="103" idx="1"/>
            <a:endCxn id="71" idx="3"/>
          </p:cNvCxnSpPr>
          <p:nvPr/>
        </p:nvCxnSpPr>
        <p:spPr>
          <a:xfrm flipH="1">
            <a:off x="5191829" y="5268749"/>
            <a:ext cx="662812" cy="266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06" name="テキスト ボックス 105">
            <a:extLst>
              <a:ext uri="{FF2B5EF4-FFF2-40B4-BE49-F238E27FC236}">
                <a16:creationId xmlns:a16="http://schemas.microsoft.com/office/drawing/2014/main" id="{77CC2520-C983-41C5-B0C4-633C69671806}"/>
              </a:ext>
            </a:extLst>
          </p:cNvPr>
          <p:cNvSpPr txBox="1"/>
          <p:nvPr/>
        </p:nvSpPr>
        <p:spPr>
          <a:xfrm>
            <a:off x="5436096" y="4461271"/>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107" name="テキスト ボックス 106">
            <a:extLst>
              <a:ext uri="{FF2B5EF4-FFF2-40B4-BE49-F238E27FC236}">
                <a16:creationId xmlns:a16="http://schemas.microsoft.com/office/drawing/2014/main" id="{19B9780D-DB13-46FC-9E1A-025102F1FD45}"/>
              </a:ext>
            </a:extLst>
          </p:cNvPr>
          <p:cNvSpPr txBox="1"/>
          <p:nvPr/>
        </p:nvSpPr>
        <p:spPr>
          <a:xfrm>
            <a:off x="5436096" y="5316805"/>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cxnSp>
        <p:nvCxnSpPr>
          <p:cNvPr id="108" name="直線矢印コネクタ 107">
            <a:extLst>
              <a:ext uri="{FF2B5EF4-FFF2-40B4-BE49-F238E27FC236}">
                <a16:creationId xmlns:a16="http://schemas.microsoft.com/office/drawing/2014/main" id="{3227F389-9855-40F9-8D4F-EF6E3FBC1BF9}"/>
              </a:ext>
            </a:extLst>
          </p:cNvPr>
          <p:cNvCxnSpPr>
            <a:cxnSpLocks/>
            <a:stCxn id="102" idx="2"/>
            <a:endCxn id="103" idx="0"/>
          </p:cNvCxnSpPr>
          <p:nvPr/>
        </p:nvCxnSpPr>
        <p:spPr>
          <a:xfrm>
            <a:off x="6646729" y="4697217"/>
            <a:ext cx="0" cy="283500"/>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09" name="直線矢印コネクタ 93">
            <a:extLst>
              <a:ext uri="{FF2B5EF4-FFF2-40B4-BE49-F238E27FC236}">
                <a16:creationId xmlns:a16="http://schemas.microsoft.com/office/drawing/2014/main" id="{E095333C-846B-4358-A355-8F6FBBFA42AF}"/>
              </a:ext>
            </a:extLst>
          </p:cNvPr>
          <p:cNvCxnSpPr>
            <a:cxnSpLocks/>
            <a:stCxn id="103" idx="2"/>
            <a:endCxn id="90" idx="0"/>
          </p:cNvCxnSpPr>
          <p:nvPr/>
        </p:nvCxnSpPr>
        <p:spPr>
          <a:xfrm>
            <a:off x="6646729" y="5556781"/>
            <a:ext cx="0" cy="630936"/>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10" name="テキスト ボックス 109">
            <a:extLst>
              <a:ext uri="{FF2B5EF4-FFF2-40B4-BE49-F238E27FC236}">
                <a16:creationId xmlns:a16="http://schemas.microsoft.com/office/drawing/2014/main" id="{DFA9DCF2-E047-4AF1-B4D4-C983DAB3A40D}"/>
              </a:ext>
            </a:extLst>
          </p:cNvPr>
          <p:cNvSpPr txBox="1"/>
          <p:nvPr/>
        </p:nvSpPr>
        <p:spPr>
          <a:xfrm>
            <a:off x="5973227" y="5620025"/>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111" name="テキスト ボックス 110">
            <a:extLst>
              <a:ext uri="{FF2B5EF4-FFF2-40B4-BE49-F238E27FC236}">
                <a16:creationId xmlns:a16="http://schemas.microsoft.com/office/drawing/2014/main" id="{F336AED6-DF67-47F5-8D74-A959E7498E15}"/>
              </a:ext>
            </a:extLst>
          </p:cNvPr>
          <p:cNvSpPr txBox="1"/>
          <p:nvPr/>
        </p:nvSpPr>
        <p:spPr>
          <a:xfrm>
            <a:off x="5973227" y="4762811"/>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cxnSp>
        <p:nvCxnSpPr>
          <p:cNvPr id="112" name="直線矢印コネクタ 111">
            <a:extLst>
              <a:ext uri="{FF2B5EF4-FFF2-40B4-BE49-F238E27FC236}">
                <a16:creationId xmlns:a16="http://schemas.microsoft.com/office/drawing/2014/main" id="{EFC9E517-F1D9-424A-B09E-233576616A7E}"/>
              </a:ext>
            </a:extLst>
          </p:cNvPr>
          <p:cNvCxnSpPr>
            <a:cxnSpLocks/>
            <a:stCxn id="137" idx="2"/>
          </p:cNvCxnSpPr>
          <p:nvPr/>
        </p:nvCxnSpPr>
        <p:spPr>
          <a:xfrm>
            <a:off x="2152753" y="2121194"/>
            <a:ext cx="0" cy="28350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37" name="フローチャート: 判断 136">
            <a:extLst>
              <a:ext uri="{FF2B5EF4-FFF2-40B4-BE49-F238E27FC236}">
                <a16:creationId xmlns:a16="http://schemas.microsoft.com/office/drawing/2014/main" id="{19AF742C-D661-4C34-9323-57DA35DA5A78}"/>
              </a:ext>
            </a:extLst>
          </p:cNvPr>
          <p:cNvSpPr/>
          <p:nvPr/>
        </p:nvSpPr>
        <p:spPr>
          <a:xfrm>
            <a:off x="1360665" y="1545130"/>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文字が映る</a:t>
            </a:r>
          </a:p>
        </p:txBody>
      </p:sp>
      <p:cxnSp>
        <p:nvCxnSpPr>
          <p:cNvPr id="138" name="直線矢印コネクタ 42">
            <a:extLst>
              <a:ext uri="{FF2B5EF4-FFF2-40B4-BE49-F238E27FC236}">
                <a16:creationId xmlns:a16="http://schemas.microsoft.com/office/drawing/2014/main" id="{6E056C13-C26E-4F9D-988C-6549D4A899CB}"/>
              </a:ext>
            </a:extLst>
          </p:cNvPr>
          <p:cNvCxnSpPr>
            <a:cxnSpLocks/>
            <a:stCxn id="137" idx="1"/>
            <a:endCxn id="81" idx="1"/>
          </p:cNvCxnSpPr>
          <p:nvPr/>
        </p:nvCxnSpPr>
        <p:spPr>
          <a:xfrm rot="10800000" flipV="1">
            <a:off x="1360665" y="1833161"/>
            <a:ext cx="12700" cy="1718723"/>
          </a:xfrm>
          <a:prstGeom prst="bentConnector3">
            <a:avLst>
              <a:gd name="adj1" fmla="val 1800000"/>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39" name="テキスト ボックス 138">
            <a:extLst>
              <a:ext uri="{FF2B5EF4-FFF2-40B4-BE49-F238E27FC236}">
                <a16:creationId xmlns:a16="http://schemas.microsoft.com/office/drawing/2014/main" id="{E69C51CD-2ABC-477C-9F48-6FA2D23D03AB}"/>
              </a:ext>
            </a:extLst>
          </p:cNvPr>
          <p:cNvSpPr txBox="1"/>
          <p:nvPr/>
        </p:nvSpPr>
        <p:spPr>
          <a:xfrm>
            <a:off x="672205" y="1711841"/>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140" name="テキスト ボックス 139">
            <a:extLst>
              <a:ext uri="{FF2B5EF4-FFF2-40B4-BE49-F238E27FC236}">
                <a16:creationId xmlns:a16="http://schemas.microsoft.com/office/drawing/2014/main" id="{7F93029B-A3F0-41E3-95DC-77E6F1F77138}"/>
              </a:ext>
            </a:extLst>
          </p:cNvPr>
          <p:cNvSpPr txBox="1"/>
          <p:nvPr/>
        </p:nvSpPr>
        <p:spPr>
          <a:xfrm>
            <a:off x="2338599" y="2168346"/>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grpSp>
        <p:nvGrpSpPr>
          <p:cNvPr id="52" name="グループ化 51">
            <a:extLst>
              <a:ext uri="{FF2B5EF4-FFF2-40B4-BE49-F238E27FC236}">
                <a16:creationId xmlns:a16="http://schemas.microsoft.com/office/drawing/2014/main" id="{C60E9BD5-AE24-47D3-A9F6-1A529D353FC8}"/>
              </a:ext>
            </a:extLst>
          </p:cNvPr>
          <p:cNvGrpSpPr>
            <a:grpSpLocks noChangeAspect="1"/>
          </p:cNvGrpSpPr>
          <p:nvPr/>
        </p:nvGrpSpPr>
        <p:grpSpPr>
          <a:xfrm>
            <a:off x="5759999" y="1331999"/>
            <a:ext cx="2805283" cy="2520000"/>
            <a:chOff x="3797221" y="2618625"/>
            <a:chExt cx="2124000" cy="1908000"/>
          </a:xfrm>
        </p:grpSpPr>
        <p:sp>
          <p:nvSpPr>
            <p:cNvPr id="62" name="正方形/長方形 61">
              <a:extLst>
                <a:ext uri="{FF2B5EF4-FFF2-40B4-BE49-F238E27FC236}">
                  <a16:creationId xmlns:a16="http://schemas.microsoft.com/office/drawing/2014/main" id="{D7E7B9BB-D3DC-4D01-95D5-D948F3E38B0D}"/>
                </a:ext>
              </a:extLst>
            </p:cNvPr>
            <p:cNvSpPr/>
            <p:nvPr/>
          </p:nvSpPr>
          <p:spPr>
            <a:xfrm>
              <a:off x="3797221" y="2618625"/>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3" name="図 62">
              <a:extLst>
                <a:ext uri="{FF2B5EF4-FFF2-40B4-BE49-F238E27FC236}">
                  <a16:creationId xmlns:a16="http://schemas.microsoft.com/office/drawing/2014/main" id="{A8D329DA-CAFB-4D17-8F04-BE70397C13E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911400" y="2714684"/>
              <a:ext cx="1895642" cy="1715882"/>
            </a:xfrm>
            <a:prstGeom prst="rect">
              <a:avLst/>
            </a:prstGeom>
          </p:spPr>
        </p:pic>
        <p:sp>
          <p:nvSpPr>
            <p:cNvPr id="65" name="テキスト ボックス 64">
              <a:extLst>
                <a:ext uri="{FF2B5EF4-FFF2-40B4-BE49-F238E27FC236}">
                  <a16:creationId xmlns:a16="http://schemas.microsoft.com/office/drawing/2014/main" id="{15760049-163F-4506-A3AA-9ED6690AEA19}"/>
                </a:ext>
              </a:extLst>
            </p:cNvPr>
            <p:cNvSpPr txBox="1"/>
            <p:nvPr/>
          </p:nvSpPr>
          <p:spPr>
            <a:xfrm>
              <a:off x="3797221" y="2618625"/>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⑤</a:t>
              </a:r>
              <a:endParaRPr kumimoji="1" lang="ja-JP" altLang="en-US" sz="1600" dirty="0"/>
            </a:p>
          </p:txBody>
        </p:sp>
      </p:grpSp>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認識の例</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時計の考察４</a:t>
            </a:r>
            <a:endParaRPr kumimoji="1" lang="ja-JP" altLang="en-US" dirty="0"/>
          </a:p>
        </p:txBody>
      </p:sp>
      <p:pic>
        <p:nvPicPr>
          <p:cNvPr id="36" name="図 35">
            <a:extLst>
              <a:ext uri="{FF2B5EF4-FFF2-40B4-BE49-F238E27FC236}">
                <a16:creationId xmlns:a16="http://schemas.microsoft.com/office/drawing/2014/main" id="{28ACD167-F79B-45FA-8C4C-40538BFA881F}"/>
              </a:ext>
            </a:extLst>
          </p:cNvPr>
          <p:cNvPicPr>
            <a:picLocks noChangeAspect="1"/>
          </p:cNvPicPr>
          <p:nvPr/>
        </p:nvPicPr>
        <p:blipFill>
          <a:blip r:embed="rId4"/>
          <a:stretch>
            <a:fillRect/>
          </a:stretch>
        </p:blipFill>
        <p:spPr>
          <a:xfrm>
            <a:off x="77284" y="576478"/>
            <a:ext cx="1067278" cy="1106373"/>
          </a:xfrm>
          <a:prstGeom prst="rect">
            <a:avLst/>
          </a:prstGeom>
        </p:spPr>
      </p:pic>
      <p:sp>
        <p:nvSpPr>
          <p:cNvPr id="72" name="フリーフォーム 54">
            <a:extLst>
              <a:ext uri="{FF2B5EF4-FFF2-40B4-BE49-F238E27FC236}">
                <a16:creationId xmlns:a16="http://schemas.microsoft.com/office/drawing/2014/main" id="{54AE0DD0-2FBF-4DCA-94F2-8DB16DF21C23}"/>
              </a:ext>
            </a:extLst>
          </p:cNvPr>
          <p:cNvSpPr/>
          <p:nvPr/>
        </p:nvSpPr>
        <p:spPr>
          <a:xfrm>
            <a:off x="2211714" y="2044034"/>
            <a:ext cx="553531" cy="43571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73" name="フリーフォーム 54">
            <a:extLst>
              <a:ext uri="{FF2B5EF4-FFF2-40B4-BE49-F238E27FC236}">
                <a16:creationId xmlns:a16="http://schemas.microsoft.com/office/drawing/2014/main" id="{E115A8FA-A09C-46E2-ACBD-B5743ADF9D9F}"/>
              </a:ext>
            </a:extLst>
          </p:cNvPr>
          <p:cNvSpPr/>
          <p:nvPr/>
        </p:nvSpPr>
        <p:spPr>
          <a:xfrm>
            <a:off x="2193044" y="2898721"/>
            <a:ext cx="553531" cy="43571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74" name="フリーフォーム 54">
            <a:extLst>
              <a:ext uri="{FF2B5EF4-FFF2-40B4-BE49-F238E27FC236}">
                <a16:creationId xmlns:a16="http://schemas.microsoft.com/office/drawing/2014/main" id="{8A5A0800-FFDB-4369-951C-54D426653923}"/>
              </a:ext>
            </a:extLst>
          </p:cNvPr>
          <p:cNvSpPr/>
          <p:nvPr/>
        </p:nvSpPr>
        <p:spPr>
          <a:xfrm>
            <a:off x="2915816" y="4360400"/>
            <a:ext cx="553531" cy="43571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77" name="正方形/長方形 76">
            <a:extLst>
              <a:ext uri="{FF2B5EF4-FFF2-40B4-BE49-F238E27FC236}">
                <a16:creationId xmlns:a16="http://schemas.microsoft.com/office/drawing/2014/main" id="{E962E578-681F-425F-82BB-78CC30E55A5A}"/>
              </a:ext>
            </a:extLst>
          </p:cNvPr>
          <p:cNvSpPr/>
          <p:nvPr/>
        </p:nvSpPr>
        <p:spPr>
          <a:xfrm>
            <a:off x="5360302" y="944998"/>
            <a:ext cx="3371639" cy="369332"/>
          </a:xfrm>
          <a:prstGeom prst="rect">
            <a:avLst/>
          </a:prstGeom>
        </p:spPr>
        <p:txBody>
          <a:bodyPr wrap="square">
            <a:spAutoFit/>
          </a:bodyPr>
          <a:lstStyle/>
          <a:p>
            <a:r>
              <a:rPr lang="ja-JP" altLang="en-US" dirty="0"/>
              <a:t>⑤上下反転の場合</a:t>
            </a:r>
            <a:endParaRPr lang="en-US" altLang="ja-JP" dirty="0"/>
          </a:p>
        </p:txBody>
      </p:sp>
      <p:sp>
        <p:nvSpPr>
          <p:cNvPr id="53" name="フリーフォーム 33">
            <a:extLst>
              <a:ext uri="{FF2B5EF4-FFF2-40B4-BE49-F238E27FC236}">
                <a16:creationId xmlns:a16="http://schemas.microsoft.com/office/drawing/2014/main" id="{530CA165-F6C0-4D61-A093-2704E2EE348C}"/>
              </a:ext>
            </a:extLst>
          </p:cNvPr>
          <p:cNvSpPr>
            <a:spLocks/>
          </p:cNvSpPr>
          <p:nvPr/>
        </p:nvSpPr>
        <p:spPr>
          <a:xfrm rot="5400000">
            <a:off x="6490094" y="1995815"/>
            <a:ext cx="890537" cy="0"/>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59" name="フリーフォーム 33">
            <a:extLst>
              <a:ext uri="{FF2B5EF4-FFF2-40B4-BE49-F238E27FC236}">
                <a16:creationId xmlns:a16="http://schemas.microsoft.com/office/drawing/2014/main" id="{909C9EEE-4B40-4947-9C98-E9B94F07F52A}"/>
              </a:ext>
            </a:extLst>
          </p:cNvPr>
          <p:cNvSpPr>
            <a:spLocks/>
          </p:cNvSpPr>
          <p:nvPr/>
        </p:nvSpPr>
        <p:spPr>
          <a:xfrm rot="5400000">
            <a:off x="6490093" y="3214841"/>
            <a:ext cx="890537" cy="0"/>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Tree>
    <p:extLst>
      <p:ext uri="{BB962C8B-B14F-4D97-AF65-F5344CB8AC3E}">
        <p14:creationId xmlns:p14="http://schemas.microsoft.com/office/powerpoint/2010/main" val="45752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1" nodeType="clickEffect">
                                  <p:stCondLst>
                                    <p:cond delay="0"/>
                                  </p:stCondLst>
                                  <p:childTnLst>
                                    <p:set>
                                      <p:cBhvr>
                                        <p:cTn id="6" dur="indefinite"/>
                                        <p:tgtEl>
                                          <p:spTgt spid="70"/>
                                        </p:tgtEl>
                                        <p:attrNameLst>
                                          <p:attrName>fillcolor</p:attrName>
                                        </p:attrNameLst>
                                      </p:cBhvr>
                                      <p:to>
                                        <p:clrVal>
                                          <a:srgbClr val="CCFFFF"/>
                                        </p:clrVal>
                                      </p:to>
                                    </p:set>
                                    <p:set>
                                      <p:cBhvr>
                                        <p:cTn id="7" dur="indefinite"/>
                                        <p:tgtEl>
                                          <p:spTgt spid="70"/>
                                        </p:tgtEl>
                                        <p:attrNameLst>
                                          <p:attrName>fill.type</p:attrName>
                                        </p:attrNameLst>
                                      </p:cBhvr>
                                      <p:to>
                                        <p:strVal val="solid"/>
                                      </p:to>
                                    </p:set>
                                    <p:set>
                                      <p:cBhvr>
                                        <p:cTn id="8" dur="indefinite"/>
                                        <p:tgtEl>
                                          <p:spTgt spid="70"/>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1" nodeType="clickEffect">
                                  <p:stCondLst>
                                    <p:cond delay="0"/>
                                  </p:stCondLst>
                                  <p:childTnLst>
                                    <p:set>
                                      <p:cBhvr>
                                        <p:cTn id="12" dur="indefinite"/>
                                        <p:tgtEl>
                                          <p:spTgt spid="137"/>
                                        </p:tgtEl>
                                        <p:attrNameLst>
                                          <p:attrName>fillcolor</p:attrName>
                                        </p:attrNameLst>
                                      </p:cBhvr>
                                      <p:to>
                                        <p:clrVal>
                                          <a:srgbClr val="FFFFCC"/>
                                        </p:clrVal>
                                      </p:to>
                                    </p:set>
                                    <p:set>
                                      <p:cBhvr>
                                        <p:cTn id="13" dur="indefinite"/>
                                        <p:tgtEl>
                                          <p:spTgt spid="137"/>
                                        </p:tgtEl>
                                        <p:attrNameLst>
                                          <p:attrName>fill.type</p:attrName>
                                        </p:attrNameLst>
                                      </p:cBhvr>
                                      <p:to>
                                        <p:strVal val="solid"/>
                                      </p:to>
                                    </p:set>
                                    <p:set>
                                      <p:cBhvr>
                                        <p:cTn id="14" dur="indefinite"/>
                                        <p:tgtEl>
                                          <p:spTgt spid="137"/>
                                        </p:tgtEl>
                                        <p:attrNameLst>
                                          <p:attrName>fill.on</p:attrName>
                                        </p:attrNameLst>
                                      </p:cBhvr>
                                      <p:to>
                                        <p:strVal val="true"/>
                                      </p:to>
                                    </p:set>
                                  </p:childTnLst>
                                </p:cTn>
                              </p:par>
                            </p:childTnLst>
                          </p:cTn>
                        </p:par>
                        <p:par>
                          <p:cTn id="15" fill="hold">
                            <p:stCondLst>
                              <p:cond delay="0"/>
                            </p:stCondLst>
                            <p:childTnLst>
                              <p:par>
                                <p:cTn id="16" presetID="1" presetClass="entr" presetSubtype="0" fill="hold" grpId="0" nodeType="afterEffect">
                                  <p:stCondLst>
                                    <p:cond delay="500"/>
                                  </p:stCondLst>
                                  <p:childTnLst>
                                    <p:set>
                                      <p:cBhvr>
                                        <p:cTn id="17" dur="1" fill="hold">
                                          <p:stCondLst>
                                            <p:cond delay="0"/>
                                          </p:stCondLst>
                                        </p:cTn>
                                        <p:tgtEl>
                                          <p:spTgt spid="7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mph" presetSubtype="1" nodeType="clickEffect">
                                  <p:stCondLst>
                                    <p:cond delay="0"/>
                                  </p:stCondLst>
                                  <p:childTnLst>
                                    <p:set>
                                      <p:cBhvr>
                                        <p:cTn id="21" dur="indefinite"/>
                                        <p:tgtEl>
                                          <p:spTgt spid="51"/>
                                        </p:tgtEl>
                                        <p:attrNameLst>
                                          <p:attrName>fillcolor</p:attrName>
                                        </p:attrNameLst>
                                      </p:cBhvr>
                                      <p:to>
                                        <p:clrVal>
                                          <a:srgbClr val="FFFFCC"/>
                                        </p:clrVal>
                                      </p:to>
                                    </p:set>
                                    <p:set>
                                      <p:cBhvr>
                                        <p:cTn id="22" dur="indefinite"/>
                                        <p:tgtEl>
                                          <p:spTgt spid="51"/>
                                        </p:tgtEl>
                                        <p:attrNameLst>
                                          <p:attrName>fill.type</p:attrName>
                                        </p:attrNameLst>
                                      </p:cBhvr>
                                      <p:to>
                                        <p:strVal val="solid"/>
                                      </p:to>
                                    </p:set>
                                    <p:set>
                                      <p:cBhvr>
                                        <p:cTn id="23" dur="indefinite"/>
                                        <p:tgtEl>
                                          <p:spTgt spid="51"/>
                                        </p:tgtEl>
                                        <p:attrNameLst>
                                          <p:attrName>fill.on</p:attrName>
                                        </p:attrNameLst>
                                      </p:cBhvr>
                                      <p:to>
                                        <p:strVal val="true"/>
                                      </p:to>
                                    </p:set>
                                  </p:childTnLst>
                                </p:cTn>
                              </p:par>
                            </p:childTnLst>
                          </p:cTn>
                        </p:par>
                        <p:par>
                          <p:cTn id="24" fill="hold">
                            <p:stCondLst>
                              <p:cond delay="0"/>
                            </p:stCondLst>
                            <p:childTnLst>
                              <p:par>
                                <p:cTn id="25" presetID="1" presetClass="entr" presetSubtype="0" fill="hold" grpId="0" nodeType="afterEffect">
                                  <p:stCondLst>
                                    <p:cond delay="50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1" nodeType="clickEffect">
                                  <p:stCondLst>
                                    <p:cond delay="0"/>
                                  </p:stCondLst>
                                  <p:childTnLst>
                                    <p:set>
                                      <p:cBhvr>
                                        <p:cTn id="30" dur="indefinite"/>
                                        <p:tgtEl>
                                          <p:spTgt spid="81"/>
                                        </p:tgtEl>
                                        <p:attrNameLst>
                                          <p:attrName>fillcolor</p:attrName>
                                        </p:attrNameLst>
                                      </p:cBhvr>
                                      <p:to>
                                        <p:clrVal>
                                          <a:srgbClr val="CCFFFF"/>
                                        </p:clrVal>
                                      </p:to>
                                    </p:set>
                                    <p:set>
                                      <p:cBhvr>
                                        <p:cTn id="31" dur="indefinite"/>
                                        <p:tgtEl>
                                          <p:spTgt spid="81"/>
                                        </p:tgtEl>
                                        <p:attrNameLst>
                                          <p:attrName>fill.type</p:attrName>
                                        </p:attrNameLst>
                                      </p:cBhvr>
                                      <p:to>
                                        <p:strVal val="solid"/>
                                      </p:to>
                                    </p:set>
                                    <p:set>
                                      <p:cBhvr>
                                        <p:cTn id="32" dur="indefinite"/>
                                        <p:tgtEl>
                                          <p:spTgt spid="81"/>
                                        </p:tgtEl>
                                        <p:attrNameLst>
                                          <p:attrName>fill.on</p:attrName>
                                        </p:attrNameLst>
                                      </p:cBhvr>
                                      <p:to>
                                        <p:strVal val="true"/>
                                      </p:to>
                                    </p:set>
                                  </p:childTnLst>
                                </p:cTn>
                              </p:par>
                            </p:childTnLst>
                          </p:cTn>
                        </p:par>
                        <p:par>
                          <p:cTn id="33" fill="hold">
                            <p:stCondLst>
                              <p:cond delay="0"/>
                            </p:stCondLst>
                            <p:childTnLst>
                              <p:par>
                                <p:cTn id="34" presetID="1" presetClass="entr" presetSubtype="0" fill="hold" grpId="0" nodeType="afterEffect">
                                  <p:stCondLst>
                                    <p:cond delay="500"/>
                                  </p:stCondLst>
                                  <p:childTnLst>
                                    <p:set>
                                      <p:cBhvr>
                                        <p:cTn id="35" dur="1" fill="hold">
                                          <p:stCondLst>
                                            <p:cond delay="0"/>
                                          </p:stCondLst>
                                        </p:cTn>
                                        <p:tgtEl>
                                          <p:spTgt spid="53"/>
                                        </p:tgtEl>
                                        <p:attrNameLst>
                                          <p:attrName>style.visibility</p:attrName>
                                        </p:attrNameLst>
                                      </p:cBhvr>
                                      <p:to>
                                        <p:strVal val="visible"/>
                                      </p:to>
                                    </p:se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1" nodeType="clickEffect">
                                  <p:stCondLst>
                                    <p:cond delay="0"/>
                                  </p:stCondLst>
                                  <p:childTnLst>
                                    <p:set>
                                      <p:cBhvr>
                                        <p:cTn id="42" dur="indefinite"/>
                                        <p:tgtEl>
                                          <p:spTgt spid="79"/>
                                        </p:tgtEl>
                                        <p:attrNameLst>
                                          <p:attrName>fillcolor</p:attrName>
                                        </p:attrNameLst>
                                      </p:cBhvr>
                                      <p:to>
                                        <p:clrVal>
                                          <a:srgbClr val="FFFFCC"/>
                                        </p:clrVal>
                                      </p:to>
                                    </p:set>
                                    <p:set>
                                      <p:cBhvr>
                                        <p:cTn id="43" dur="indefinite"/>
                                        <p:tgtEl>
                                          <p:spTgt spid="79"/>
                                        </p:tgtEl>
                                        <p:attrNameLst>
                                          <p:attrName>fill.type</p:attrName>
                                        </p:attrNameLst>
                                      </p:cBhvr>
                                      <p:to>
                                        <p:strVal val="solid"/>
                                      </p:to>
                                    </p:set>
                                    <p:set>
                                      <p:cBhvr>
                                        <p:cTn id="44" dur="indefinite"/>
                                        <p:tgtEl>
                                          <p:spTgt spid="79"/>
                                        </p:tgtEl>
                                        <p:attrNameLst>
                                          <p:attrName>fill.on</p:attrName>
                                        </p:attrNameLst>
                                      </p:cBhvr>
                                      <p:to>
                                        <p:strVal val="true"/>
                                      </p:to>
                                    </p:set>
                                  </p:childTnLst>
                                </p:cTn>
                              </p:par>
                            </p:childTnLst>
                          </p:cTn>
                        </p:par>
                        <p:par>
                          <p:cTn id="45" fill="hold">
                            <p:stCondLst>
                              <p:cond delay="0"/>
                            </p:stCondLst>
                            <p:childTnLst>
                              <p:par>
                                <p:cTn id="46" presetID="1" presetClass="entr" presetSubtype="0" fill="hold" grpId="0" nodeType="afterEffect">
                                  <p:stCondLst>
                                    <p:cond delay="500"/>
                                  </p:stCondLst>
                                  <p:childTnLst>
                                    <p:set>
                                      <p:cBhvr>
                                        <p:cTn id="47" dur="1" fill="hold">
                                          <p:stCondLst>
                                            <p:cond delay="0"/>
                                          </p:stCondLst>
                                        </p:cTn>
                                        <p:tgtEl>
                                          <p:spTgt spid="7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1" nodeType="clickEffect">
                                  <p:stCondLst>
                                    <p:cond delay="0"/>
                                  </p:stCondLst>
                                  <p:childTnLst>
                                    <p:set>
                                      <p:cBhvr>
                                        <p:cTn id="51" dur="indefinite"/>
                                        <p:tgtEl>
                                          <p:spTgt spid="76"/>
                                        </p:tgtEl>
                                        <p:attrNameLst>
                                          <p:attrName>fillcolor</p:attrName>
                                        </p:attrNameLst>
                                      </p:cBhvr>
                                      <p:to>
                                        <p:clrVal>
                                          <a:srgbClr val="CCFFFF"/>
                                        </p:clrVal>
                                      </p:to>
                                    </p:set>
                                    <p:set>
                                      <p:cBhvr>
                                        <p:cTn id="52" dur="indefinite"/>
                                        <p:tgtEl>
                                          <p:spTgt spid="76"/>
                                        </p:tgtEl>
                                        <p:attrNameLst>
                                          <p:attrName>fill.type</p:attrName>
                                        </p:attrNameLst>
                                      </p:cBhvr>
                                      <p:to>
                                        <p:strVal val="solid"/>
                                      </p:to>
                                    </p:set>
                                    <p:set>
                                      <p:cBhvr>
                                        <p:cTn id="53" dur="indefinite"/>
                                        <p:tgtEl>
                                          <p:spTgt spid="7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P spid="74" grpId="0" animBg="1"/>
      <p:bldP spid="53" grpId="0" animBg="1"/>
      <p:bldP spid="5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フローチャート: 判断 50">
            <a:extLst>
              <a:ext uri="{FF2B5EF4-FFF2-40B4-BE49-F238E27FC236}">
                <a16:creationId xmlns:a16="http://schemas.microsoft.com/office/drawing/2014/main" id="{B3A48BE9-366A-42E6-ADE3-6B700FCB2F88}"/>
              </a:ext>
            </a:extLst>
          </p:cNvPr>
          <p:cNvSpPr/>
          <p:nvPr/>
        </p:nvSpPr>
        <p:spPr>
          <a:xfrm>
            <a:off x="1360665" y="2404800"/>
            <a:ext cx="1584176" cy="576064"/>
          </a:xfrm>
          <a:prstGeom prst="flowChartDecision">
            <a:avLst/>
          </a:prstGeom>
          <a:solidFill>
            <a:srgbClr val="FFFFCC"/>
          </a:solid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実像の文字</a:t>
            </a:r>
          </a:p>
        </p:txBody>
      </p:sp>
      <p:cxnSp>
        <p:nvCxnSpPr>
          <p:cNvPr id="54" name="直線矢印コネクタ 53">
            <a:extLst>
              <a:ext uri="{FF2B5EF4-FFF2-40B4-BE49-F238E27FC236}">
                <a16:creationId xmlns:a16="http://schemas.microsoft.com/office/drawing/2014/main" id="{46B2401C-CFF3-4AC7-8EB0-2EA0B7FCD195}"/>
              </a:ext>
            </a:extLst>
          </p:cNvPr>
          <p:cNvCxnSpPr>
            <a:cxnSpLocks/>
            <a:stCxn id="70" idx="2"/>
            <a:endCxn id="137" idx="0"/>
          </p:cNvCxnSpPr>
          <p:nvPr/>
        </p:nvCxnSpPr>
        <p:spPr>
          <a:xfrm>
            <a:off x="2152753" y="1261630"/>
            <a:ext cx="0" cy="28350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64" name="直線矢印コネクタ 63">
            <a:extLst>
              <a:ext uri="{FF2B5EF4-FFF2-40B4-BE49-F238E27FC236}">
                <a16:creationId xmlns:a16="http://schemas.microsoft.com/office/drawing/2014/main" id="{0476A77F-9EDB-4C0E-98CD-89F1B9EEC19F}"/>
              </a:ext>
            </a:extLst>
          </p:cNvPr>
          <p:cNvCxnSpPr>
            <a:cxnSpLocks/>
            <a:stCxn id="79" idx="3"/>
            <a:endCxn id="76" idx="1"/>
          </p:cNvCxnSpPr>
          <p:nvPr/>
        </p:nvCxnSpPr>
        <p:spPr>
          <a:xfrm>
            <a:off x="2944841" y="4411854"/>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66" name="直線矢印コネクタ 65">
            <a:extLst>
              <a:ext uri="{FF2B5EF4-FFF2-40B4-BE49-F238E27FC236}">
                <a16:creationId xmlns:a16="http://schemas.microsoft.com/office/drawing/2014/main" id="{ED760AE3-5259-4DC6-AEE0-E69397B095A4}"/>
              </a:ext>
            </a:extLst>
          </p:cNvPr>
          <p:cNvCxnSpPr>
            <a:cxnSpLocks/>
            <a:stCxn id="79" idx="2"/>
            <a:endCxn id="80" idx="0"/>
          </p:cNvCxnSpPr>
          <p:nvPr/>
        </p:nvCxnSpPr>
        <p:spPr>
          <a:xfrm>
            <a:off x="2152753" y="4699886"/>
            <a:ext cx="0" cy="283500"/>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67" name="直線矢印コネクタ 66">
            <a:extLst>
              <a:ext uri="{FF2B5EF4-FFF2-40B4-BE49-F238E27FC236}">
                <a16:creationId xmlns:a16="http://schemas.microsoft.com/office/drawing/2014/main" id="{6EA9F77D-05BC-4927-B3B0-3F38FE8D1947}"/>
              </a:ext>
            </a:extLst>
          </p:cNvPr>
          <p:cNvCxnSpPr>
            <a:cxnSpLocks/>
            <a:stCxn id="80" idx="3"/>
            <a:endCxn id="71" idx="1"/>
          </p:cNvCxnSpPr>
          <p:nvPr/>
        </p:nvCxnSpPr>
        <p:spPr>
          <a:xfrm>
            <a:off x="2944841" y="5271418"/>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68" name="直線矢印コネクタ 93">
            <a:extLst>
              <a:ext uri="{FF2B5EF4-FFF2-40B4-BE49-F238E27FC236}">
                <a16:creationId xmlns:a16="http://schemas.microsoft.com/office/drawing/2014/main" id="{613FD9A6-CD96-47B9-A643-89127B931897}"/>
              </a:ext>
            </a:extLst>
          </p:cNvPr>
          <p:cNvCxnSpPr>
            <a:cxnSpLocks/>
            <a:stCxn id="80" idx="2"/>
            <a:endCxn id="96" idx="0"/>
          </p:cNvCxnSpPr>
          <p:nvPr/>
        </p:nvCxnSpPr>
        <p:spPr>
          <a:xfrm>
            <a:off x="2152753" y="5559450"/>
            <a:ext cx="0" cy="283501"/>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69" name="直線矢印コネクタ 68">
            <a:extLst>
              <a:ext uri="{FF2B5EF4-FFF2-40B4-BE49-F238E27FC236}">
                <a16:creationId xmlns:a16="http://schemas.microsoft.com/office/drawing/2014/main" id="{633972B1-6CA3-4FB1-BDF3-9F2CBF2C03A4}"/>
              </a:ext>
            </a:extLst>
          </p:cNvPr>
          <p:cNvCxnSpPr>
            <a:cxnSpLocks/>
            <a:stCxn id="81" idx="2"/>
            <a:endCxn id="79" idx="0"/>
          </p:cNvCxnSpPr>
          <p:nvPr/>
        </p:nvCxnSpPr>
        <p:spPr>
          <a:xfrm>
            <a:off x="2152753" y="3839917"/>
            <a:ext cx="0" cy="283905"/>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70" name="フローチャート: 端子 69">
            <a:extLst>
              <a:ext uri="{FF2B5EF4-FFF2-40B4-BE49-F238E27FC236}">
                <a16:creationId xmlns:a16="http://schemas.microsoft.com/office/drawing/2014/main" id="{70104E87-9A3E-4503-85B1-7D1F6BDC1175}"/>
              </a:ext>
            </a:extLst>
          </p:cNvPr>
          <p:cNvSpPr/>
          <p:nvPr/>
        </p:nvSpPr>
        <p:spPr>
          <a:xfrm>
            <a:off x="1360665" y="685566"/>
            <a:ext cx="1584176" cy="576064"/>
          </a:xfrm>
          <a:prstGeom prst="flowChartTerminator">
            <a:avLst/>
          </a:prstGeom>
          <a:solidFill>
            <a:srgbClr val="CCFFFF"/>
          </a:solid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鏡像を見る</a:t>
            </a:r>
          </a:p>
        </p:txBody>
      </p:sp>
      <p:sp>
        <p:nvSpPr>
          <p:cNvPr id="71" name="フローチャート: 端子 70">
            <a:extLst>
              <a:ext uri="{FF2B5EF4-FFF2-40B4-BE49-F238E27FC236}">
                <a16:creationId xmlns:a16="http://schemas.microsoft.com/office/drawing/2014/main" id="{EEAEF89B-FBB6-4D64-B26C-E344CDD5037E}"/>
              </a:ext>
            </a:extLst>
          </p:cNvPr>
          <p:cNvSpPr/>
          <p:nvPr/>
        </p:nvSpPr>
        <p:spPr>
          <a:xfrm>
            <a:off x="3607653" y="4983386"/>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左右反転</a:t>
            </a:r>
          </a:p>
        </p:txBody>
      </p:sp>
      <p:sp>
        <p:nvSpPr>
          <p:cNvPr id="75" name="フローチャート: 端子 74">
            <a:extLst>
              <a:ext uri="{FF2B5EF4-FFF2-40B4-BE49-F238E27FC236}">
                <a16:creationId xmlns:a16="http://schemas.microsoft.com/office/drawing/2014/main" id="{960FD306-E735-4745-B5D3-B4F8F091E1FA}"/>
              </a:ext>
            </a:extLst>
          </p:cNvPr>
          <p:cNvSpPr/>
          <p:nvPr/>
        </p:nvSpPr>
        <p:spPr>
          <a:xfrm>
            <a:off x="3607653" y="5842951"/>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前後反転</a:t>
            </a:r>
          </a:p>
        </p:txBody>
      </p:sp>
      <p:sp>
        <p:nvSpPr>
          <p:cNvPr id="76" name="フローチャート: 端子 75">
            <a:extLst>
              <a:ext uri="{FF2B5EF4-FFF2-40B4-BE49-F238E27FC236}">
                <a16:creationId xmlns:a16="http://schemas.microsoft.com/office/drawing/2014/main" id="{0FEF1752-5007-40E8-BF1F-2F96D94BAE96}"/>
              </a:ext>
            </a:extLst>
          </p:cNvPr>
          <p:cNvSpPr/>
          <p:nvPr/>
        </p:nvSpPr>
        <p:spPr>
          <a:xfrm>
            <a:off x="3607653" y="4123822"/>
            <a:ext cx="1584176" cy="576064"/>
          </a:xfrm>
          <a:prstGeom prst="flowChartTerminator">
            <a:avLst/>
          </a:prstGeom>
          <a:solidFill>
            <a:srgbClr val="CCFFFF"/>
          </a:solid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上下反転</a:t>
            </a:r>
          </a:p>
        </p:txBody>
      </p:sp>
      <p:sp>
        <p:nvSpPr>
          <p:cNvPr id="78" name="正方形/長方形 77">
            <a:extLst>
              <a:ext uri="{FF2B5EF4-FFF2-40B4-BE49-F238E27FC236}">
                <a16:creationId xmlns:a16="http://schemas.microsoft.com/office/drawing/2014/main" id="{D383B650-3B44-41F4-8900-D43F9D0A8170}"/>
              </a:ext>
            </a:extLst>
          </p:cNvPr>
          <p:cNvSpPr/>
          <p:nvPr/>
        </p:nvSpPr>
        <p:spPr>
          <a:xfrm>
            <a:off x="4139952" y="3263853"/>
            <a:ext cx="1584176" cy="576064"/>
          </a:xfrm>
          <a:prstGeom prst="rect">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記憶と比較</a:t>
            </a:r>
          </a:p>
        </p:txBody>
      </p:sp>
      <p:sp>
        <p:nvSpPr>
          <p:cNvPr id="79" name="フローチャート: 判断 78">
            <a:extLst>
              <a:ext uri="{FF2B5EF4-FFF2-40B4-BE49-F238E27FC236}">
                <a16:creationId xmlns:a16="http://schemas.microsoft.com/office/drawing/2014/main" id="{DD403F6C-9BDE-463D-B983-57705E18579E}"/>
              </a:ext>
            </a:extLst>
          </p:cNvPr>
          <p:cNvSpPr/>
          <p:nvPr/>
        </p:nvSpPr>
        <p:spPr>
          <a:xfrm>
            <a:off x="1360665" y="4123822"/>
            <a:ext cx="1584176" cy="576064"/>
          </a:xfrm>
          <a:prstGeom prst="flowChartDecision">
            <a:avLst/>
          </a:prstGeom>
          <a:solidFill>
            <a:srgbClr val="FFFFCC"/>
          </a:solid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上下が反転</a:t>
            </a:r>
          </a:p>
        </p:txBody>
      </p:sp>
      <p:sp>
        <p:nvSpPr>
          <p:cNvPr id="80" name="フローチャート: 判断 79">
            <a:extLst>
              <a:ext uri="{FF2B5EF4-FFF2-40B4-BE49-F238E27FC236}">
                <a16:creationId xmlns:a16="http://schemas.microsoft.com/office/drawing/2014/main" id="{5CB6E6B3-A407-4217-BB93-789C24BD6242}"/>
              </a:ext>
            </a:extLst>
          </p:cNvPr>
          <p:cNvSpPr/>
          <p:nvPr/>
        </p:nvSpPr>
        <p:spPr>
          <a:xfrm>
            <a:off x="1360665" y="4983386"/>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左右が反転</a:t>
            </a:r>
            <a:endParaRPr kumimoji="1" lang="ja-JP" altLang="en-US" sz="1600" dirty="0">
              <a:solidFill>
                <a:schemeClr val="tx1"/>
              </a:solidFill>
            </a:endParaRPr>
          </a:p>
        </p:txBody>
      </p:sp>
      <p:sp>
        <p:nvSpPr>
          <p:cNvPr id="81" name="正方形/長方形 80">
            <a:extLst>
              <a:ext uri="{FF2B5EF4-FFF2-40B4-BE49-F238E27FC236}">
                <a16:creationId xmlns:a16="http://schemas.microsoft.com/office/drawing/2014/main" id="{8FAA0F12-1D4D-464B-827C-D979F43FDE0A}"/>
              </a:ext>
            </a:extLst>
          </p:cNvPr>
          <p:cNvSpPr/>
          <p:nvPr/>
        </p:nvSpPr>
        <p:spPr>
          <a:xfrm>
            <a:off x="1360665" y="3263853"/>
            <a:ext cx="1584176" cy="576064"/>
          </a:xfrm>
          <a:prstGeom prst="rect">
            <a:avLst/>
          </a:prstGeom>
          <a:solidFill>
            <a:srgbClr val="CCFFFF"/>
          </a:solid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実像と比較</a:t>
            </a:r>
          </a:p>
        </p:txBody>
      </p:sp>
      <p:sp>
        <p:nvSpPr>
          <p:cNvPr id="83" name="テキスト ボックス 82">
            <a:extLst>
              <a:ext uri="{FF2B5EF4-FFF2-40B4-BE49-F238E27FC236}">
                <a16:creationId xmlns:a16="http://schemas.microsoft.com/office/drawing/2014/main" id="{49622C44-6FEA-4A9E-9FEF-E03D1C9D5F62}"/>
              </a:ext>
            </a:extLst>
          </p:cNvPr>
          <p:cNvSpPr txBox="1"/>
          <p:nvPr/>
        </p:nvSpPr>
        <p:spPr>
          <a:xfrm>
            <a:off x="2272876" y="5606517"/>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84" name="テキスト ボックス 83">
            <a:extLst>
              <a:ext uri="{FF2B5EF4-FFF2-40B4-BE49-F238E27FC236}">
                <a16:creationId xmlns:a16="http://schemas.microsoft.com/office/drawing/2014/main" id="{EDC657C2-DA8D-4D6F-8A6A-C362C41F7602}"/>
              </a:ext>
            </a:extLst>
          </p:cNvPr>
          <p:cNvSpPr txBox="1"/>
          <p:nvPr/>
        </p:nvSpPr>
        <p:spPr>
          <a:xfrm>
            <a:off x="2272876" y="4749303"/>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87" name="テキスト ボックス 86">
            <a:extLst>
              <a:ext uri="{FF2B5EF4-FFF2-40B4-BE49-F238E27FC236}">
                <a16:creationId xmlns:a16="http://schemas.microsoft.com/office/drawing/2014/main" id="{9B6AF2C6-7771-4D74-BC7C-24D6F61DD3EF}"/>
              </a:ext>
            </a:extLst>
          </p:cNvPr>
          <p:cNvSpPr txBox="1"/>
          <p:nvPr/>
        </p:nvSpPr>
        <p:spPr>
          <a:xfrm>
            <a:off x="3037254" y="4467567"/>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89" name="テキスト ボックス 88">
            <a:extLst>
              <a:ext uri="{FF2B5EF4-FFF2-40B4-BE49-F238E27FC236}">
                <a16:creationId xmlns:a16="http://schemas.microsoft.com/office/drawing/2014/main" id="{1BCA6BE0-E44C-404C-B896-EDAF0E24C942}"/>
              </a:ext>
            </a:extLst>
          </p:cNvPr>
          <p:cNvSpPr txBox="1"/>
          <p:nvPr/>
        </p:nvSpPr>
        <p:spPr>
          <a:xfrm>
            <a:off x="3037254" y="5323101"/>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90" name="フローチャート: 端子 89">
            <a:extLst>
              <a:ext uri="{FF2B5EF4-FFF2-40B4-BE49-F238E27FC236}">
                <a16:creationId xmlns:a16="http://schemas.microsoft.com/office/drawing/2014/main" id="{45E72424-0954-4C27-AD39-B5CAA07EA121}"/>
              </a:ext>
            </a:extLst>
          </p:cNvPr>
          <p:cNvSpPr/>
          <p:nvPr/>
        </p:nvSpPr>
        <p:spPr>
          <a:xfrm>
            <a:off x="5854641" y="6187717"/>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反転しない</a:t>
            </a:r>
          </a:p>
        </p:txBody>
      </p:sp>
      <p:cxnSp>
        <p:nvCxnSpPr>
          <p:cNvPr id="91" name="直線矢印コネクタ 63">
            <a:extLst>
              <a:ext uri="{FF2B5EF4-FFF2-40B4-BE49-F238E27FC236}">
                <a16:creationId xmlns:a16="http://schemas.microsoft.com/office/drawing/2014/main" id="{AB38740B-D903-46B4-BDDB-99E60841EEB6}"/>
              </a:ext>
            </a:extLst>
          </p:cNvPr>
          <p:cNvCxnSpPr>
            <a:cxnSpLocks/>
            <a:stCxn id="78" idx="2"/>
            <a:endCxn id="102" idx="0"/>
          </p:cNvCxnSpPr>
          <p:nvPr/>
        </p:nvCxnSpPr>
        <p:spPr>
          <a:xfrm rot="16200000" flipH="1">
            <a:off x="5648766" y="3123190"/>
            <a:ext cx="281236" cy="1714689"/>
          </a:xfrm>
          <a:prstGeom prst="bentConnector3">
            <a:avLst>
              <a:gd name="adj1" fmla="val 50000"/>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92" name="直線矢印コネクタ 95">
            <a:extLst>
              <a:ext uri="{FF2B5EF4-FFF2-40B4-BE49-F238E27FC236}">
                <a16:creationId xmlns:a16="http://schemas.microsoft.com/office/drawing/2014/main" id="{DF4ADCB2-6FEF-419B-9963-31C277E2CEBA}"/>
              </a:ext>
            </a:extLst>
          </p:cNvPr>
          <p:cNvCxnSpPr>
            <a:cxnSpLocks/>
            <a:stCxn id="51" idx="3"/>
            <a:endCxn id="78" idx="0"/>
          </p:cNvCxnSpPr>
          <p:nvPr/>
        </p:nvCxnSpPr>
        <p:spPr>
          <a:xfrm>
            <a:off x="2944841" y="2692832"/>
            <a:ext cx="1987199" cy="571021"/>
          </a:xfrm>
          <a:prstGeom prst="bentConnector2">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93" name="直線矢印コネクタ 42">
            <a:extLst>
              <a:ext uri="{FF2B5EF4-FFF2-40B4-BE49-F238E27FC236}">
                <a16:creationId xmlns:a16="http://schemas.microsoft.com/office/drawing/2014/main" id="{74D17C59-FAC4-43AB-BCC7-859F16075D9C}"/>
              </a:ext>
            </a:extLst>
          </p:cNvPr>
          <p:cNvCxnSpPr>
            <a:cxnSpLocks/>
            <a:stCxn id="51" idx="2"/>
            <a:endCxn id="81" idx="0"/>
          </p:cNvCxnSpPr>
          <p:nvPr/>
        </p:nvCxnSpPr>
        <p:spPr>
          <a:xfrm>
            <a:off x="2152753" y="2980864"/>
            <a:ext cx="0" cy="28298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95" name="テキスト ボックス 94">
            <a:extLst>
              <a:ext uri="{FF2B5EF4-FFF2-40B4-BE49-F238E27FC236}">
                <a16:creationId xmlns:a16="http://schemas.microsoft.com/office/drawing/2014/main" id="{92D956AB-5C21-48EF-93E7-37EA5474D3A8}"/>
              </a:ext>
            </a:extLst>
          </p:cNvPr>
          <p:cNvSpPr txBox="1"/>
          <p:nvPr/>
        </p:nvSpPr>
        <p:spPr>
          <a:xfrm>
            <a:off x="2277685" y="3031200"/>
            <a:ext cx="426399" cy="184666"/>
          </a:xfrm>
          <a:prstGeom prst="rect">
            <a:avLst/>
          </a:prstGeom>
          <a:solidFill>
            <a:schemeClr val="bg1"/>
          </a:solidFill>
          <a:effectLst>
            <a:softEdge rad="25400"/>
          </a:effectLst>
        </p:spPr>
        <p:txBody>
          <a:bodyPr wrap="none" lIns="0" tIns="0" rIns="0" bIns="0" rtlCol="0">
            <a:spAutoFit/>
          </a:bodyPr>
          <a:lstStyle/>
          <a:p>
            <a:r>
              <a:rPr lang="ja-JP" altLang="en-US" sz="1200" dirty="0"/>
              <a:t>見える</a:t>
            </a:r>
            <a:endParaRPr kumimoji="1" lang="ja-JP" altLang="en-US" sz="1200" dirty="0"/>
          </a:p>
        </p:txBody>
      </p:sp>
      <p:sp>
        <p:nvSpPr>
          <p:cNvPr id="96" name="フローチャート: 判断 95">
            <a:extLst>
              <a:ext uri="{FF2B5EF4-FFF2-40B4-BE49-F238E27FC236}">
                <a16:creationId xmlns:a16="http://schemas.microsoft.com/office/drawing/2014/main" id="{EFDBD230-B8F8-4E98-98CA-BAEECDA9CBEE}"/>
              </a:ext>
            </a:extLst>
          </p:cNvPr>
          <p:cNvSpPr/>
          <p:nvPr/>
        </p:nvSpPr>
        <p:spPr>
          <a:xfrm>
            <a:off x="1360665" y="5842951"/>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前後が反転</a:t>
            </a:r>
            <a:endParaRPr kumimoji="1" lang="ja-JP" altLang="en-US" sz="1600" dirty="0">
              <a:solidFill>
                <a:schemeClr val="tx1"/>
              </a:solidFill>
            </a:endParaRPr>
          </a:p>
        </p:txBody>
      </p:sp>
      <p:cxnSp>
        <p:nvCxnSpPr>
          <p:cNvPr id="97" name="直線矢印コネクタ 96">
            <a:extLst>
              <a:ext uri="{FF2B5EF4-FFF2-40B4-BE49-F238E27FC236}">
                <a16:creationId xmlns:a16="http://schemas.microsoft.com/office/drawing/2014/main" id="{98B5673D-5653-4CA8-ABDC-5B2AACD96EDA}"/>
              </a:ext>
            </a:extLst>
          </p:cNvPr>
          <p:cNvCxnSpPr>
            <a:cxnSpLocks/>
            <a:stCxn id="96" idx="3"/>
            <a:endCxn id="75" idx="1"/>
          </p:cNvCxnSpPr>
          <p:nvPr/>
        </p:nvCxnSpPr>
        <p:spPr>
          <a:xfrm>
            <a:off x="2944841" y="6130983"/>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98" name="直線矢印コネクタ 93">
            <a:extLst>
              <a:ext uri="{FF2B5EF4-FFF2-40B4-BE49-F238E27FC236}">
                <a16:creationId xmlns:a16="http://schemas.microsoft.com/office/drawing/2014/main" id="{BC5069AB-EA12-44B3-B723-9F58DBDAAE10}"/>
              </a:ext>
            </a:extLst>
          </p:cNvPr>
          <p:cNvCxnSpPr>
            <a:cxnSpLocks/>
            <a:stCxn id="96" idx="2"/>
            <a:endCxn id="90" idx="1"/>
          </p:cNvCxnSpPr>
          <p:nvPr/>
        </p:nvCxnSpPr>
        <p:spPr>
          <a:xfrm rot="16200000" flipH="1">
            <a:off x="3975330" y="4596438"/>
            <a:ext cx="56734" cy="3701888"/>
          </a:xfrm>
          <a:prstGeom prst="bentConnector2">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99" name="テキスト ボックス 98">
            <a:extLst>
              <a:ext uri="{FF2B5EF4-FFF2-40B4-BE49-F238E27FC236}">
                <a16:creationId xmlns:a16="http://schemas.microsoft.com/office/drawing/2014/main" id="{9FCC0D1C-E706-4CA6-AA29-EA3084AF025C}"/>
              </a:ext>
            </a:extLst>
          </p:cNvPr>
          <p:cNvSpPr txBox="1"/>
          <p:nvPr/>
        </p:nvSpPr>
        <p:spPr>
          <a:xfrm>
            <a:off x="3037254" y="6182665"/>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100" name="テキスト ボックス 99">
            <a:extLst>
              <a:ext uri="{FF2B5EF4-FFF2-40B4-BE49-F238E27FC236}">
                <a16:creationId xmlns:a16="http://schemas.microsoft.com/office/drawing/2014/main" id="{DCBB7CE4-16B2-409E-965C-0F0DAEC7F94B}"/>
              </a:ext>
            </a:extLst>
          </p:cNvPr>
          <p:cNvSpPr txBox="1"/>
          <p:nvPr/>
        </p:nvSpPr>
        <p:spPr>
          <a:xfrm>
            <a:off x="2272876" y="6527432"/>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101" name="テキスト ボックス 100">
            <a:extLst>
              <a:ext uri="{FF2B5EF4-FFF2-40B4-BE49-F238E27FC236}">
                <a16:creationId xmlns:a16="http://schemas.microsoft.com/office/drawing/2014/main" id="{62A8B8D9-A1D4-4D68-88F5-64BFC1CF2252}"/>
              </a:ext>
            </a:extLst>
          </p:cNvPr>
          <p:cNvSpPr txBox="1"/>
          <p:nvPr/>
        </p:nvSpPr>
        <p:spPr>
          <a:xfrm>
            <a:off x="3269651" y="2742143"/>
            <a:ext cx="578685" cy="184666"/>
          </a:xfrm>
          <a:prstGeom prst="rect">
            <a:avLst/>
          </a:prstGeom>
          <a:solidFill>
            <a:schemeClr val="bg1"/>
          </a:solidFill>
          <a:effectLst>
            <a:softEdge rad="25400"/>
          </a:effectLst>
        </p:spPr>
        <p:txBody>
          <a:bodyPr wrap="none" lIns="0" tIns="0" rIns="0" bIns="0" rtlCol="0">
            <a:spAutoFit/>
          </a:bodyPr>
          <a:lstStyle/>
          <a:p>
            <a:r>
              <a:rPr lang="ja-JP" altLang="en-US" sz="1200" dirty="0"/>
              <a:t>見えない</a:t>
            </a:r>
            <a:endParaRPr kumimoji="1" lang="ja-JP" altLang="en-US" sz="1200" dirty="0"/>
          </a:p>
        </p:txBody>
      </p:sp>
      <p:sp>
        <p:nvSpPr>
          <p:cNvPr id="102" name="フローチャート: 判断 101">
            <a:extLst>
              <a:ext uri="{FF2B5EF4-FFF2-40B4-BE49-F238E27FC236}">
                <a16:creationId xmlns:a16="http://schemas.microsoft.com/office/drawing/2014/main" id="{177A8233-AAAD-4010-8786-AC732D6EA59E}"/>
              </a:ext>
            </a:extLst>
          </p:cNvPr>
          <p:cNvSpPr/>
          <p:nvPr/>
        </p:nvSpPr>
        <p:spPr>
          <a:xfrm>
            <a:off x="5854641" y="4121153"/>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上下が反転</a:t>
            </a:r>
          </a:p>
        </p:txBody>
      </p:sp>
      <p:sp>
        <p:nvSpPr>
          <p:cNvPr id="103" name="フローチャート: 判断 102">
            <a:extLst>
              <a:ext uri="{FF2B5EF4-FFF2-40B4-BE49-F238E27FC236}">
                <a16:creationId xmlns:a16="http://schemas.microsoft.com/office/drawing/2014/main" id="{7A104F1E-3960-4D13-97D8-2150AA76C5D7}"/>
              </a:ext>
            </a:extLst>
          </p:cNvPr>
          <p:cNvSpPr/>
          <p:nvPr/>
        </p:nvSpPr>
        <p:spPr>
          <a:xfrm>
            <a:off x="5854641" y="4980717"/>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左右が反転</a:t>
            </a:r>
            <a:endParaRPr kumimoji="1" lang="ja-JP" altLang="en-US" sz="1600" dirty="0">
              <a:solidFill>
                <a:schemeClr val="tx1"/>
              </a:solidFill>
            </a:endParaRPr>
          </a:p>
        </p:txBody>
      </p:sp>
      <p:cxnSp>
        <p:nvCxnSpPr>
          <p:cNvPr id="104" name="直線矢印コネクタ 103">
            <a:extLst>
              <a:ext uri="{FF2B5EF4-FFF2-40B4-BE49-F238E27FC236}">
                <a16:creationId xmlns:a16="http://schemas.microsoft.com/office/drawing/2014/main" id="{74726F41-1FB3-4B3B-97AB-C28D8B215D5D}"/>
              </a:ext>
            </a:extLst>
          </p:cNvPr>
          <p:cNvCxnSpPr>
            <a:cxnSpLocks/>
            <a:stCxn id="102" idx="1"/>
            <a:endCxn id="76" idx="3"/>
          </p:cNvCxnSpPr>
          <p:nvPr/>
        </p:nvCxnSpPr>
        <p:spPr>
          <a:xfrm flipH="1">
            <a:off x="5191829" y="4409185"/>
            <a:ext cx="662812" cy="266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05" name="直線矢印コネクタ 104">
            <a:extLst>
              <a:ext uri="{FF2B5EF4-FFF2-40B4-BE49-F238E27FC236}">
                <a16:creationId xmlns:a16="http://schemas.microsoft.com/office/drawing/2014/main" id="{A14E14BA-E3CD-490F-A78B-305B46E387C4}"/>
              </a:ext>
            </a:extLst>
          </p:cNvPr>
          <p:cNvCxnSpPr>
            <a:cxnSpLocks/>
            <a:stCxn id="103" idx="1"/>
            <a:endCxn id="71" idx="3"/>
          </p:cNvCxnSpPr>
          <p:nvPr/>
        </p:nvCxnSpPr>
        <p:spPr>
          <a:xfrm flipH="1">
            <a:off x="5191829" y="5268749"/>
            <a:ext cx="662812" cy="266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06" name="テキスト ボックス 105">
            <a:extLst>
              <a:ext uri="{FF2B5EF4-FFF2-40B4-BE49-F238E27FC236}">
                <a16:creationId xmlns:a16="http://schemas.microsoft.com/office/drawing/2014/main" id="{77CC2520-C983-41C5-B0C4-633C69671806}"/>
              </a:ext>
            </a:extLst>
          </p:cNvPr>
          <p:cNvSpPr txBox="1"/>
          <p:nvPr/>
        </p:nvSpPr>
        <p:spPr>
          <a:xfrm>
            <a:off x="5436096" y="4461271"/>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107" name="テキスト ボックス 106">
            <a:extLst>
              <a:ext uri="{FF2B5EF4-FFF2-40B4-BE49-F238E27FC236}">
                <a16:creationId xmlns:a16="http://schemas.microsoft.com/office/drawing/2014/main" id="{19B9780D-DB13-46FC-9E1A-025102F1FD45}"/>
              </a:ext>
            </a:extLst>
          </p:cNvPr>
          <p:cNvSpPr txBox="1"/>
          <p:nvPr/>
        </p:nvSpPr>
        <p:spPr>
          <a:xfrm>
            <a:off x="5436096" y="5316805"/>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cxnSp>
        <p:nvCxnSpPr>
          <p:cNvPr id="108" name="直線矢印コネクタ 107">
            <a:extLst>
              <a:ext uri="{FF2B5EF4-FFF2-40B4-BE49-F238E27FC236}">
                <a16:creationId xmlns:a16="http://schemas.microsoft.com/office/drawing/2014/main" id="{3227F389-9855-40F9-8D4F-EF6E3FBC1BF9}"/>
              </a:ext>
            </a:extLst>
          </p:cNvPr>
          <p:cNvCxnSpPr>
            <a:cxnSpLocks/>
            <a:stCxn id="102" idx="2"/>
            <a:endCxn id="103" idx="0"/>
          </p:cNvCxnSpPr>
          <p:nvPr/>
        </p:nvCxnSpPr>
        <p:spPr>
          <a:xfrm>
            <a:off x="6646729" y="4697217"/>
            <a:ext cx="0" cy="283500"/>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09" name="直線矢印コネクタ 93">
            <a:extLst>
              <a:ext uri="{FF2B5EF4-FFF2-40B4-BE49-F238E27FC236}">
                <a16:creationId xmlns:a16="http://schemas.microsoft.com/office/drawing/2014/main" id="{E095333C-846B-4358-A355-8F6FBBFA42AF}"/>
              </a:ext>
            </a:extLst>
          </p:cNvPr>
          <p:cNvCxnSpPr>
            <a:cxnSpLocks/>
            <a:stCxn id="103" idx="2"/>
            <a:endCxn id="90" idx="0"/>
          </p:cNvCxnSpPr>
          <p:nvPr/>
        </p:nvCxnSpPr>
        <p:spPr>
          <a:xfrm>
            <a:off x="6646729" y="5556781"/>
            <a:ext cx="0" cy="630936"/>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10" name="テキスト ボックス 109">
            <a:extLst>
              <a:ext uri="{FF2B5EF4-FFF2-40B4-BE49-F238E27FC236}">
                <a16:creationId xmlns:a16="http://schemas.microsoft.com/office/drawing/2014/main" id="{DFA9DCF2-E047-4AF1-B4D4-C983DAB3A40D}"/>
              </a:ext>
            </a:extLst>
          </p:cNvPr>
          <p:cNvSpPr txBox="1"/>
          <p:nvPr/>
        </p:nvSpPr>
        <p:spPr>
          <a:xfrm>
            <a:off x="5973227" y="5620025"/>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111" name="テキスト ボックス 110">
            <a:extLst>
              <a:ext uri="{FF2B5EF4-FFF2-40B4-BE49-F238E27FC236}">
                <a16:creationId xmlns:a16="http://schemas.microsoft.com/office/drawing/2014/main" id="{F336AED6-DF67-47F5-8D74-A959E7498E15}"/>
              </a:ext>
            </a:extLst>
          </p:cNvPr>
          <p:cNvSpPr txBox="1"/>
          <p:nvPr/>
        </p:nvSpPr>
        <p:spPr>
          <a:xfrm>
            <a:off x="5973227" y="4762811"/>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cxnSp>
        <p:nvCxnSpPr>
          <p:cNvPr id="112" name="直線矢印コネクタ 111">
            <a:extLst>
              <a:ext uri="{FF2B5EF4-FFF2-40B4-BE49-F238E27FC236}">
                <a16:creationId xmlns:a16="http://schemas.microsoft.com/office/drawing/2014/main" id="{EFC9E517-F1D9-424A-B09E-233576616A7E}"/>
              </a:ext>
            </a:extLst>
          </p:cNvPr>
          <p:cNvCxnSpPr>
            <a:cxnSpLocks/>
            <a:stCxn id="137" idx="2"/>
          </p:cNvCxnSpPr>
          <p:nvPr/>
        </p:nvCxnSpPr>
        <p:spPr>
          <a:xfrm>
            <a:off x="2152753" y="2121194"/>
            <a:ext cx="0" cy="28350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37" name="フローチャート: 判断 136">
            <a:extLst>
              <a:ext uri="{FF2B5EF4-FFF2-40B4-BE49-F238E27FC236}">
                <a16:creationId xmlns:a16="http://schemas.microsoft.com/office/drawing/2014/main" id="{19AF742C-D661-4C34-9323-57DA35DA5A78}"/>
              </a:ext>
            </a:extLst>
          </p:cNvPr>
          <p:cNvSpPr/>
          <p:nvPr/>
        </p:nvSpPr>
        <p:spPr>
          <a:xfrm>
            <a:off x="1360665" y="1545130"/>
            <a:ext cx="1584176" cy="576064"/>
          </a:xfrm>
          <a:prstGeom prst="flowChartDecision">
            <a:avLst/>
          </a:prstGeom>
          <a:solidFill>
            <a:srgbClr val="FFFFCC"/>
          </a:solid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文字が映る</a:t>
            </a:r>
          </a:p>
        </p:txBody>
      </p:sp>
      <p:cxnSp>
        <p:nvCxnSpPr>
          <p:cNvPr id="138" name="直線矢印コネクタ 42">
            <a:extLst>
              <a:ext uri="{FF2B5EF4-FFF2-40B4-BE49-F238E27FC236}">
                <a16:creationId xmlns:a16="http://schemas.microsoft.com/office/drawing/2014/main" id="{6E056C13-C26E-4F9D-988C-6549D4A899CB}"/>
              </a:ext>
            </a:extLst>
          </p:cNvPr>
          <p:cNvCxnSpPr>
            <a:cxnSpLocks/>
            <a:stCxn id="137" idx="1"/>
            <a:endCxn id="81" idx="1"/>
          </p:cNvCxnSpPr>
          <p:nvPr/>
        </p:nvCxnSpPr>
        <p:spPr>
          <a:xfrm rot="10800000" flipV="1">
            <a:off x="1360665" y="1833161"/>
            <a:ext cx="12700" cy="1718723"/>
          </a:xfrm>
          <a:prstGeom prst="bentConnector3">
            <a:avLst>
              <a:gd name="adj1" fmla="val 1800000"/>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39" name="テキスト ボックス 138">
            <a:extLst>
              <a:ext uri="{FF2B5EF4-FFF2-40B4-BE49-F238E27FC236}">
                <a16:creationId xmlns:a16="http://schemas.microsoft.com/office/drawing/2014/main" id="{E69C51CD-2ABC-477C-9F48-6FA2D23D03AB}"/>
              </a:ext>
            </a:extLst>
          </p:cNvPr>
          <p:cNvSpPr txBox="1"/>
          <p:nvPr/>
        </p:nvSpPr>
        <p:spPr>
          <a:xfrm>
            <a:off x="672205" y="1711841"/>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140" name="テキスト ボックス 139">
            <a:extLst>
              <a:ext uri="{FF2B5EF4-FFF2-40B4-BE49-F238E27FC236}">
                <a16:creationId xmlns:a16="http://schemas.microsoft.com/office/drawing/2014/main" id="{7F93029B-A3F0-41E3-95DC-77E6F1F77138}"/>
              </a:ext>
            </a:extLst>
          </p:cNvPr>
          <p:cNvSpPr txBox="1"/>
          <p:nvPr/>
        </p:nvSpPr>
        <p:spPr>
          <a:xfrm>
            <a:off x="2338599" y="2168346"/>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grpSp>
        <p:nvGrpSpPr>
          <p:cNvPr id="52" name="グループ化 51">
            <a:extLst>
              <a:ext uri="{FF2B5EF4-FFF2-40B4-BE49-F238E27FC236}">
                <a16:creationId xmlns:a16="http://schemas.microsoft.com/office/drawing/2014/main" id="{C60E9BD5-AE24-47D3-A9F6-1A529D353FC8}"/>
              </a:ext>
            </a:extLst>
          </p:cNvPr>
          <p:cNvGrpSpPr>
            <a:grpSpLocks noChangeAspect="1"/>
          </p:cNvGrpSpPr>
          <p:nvPr/>
        </p:nvGrpSpPr>
        <p:grpSpPr>
          <a:xfrm>
            <a:off x="5759999" y="1331999"/>
            <a:ext cx="2805283" cy="2520000"/>
            <a:chOff x="3797221" y="2618625"/>
            <a:chExt cx="2124000" cy="1908000"/>
          </a:xfrm>
        </p:grpSpPr>
        <p:sp>
          <p:nvSpPr>
            <p:cNvPr id="62" name="正方形/長方形 61">
              <a:extLst>
                <a:ext uri="{FF2B5EF4-FFF2-40B4-BE49-F238E27FC236}">
                  <a16:creationId xmlns:a16="http://schemas.microsoft.com/office/drawing/2014/main" id="{D7E7B9BB-D3DC-4D01-95D5-D948F3E38B0D}"/>
                </a:ext>
              </a:extLst>
            </p:cNvPr>
            <p:cNvSpPr/>
            <p:nvPr/>
          </p:nvSpPr>
          <p:spPr>
            <a:xfrm>
              <a:off x="3797221" y="2618625"/>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3" name="図 62">
              <a:extLst>
                <a:ext uri="{FF2B5EF4-FFF2-40B4-BE49-F238E27FC236}">
                  <a16:creationId xmlns:a16="http://schemas.microsoft.com/office/drawing/2014/main" id="{A8D329DA-CAFB-4D17-8F04-BE70397C13E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911400" y="2714684"/>
              <a:ext cx="1895642" cy="1715882"/>
            </a:xfrm>
            <a:prstGeom prst="rect">
              <a:avLst/>
            </a:prstGeom>
          </p:spPr>
        </p:pic>
        <p:sp>
          <p:nvSpPr>
            <p:cNvPr id="65" name="テキスト ボックス 64">
              <a:extLst>
                <a:ext uri="{FF2B5EF4-FFF2-40B4-BE49-F238E27FC236}">
                  <a16:creationId xmlns:a16="http://schemas.microsoft.com/office/drawing/2014/main" id="{15760049-163F-4506-A3AA-9ED6690AEA19}"/>
                </a:ext>
              </a:extLst>
            </p:cNvPr>
            <p:cNvSpPr txBox="1"/>
            <p:nvPr/>
          </p:nvSpPr>
          <p:spPr>
            <a:xfrm>
              <a:off x="3797221" y="2618625"/>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⑤</a:t>
              </a:r>
              <a:endParaRPr kumimoji="1" lang="ja-JP" altLang="en-US" sz="1600" dirty="0"/>
            </a:p>
          </p:txBody>
        </p:sp>
      </p:grpSp>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認識の例</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時計の考察４</a:t>
            </a:r>
            <a:endParaRPr kumimoji="1" lang="ja-JP" altLang="en-US" dirty="0"/>
          </a:p>
        </p:txBody>
      </p:sp>
      <p:pic>
        <p:nvPicPr>
          <p:cNvPr id="36" name="図 35">
            <a:extLst>
              <a:ext uri="{FF2B5EF4-FFF2-40B4-BE49-F238E27FC236}">
                <a16:creationId xmlns:a16="http://schemas.microsoft.com/office/drawing/2014/main" id="{28ACD167-F79B-45FA-8C4C-40538BFA881F}"/>
              </a:ext>
            </a:extLst>
          </p:cNvPr>
          <p:cNvPicPr>
            <a:picLocks noChangeAspect="1"/>
          </p:cNvPicPr>
          <p:nvPr/>
        </p:nvPicPr>
        <p:blipFill>
          <a:blip r:embed="rId4"/>
          <a:stretch>
            <a:fillRect/>
          </a:stretch>
        </p:blipFill>
        <p:spPr>
          <a:xfrm>
            <a:off x="77284" y="576478"/>
            <a:ext cx="1067278" cy="1106373"/>
          </a:xfrm>
          <a:prstGeom prst="rect">
            <a:avLst/>
          </a:prstGeom>
        </p:spPr>
      </p:pic>
      <p:sp>
        <p:nvSpPr>
          <p:cNvPr id="72" name="フリーフォーム 54">
            <a:extLst>
              <a:ext uri="{FF2B5EF4-FFF2-40B4-BE49-F238E27FC236}">
                <a16:creationId xmlns:a16="http://schemas.microsoft.com/office/drawing/2014/main" id="{54AE0DD0-2FBF-4DCA-94F2-8DB16DF21C23}"/>
              </a:ext>
            </a:extLst>
          </p:cNvPr>
          <p:cNvSpPr/>
          <p:nvPr/>
        </p:nvSpPr>
        <p:spPr>
          <a:xfrm>
            <a:off x="2211714" y="2044034"/>
            <a:ext cx="553531" cy="43571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73" name="フリーフォーム 54">
            <a:extLst>
              <a:ext uri="{FF2B5EF4-FFF2-40B4-BE49-F238E27FC236}">
                <a16:creationId xmlns:a16="http://schemas.microsoft.com/office/drawing/2014/main" id="{E115A8FA-A09C-46E2-ACBD-B5743ADF9D9F}"/>
              </a:ext>
            </a:extLst>
          </p:cNvPr>
          <p:cNvSpPr/>
          <p:nvPr/>
        </p:nvSpPr>
        <p:spPr>
          <a:xfrm>
            <a:off x="2193044" y="2898721"/>
            <a:ext cx="553531" cy="43571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74" name="フリーフォーム 54">
            <a:extLst>
              <a:ext uri="{FF2B5EF4-FFF2-40B4-BE49-F238E27FC236}">
                <a16:creationId xmlns:a16="http://schemas.microsoft.com/office/drawing/2014/main" id="{8A5A0800-FFDB-4369-951C-54D426653923}"/>
              </a:ext>
            </a:extLst>
          </p:cNvPr>
          <p:cNvSpPr/>
          <p:nvPr/>
        </p:nvSpPr>
        <p:spPr>
          <a:xfrm>
            <a:off x="2915816" y="4360400"/>
            <a:ext cx="553531" cy="43571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77" name="正方形/長方形 76">
            <a:extLst>
              <a:ext uri="{FF2B5EF4-FFF2-40B4-BE49-F238E27FC236}">
                <a16:creationId xmlns:a16="http://schemas.microsoft.com/office/drawing/2014/main" id="{E962E578-681F-425F-82BB-78CC30E55A5A}"/>
              </a:ext>
            </a:extLst>
          </p:cNvPr>
          <p:cNvSpPr/>
          <p:nvPr/>
        </p:nvSpPr>
        <p:spPr>
          <a:xfrm>
            <a:off x="5360302" y="944998"/>
            <a:ext cx="3371639" cy="369332"/>
          </a:xfrm>
          <a:prstGeom prst="rect">
            <a:avLst/>
          </a:prstGeom>
        </p:spPr>
        <p:txBody>
          <a:bodyPr wrap="square">
            <a:spAutoFit/>
          </a:bodyPr>
          <a:lstStyle/>
          <a:p>
            <a:r>
              <a:rPr lang="ja-JP" altLang="en-US" dirty="0"/>
              <a:t>⑤上下反転の場合</a:t>
            </a:r>
            <a:endParaRPr lang="en-US" altLang="ja-JP" dirty="0"/>
          </a:p>
        </p:txBody>
      </p:sp>
      <p:sp>
        <p:nvSpPr>
          <p:cNvPr id="53" name="フリーフォーム 33">
            <a:extLst>
              <a:ext uri="{FF2B5EF4-FFF2-40B4-BE49-F238E27FC236}">
                <a16:creationId xmlns:a16="http://schemas.microsoft.com/office/drawing/2014/main" id="{530CA165-F6C0-4D61-A093-2704E2EE348C}"/>
              </a:ext>
            </a:extLst>
          </p:cNvPr>
          <p:cNvSpPr>
            <a:spLocks/>
          </p:cNvSpPr>
          <p:nvPr/>
        </p:nvSpPr>
        <p:spPr>
          <a:xfrm rot="5400000">
            <a:off x="6490094" y="1995815"/>
            <a:ext cx="890537" cy="0"/>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59" name="フリーフォーム 33">
            <a:extLst>
              <a:ext uri="{FF2B5EF4-FFF2-40B4-BE49-F238E27FC236}">
                <a16:creationId xmlns:a16="http://schemas.microsoft.com/office/drawing/2014/main" id="{909C9EEE-4B40-4947-9C98-E9B94F07F52A}"/>
              </a:ext>
            </a:extLst>
          </p:cNvPr>
          <p:cNvSpPr>
            <a:spLocks/>
          </p:cNvSpPr>
          <p:nvPr/>
        </p:nvSpPr>
        <p:spPr>
          <a:xfrm rot="5400000">
            <a:off x="6490093" y="3214841"/>
            <a:ext cx="890537" cy="0"/>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Tree>
    <p:extLst>
      <p:ext uri="{BB962C8B-B14F-4D97-AF65-F5344CB8AC3E}">
        <p14:creationId xmlns:p14="http://schemas.microsoft.com/office/powerpoint/2010/main" val="27177780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 name="グループ化 140">
            <a:extLst>
              <a:ext uri="{FF2B5EF4-FFF2-40B4-BE49-F238E27FC236}">
                <a16:creationId xmlns:a16="http://schemas.microsoft.com/office/drawing/2014/main" id="{5FECAA0F-5246-42D7-929C-959C2977EF94}"/>
              </a:ext>
            </a:extLst>
          </p:cNvPr>
          <p:cNvGrpSpPr>
            <a:grpSpLocks noChangeAspect="1"/>
          </p:cNvGrpSpPr>
          <p:nvPr/>
        </p:nvGrpSpPr>
        <p:grpSpPr>
          <a:xfrm>
            <a:off x="5760000" y="1332000"/>
            <a:ext cx="2805283" cy="2520000"/>
            <a:chOff x="1236841" y="677411"/>
            <a:chExt cx="2124000" cy="1908000"/>
          </a:xfrm>
        </p:grpSpPr>
        <p:sp>
          <p:nvSpPr>
            <p:cNvPr id="142" name="正方形/長方形 141">
              <a:extLst>
                <a:ext uri="{FF2B5EF4-FFF2-40B4-BE49-F238E27FC236}">
                  <a16:creationId xmlns:a16="http://schemas.microsoft.com/office/drawing/2014/main" id="{66FDEF3D-4831-4548-B733-F4635CA0987A}"/>
                </a:ext>
              </a:extLst>
            </p:cNvPr>
            <p:cNvSpPr/>
            <p:nvPr/>
          </p:nvSpPr>
          <p:spPr>
            <a:xfrm>
              <a:off x="1236841" y="677411"/>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43" name="図 142">
              <a:extLst>
                <a:ext uri="{FF2B5EF4-FFF2-40B4-BE49-F238E27FC236}">
                  <a16:creationId xmlns:a16="http://schemas.microsoft.com/office/drawing/2014/main" id="{C227C3D7-8EA6-43AC-8B8C-B653A0B5F88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51020" y="770746"/>
              <a:ext cx="1895643" cy="1721331"/>
            </a:xfrm>
            <a:prstGeom prst="rect">
              <a:avLst/>
            </a:prstGeom>
          </p:spPr>
        </p:pic>
        <p:sp>
          <p:nvSpPr>
            <p:cNvPr id="146" name="テキスト ボックス 145">
              <a:extLst>
                <a:ext uri="{FF2B5EF4-FFF2-40B4-BE49-F238E27FC236}">
                  <a16:creationId xmlns:a16="http://schemas.microsoft.com/office/drawing/2014/main" id="{81775C95-7D62-4D3F-B10C-1BCAD56465DA}"/>
                </a:ext>
              </a:extLst>
            </p:cNvPr>
            <p:cNvSpPr txBox="1"/>
            <p:nvPr/>
          </p:nvSpPr>
          <p:spPr>
            <a:xfrm>
              <a:off x="1236841" y="677411"/>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①</a:t>
              </a:r>
            </a:p>
          </p:txBody>
        </p:sp>
      </p:grpSp>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認識の例</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時計の考察４</a:t>
            </a:r>
            <a:endParaRPr kumimoji="1" lang="ja-JP" altLang="en-US" dirty="0"/>
          </a:p>
        </p:txBody>
      </p:sp>
      <p:pic>
        <p:nvPicPr>
          <p:cNvPr id="36" name="図 35">
            <a:extLst>
              <a:ext uri="{FF2B5EF4-FFF2-40B4-BE49-F238E27FC236}">
                <a16:creationId xmlns:a16="http://schemas.microsoft.com/office/drawing/2014/main" id="{28ACD167-F79B-45FA-8C4C-40538BFA881F}"/>
              </a:ext>
            </a:extLst>
          </p:cNvPr>
          <p:cNvPicPr>
            <a:picLocks noChangeAspect="1"/>
          </p:cNvPicPr>
          <p:nvPr/>
        </p:nvPicPr>
        <p:blipFill>
          <a:blip r:embed="rId4"/>
          <a:stretch>
            <a:fillRect/>
          </a:stretch>
        </p:blipFill>
        <p:spPr>
          <a:xfrm>
            <a:off x="77284" y="576478"/>
            <a:ext cx="1067278" cy="1106373"/>
          </a:xfrm>
          <a:prstGeom prst="rect">
            <a:avLst/>
          </a:prstGeom>
        </p:spPr>
      </p:pic>
      <p:sp>
        <p:nvSpPr>
          <p:cNvPr id="77" name="正方形/長方形 76">
            <a:extLst>
              <a:ext uri="{FF2B5EF4-FFF2-40B4-BE49-F238E27FC236}">
                <a16:creationId xmlns:a16="http://schemas.microsoft.com/office/drawing/2014/main" id="{E962E578-681F-425F-82BB-78CC30E55A5A}"/>
              </a:ext>
            </a:extLst>
          </p:cNvPr>
          <p:cNvSpPr/>
          <p:nvPr/>
        </p:nvSpPr>
        <p:spPr>
          <a:xfrm>
            <a:off x="5360302" y="944998"/>
            <a:ext cx="3371639" cy="369332"/>
          </a:xfrm>
          <a:prstGeom prst="rect">
            <a:avLst/>
          </a:prstGeom>
        </p:spPr>
        <p:txBody>
          <a:bodyPr wrap="square">
            <a:spAutoFit/>
          </a:bodyPr>
          <a:lstStyle/>
          <a:p>
            <a:r>
              <a:rPr lang="ja-JP" altLang="en-US" dirty="0"/>
              <a:t>①左右反転の場合</a:t>
            </a:r>
            <a:endParaRPr lang="en-US" altLang="ja-JP" dirty="0"/>
          </a:p>
        </p:txBody>
      </p:sp>
      <p:pic>
        <p:nvPicPr>
          <p:cNvPr id="59" name="図 58">
            <a:extLst>
              <a:ext uri="{FF2B5EF4-FFF2-40B4-BE49-F238E27FC236}">
                <a16:creationId xmlns:a16="http://schemas.microsoft.com/office/drawing/2014/main" id="{DAE4CD6D-FE87-43C4-8854-5965ABC596CA}"/>
              </a:ext>
            </a:extLst>
          </p:cNvPr>
          <p:cNvPicPr>
            <a:picLocks noChangeAspect="1"/>
          </p:cNvPicPr>
          <p:nvPr/>
        </p:nvPicPr>
        <p:blipFill rotWithShape="1">
          <a:blip r:embed="rId4"/>
          <a:srcRect t="-1611" b="5082"/>
          <a:stretch/>
        </p:blipFill>
        <p:spPr>
          <a:xfrm>
            <a:off x="4674575" y="1727975"/>
            <a:ext cx="971376" cy="972000"/>
          </a:xfrm>
          <a:prstGeom prst="rect">
            <a:avLst/>
          </a:prstGeom>
        </p:spPr>
      </p:pic>
      <p:sp>
        <p:nvSpPr>
          <p:cNvPr id="65" name="フリーフォーム 33">
            <a:extLst>
              <a:ext uri="{FF2B5EF4-FFF2-40B4-BE49-F238E27FC236}">
                <a16:creationId xmlns:a16="http://schemas.microsoft.com/office/drawing/2014/main" id="{D3B42D29-AB9B-4AAA-933E-E7FD6B5F97BA}"/>
              </a:ext>
            </a:extLst>
          </p:cNvPr>
          <p:cNvSpPr>
            <a:spLocks/>
          </p:cNvSpPr>
          <p:nvPr/>
        </p:nvSpPr>
        <p:spPr>
          <a:xfrm rot="20884663">
            <a:off x="4763293" y="2369015"/>
            <a:ext cx="864000" cy="0"/>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66" name="フリーフォーム 33">
            <a:extLst>
              <a:ext uri="{FF2B5EF4-FFF2-40B4-BE49-F238E27FC236}">
                <a16:creationId xmlns:a16="http://schemas.microsoft.com/office/drawing/2014/main" id="{94D06F91-9304-4C87-AD3C-91F1DF6D28BD}"/>
              </a:ext>
            </a:extLst>
          </p:cNvPr>
          <p:cNvSpPr>
            <a:spLocks/>
          </p:cNvSpPr>
          <p:nvPr/>
        </p:nvSpPr>
        <p:spPr>
          <a:xfrm rot="21000000">
            <a:off x="6029555" y="3186750"/>
            <a:ext cx="864000" cy="0"/>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54" name="それらしい大きさ">
            <a:extLst>
              <a:ext uri="{FF2B5EF4-FFF2-40B4-BE49-F238E27FC236}">
                <a16:creationId xmlns:a16="http://schemas.microsoft.com/office/drawing/2014/main" id="{3FA32587-D378-4BE9-B877-BC1043984EC6}"/>
              </a:ext>
            </a:extLst>
          </p:cNvPr>
          <p:cNvSpPr txBox="1"/>
          <p:nvPr/>
        </p:nvSpPr>
        <p:spPr>
          <a:xfrm>
            <a:off x="3410376" y="827198"/>
            <a:ext cx="1658588" cy="832109"/>
          </a:xfrm>
          <a:prstGeom prst="wedgeEllipseCallout">
            <a:avLst>
              <a:gd name="adj1" fmla="val 39989"/>
              <a:gd name="adj2" fmla="val 66181"/>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記憶の時計は</a:t>
            </a:r>
            <a:endParaRPr lang="en-US" altLang="ja-JP" dirty="0"/>
          </a:p>
          <a:p>
            <a:r>
              <a:rPr lang="ja-JP" altLang="en-US" dirty="0"/>
              <a:t>適度に回転</a:t>
            </a:r>
            <a:endParaRPr lang="en-US" altLang="ja-JP" dirty="0"/>
          </a:p>
        </p:txBody>
      </p:sp>
      <p:cxnSp>
        <p:nvCxnSpPr>
          <p:cNvPr id="69" name="直線矢印コネクタ 93">
            <a:extLst>
              <a:ext uri="{FF2B5EF4-FFF2-40B4-BE49-F238E27FC236}">
                <a16:creationId xmlns:a16="http://schemas.microsoft.com/office/drawing/2014/main" id="{B91FDC9C-5EDA-4AF2-AEE5-4F1192048ECA}"/>
              </a:ext>
            </a:extLst>
          </p:cNvPr>
          <p:cNvCxnSpPr>
            <a:cxnSpLocks/>
            <a:stCxn id="110" idx="2"/>
            <a:endCxn id="98" idx="0"/>
          </p:cNvCxnSpPr>
          <p:nvPr/>
        </p:nvCxnSpPr>
        <p:spPr>
          <a:xfrm>
            <a:off x="6646729" y="5556781"/>
            <a:ext cx="0" cy="630936"/>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70" name="フローチャート: 判断 69">
            <a:extLst>
              <a:ext uri="{FF2B5EF4-FFF2-40B4-BE49-F238E27FC236}">
                <a16:creationId xmlns:a16="http://schemas.microsoft.com/office/drawing/2014/main" id="{FF38E0AC-A413-47DA-BDC5-BCC8F492CA1D}"/>
              </a:ext>
            </a:extLst>
          </p:cNvPr>
          <p:cNvSpPr/>
          <p:nvPr/>
        </p:nvSpPr>
        <p:spPr>
          <a:xfrm>
            <a:off x="1360665" y="2404800"/>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実像の文字</a:t>
            </a:r>
          </a:p>
        </p:txBody>
      </p:sp>
      <p:cxnSp>
        <p:nvCxnSpPr>
          <p:cNvPr id="71" name="直線矢印コネクタ 70">
            <a:extLst>
              <a:ext uri="{FF2B5EF4-FFF2-40B4-BE49-F238E27FC236}">
                <a16:creationId xmlns:a16="http://schemas.microsoft.com/office/drawing/2014/main" id="{134003C8-414D-4723-9DED-C530B34254F6}"/>
              </a:ext>
            </a:extLst>
          </p:cNvPr>
          <p:cNvCxnSpPr>
            <a:cxnSpLocks/>
            <a:stCxn id="81" idx="2"/>
            <a:endCxn id="63" idx="0"/>
          </p:cNvCxnSpPr>
          <p:nvPr/>
        </p:nvCxnSpPr>
        <p:spPr>
          <a:xfrm>
            <a:off x="2152753" y="1261630"/>
            <a:ext cx="0" cy="28350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5" name="直線矢印コネクタ 74">
            <a:extLst>
              <a:ext uri="{FF2B5EF4-FFF2-40B4-BE49-F238E27FC236}">
                <a16:creationId xmlns:a16="http://schemas.microsoft.com/office/drawing/2014/main" id="{466C799F-7A7E-47D5-9568-6E93287E2579}"/>
              </a:ext>
            </a:extLst>
          </p:cNvPr>
          <p:cNvCxnSpPr>
            <a:cxnSpLocks/>
            <a:stCxn id="90" idx="3"/>
            <a:endCxn id="87" idx="1"/>
          </p:cNvCxnSpPr>
          <p:nvPr/>
        </p:nvCxnSpPr>
        <p:spPr>
          <a:xfrm>
            <a:off x="2944841" y="4411854"/>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6" name="直線矢印コネクタ 75">
            <a:extLst>
              <a:ext uri="{FF2B5EF4-FFF2-40B4-BE49-F238E27FC236}">
                <a16:creationId xmlns:a16="http://schemas.microsoft.com/office/drawing/2014/main" id="{D0137153-15D4-4289-AEBA-2769A75786E1}"/>
              </a:ext>
            </a:extLst>
          </p:cNvPr>
          <p:cNvCxnSpPr>
            <a:cxnSpLocks/>
            <a:stCxn id="90" idx="2"/>
            <a:endCxn id="91" idx="0"/>
          </p:cNvCxnSpPr>
          <p:nvPr/>
        </p:nvCxnSpPr>
        <p:spPr>
          <a:xfrm>
            <a:off x="2152753" y="4699886"/>
            <a:ext cx="0" cy="283500"/>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8" name="直線矢印コネクタ 77">
            <a:extLst>
              <a:ext uri="{FF2B5EF4-FFF2-40B4-BE49-F238E27FC236}">
                <a16:creationId xmlns:a16="http://schemas.microsoft.com/office/drawing/2014/main" id="{66D2CF05-1D8B-48E8-AA12-1315A43ED997}"/>
              </a:ext>
            </a:extLst>
          </p:cNvPr>
          <p:cNvCxnSpPr>
            <a:cxnSpLocks/>
            <a:stCxn id="91" idx="3"/>
            <a:endCxn id="83" idx="1"/>
          </p:cNvCxnSpPr>
          <p:nvPr/>
        </p:nvCxnSpPr>
        <p:spPr>
          <a:xfrm>
            <a:off x="2944841" y="5271418"/>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9" name="直線矢印コネクタ 93">
            <a:extLst>
              <a:ext uri="{FF2B5EF4-FFF2-40B4-BE49-F238E27FC236}">
                <a16:creationId xmlns:a16="http://schemas.microsoft.com/office/drawing/2014/main" id="{5AD7CF43-C512-4931-9FD6-61A8353E8FF6}"/>
              </a:ext>
            </a:extLst>
          </p:cNvPr>
          <p:cNvCxnSpPr>
            <a:cxnSpLocks/>
            <a:stCxn id="91" idx="2"/>
            <a:endCxn id="103" idx="0"/>
          </p:cNvCxnSpPr>
          <p:nvPr/>
        </p:nvCxnSpPr>
        <p:spPr>
          <a:xfrm>
            <a:off x="2152753" y="5559450"/>
            <a:ext cx="0" cy="283501"/>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80" name="直線矢印コネクタ 79">
            <a:extLst>
              <a:ext uri="{FF2B5EF4-FFF2-40B4-BE49-F238E27FC236}">
                <a16:creationId xmlns:a16="http://schemas.microsoft.com/office/drawing/2014/main" id="{D560CB37-6393-4E91-8E90-FFC555D2C0DC}"/>
              </a:ext>
            </a:extLst>
          </p:cNvPr>
          <p:cNvCxnSpPr>
            <a:cxnSpLocks/>
            <a:stCxn id="92" idx="2"/>
            <a:endCxn id="90" idx="0"/>
          </p:cNvCxnSpPr>
          <p:nvPr/>
        </p:nvCxnSpPr>
        <p:spPr>
          <a:xfrm>
            <a:off x="2152753" y="3839917"/>
            <a:ext cx="0" cy="283905"/>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81" name="フローチャート: 端子 80">
            <a:extLst>
              <a:ext uri="{FF2B5EF4-FFF2-40B4-BE49-F238E27FC236}">
                <a16:creationId xmlns:a16="http://schemas.microsoft.com/office/drawing/2014/main" id="{076B981B-C3A5-4328-AB62-F84AF106CBF6}"/>
              </a:ext>
            </a:extLst>
          </p:cNvPr>
          <p:cNvSpPr/>
          <p:nvPr/>
        </p:nvSpPr>
        <p:spPr>
          <a:xfrm>
            <a:off x="1360665" y="685566"/>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鏡像を見る</a:t>
            </a:r>
          </a:p>
        </p:txBody>
      </p:sp>
      <p:sp>
        <p:nvSpPr>
          <p:cNvPr id="83" name="フローチャート: 端子 82">
            <a:extLst>
              <a:ext uri="{FF2B5EF4-FFF2-40B4-BE49-F238E27FC236}">
                <a16:creationId xmlns:a16="http://schemas.microsoft.com/office/drawing/2014/main" id="{FF13129A-77F0-4379-9E20-85BBFFC59AB2}"/>
              </a:ext>
            </a:extLst>
          </p:cNvPr>
          <p:cNvSpPr/>
          <p:nvPr/>
        </p:nvSpPr>
        <p:spPr>
          <a:xfrm>
            <a:off x="3607653" y="4983386"/>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左右反転</a:t>
            </a:r>
          </a:p>
        </p:txBody>
      </p:sp>
      <p:sp>
        <p:nvSpPr>
          <p:cNvPr id="84" name="フローチャート: 端子 83">
            <a:extLst>
              <a:ext uri="{FF2B5EF4-FFF2-40B4-BE49-F238E27FC236}">
                <a16:creationId xmlns:a16="http://schemas.microsoft.com/office/drawing/2014/main" id="{D9EAD4DA-5E2C-4C2B-BC6B-1D355D6D74B6}"/>
              </a:ext>
            </a:extLst>
          </p:cNvPr>
          <p:cNvSpPr/>
          <p:nvPr/>
        </p:nvSpPr>
        <p:spPr>
          <a:xfrm>
            <a:off x="3607653" y="5842951"/>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前後反転</a:t>
            </a:r>
          </a:p>
        </p:txBody>
      </p:sp>
      <p:sp>
        <p:nvSpPr>
          <p:cNvPr id="87" name="フローチャート: 端子 86">
            <a:extLst>
              <a:ext uri="{FF2B5EF4-FFF2-40B4-BE49-F238E27FC236}">
                <a16:creationId xmlns:a16="http://schemas.microsoft.com/office/drawing/2014/main" id="{DB6F5767-7FA6-4B7D-8AB3-235150890477}"/>
              </a:ext>
            </a:extLst>
          </p:cNvPr>
          <p:cNvSpPr/>
          <p:nvPr/>
        </p:nvSpPr>
        <p:spPr>
          <a:xfrm>
            <a:off x="3607653" y="4123822"/>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上下反転</a:t>
            </a:r>
          </a:p>
        </p:txBody>
      </p:sp>
      <p:sp>
        <p:nvSpPr>
          <p:cNvPr id="89" name="正方形/長方形 88">
            <a:extLst>
              <a:ext uri="{FF2B5EF4-FFF2-40B4-BE49-F238E27FC236}">
                <a16:creationId xmlns:a16="http://schemas.microsoft.com/office/drawing/2014/main" id="{FCAFF157-F95C-475C-AC1E-4399A7893329}"/>
              </a:ext>
            </a:extLst>
          </p:cNvPr>
          <p:cNvSpPr/>
          <p:nvPr/>
        </p:nvSpPr>
        <p:spPr>
          <a:xfrm>
            <a:off x="4139952" y="3263853"/>
            <a:ext cx="1584176" cy="576064"/>
          </a:xfrm>
          <a:prstGeom prst="rect">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記憶と比較</a:t>
            </a:r>
          </a:p>
        </p:txBody>
      </p:sp>
      <p:sp>
        <p:nvSpPr>
          <p:cNvPr id="90" name="フローチャート: 判断 89">
            <a:extLst>
              <a:ext uri="{FF2B5EF4-FFF2-40B4-BE49-F238E27FC236}">
                <a16:creationId xmlns:a16="http://schemas.microsoft.com/office/drawing/2014/main" id="{DDB97170-D63C-4163-A4FC-D4C6D3D16DC0}"/>
              </a:ext>
            </a:extLst>
          </p:cNvPr>
          <p:cNvSpPr/>
          <p:nvPr/>
        </p:nvSpPr>
        <p:spPr>
          <a:xfrm>
            <a:off x="1360665" y="4123822"/>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上下が反転</a:t>
            </a:r>
          </a:p>
        </p:txBody>
      </p:sp>
      <p:sp>
        <p:nvSpPr>
          <p:cNvPr id="91" name="フローチャート: 判断 90">
            <a:extLst>
              <a:ext uri="{FF2B5EF4-FFF2-40B4-BE49-F238E27FC236}">
                <a16:creationId xmlns:a16="http://schemas.microsoft.com/office/drawing/2014/main" id="{429AEFEB-F6FE-453A-B2F4-833D2A4E66B9}"/>
              </a:ext>
            </a:extLst>
          </p:cNvPr>
          <p:cNvSpPr/>
          <p:nvPr/>
        </p:nvSpPr>
        <p:spPr>
          <a:xfrm>
            <a:off x="1360665" y="4983386"/>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左右が反転</a:t>
            </a:r>
            <a:endParaRPr kumimoji="1" lang="ja-JP" altLang="en-US" sz="1600" dirty="0">
              <a:solidFill>
                <a:schemeClr val="tx1"/>
              </a:solidFill>
            </a:endParaRPr>
          </a:p>
        </p:txBody>
      </p:sp>
      <p:sp>
        <p:nvSpPr>
          <p:cNvPr id="92" name="正方形/長方形 91">
            <a:extLst>
              <a:ext uri="{FF2B5EF4-FFF2-40B4-BE49-F238E27FC236}">
                <a16:creationId xmlns:a16="http://schemas.microsoft.com/office/drawing/2014/main" id="{01A0E89B-CD8C-4DBB-ABDB-2B62A8D75F3C}"/>
              </a:ext>
            </a:extLst>
          </p:cNvPr>
          <p:cNvSpPr/>
          <p:nvPr/>
        </p:nvSpPr>
        <p:spPr>
          <a:xfrm>
            <a:off x="1360665" y="3263853"/>
            <a:ext cx="1584176" cy="576064"/>
          </a:xfrm>
          <a:prstGeom prst="rect">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実像と比較</a:t>
            </a:r>
          </a:p>
        </p:txBody>
      </p:sp>
      <p:sp>
        <p:nvSpPr>
          <p:cNvPr id="93" name="テキスト ボックス 92">
            <a:extLst>
              <a:ext uri="{FF2B5EF4-FFF2-40B4-BE49-F238E27FC236}">
                <a16:creationId xmlns:a16="http://schemas.microsoft.com/office/drawing/2014/main" id="{0A133C59-75FC-49B5-92DF-8C0338788F39}"/>
              </a:ext>
            </a:extLst>
          </p:cNvPr>
          <p:cNvSpPr txBox="1"/>
          <p:nvPr/>
        </p:nvSpPr>
        <p:spPr>
          <a:xfrm>
            <a:off x="2272876" y="5606517"/>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95" name="テキスト ボックス 94">
            <a:extLst>
              <a:ext uri="{FF2B5EF4-FFF2-40B4-BE49-F238E27FC236}">
                <a16:creationId xmlns:a16="http://schemas.microsoft.com/office/drawing/2014/main" id="{AD96EA91-D858-48A2-AA69-64B5F90A4343}"/>
              </a:ext>
            </a:extLst>
          </p:cNvPr>
          <p:cNvSpPr txBox="1"/>
          <p:nvPr/>
        </p:nvSpPr>
        <p:spPr>
          <a:xfrm>
            <a:off x="2272876" y="4749303"/>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96" name="テキスト ボックス 95">
            <a:extLst>
              <a:ext uri="{FF2B5EF4-FFF2-40B4-BE49-F238E27FC236}">
                <a16:creationId xmlns:a16="http://schemas.microsoft.com/office/drawing/2014/main" id="{BD333AC4-FA0F-4332-9EF3-75FAF1830F7E}"/>
              </a:ext>
            </a:extLst>
          </p:cNvPr>
          <p:cNvSpPr txBox="1"/>
          <p:nvPr/>
        </p:nvSpPr>
        <p:spPr>
          <a:xfrm>
            <a:off x="3037254" y="4467567"/>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97" name="テキスト ボックス 96">
            <a:extLst>
              <a:ext uri="{FF2B5EF4-FFF2-40B4-BE49-F238E27FC236}">
                <a16:creationId xmlns:a16="http://schemas.microsoft.com/office/drawing/2014/main" id="{AFC001E1-8D8A-4F72-AF5B-1EE20FD93737}"/>
              </a:ext>
            </a:extLst>
          </p:cNvPr>
          <p:cNvSpPr txBox="1"/>
          <p:nvPr/>
        </p:nvSpPr>
        <p:spPr>
          <a:xfrm>
            <a:off x="3037254" y="5323101"/>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98" name="フローチャート: 端子 97">
            <a:extLst>
              <a:ext uri="{FF2B5EF4-FFF2-40B4-BE49-F238E27FC236}">
                <a16:creationId xmlns:a16="http://schemas.microsoft.com/office/drawing/2014/main" id="{F42DB50C-0914-4FA3-BE6C-04A559A9DA91}"/>
              </a:ext>
            </a:extLst>
          </p:cNvPr>
          <p:cNvSpPr/>
          <p:nvPr/>
        </p:nvSpPr>
        <p:spPr>
          <a:xfrm>
            <a:off x="5854641" y="6187717"/>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反転しない</a:t>
            </a:r>
          </a:p>
        </p:txBody>
      </p:sp>
      <p:cxnSp>
        <p:nvCxnSpPr>
          <p:cNvPr id="99" name="直線矢印コネクタ 63">
            <a:extLst>
              <a:ext uri="{FF2B5EF4-FFF2-40B4-BE49-F238E27FC236}">
                <a16:creationId xmlns:a16="http://schemas.microsoft.com/office/drawing/2014/main" id="{9A6D562D-6D6A-4272-A512-2F4A7FBDFAC6}"/>
              </a:ext>
            </a:extLst>
          </p:cNvPr>
          <p:cNvCxnSpPr>
            <a:cxnSpLocks/>
            <a:stCxn id="89" idx="2"/>
            <a:endCxn id="109" idx="0"/>
          </p:cNvCxnSpPr>
          <p:nvPr/>
        </p:nvCxnSpPr>
        <p:spPr>
          <a:xfrm rot="16200000" flipH="1">
            <a:off x="5648766" y="3123190"/>
            <a:ext cx="281236" cy="1714689"/>
          </a:xfrm>
          <a:prstGeom prst="bentConnector3">
            <a:avLst>
              <a:gd name="adj1" fmla="val 50000"/>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00" name="直線矢印コネクタ 95">
            <a:extLst>
              <a:ext uri="{FF2B5EF4-FFF2-40B4-BE49-F238E27FC236}">
                <a16:creationId xmlns:a16="http://schemas.microsoft.com/office/drawing/2014/main" id="{C8ECEEF5-723F-4EE3-9DA2-85A945FC1C19}"/>
              </a:ext>
            </a:extLst>
          </p:cNvPr>
          <p:cNvCxnSpPr>
            <a:cxnSpLocks/>
            <a:stCxn id="70" idx="3"/>
            <a:endCxn id="89" idx="0"/>
          </p:cNvCxnSpPr>
          <p:nvPr/>
        </p:nvCxnSpPr>
        <p:spPr>
          <a:xfrm>
            <a:off x="2944841" y="2692832"/>
            <a:ext cx="1987199" cy="571021"/>
          </a:xfrm>
          <a:prstGeom prst="bentConnector2">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01" name="直線矢印コネクタ 42">
            <a:extLst>
              <a:ext uri="{FF2B5EF4-FFF2-40B4-BE49-F238E27FC236}">
                <a16:creationId xmlns:a16="http://schemas.microsoft.com/office/drawing/2014/main" id="{AC4F655F-85AC-446F-A5AE-DB141C5DD520}"/>
              </a:ext>
            </a:extLst>
          </p:cNvPr>
          <p:cNvCxnSpPr>
            <a:cxnSpLocks/>
            <a:stCxn id="70" idx="2"/>
            <a:endCxn id="92" idx="0"/>
          </p:cNvCxnSpPr>
          <p:nvPr/>
        </p:nvCxnSpPr>
        <p:spPr>
          <a:xfrm>
            <a:off x="2152753" y="2980864"/>
            <a:ext cx="0" cy="28298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02" name="テキスト ボックス 101">
            <a:extLst>
              <a:ext uri="{FF2B5EF4-FFF2-40B4-BE49-F238E27FC236}">
                <a16:creationId xmlns:a16="http://schemas.microsoft.com/office/drawing/2014/main" id="{9F211A76-DEAA-4E05-B5FC-10B948B71EA0}"/>
              </a:ext>
            </a:extLst>
          </p:cNvPr>
          <p:cNvSpPr txBox="1"/>
          <p:nvPr/>
        </p:nvSpPr>
        <p:spPr>
          <a:xfrm>
            <a:off x="2277685" y="3031200"/>
            <a:ext cx="426399" cy="184666"/>
          </a:xfrm>
          <a:prstGeom prst="rect">
            <a:avLst/>
          </a:prstGeom>
          <a:solidFill>
            <a:schemeClr val="bg1"/>
          </a:solidFill>
          <a:effectLst>
            <a:softEdge rad="25400"/>
          </a:effectLst>
        </p:spPr>
        <p:txBody>
          <a:bodyPr wrap="none" lIns="0" tIns="0" rIns="0" bIns="0" rtlCol="0">
            <a:spAutoFit/>
          </a:bodyPr>
          <a:lstStyle/>
          <a:p>
            <a:r>
              <a:rPr lang="ja-JP" altLang="en-US" sz="1200" dirty="0"/>
              <a:t>見える</a:t>
            </a:r>
            <a:endParaRPr kumimoji="1" lang="ja-JP" altLang="en-US" sz="1200" dirty="0"/>
          </a:p>
        </p:txBody>
      </p:sp>
      <p:sp>
        <p:nvSpPr>
          <p:cNvPr id="103" name="フローチャート: 判断 102">
            <a:extLst>
              <a:ext uri="{FF2B5EF4-FFF2-40B4-BE49-F238E27FC236}">
                <a16:creationId xmlns:a16="http://schemas.microsoft.com/office/drawing/2014/main" id="{6AEFF4E8-353F-4235-BCCA-99FE3471AB39}"/>
              </a:ext>
            </a:extLst>
          </p:cNvPr>
          <p:cNvSpPr/>
          <p:nvPr/>
        </p:nvSpPr>
        <p:spPr>
          <a:xfrm>
            <a:off x="1360665" y="5842951"/>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前後が反転</a:t>
            </a:r>
            <a:endParaRPr kumimoji="1" lang="ja-JP" altLang="en-US" sz="1600" dirty="0">
              <a:solidFill>
                <a:schemeClr val="tx1"/>
              </a:solidFill>
            </a:endParaRPr>
          </a:p>
        </p:txBody>
      </p:sp>
      <p:cxnSp>
        <p:nvCxnSpPr>
          <p:cNvPr id="104" name="直線矢印コネクタ 103">
            <a:extLst>
              <a:ext uri="{FF2B5EF4-FFF2-40B4-BE49-F238E27FC236}">
                <a16:creationId xmlns:a16="http://schemas.microsoft.com/office/drawing/2014/main" id="{48201987-84B4-4A53-9C92-397A5B1365C1}"/>
              </a:ext>
            </a:extLst>
          </p:cNvPr>
          <p:cNvCxnSpPr>
            <a:cxnSpLocks/>
            <a:stCxn id="103" idx="3"/>
            <a:endCxn id="84" idx="1"/>
          </p:cNvCxnSpPr>
          <p:nvPr/>
        </p:nvCxnSpPr>
        <p:spPr>
          <a:xfrm>
            <a:off x="2944841" y="6130983"/>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05" name="直線矢印コネクタ 93">
            <a:extLst>
              <a:ext uri="{FF2B5EF4-FFF2-40B4-BE49-F238E27FC236}">
                <a16:creationId xmlns:a16="http://schemas.microsoft.com/office/drawing/2014/main" id="{7F4BEA9E-AE83-4254-87A6-6AD08AC59988}"/>
              </a:ext>
            </a:extLst>
          </p:cNvPr>
          <p:cNvCxnSpPr>
            <a:cxnSpLocks/>
            <a:stCxn id="103" idx="2"/>
            <a:endCxn id="98" idx="1"/>
          </p:cNvCxnSpPr>
          <p:nvPr/>
        </p:nvCxnSpPr>
        <p:spPr>
          <a:xfrm rot="16200000" flipH="1">
            <a:off x="3975330" y="4596438"/>
            <a:ext cx="56734" cy="3701888"/>
          </a:xfrm>
          <a:prstGeom prst="bentConnector2">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06" name="テキスト ボックス 105">
            <a:extLst>
              <a:ext uri="{FF2B5EF4-FFF2-40B4-BE49-F238E27FC236}">
                <a16:creationId xmlns:a16="http://schemas.microsoft.com/office/drawing/2014/main" id="{702075BF-89EE-452E-96AD-695ED5667C1F}"/>
              </a:ext>
            </a:extLst>
          </p:cNvPr>
          <p:cNvSpPr txBox="1"/>
          <p:nvPr/>
        </p:nvSpPr>
        <p:spPr>
          <a:xfrm>
            <a:off x="3037254" y="6182665"/>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107" name="テキスト ボックス 106">
            <a:extLst>
              <a:ext uri="{FF2B5EF4-FFF2-40B4-BE49-F238E27FC236}">
                <a16:creationId xmlns:a16="http://schemas.microsoft.com/office/drawing/2014/main" id="{A67007A6-9191-4711-9411-9818AD25196D}"/>
              </a:ext>
            </a:extLst>
          </p:cNvPr>
          <p:cNvSpPr txBox="1"/>
          <p:nvPr/>
        </p:nvSpPr>
        <p:spPr>
          <a:xfrm>
            <a:off x="2272876" y="6527432"/>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108" name="テキスト ボックス 107">
            <a:extLst>
              <a:ext uri="{FF2B5EF4-FFF2-40B4-BE49-F238E27FC236}">
                <a16:creationId xmlns:a16="http://schemas.microsoft.com/office/drawing/2014/main" id="{60B31C81-06B1-476D-9895-565000BED14A}"/>
              </a:ext>
            </a:extLst>
          </p:cNvPr>
          <p:cNvSpPr txBox="1"/>
          <p:nvPr/>
        </p:nvSpPr>
        <p:spPr>
          <a:xfrm>
            <a:off x="3269651" y="2742143"/>
            <a:ext cx="578685" cy="184666"/>
          </a:xfrm>
          <a:prstGeom prst="rect">
            <a:avLst/>
          </a:prstGeom>
          <a:solidFill>
            <a:schemeClr val="bg1"/>
          </a:solidFill>
          <a:effectLst>
            <a:softEdge rad="25400"/>
          </a:effectLst>
        </p:spPr>
        <p:txBody>
          <a:bodyPr wrap="none" lIns="0" tIns="0" rIns="0" bIns="0" rtlCol="0">
            <a:spAutoFit/>
          </a:bodyPr>
          <a:lstStyle/>
          <a:p>
            <a:r>
              <a:rPr lang="ja-JP" altLang="en-US" sz="1200" dirty="0"/>
              <a:t>見えない</a:t>
            </a:r>
            <a:endParaRPr kumimoji="1" lang="ja-JP" altLang="en-US" sz="1200" dirty="0"/>
          </a:p>
        </p:txBody>
      </p:sp>
      <p:sp>
        <p:nvSpPr>
          <p:cNvPr id="109" name="フローチャート: 判断 108">
            <a:extLst>
              <a:ext uri="{FF2B5EF4-FFF2-40B4-BE49-F238E27FC236}">
                <a16:creationId xmlns:a16="http://schemas.microsoft.com/office/drawing/2014/main" id="{099A1CD0-2A1A-4905-B98B-6481D8703E34}"/>
              </a:ext>
            </a:extLst>
          </p:cNvPr>
          <p:cNvSpPr/>
          <p:nvPr/>
        </p:nvSpPr>
        <p:spPr>
          <a:xfrm>
            <a:off x="5854641" y="4121153"/>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上下が反転</a:t>
            </a:r>
          </a:p>
        </p:txBody>
      </p:sp>
      <p:sp>
        <p:nvSpPr>
          <p:cNvPr id="110" name="フローチャート: 判断 109">
            <a:extLst>
              <a:ext uri="{FF2B5EF4-FFF2-40B4-BE49-F238E27FC236}">
                <a16:creationId xmlns:a16="http://schemas.microsoft.com/office/drawing/2014/main" id="{8568FF5D-0B19-49EE-B40D-645F4850B51E}"/>
              </a:ext>
            </a:extLst>
          </p:cNvPr>
          <p:cNvSpPr/>
          <p:nvPr/>
        </p:nvSpPr>
        <p:spPr>
          <a:xfrm>
            <a:off x="5854641" y="4980717"/>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左右が反転</a:t>
            </a:r>
            <a:endParaRPr kumimoji="1" lang="ja-JP" altLang="en-US" sz="1600" dirty="0">
              <a:solidFill>
                <a:schemeClr val="tx1"/>
              </a:solidFill>
            </a:endParaRPr>
          </a:p>
        </p:txBody>
      </p:sp>
      <p:cxnSp>
        <p:nvCxnSpPr>
          <p:cNvPr id="111" name="直線矢印コネクタ 110">
            <a:extLst>
              <a:ext uri="{FF2B5EF4-FFF2-40B4-BE49-F238E27FC236}">
                <a16:creationId xmlns:a16="http://schemas.microsoft.com/office/drawing/2014/main" id="{D399C91C-CD26-4D47-A00E-C60F57C2073B}"/>
              </a:ext>
            </a:extLst>
          </p:cNvPr>
          <p:cNvCxnSpPr>
            <a:cxnSpLocks/>
            <a:stCxn id="109" idx="1"/>
            <a:endCxn id="87" idx="3"/>
          </p:cNvCxnSpPr>
          <p:nvPr/>
        </p:nvCxnSpPr>
        <p:spPr>
          <a:xfrm flipH="1">
            <a:off x="5191829" y="4409185"/>
            <a:ext cx="662812" cy="266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12" name="直線矢印コネクタ 111">
            <a:extLst>
              <a:ext uri="{FF2B5EF4-FFF2-40B4-BE49-F238E27FC236}">
                <a16:creationId xmlns:a16="http://schemas.microsoft.com/office/drawing/2014/main" id="{F7A5E346-B654-41B0-AB9E-3841BBDE5E63}"/>
              </a:ext>
            </a:extLst>
          </p:cNvPr>
          <p:cNvCxnSpPr>
            <a:cxnSpLocks/>
            <a:stCxn id="110" idx="1"/>
            <a:endCxn id="83" idx="3"/>
          </p:cNvCxnSpPr>
          <p:nvPr/>
        </p:nvCxnSpPr>
        <p:spPr>
          <a:xfrm flipH="1">
            <a:off x="5191829" y="5268749"/>
            <a:ext cx="662812" cy="266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13" name="テキスト ボックス 112">
            <a:extLst>
              <a:ext uri="{FF2B5EF4-FFF2-40B4-BE49-F238E27FC236}">
                <a16:creationId xmlns:a16="http://schemas.microsoft.com/office/drawing/2014/main" id="{CD07F6E2-9A5C-4C55-9F36-002945B0D189}"/>
              </a:ext>
            </a:extLst>
          </p:cNvPr>
          <p:cNvSpPr txBox="1"/>
          <p:nvPr/>
        </p:nvSpPr>
        <p:spPr>
          <a:xfrm>
            <a:off x="5436096" y="4461271"/>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114" name="テキスト ボックス 113">
            <a:extLst>
              <a:ext uri="{FF2B5EF4-FFF2-40B4-BE49-F238E27FC236}">
                <a16:creationId xmlns:a16="http://schemas.microsoft.com/office/drawing/2014/main" id="{C7E75A4F-9B33-44A7-ACA7-8454B59881B9}"/>
              </a:ext>
            </a:extLst>
          </p:cNvPr>
          <p:cNvSpPr txBox="1"/>
          <p:nvPr/>
        </p:nvSpPr>
        <p:spPr>
          <a:xfrm>
            <a:off x="5436096" y="5316805"/>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cxnSp>
        <p:nvCxnSpPr>
          <p:cNvPr id="144" name="直線矢印コネクタ 143">
            <a:extLst>
              <a:ext uri="{FF2B5EF4-FFF2-40B4-BE49-F238E27FC236}">
                <a16:creationId xmlns:a16="http://schemas.microsoft.com/office/drawing/2014/main" id="{A2AE7886-299A-44CC-9282-33B9045EB6B8}"/>
              </a:ext>
            </a:extLst>
          </p:cNvPr>
          <p:cNvCxnSpPr>
            <a:cxnSpLocks/>
            <a:stCxn id="109" idx="2"/>
            <a:endCxn id="110" idx="0"/>
          </p:cNvCxnSpPr>
          <p:nvPr/>
        </p:nvCxnSpPr>
        <p:spPr>
          <a:xfrm>
            <a:off x="6646729" y="4697217"/>
            <a:ext cx="0" cy="283500"/>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45" name="テキスト ボックス 144">
            <a:extLst>
              <a:ext uri="{FF2B5EF4-FFF2-40B4-BE49-F238E27FC236}">
                <a16:creationId xmlns:a16="http://schemas.microsoft.com/office/drawing/2014/main" id="{C3C1BA8D-95DE-41BC-A167-EDAA76FC1900}"/>
              </a:ext>
            </a:extLst>
          </p:cNvPr>
          <p:cNvSpPr txBox="1"/>
          <p:nvPr/>
        </p:nvSpPr>
        <p:spPr>
          <a:xfrm>
            <a:off x="5973227" y="5620025"/>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147" name="テキスト ボックス 146">
            <a:extLst>
              <a:ext uri="{FF2B5EF4-FFF2-40B4-BE49-F238E27FC236}">
                <a16:creationId xmlns:a16="http://schemas.microsoft.com/office/drawing/2014/main" id="{B5829EC9-F474-47C2-9030-78A4C3ED2876}"/>
              </a:ext>
            </a:extLst>
          </p:cNvPr>
          <p:cNvSpPr txBox="1"/>
          <p:nvPr/>
        </p:nvSpPr>
        <p:spPr>
          <a:xfrm>
            <a:off x="5973227" y="4762811"/>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cxnSp>
        <p:nvCxnSpPr>
          <p:cNvPr id="62" name="直線矢印コネクタ 61">
            <a:extLst>
              <a:ext uri="{FF2B5EF4-FFF2-40B4-BE49-F238E27FC236}">
                <a16:creationId xmlns:a16="http://schemas.microsoft.com/office/drawing/2014/main" id="{7C8F7B1F-7A53-415E-BF56-406A5CBD2729}"/>
              </a:ext>
            </a:extLst>
          </p:cNvPr>
          <p:cNvCxnSpPr>
            <a:cxnSpLocks/>
            <a:stCxn id="63" idx="2"/>
          </p:cNvCxnSpPr>
          <p:nvPr/>
        </p:nvCxnSpPr>
        <p:spPr>
          <a:xfrm>
            <a:off x="2152753" y="2121194"/>
            <a:ext cx="0" cy="28350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63" name="フローチャート: 判断 62">
            <a:extLst>
              <a:ext uri="{FF2B5EF4-FFF2-40B4-BE49-F238E27FC236}">
                <a16:creationId xmlns:a16="http://schemas.microsoft.com/office/drawing/2014/main" id="{CB8643F9-17C8-4D97-BB5D-46501B23F79F}"/>
              </a:ext>
            </a:extLst>
          </p:cNvPr>
          <p:cNvSpPr/>
          <p:nvPr/>
        </p:nvSpPr>
        <p:spPr>
          <a:xfrm>
            <a:off x="1360665" y="1545130"/>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文字が映る</a:t>
            </a:r>
          </a:p>
        </p:txBody>
      </p:sp>
      <p:cxnSp>
        <p:nvCxnSpPr>
          <p:cNvPr id="64" name="直線矢印コネクタ 42">
            <a:extLst>
              <a:ext uri="{FF2B5EF4-FFF2-40B4-BE49-F238E27FC236}">
                <a16:creationId xmlns:a16="http://schemas.microsoft.com/office/drawing/2014/main" id="{65407F0A-3193-4063-944F-623B40BEDFA5}"/>
              </a:ext>
            </a:extLst>
          </p:cNvPr>
          <p:cNvCxnSpPr>
            <a:cxnSpLocks/>
            <a:stCxn id="63" idx="1"/>
            <a:endCxn id="92" idx="1"/>
          </p:cNvCxnSpPr>
          <p:nvPr/>
        </p:nvCxnSpPr>
        <p:spPr>
          <a:xfrm rot="10800000" flipV="1">
            <a:off x="1360665" y="1833161"/>
            <a:ext cx="12700" cy="1718723"/>
          </a:xfrm>
          <a:prstGeom prst="bentConnector3">
            <a:avLst>
              <a:gd name="adj1" fmla="val 1800000"/>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67" name="テキスト ボックス 66">
            <a:extLst>
              <a:ext uri="{FF2B5EF4-FFF2-40B4-BE49-F238E27FC236}">
                <a16:creationId xmlns:a16="http://schemas.microsoft.com/office/drawing/2014/main" id="{B011E982-8F59-409D-8FBB-03B915C5E9B2}"/>
              </a:ext>
            </a:extLst>
          </p:cNvPr>
          <p:cNvSpPr txBox="1"/>
          <p:nvPr/>
        </p:nvSpPr>
        <p:spPr>
          <a:xfrm>
            <a:off x="672205" y="1711841"/>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68" name="テキスト ボックス 67">
            <a:extLst>
              <a:ext uri="{FF2B5EF4-FFF2-40B4-BE49-F238E27FC236}">
                <a16:creationId xmlns:a16="http://schemas.microsoft.com/office/drawing/2014/main" id="{389B9CBE-290B-4AC5-8C00-AD9E5760A097}"/>
              </a:ext>
            </a:extLst>
          </p:cNvPr>
          <p:cNvSpPr txBox="1"/>
          <p:nvPr/>
        </p:nvSpPr>
        <p:spPr>
          <a:xfrm>
            <a:off x="2338599" y="2168346"/>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148" name="フリーフォーム 54">
            <a:extLst>
              <a:ext uri="{FF2B5EF4-FFF2-40B4-BE49-F238E27FC236}">
                <a16:creationId xmlns:a16="http://schemas.microsoft.com/office/drawing/2014/main" id="{08EB4FA6-1930-465D-8E07-D0FF61BA5C72}"/>
              </a:ext>
            </a:extLst>
          </p:cNvPr>
          <p:cNvSpPr/>
          <p:nvPr/>
        </p:nvSpPr>
        <p:spPr>
          <a:xfrm>
            <a:off x="2211714" y="2050228"/>
            <a:ext cx="553531" cy="43571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149" name="フリーフォーム 54">
            <a:extLst>
              <a:ext uri="{FF2B5EF4-FFF2-40B4-BE49-F238E27FC236}">
                <a16:creationId xmlns:a16="http://schemas.microsoft.com/office/drawing/2014/main" id="{4AE36900-FBCD-46CC-B8FA-C1D70A5B816C}"/>
              </a:ext>
            </a:extLst>
          </p:cNvPr>
          <p:cNvSpPr/>
          <p:nvPr/>
        </p:nvSpPr>
        <p:spPr>
          <a:xfrm>
            <a:off x="3144255" y="2622398"/>
            <a:ext cx="813878" cy="43571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150" name="フリーフォーム 54">
            <a:extLst>
              <a:ext uri="{FF2B5EF4-FFF2-40B4-BE49-F238E27FC236}">
                <a16:creationId xmlns:a16="http://schemas.microsoft.com/office/drawing/2014/main" id="{92FC9556-A63E-4EE3-93C5-D2612CE4CC03}"/>
              </a:ext>
            </a:extLst>
          </p:cNvPr>
          <p:cNvSpPr/>
          <p:nvPr/>
        </p:nvSpPr>
        <p:spPr>
          <a:xfrm>
            <a:off x="5907379" y="4637287"/>
            <a:ext cx="553531" cy="43571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151" name="フリーフォーム 54">
            <a:extLst>
              <a:ext uri="{FF2B5EF4-FFF2-40B4-BE49-F238E27FC236}">
                <a16:creationId xmlns:a16="http://schemas.microsoft.com/office/drawing/2014/main" id="{03C34578-78AF-4F9D-A473-23E8BD0A08AE}"/>
              </a:ext>
            </a:extLst>
          </p:cNvPr>
          <p:cNvSpPr/>
          <p:nvPr/>
        </p:nvSpPr>
        <p:spPr>
          <a:xfrm>
            <a:off x="5311696" y="5207891"/>
            <a:ext cx="553531" cy="43571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Tree>
    <p:extLst>
      <p:ext uri="{BB962C8B-B14F-4D97-AF65-F5344CB8AC3E}">
        <p14:creationId xmlns:p14="http://schemas.microsoft.com/office/powerpoint/2010/main" val="244483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1" nodeType="clickEffect">
                                  <p:stCondLst>
                                    <p:cond delay="0"/>
                                  </p:stCondLst>
                                  <p:childTnLst>
                                    <p:set>
                                      <p:cBhvr>
                                        <p:cTn id="6" dur="indefinite"/>
                                        <p:tgtEl>
                                          <p:spTgt spid="81"/>
                                        </p:tgtEl>
                                        <p:attrNameLst>
                                          <p:attrName>fillcolor</p:attrName>
                                        </p:attrNameLst>
                                      </p:cBhvr>
                                      <p:to>
                                        <p:clrVal>
                                          <a:srgbClr val="CCFFFF"/>
                                        </p:clrVal>
                                      </p:to>
                                    </p:set>
                                    <p:set>
                                      <p:cBhvr>
                                        <p:cTn id="7" dur="indefinite"/>
                                        <p:tgtEl>
                                          <p:spTgt spid="81"/>
                                        </p:tgtEl>
                                        <p:attrNameLst>
                                          <p:attrName>fill.type</p:attrName>
                                        </p:attrNameLst>
                                      </p:cBhvr>
                                      <p:to>
                                        <p:strVal val="solid"/>
                                      </p:to>
                                    </p:set>
                                    <p:set>
                                      <p:cBhvr>
                                        <p:cTn id="8" dur="indefinite"/>
                                        <p:tgtEl>
                                          <p:spTgt spid="81"/>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1" nodeType="clickEffect">
                                  <p:stCondLst>
                                    <p:cond delay="0"/>
                                  </p:stCondLst>
                                  <p:childTnLst>
                                    <p:set>
                                      <p:cBhvr>
                                        <p:cTn id="12" dur="indefinite"/>
                                        <p:tgtEl>
                                          <p:spTgt spid="63"/>
                                        </p:tgtEl>
                                        <p:attrNameLst>
                                          <p:attrName>fillcolor</p:attrName>
                                        </p:attrNameLst>
                                      </p:cBhvr>
                                      <p:to>
                                        <p:clrVal>
                                          <a:srgbClr val="FFFFCC"/>
                                        </p:clrVal>
                                      </p:to>
                                    </p:set>
                                    <p:set>
                                      <p:cBhvr>
                                        <p:cTn id="13" dur="indefinite"/>
                                        <p:tgtEl>
                                          <p:spTgt spid="63"/>
                                        </p:tgtEl>
                                        <p:attrNameLst>
                                          <p:attrName>fill.type</p:attrName>
                                        </p:attrNameLst>
                                      </p:cBhvr>
                                      <p:to>
                                        <p:strVal val="solid"/>
                                      </p:to>
                                    </p:set>
                                    <p:set>
                                      <p:cBhvr>
                                        <p:cTn id="14" dur="indefinite"/>
                                        <p:tgtEl>
                                          <p:spTgt spid="63"/>
                                        </p:tgtEl>
                                        <p:attrNameLst>
                                          <p:attrName>fill.on</p:attrName>
                                        </p:attrNameLst>
                                      </p:cBhvr>
                                      <p:to>
                                        <p:strVal val="true"/>
                                      </p:to>
                                    </p:set>
                                  </p:childTnLst>
                                </p:cTn>
                              </p:par>
                            </p:childTnLst>
                          </p:cTn>
                        </p:par>
                        <p:par>
                          <p:cTn id="15" fill="hold">
                            <p:stCondLst>
                              <p:cond delay="0"/>
                            </p:stCondLst>
                            <p:childTnLst>
                              <p:par>
                                <p:cTn id="16" presetID="1" presetClass="entr" presetSubtype="0" fill="hold" grpId="0" nodeType="afterEffect">
                                  <p:stCondLst>
                                    <p:cond delay="500"/>
                                  </p:stCondLst>
                                  <p:childTnLst>
                                    <p:set>
                                      <p:cBhvr>
                                        <p:cTn id="17" dur="1" fill="hold">
                                          <p:stCondLst>
                                            <p:cond delay="0"/>
                                          </p:stCondLst>
                                        </p:cTn>
                                        <p:tgtEl>
                                          <p:spTgt spid="14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mph" presetSubtype="1" nodeType="clickEffect">
                                  <p:stCondLst>
                                    <p:cond delay="0"/>
                                  </p:stCondLst>
                                  <p:childTnLst>
                                    <p:set>
                                      <p:cBhvr>
                                        <p:cTn id="21" dur="indefinite"/>
                                        <p:tgtEl>
                                          <p:spTgt spid="70"/>
                                        </p:tgtEl>
                                        <p:attrNameLst>
                                          <p:attrName>fillcolor</p:attrName>
                                        </p:attrNameLst>
                                      </p:cBhvr>
                                      <p:to>
                                        <p:clrVal>
                                          <a:srgbClr val="FFFFCC"/>
                                        </p:clrVal>
                                      </p:to>
                                    </p:set>
                                    <p:set>
                                      <p:cBhvr>
                                        <p:cTn id="22" dur="indefinite"/>
                                        <p:tgtEl>
                                          <p:spTgt spid="70"/>
                                        </p:tgtEl>
                                        <p:attrNameLst>
                                          <p:attrName>fill.type</p:attrName>
                                        </p:attrNameLst>
                                      </p:cBhvr>
                                      <p:to>
                                        <p:strVal val="solid"/>
                                      </p:to>
                                    </p:set>
                                    <p:set>
                                      <p:cBhvr>
                                        <p:cTn id="23" dur="indefinite"/>
                                        <p:tgtEl>
                                          <p:spTgt spid="70"/>
                                        </p:tgtEl>
                                        <p:attrNameLst>
                                          <p:attrName>fill.on</p:attrName>
                                        </p:attrNameLst>
                                      </p:cBhvr>
                                      <p:to>
                                        <p:strVal val="true"/>
                                      </p:to>
                                    </p:set>
                                  </p:childTnLst>
                                </p:cTn>
                              </p:par>
                            </p:childTnLst>
                          </p:cTn>
                        </p:par>
                        <p:par>
                          <p:cTn id="24" fill="hold">
                            <p:stCondLst>
                              <p:cond delay="0"/>
                            </p:stCondLst>
                            <p:childTnLst>
                              <p:par>
                                <p:cTn id="25" presetID="1" presetClass="entr" presetSubtype="0" fill="hold" grpId="0" nodeType="afterEffect">
                                  <p:stCondLst>
                                    <p:cond delay="500"/>
                                  </p:stCondLst>
                                  <p:childTnLst>
                                    <p:set>
                                      <p:cBhvr>
                                        <p:cTn id="26" dur="1" fill="hold">
                                          <p:stCondLst>
                                            <p:cond delay="0"/>
                                          </p:stCondLst>
                                        </p:cTn>
                                        <p:tgtEl>
                                          <p:spTgt spid="1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1" nodeType="clickEffect">
                                  <p:stCondLst>
                                    <p:cond delay="0"/>
                                  </p:stCondLst>
                                  <p:childTnLst>
                                    <p:set>
                                      <p:cBhvr>
                                        <p:cTn id="30" dur="indefinite"/>
                                        <p:tgtEl>
                                          <p:spTgt spid="89"/>
                                        </p:tgtEl>
                                        <p:attrNameLst>
                                          <p:attrName>fillcolor</p:attrName>
                                        </p:attrNameLst>
                                      </p:cBhvr>
                                      <p:to>
                                        <p:clrVal>
                                          <a:srgbClr val="CCFFFF"/>
                                        </p:clrVal>
                                      </p:to>
                                    </p:set>
                                    <p:set>
                                      <p:cBhvr>
                                        <p:cTn id="31" dur="indefinite"/>
                                        <p:tgtEl>
                                          <p:spTgt spid="89"/>
                                        </p:tgtEl>
                                        <p:attrNameLst>
                                          <p:attrName>fill.type</p:attrName>
                                        </p:attrNameLst>
                                      </p:cBhvr>
                                      <p:to>
                                        <p:strVal val="solid"/>
                                      </p:to>
                                    </p:set>
                                    <p:set>
                                      <p:cBhvr>
                                        <p:cTn id="32" dur="indefinite"/>
                                        <p:tgtEl>
                                          <p:spTgt spid="89"/>
                                        </p:tgtEl>
                                        <p:attrNameLst>
                                          <p:attrName>fill.on</p:attrName>
                                        </p:attrNameLst>
                                      </p:cBhvr>
                                      <p:to>
                                        <p:strVal val="true"/>
                                      </p:to>
                                    </p:set>
                                  </p:childTnLst>
                                </p:cTn>
                              </p:par>
                            </p:childTnLst>
                          </p:cTn>
                        </p:par>
                        <p:par>
                          <p:cTn id="33" fill="hold">
                            <p:stCondLst>
                              <p:cond delay="0"/>
                            </p:stCondLst>
                            <p:childTnLst>
                              <p:par>
                                <p:cTn id="34" presetID="1" presetClass="entr" presetSubtype="0" fill="hold" nodeType="afterEffect">
                                  <p:stCondLst>
                                    <p:cond delay="500"/>
                                  </p:stCondLst>
                                  <p:childTnLst>
                                    <p:set>
                                      <p:cBhvr>
                                        <p:cTn id="35" dur="1" fill="hold">
                                          <p:stCondLst>
                                            <p:cond delay="0"/>
                                          </p:stCondLst>
                                        </p:cTn>
                                        <p:tgtEl>
                                          <p:spTgt spid="59"/>
                                        </p:tgtEl>
                                        <p:attrNameLst>
                                          <p:attrName>style.visibility</p:attrName>
                                        </p:attrNameLst>
                                      </p:cBhvr>
                                      <p:to>
                                        <p:strVal val="visible"/>
                                      </p:to>
                                    </p:set>
                                  </p:childTnLst>
                                </p:cTn>
                              </p:par>
                            </p:childTnLst>
                          </p:cTn>
                        </p:par>
                        <p:par>
                          <p:cTn id="36" fill="hold">
                            <p:stCondLst>
                              <p:cond delay="500"/>
                            </p:stCondLst>
                            <p:childTnLst>
                              <p:par>
                                <p:cTn id="37" presetID="1" presetClass="entr" presetSubtype="0" fill="hold" grpId="0" nodeType="afterEffect">
                                  <p:stCondLst>
                                    <p:cond delay="500"/>
                                  </p:stCondLst>
                                  <p:childTnLst>
                                    <p:set>
                                      <p:cBhvr>
                                        <p:cTn id="38" dur="1" fill="hold">
                                          <p:stCondLst>
                                            <p:cond delay="0"/>
                                          </p:stCondLst>
                                        </p:cTn>
                                        <p:tgtEl>
                                          <p:spTgt spid="54"/>
                                        </p:tgtEl>
                                        <p:attrNameLst>
                                          <p:attrName>style.visibility</p:attrName>
                                        </p:attrNameLst>
                                      </p:cBhvr>
                                      <p:to>
                                        <p:strVal val="visible"/>
                                      </p:to>
                                    </p:set>
                                  </p:childTnLst>
                                </p:cTn>
                              </p:par>
                            </p:childTnLst>
                          </p:cTn>
                        </p:par>
                        <p:par>
                          <p:cTn id="39" fill="hold">
                            <p:stCondLst>
                              <p:cond delay="1000"/>
                            </p:stCondLst>
                            <p:childTnLst>
                              <p:par>
                                <p:cTn id="40" presetID="8" presetClass="emph" presetSubtype="0" fill="hold" nodeType="afterEffect">
                                  <p:stCondLst>
                                    <p:cond delay="500"/>
                                  </p:stCondLst>
                                  <p:childTnLst>
                                    <p:animRot by="-900000">
                                      <p:cBhvr>
                                        <p:cTn id="41" dur="500" fill="hold"/>
                                        <p:tgtEl>
                                          <p:spTgt spid="59"/>
                                        </p:tgtEl>
                                        <p:attrNameLst>
                                          <p:attrName>r</p:attrName>
                                        </p:attrNameLst>
                                      </p:cBhvr>
                                    </p:animRot>
                                  </p:childTnLst>
                                </p:cTn>
                              </p:par>
                            </p:childTnLst>
                          </p:cTn>
                        </p:par>
                        <p:par>
                          <p:cTn id="42" fill="hold">
                            <p:stCondLst>
                              <p:cond delay="2000"/>
                            </p:stCondLst>
                            <p:childTnLst>
                              <p:par>
                                <p:cTn id="43" presetID="1" presetClass="entr" presetSubtype="0" fill="hold" grpId="0" nodeType="afterEffect">
                                  <p:stCondLst>
                                    <p:cond delay="500"/>
                                  </p:stCondLst>
                                  <p:childTnLst>
                                    <p:set>
                                      <p:cBhvr>
                                        <p:cTn id="44" dur="1" fill="hold">
                                          <p:stCondLst>
                                            <p:cond delay="0"/>
                                          </p:stCondLst>
                                        </p:cTn>
                                        <p:tgtEl>
                                          <p:spTgt spid="65"/>
                                        </p:tgtEl>
                                        <p:attrNameLst>
                                          <p:attrName>style.visibility</p:attrName>
                                        </p:attrNameLst>
                                      </p:cBhvr>
                                      <p:to>
                                        <p:strVal val="visible"/>
                                      </p:to>
                                    </p:set>
                                  </p:childTnLst>
                                </p:cTn>
                              </p:par>
                              <p:par>
                                <p:cTn id="45" presetID="1" presetClass="entr" presetSubtype="0" fill="hold" grpId="0" nodeType="withEffect">
                                  <p:stCondLst>
                                    <p:cond delay="500"/>
                                  </p:stCondLst>
                                  <p:childTnLst>
                                    <p:set>
                                      <p:cBhvr>
                                        <p:cTn id="46" dur="1" fill="hold">
                                          <p:stCondLst>
                                            <p:cond delay="0"/>
                                          </p:stCondLst>
                                        </p:cTn>
                                        <p:tgtEl>
                                          <p:spTgt spid="6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mph" presetSubtype="1" nodeType="clickEffect">
                                  <p:stCondLst>
                                    <p:cond delay="0"/>
                                  </p:stCondLst>
                                  <p:childTnLst>
                                    <p:set>
                                      <p:cBhvr>
                                        <p:cTn id="50" dur="indefinite"/>
                                        <p:tgtEl>
                                          <p:spTgt spid="109"/>
                                        </p:tgtEl>
                                        <p:attrNameLst>
                                          <p:attrName>fillcolor</p:attrName>
                                        </p:attrNameLst>
                                      </p:cBhvr>
                                      <p:to>
                                        <p:clrVal>
                                          <a:srgbClr val="FFFFCC"/>
                                        </p:clrVal>
                                      </p:to>
                                    </p:set>
                                    <p:set>
                                      <p:cBhvr>
                                        <p:cTn id="51" dur="indefinite"/>
                                        <p:tgtEl>
                                          <p:spTgt spid="109"/>
                                        </p:tgtEl>
                                        <p:attrNameLst>
                                          <p:attrName>fill.type</p:attrName>
                                        </p:attrNameLst>
                                      </p:cBhvr>
                                      <p:to>
                                        <p:strVal val="solid"/>
                                      </p:to>
                                    </p:set>
                                    <p:set>
                                      <p:cBhvr>
                                        <p:cTn id="52" dur="indefinite"/>
                                        <p:tgtEl>
                                          <p:spTgt spid="109"/>
                                        </p:tgtEl>
                                        <p:attrNameLst>
                                          <p:attrName>fill.on</p:attrName>
                                        </p:attrNameLst>
                                      </p:cBhvr>
                                      <p:to>
                                        <p:strVal val="true"/>
                                      </p:to>
                                    </p:set>
                                  </p:childTnLst>
                                </p:cTn>
                              </p:par>
                            </p:childTnLst>
                          </p:cTn>
                        </p:par>
                        <p:par>
                          <p:cTn id="53" fill="hold">
                            <p:stCondLst>
                              <p:cond delay="0"/>
                            </p:stCondLst>
                            <p:childTnLst>
                              <p:par>
                                <p:cTn id="54" presetID="1" presetClass="entr" presetSubtype="0" fill="hold" grpId="0" nodeType="afterEffect">
                                  <p:stCondLst>
                                    <p:cond delay="500"/>
                                  </p:stCondLst>
                                  <p:childTnLst>
                                    <p:set>
                                      <p:cBhvr>
                                        <p:cTn id="55" dur="1" fill="hold">
                                          <p:stCondLst>
                                            <p:cond delay="0"/>
                                          </p:stCondLst>
                                        </p:cTn>
                                        <p:tgtEl>
                                          <p:spTgt spid="150"/>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mph" presetSubtype="1" nodeType="clickEffect">
                                  <p:stCondLst>
                                    <p:cond delay="0"/>
                                  </p:stCondLst>
                                  <p:childTnLst>
                                    <p:set>
                                      <p:cBhvr>
                                        <p:cTn id="59" dur="indefinite"/>
                                        <p:tgtEl>
                                          <p:spTgt spid="110"/>
                                        </p:tgtEl>
                                        <p:attrNameLst>
                                          <p:attrName>fillcolor</p:attrName>
                                        </p:attrNameLst>
                                      </p:cBhvr>
                                      <p:to>
                                        <p:clrVal>
                                          <a:srgbClr val="FFFFCC"/>
                                        </p:clrVal>
                                      </p:to>
                                    </p:set>
                                    <p:set>
                                      <p:cBhvr>
                                        <p:cTn id="60" dur="indefinite"/>
                                        <p:tgtEl>
                                          <p:spTgt spid="110"/>
                                        </p:tgtEl>
                                        <p:attrNameLst>
                                          <p:attrName>fill.type</p:attrName>
                                        </p:attrNameLst>
                                      </p:cBhvr>
                                      <p:to>
                                        <p:strVal val="solid"/>
                                      </p:to>
                                    </p:set>
                                    <p:set>
                                      <p:cBhvr>
                                        <p:cTn id="61" dur="indefinite"/>
                                        <p:tgtEl>
                                          <p:spTgt spid="110"/>
                                        </p:tgtEl>
                                        <p:attrNameLst>
                                          <p:attrName>fill.on</p:attrName>
                                        </p:attrNameLst>
                                      </p:cBhvr>
                                      <p:to>
                                        <p:strVal val="true"/>
                                      </p:to>
                                    </p:set>
                                  </p:childTnLst>
                                </p:cTn>
                              </p:par>
                            </p:childTnLst>
                          </p:cTn>
                        </p:par>
                        <p:par>
                          <p:cTn id="62" fill="hold">
                            <p:stCondLst>
                              <p:cond delay="0"/>
                            </p:stCondLst>
                            <p:childTnLst>
                              <p:par>
                                <p:cTn id="63" presetID="1" presetClass="entr" presetSubtype="0" fill="hold" grpId="0" nodeType="afterEffect">
                                  <p:stCondLst>
                                    <p:cond delay="500"/>
                                  </p:stCondLst>
                                  <p:childTnLst>
                                    <p:set>
                                      <p:cBhvr>
                                        <p:cTn id="64" dur="1" fill="hold">
                                          <p:stCondLst>
                                            <p:cond delay="0"/>
                                          </p:stCondLst>
                                        </p:cTn>
                                        <p:tgtEl>
                                          <p:spTgt spid="15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mph" presetSubtype="1" nodeType="clickEffect">
                                  <p:stCondLst>
                                    <p:cond delay="0"/>
                                  </p:stCondLst>
                                  <p:childTnLst>
                                    <p:set>
                                      <p:cBhvr>
                                        <p:cTn id="68" dur="indefinite"/>
                                        <p:tgtEl>
                                          <p:spTgt spid="83"/>
                                        </p:tgtEl>
                                        <p:attrNameLst>
                                          <p:attrName>fillcolor</p:attrName>
                                        </p:attrNameLst>
                                      </p:cBhvr>
                                      <p:to>
                                        <p:clrVal>
                                          <a:srgbClr val="CCFFFF"/>
                                        </p:clrVal>
                                      </p:to>
                                    </p:set>
                                    <p:set>
                                      <p:cBhvr>
                                        <p:cTn id="69" dur="indefinite"/>
                                        <p:tgtEl>
                                          <p:spTgt spid="83"/>
                                        </p:tgtEl>
                                        <p:attrNameLst>
                                          <p:attrName>fill.type</p:attrName>
                                        </p:attrNameLst>
                                      </p:cBhvr>
                                      <p:to>
                                        <p:strVal val="solid"/>
                                      </p:to>
                                    </p:set>
                                    <p:set>
                                      <p:cBhvr>
                                        <p:cTn id="70" dur="indefinite"/>
                                        <p:tgtEl>
                                          <p:spTgt spid="8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54" grpId="0" animBg="1"/>
      <p:bldP spid="148" grpId="0" animBg="1"/>
      <p:bldP spid="149" grpId="0" animBg="1"/>
      <p:bldP spid="150" grpId="0" animBg="1"/>
      <p:bldP spid="15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0F65945C-84D3-4649-95A7-A52E1AD3F4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9084" y="1193609"/>
            <a:ext cx="3684013" cy="5223600"/>
          </a:xfrm>
          <a:prstGeom prst="rect">
            <a:avLst/>
          </a:prstGeom>
        </p:spPr>
      </p:pic>
      <p:pic>
        <p:nvPicPr>
          <p:cNvPr id="54" name="図 53">
            <a:extLst>
              <a:ext uri="{FF2B5EF4-FFF2-40B4-BE49-F238E27FC236}">
                <a16:creationId xmlns:a16="http://schemas.microsoft.com/office/drawing/2014/main" id="{E3DABBD9-FF67-4964-9A2F-5221F101D9F9}"/>
              </a:ext>
            </a:extLst>
          </p:cNvPr>
          <p:cNvPicPr>
            <a:picLocks noChangeAspect="1"/>
          </p:cNvPicPr>
          <p:nvPr/>
        </p:nvPicPr>
        <p:blipFill>
          <a:blip r:embed="rId3"/>
          <a:stretch>
            <a:fillRect/>
          </a:stretch>
        </p:blipFill>
        <p:spPr>
          <a:xfrm>
            <a:off x="611560" y="1293939"/>
            <a:ext cx="1067278" cy="1106373"/>
          </a:xfrm>
          <a:prstGeom prst="rect">
            <a:avLst/>
          </a:prstGeom>
        </p:spPr>
      </p:pic>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kumimoji="1" lang="ja-JP" altLang="en-US" dirty="0"/>
              <a:t>時計を映す①</a:t>
            </a:r>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kumimoji="1" lang="ja-JP" altLang="en-US" dirty="0"/>
              <a:t>実験</a:t>
            </a:r>
          </a:p>
        </p:txBody>
      </p:sp>
      <p:sp>
        <p:nvSpPr>
          <p:cNvPr id="5" name="コンテンツ プレースホルダー 95">
            <a:extLst>
              <a:ext uri="{FF2B5EF4-FFF2-40B4-BE49-F238E27FC236}">
                <a16:creationId xmlns:a16="http://schemas.microsoft.com/office/drawing/2014/main" id="{95E7AF22-C811-4998-A4F3-A3A4734A1625}"/>
              </a:ext>
            </a:extLst>
          </p:cNvPr>
          <p:cNvSpPr>
            <a:spLocks noGrp="1"/>
          </p:cNvSpPr>
          <p:nvPr>
            <p:ph idx="1"/>
          </p:nvPr>
        </p:nvSpPr>
        <p:spPr>
          <a:xfrm>
            <a:off x="457200" y="836712"/>
            <a:ext cx="3779088" cy="369332"/>
          </a:xfrm>
        </p:spPr>
        <p:txBody>
          <a:bodyPr wrap="square">
            <a:spAutoFit/>
          </a:bodyPr>
          <a:lstStyle/>
          <a:p>
            <a:pPr marL="0" lvl="0" indent="0">
              <a:spcBef>
                <a:spcPts val="0"/>
              </a:spcBef>
              <a:buNone/>
            </a:pPr>
            <a:r>
              <a:rPr lang="ja-JP" altLang="en-US" sz="1800" dirty="0">
                <a:solidFill>
                  <a:prstClr val="black"/>
                </a:solidFill>
              </a:rPr>
              <a:t>鏡と向かい合って時計を映す</a:t>
            </a:r>
          </a:p>
        </p:txBody>
      </p:sp>
      <p:grpSp>
        <p:nvGrpSpPr>
          <p:cNvPr id="2" name="グループ化 1">
            <a:extLst>
              <a:ext uri="{FF2B5EF4-FFF2-40B4-BE49-F238E27FC236}">
                <a16:creationId xmlns:a16="http://schemas.microsoft.com/office/drawing/2014/main" id="{7D946BA6-5DBF-40AF-BCAC-B1296DE04DFD}"/>
              </a:ext>
            </a:extLst>
          </p:cNvPr>
          <p:cNvGrpSpPr/>
          <p:nvPr/>
        </p:nvGrpSpPr>
        <p:grpSpPr>
          <a:xfrm>
            <a:off x="490632" y="3256104"/>
            <a:ext cx="4225385" cy="1110640"/>
            <a:chOff x="490632" y="3256104"/>
            <a:chExt cx="4225385" cy="1110640"/>
          </a:xfrm>
          <a:effectLst/>
        </p:grpSpPr>
        <p:sp>
          <p:nvSpPr>
            <p:cNvPr id="12" name="円形吹き出し 47">
              <a:extLst>
                <a:ext uri="{FF2B5EF4-FFF2-40B4-BE49-F238E27FC236}">
                  <a16:creationId xmlns:a16="http://schemas.microsoft.com/office/drawing/2014/main" id="{0295CC8E-0946-4BD4-88B3-1161FBA455C5}"/>
                </a:ext>
              </a:extLst>
            </p:cNvPr>
            <p:cNvSpPr/>
            <p:nvPr/>
          </p:nvSpPr>
          <p:spPr>
            <a:xfrm>
              <a:off x="490632" y="3256104"/>
              <a:ext cx="1750800" cy="1110640"/>
            </a:xfrm>
            <a:prstGeom prst="wedgeEllipseCallout">
              <a:avLst>
                <a:gd name="adj1" fmla="val 67734"/>
                <a:gd name="adj2" fmla="val -8154"/>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dirty="0">
                  <a:solidFill>
                    <a:prstClr val="black"/>
                  </a:solidFill>
                  <a:effectLst>
                    <a:glow rad="177800">
                      <a:prstClr val="white"/>
                    </a:glow>
                  </a:effectLst>
                </a:rPr>
                <a:t>3</a:t>
              </a:r>
              <a:r>
                <a:rPr lang="ja-JP" altLang="en-US" sz="1600" dirty="0">
                  <a:solidFill>
                    <a:prstClr val="black"/>
                  </a:solidFill>
                  <a:effectLst>
                    <a:glow rad="177800">
                      <a:prstClr val="white"/>
                    </a:glow>
                  </a:effectLst>
                </a:rPr>
                <a:t>と</a:t>
              </a:r>
              <a:r>
                <a:rPr lang="en-US" altLang="ja-JP" sz="1600" dirty="0">
                  <a:solidFill>
                    <a:prstClr val="black"/>
                  </a:solidFill>
                  <a:effectLst>
                    <a:glow rad="177800">
                      <a:prstClr val="white"/>
                    </a:glow>
                  </a:effectLst>
                </a:rPr>
                <a:t>9</a:t>
              </a:r>
              <a:r>
                <a:rPr lang="ja-JP" altLang="en-US" sz="1600" dirty="0">
                  <a:solidFill>
                    <a:prstClr val="black"/>
                  </a:solidFill>
                  <a:effectLst>
                    <a:glow rad="177800">
                      <a:prstClr val="white"/>
                    </a:glow>
                  </a:effectLst>
                </a:rPr>
                <a:t>の位置が逆</a:t>
              </a:r>
              <a:endParaRPr lang="en-US" altLang="ja-JP" sz="1600" dirty="0">
                <a:solidFill>
                  <a:prstClr val="black"/>
                </a:solidFill>
                <a:effectLst>
                  <a:glow rad="177800">
                    <a:prstClr val="white"/>
                  </a:glow>
                </a:effectLst>
              </a:endParaRPr>
            </a:p>
            <a:p>
              <a:pPr algn="ctr"/>
              <a:r>
                <a:rPr lang="ja-JP" altLang="en-US" sz="1600" dirty="0">
                  <a:solidFill>
                    <a:prstClr val="black"/>
                  </a:solidFill>
                  <a:effectLst>
                    <a:glow rad="177800">
                      <a:prstClr val="white"/>
                    </a:glow>
                  </a:effectLst>
                </a:rPr>
                <a:t>左右反転</a:t>
              </a:r>
              <a:endParaRPr lang="en-US" altLang="ja-JP" sz="1600" dirty="0">
                <a:solidFill>
                  <a:prstClr val="black"/>
                </a:solidFill>
                <a:effectLst>
                  <a:glow rad="177800">
                    <a:prstClr val="white"/>
                  </a:glow>
                </a:effectLst>
              </a:endParaRPr>
            </a:p>
          </p:txBody>
        </p:sp>
        <p:sp>
          <p:nvSpPr>
            <p:cNvPr id="18" name="フリーフォーム 33">
              <a:extLst>
                <a:ext uri="{FF2B5EF4-FFF2-40B4-BE49-F238E27FC236}">
                  <a16:creationId xmlns:a16="http://schemas.microsoft.com/office/drawing/2014/main" id="{6DD9D480-D773-408F-8DB6-D51B04739727}"/>
                </a:ext>
              </a:extLst>
            </p:cNvPr>
            <p:cNvSpPr/>
            <p:nvPr/>
          </p:nvSpPr>
          <p:spPr>
            <a:xfrm>
              <a:off x="2970765" y="3573016"/>
              <a:ext cx="1745252" cy="288834"/>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508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ja-JP" altLang="en-US" dirty="0"/>
            </a:p>
          </p:txBody>
        </p:sp>
      </p:grpSp>
    </p:spTree>
    <p:extLst>
      <p:ext uri="{BB962C8B-B14F-4D97-AF65-F5344CB8AC3E}">
        <p14:creationId xmlns:p14="http://schemas.microsoft.com/office/powerpoint/2010/main" val="176127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 name="グループ化 140">
            <a:extLst>
              <a:ext uri="{FF2B5EF4-FFF2-40B4-BE49-F238E27FC236}">
                <a16:creationId xmlns:a16="http://schemas.microsoft.com/office/drawing/2014/main" id="{5FECAA0F-5246-42D7-929C-959C2977EF94}"/>
              </a:ext>
            </a:extLst>
          </p:cNvPr>
          <p:cNvGrpSpPr>
            <a:grpSpLocks noChangeAspect="1"/>
          </p:cNvGrpSpPr>
          <p:nvPr/>
        </p:nvGrpSpPr>
        <p:grpSpPr>
          <a:xfrm>
            <a:off x="5760000" y="1332000"/>
            <a:ext cx="2805283" cy="2520000"/>
            <a:chOff x="1236841" y="677411"/>
            <a:chExt cx="2124000" cy="1908000"/>
          </a:xfrm>
        </p:grpSpPr>
        <p:sp>
          <p:nvSpPr>
            <p:cNvPr id="142" name="正方形/長方形 141">
              <a:extLst>
                <a:ext uri="{FF2B5EF4-FFF2-40B4-BE49-F238E27FC236}">
                  <a16:creationId xmlns:a16="http://schemas.microsoft.com/office/drawing/2014/main" id="{66FDEF3D-4831-4548-B733-F4635CA0987A}"/>
                </a:ext>
              </a:extLst>
            </p:cNvPr>
            <p:cNvSpPr/>
            <p:nvPr/>
          </p:nvSpPr>
          <p:spPr>
            <a:xfrm>
              <a:off x="1236841" y="677411"/>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43" name="図 142">
              <a:extLst>
                <a:ext uri="{FF2B5EF4-FFF2-40B4-BE49-F238E27FC236}">
                  <a16:creationId xmlns:a16="http://schemas.microsoft.com/office/drawing/2014/main" id="{C227C3D7-8EA6-43AC-8B8C-B653A0B5F88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51020" y="770746"/>
              <a:ext cx="1895643" cy="1721331"/>
            </a:xfrm>
            <a:prstGeom prst="rect">
              <a:avLst/>
            </a:prstGeom>
          </p:spPr>
        </p:pic>
        <p:sp>
          <p:nvSpPr>
            <p:cNvPr id="146" name="テキスト ボックス 145">
              <a:extLst>
                <a:ext uri="{FF2B5EF4-FFF2-40B4-BE49-F238E27FC236}">
                  <a16:creationId xmlns:a16="http://schemas.microsoft.com/office/drawing/2014/main" id="{81775C95-7D62-4D3F-B10C-1BCAD56465DA}"/>
                </a:ext>
              </a:extLst>
            </p:cNvPr>
            <p:cNvSpPr txBox="1"/>
            <p:nvPr/>
          </p:nvSpPr>
          <p:spPr>
            <a:xfrm>
              <a:off x="1236841" y="677411"/>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①</a:t>
              </a:r>
            </a:p>
          </p:txBody>
        </p:sp>
      </p:grpSp>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認識の例</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時計の考察４</a:t>
            </a:r>
            <a:endParaRPr kumimoji="1" lang="ja-JP" altLang="en-US" dirty="0"/>
          </a:p>
        </p:txBody>
      </p:sp>
      <p:pic>
        <p:nvPicPr>
          <p:cNvPr id="36" name="図 35">
            <a:extLst>
              <a:ext uri="{FF2B5EF4-FFF2-40B4-BE49-F238E27FC236}">
                <a16:creationId xmlns:a16="http://schemas.microsoft.com/office/drawing/2014/main" id="{28ACD167-F79B-45FA-8C4C-40538BFA881F}"/>
              </a:ext>
            </a:extLst>
          </p:cNvPr>
          <p:cNvPicPr>
            <a:picLocks noChangeAspect="1"/>
          </p:cNvPicPr>
          <p:nvPr/>
        </p:nvPicPr>
        <p:blipFill>
          <a:blip r:embed="rId4"/>
          <a:stretch>
            <a:fillRect/>
          </a:stretch>
        </p:blipFill>
        <p:spPr>
          <a:xfrm>
            <a:off x="77284" y="576478"/>
            <a:ext cx="1067278" cy="1106373"/>
          </a:xfrm>
          <a:prstGeom prst="rect">
            <a:avLst/>
          </a:prstGeom>
        </p:spPr>
      </p:pic>
      <p:sp>
        <p:nvSpPr>
          <p:cNvPr id="77" name="正方形/長方形 76">
            <a:extLst>
              <a:ext uri="{FF2B5EF4-FFF2-40B4-BE49-F238E27FC236}">
                <a16:creationId xmlns:a16="http://schemas.microsoft.com/office/drawing/2014/main" id="{E962E578-681F-425F-82BB-78CC30E55A5A}"/>
              </a:ext>
            </a:extLst>
          </p:cNvPr>
          <p:cNvSpPr/>
          <p:nvPr/>
        </p:nvSpPr>
        <p:spPr>
          <a:xfrm>
            <a:off x="5360302" y="944998"/>
            <a:ext cx="3371639" cy="369332"/>
          </a:xfrm>
          <a:prstGeom prst="rect">
            <a:avLst/>
          </a:prstGeom>
        </p:spPr>
        <p:txBody>
          <a:bodyPr wrap="square">
            <a:spAutoFit/>
          </a:bodyPr>
          <a:lstStyle/>
          <a:p>
            <a:r>
              <a:rPr lang="ja-JP" altLang="en-US" dirty="0"/>
              <a:t>①左右反転の場合</a:t>
            </a:r>
            <a:endParaRPr lang="en-US" altLang="ja-JP" dirty="0"/>
          </a:p>
        </p:txBody>
      </p:sp>
      <p:pic>
        <p:nvPicPr>
          <p:cNvPr id="59" name="図 58">
            <a:extLst>
              <a:ext uri="{FF2B5EF4-FFF2-40B4-BE49-F238E27FC236}">
                <a16:creationId xmlns:a16="http://schemas.microsoft.com/office/drawing/2014/main" id="{DAE4CD6D-FE87-43C4-8854-5965ABC596CA}"/>
              </a:ext>
            </a:extLst>
          </p:cNvPr>
          <p:cNvPicPr>
            <a:picLocks noChangeAspect="1"/>
          </p:cNvPicPr>
          <p:nvPr/>
        </p:nvPicPr>
        <p:blipFill rotWithShape="1">
          <a:blip r:embed="rId4"/>
          <a:srcRect t="-1611" b="5082"/>
          <a:stretch/>
        </p:blipFill>
        <p:spPr>
          <a:xfrm rot="-900000">
            <a:off x="4674575" y="1727975"/>
            <a:ext cx="971376" cy="972000"/>
          </a:xfrm>
          <a:prstGeom prst="rect">
            <a:avLst/>
          </a:prstGeom>
        </p:spPr>
      </p:pic>
      <p:sp>
        <p:nvSpPr>
          <p:cNvPr id="65" name="フリーフォーム 33">
            <a:extLst>
              <a:ext uri="{FF2B5EF4-FFF2-40B4-BE49-F238E27FC236}">
                <a16:creationId xmlns:a16="http://schemas.microsoft.com/office/drawing/2014/main" id="{D3B42D29-AB9B-4AAA-933E-E7FD6B5F97BA}"/>
              </a:ext>
            </a:extLst>
          </p:cNvPr>
          <p:cNvSpPr>
            <a:spLocks/>
          </p:cNvSpPr>
          <p:nvPr/>
        </p:nvSpPr>
        <p:spPr>
          <a:xfrm rot="20884663">
            <a:off x="4763293" y="2369015"/>
            <a:ext cx="864000" cy="0"/>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66" name="フリーフォーム 33">
            <a:extLst>
              <a:ext uri="{FF2B5EF4-FFF2-40B4-BE49-F238E27FC236}">
                <a16:creationId xmlns:a16="http://schemas.microsoft.com/office/drawing/2014/main" id="{94D06F91-9304-4C87-AD3C-91F1DF6D28BD}"/>
              </a:ext>
            </a:extLst>
          </p:cNvPr>
          <p:cNvSpPr>
            <a:spLocks/>
          </p:cNvSpPr>
          <p:nvPr/>
        </p:nvSpPr>
        <p:spPr>
          <a:xfrm rot="21000000">
            <a:off x="6029555" y="3186750"/>
            <a:ext cx="864000" cy="0"/>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54" name="それらしい大きさ">
            <a:extLst>
              <a:ext uri="{FF2B5EF4-FFF2-40B4-BE49-F238E27FC236}">
                <a16:creationId xmlns:a16="http://schemas.microsoft.com/office/drawing/2014/main" id="{3FA32587-D378-4BE9-B877-BC1043984EC6}"/>
              </a:ext>
            </a:extLst>
          </p:cNvPr>
          <p:cNvSpPr txBox="1"/>
          <p:nvPr/>
        </p:nvSpPr>
        <p:spPr>
          <a:xfrm>
            <a:off x="3410376" y="827198"/>
            <a:ext cx="1658588" cy="832109"/>
          </a:xfrm>
          <a:prstGeom prst="wedgeEllipseCallout">
            <a:avLst>
              <a:gd name="adj1" fmla="val 39989"/>
              <a:gd name="adj2" fmla="val 66181"/>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記憶の時計は</a:t>
            </a:r>
            <a:endParaRPr lang="en-US" altLang="ja-JP" dirty="0"/>
          </a:p>
          <a:p>
            <a:r>
              <a:rPr lang="ja-JP" altLang="en-US" dirty="0"/>
              <a:t>適度に回転</a:t>
            </a:r>
            <a:endParaRPr lang="en-US" altLang="ja-JP" dirty="0"/>
          </a:p>
        </p:txBody>
      </p:sp>
      <p:grpSp>
        <p:nvGrpSpPr>
          <p:cNvPr id="6" name="グループ化 5">
            <a:extLst>
              <a:ext uri="{FF2B5EF4-FFF2-40B4-BE49-F238E27FC236}">
                <a16:creationId xmlns:a16="http://schemas.microsoft.com/office/drawing/2014/main" id="{C96F37CA-12AB-49C7-968B-7F9804BB69BA}"/>
              </a:ext>
            </a:extLst>
          </p:cNvPr>
          <p:cNvGrpSpPr/>
          <p:nvPr/>
        </p:nvGrpSpPr>
        <p:grpSpPr>
          <a:xfrm>
            <a:off x="672205" y="685566"/>
            <a:ext cx="6766612" cy="6078215"/>
            <a:chOff x="672205" y="685566"/>
            <a:chExt cx="6766612" cy="6078215"/>
          </a:xfrm>
        </p:grpSpPr>
        <p:cxnSp>
          <p:nvCxnSpPr>
            <p:cNvPr id="62" name="直線矢印コネクタ 61">
              <a:extLst>
                <a:ext uri="{FF2B5EF4-FFF2-40B4-BE49-F238E27FC236}">
                  <a16:creationId xmlns:a16="http://schemas.microsoft.com/office/drawing/2014/main" id="{7C8F7B1F-7A53-415E-BF56-406A5CBD2729}"/>
                </a:ext>
              </a:extLst>
            </p:cNvPr>
            <p:cNvCxnSpPr>
              <a:cxnSpLocks/>
              <a:stCxn id="63" idx="2"/>
            </p:cNvCxnSpPr>
            <p:nvPr/>
          </p:nvCxnSpPr>
          <p:spPr>
            <a:xfrm>
              <a:off x="2152753" y="2121194"/>
              <a:ext cx="0" cy="28350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69" name="直線矢印コネクタ 93">
              <a:extLst>
                <a:ext uri="{FF2B5EF4-FFF2-40B4-BE49-F238E27FC236}">
                  <a16:creationId xmlns:a16="http://schemas.microsoft.com/office/drawing/2014/main" id="{B91FDC9C-5EDA-4AF2-AEE5-4F1192048ECA}"/>
                </a:ext>
              </a:extLst>
            </p:cNvPr>
            <p:cNvCxnSpPr>
              <a:cxnSpLocks/>
              <a:stCxn id="110" idx="2"/>
              <a:endCxn id="98" idx="0"/>
            </p:cNvCxnSpPr>
            <p:nvPr/>
          </p:nvCxnSpPr>
          <p:spPr>
            <a:xfrm>
              <a:off x="6646729" y="5556781"/>
              <a:ext cx="0" cy="630936"/>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70" name="フローチャート: 判断 69">
              <a:extLst>
                <a:ext uri="{FF2B5EF4-FFF2-40B4-BE49-F238E27FC236}">
                  <a16:creationId xmlns:a16="http://schemas.microsoft.com/office/drawing/2014/main" id="{FF38E0AC-A413-47DA-BDC5-BCC8F492CA1D}"/>
                </a:ext>
              </a:extLst>
            </p:cNvPr>
            <p:cNvSpPr/>
            <p:nvPr/>
          </p:nvSpPr>
          <p:spPr>
            <a:xfrm>
              <a:off x="1360665" y="2404800"/>
              <a:ext cx="1584176" cy="576064"/>
            </a:xfrm>
            <a:prstGeom prst="flowChartDecision">
              <a:avLst/>
            </a:prstGeom>
            <a:solidFill>
              <a:srgbClr val="FFFFCC"/>
            </a:solid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実像の文字</a:t>
              </a:r>
            </a:p>
          </p:txBody>
        </p:sp>
        <p:cxnSp>
          <p:nvCxnSpPr>
            <p:cNvPr id="71" name="直線矢印コネクタ 70">
              <a:extLst>
                <a:ext uri="{FF2B5EF4-FFF2-40B4-BE49-F238E27FC236}">
                  <a16:creationId xmlns:a16="http://schemas.microsoft.com/office/drawing/2014/main" id="{134003C8-414D-4723-9DED-C530B34254F6}"/>
                </a:ext>
              </a:extLst>
            </p:cNvPr>
            <p:cNvCxnSpPr>
              <a:cxnSpLocks/>
              <a:stCxn id="81" idx="2"/>
              <a:endCxn id="63" idx="0"/>
            </p:cNvCxnSpPr>
            <p:nvPr/>
          </p:nvCxnSpPr>
          <p:spPr>
            <a:xfrm>
              <a:off x="2152753" y="1261630"/>
              <a:ext cx="0" cy="28350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5" name="直線矢印コネクタ 74">
              <a:extLst>
                <a:ext uri="{FF2B5EF4-FFF2-40B4-BE49-F238E27FC236}">
                  <a16:creationId xmlns:a16="http://schemas.microsoft.com/office/drawing/2014/main" id="{466C799F-7A7E-47D5-9568-6E93287E2579}"/>
                </a:ext>
              </a:extLst>
            </p:cNvPr>
            <p:cNvCxnSpPr>
              <a:cxnSpLocks/>
              <a:stCxn id="90" idx="3"/>
              <a:endCxn id="87" idx="1"/>
            </p:cNvCxnSpPr>
            <p:nvPr/>
          </p:nvCxnSpPr>
          <p:spPr>
            <a:xfrm>
              <a:off x="2944841" y="4411854"/>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6" name="直線矢印コネクタ 75">
              <a:extLst>
                <a:ext uri="{FF2B5EF4-FFF2-40B4-BE49-F238E27FC236}">
                  <a16:creationId xmlns:a16="http://schemas.microsoft.com/office/drawing/2014/main" id="{D0137153-15D4-4289-AEBA-2769A75786E1}"/>
                </a:ext>
              </a:extLst>
            </p:cNvPr>
            <p:cNvCxnSpPr>
              <a:cxnSpLocks/>
              <a:stCxn id="90" idx="2"/>
              <a:endCxn id="91" idx="0"/>
            </p:cNvCxnSpPr>
            <p:nvPr/>
          </p:nvCxnSpPr>
          <p:spPr>
            <a:xfrm>
              <a:off x="2152753" y="4699886"/>
              <a:ext cx="0" cy="283500"/>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8" name="直線矢印コネクタ 77">
              <a:extLst>
                <a:ext uri="{FF2B5EF4-FFF2-40B4-BE49-F238E27FC236}">
                  <a16:creationId xmlns:a16="http://schemas.microsoft.com/office/drawing/2014/main" id="{66D2CF05-1D8B-48E8-AA12-1315A43ED997}"/>
                </a:ext>
              </a:extLst>
            </p:cNvPr>
            <p:cNvCxnSpPr>
              <a:cxnSpLocks/>
              <a:stCxn id="91" idx="3"/>
              <a:endCxn id="83" idx="1"/>
            </p:cNvCxnSpPr>
            <p:nvPr/>
          </p:nvCxnSpPr>
          <p:spPr>
            <a:xfrm>
              <a:off x="2944841" y="5271418"/>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9" name="直線矢印コネクタ 93">
              <a:extLst>
                <a:ext uri="{FF2B5EF4-FFF2-40B4-BE49-F238E27FC236}">
                  <a16:creationId xmlns:a16="http://schemas.microsoft.com/office/drawing/2014/main" id="{5AD7CF43-C512-4931-9FD6-61A8353E8FF6}"/>
                </a:ext>
              </a:extLst>
            </p:cNvPr>
            <p:cNvCxnSpPr>
              <a:cxnSpLocks/>
              <a:stCxn id="91" idx="2"/>
              <a:endCxn id="103" idx="0"/>
            </p:cNvCxnSpPr>
            <p:nvPr/>
          </p:nvCxnSpPr>
          <p:spPr>
            <a:xfrm>
              <a:off x="2152753" y="5559450"/>
              <a:ext cx="0" cy="283501"/>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80" name="直線矢印コネクタ 79">
              <a:extLst>
                <a:ext uri="{FF2B5EF4-FFF2-40B4-BE49-F238E27FC236}">
                  <a16:creationId xmlns:a16="http://schemas.microsoft.com/office/drawing/2014/main" id="{D560CB37-6393-4E91-8E90-FFC555D2C0DC}"/>
                </a:ext>
              </a:extLst>
            </p:cNvPr>
            <p:cNvCxnSpPr>
              <a:cxnSpLocks/>
              <a:stCxn id="92" idx="2"/>
              <a:endCxn id="90" idx="0"/>
            </p:cNvCxnSpPr>
            <p:nvPr/>
          </p:nvCxnSpPr>
          <p:spPr>
            <a:xfrm>
              <a:off x="2152753" y="3839917"/>
              <a:ext cx="0" cy="283905"/>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81" name="フローチャート: 端子 80">
              <a:extLst>
                <a:ext uri="{FF2B5EF4-FFF2-40B4-BE49-F238E27FC236}">
                  <a16:creationId xmlns:a16="http://schemas.microsoft.com/office/drawing/2014/main" id="{076B981B-C3A5-4328-AB62-F84AF106CBF6}"/>
                </a:ext>
              </a:extLst>
            </p:cNvPr>
            <p:cNvSpPr/>
            <p:nvPr/>
          </p:nvSpPr>
          <p:spPr>
            <a:xfrm>
              <a:off x="1360665" y="685566"/>
              <a:ext cx="1584176" cy="576064"/>
            </a:xfrm>
            <a:prstGeom prst="flowChartTerminator">
              <a:avLst/>
            </a:prstGeom>
            <a:solidFill>
              <a:srgbClr val="CCFFFF"/>
            </a:solid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鏡像を見る</a:t>
              </a:r>
            </a:p>
          </p:txBody>
        </p:sp>
        <p:sp>
          <p:nvSpPr>
            <p:cNvPr id="83" name="フローチャート: 端子 82">
              <a:extLst>
                <a:ext uri="{FF2B5EF4-FFF2-40B4-BE49-F238E27FC236}">
                  <a16:creationId xmlns:a16="http://schemas.microsoft.com/office/drawing/2014/main" id="{FF13129A-77F0-4379-9E20-85BBFFC59AB2}"/>
                </a:ext>
              </a:extLst>
            </p:cNvPr>
            <p:cNvSpPr/>
            <p:nvPr/>
          </p:nvSpPr>
          <p:spPr>
            <a:xfrm>
              <a:off x="3607653" y="4983386"/>
              <a:ext cx="1584176" cy="576064"/>
            </a:xfrm>
            <a:prstGeom prst="flowChartTerminator">
              <a:avLst/>
            </a:prstGeom>
            <a:solidFill>
              <a:srgbClr val="CCFFFF"/>
            </a:solid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左右反転</a:t>
              </a:r>
            </a:p>
          </p:txBody>
        </p:sp>
        <p:sp>
          <p:nvSpPr>
            <p:cNvPr id="84" name="フローチャート: 端子 83">
              <a:extLst>
                <a:ext uri="{FF2B5EF4-FFF2-40B4-BE49-F238E27FC236}">
                  <a16:creationId xmlns:a16="http://schemas.microsoft.com/office/drawing/2014/main" id="{D9EAD4DA-5E2C-4C2B-BC6B-1D355D6D74B6}"/>
                </a:ext>
              </a:extLst>
            </p:cNvPr>
            <p:cNvSpPr/>
            <p:nvPr/>
          </p:nvSpPr>
          <p:spPr>
            <a:xfrm>
              <a:off x="3607653" y="5842951"/>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前後反転</a:t>
              </a:r>
            </a:p>
          </p:txBody>
        </p:sp>
        <p:sp>
          <p:nvSpPr>
            <p:cNvPr id="87" name="フローチャート: 端子 86">
              <a:extLst>
                <a:ext uri="{FF2B5EF4-FFF2-40B4-BE49-F238E27FC236}">
                  <a16:creationId xmlns:a16="http://schemas.microsoft.com/office/drawing/2014/main" id="{DB6F5767-7FA6-4B7D-8AB3-235150890477}"/>
                </a:ext>
              </a:extLst>
            </p:cNvPr>
            <p:cNvSpPr/>
            <p:nvPr/>
          </p:nvSpPr>
          <p:spPr>
            <a:xfrm>
              <a:off x="3607653" y="4123822"/>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上下反転</a:t>
              </a:r>
            </a:p>
          </p:txBody>
        </p:sp>
        <p:sp>
          <p:nvSpPr>
            <p:cNvPr id="89" name="正方形/長方形 88">
              <a:extLst>
                <a:ext uri="{FF2B5EF4-FFF2-40B4-BE49-F238E27FC236}">
                  <a16:creationId xmlns:a16="http://schemas.microsoft.com/office/drawing/2014/main" id="{FCAFF157-F95C-475C-AC1E-4399A7893329}"/>
                </a:ext>
              </a:extLst>
            </p:cNvPr>
            <p:cNvSpPr/>
            <p:nvPr/>
          </p:nvSpPr>
          <p:spPr>
            <a:xfrm>
              <a:off x="4139952" y="3263853"/>
              <a:ext cx="1584176" cy="576064"/>
            </a:xfrm>
            <a:prstGeom prst="rect">
              <a:avLst/>
            </a:prstGeom>
            <a:solidFill>
              <a:srgbClr val="CCFFFF"/>
            </a:solid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記憶と比較</a:t>
              </a:r>
            </a:p>
          </p:txBody>
        </p:sp>
        <p:sp>
          <p:nvSpPr>
            <p:cNvPr id="90" name="フローチャート: 判断 89">
              <a:extLst>
                <a:ext uri="{FF2B5EF4-FFF2-40B4-BE49-F238E27FC236}">
                  <a16:creationId xmlns:a16="http://schemas.microsoft.com/office/drawing/2014/main" id="{DDB97170-D63C-4163-A4FC-D4C6D3D16DC0}"/>
                </a:ext>
              </a:extLst>
            </p:cNvPr>
            <p:cNvSpPr/>
            <p:nvPr/>
          </p:nvSpPr>
          <p:spPr>
            <a:xfrm>
              <a:off x="1360665" y="4123822"/>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上下が反転</a:t>
              </a:r>
            </a:p>
          </p:txBody>
        </p:sp>
        <p:sp>
          <p:nvSpPr>
            <p:cNvPr id="91" name="フローチャート: 判断 90">
              <a:extLst>
                <a:ext uri="{FF2B5EF4-FFF2-40B4-BE49-F238E27FC236}">
                  <a16:creationId xmlns:a16="http://schemas.microsoft.com/office/drawing/2014/main" id="{429AEFEB-F6FE-453A-B2F4-833D2A4E66B9}"/>
                </a:ext>
              </a:extLst>
            </p:cNvPr>
            <p:cNvSpPr/>
            <p:nvPr/>
          </p:nvSpPr>
          <p:spPr>
            <a:xfrm>
              <a:off x="1360665" y="4983386"/>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左右が反転</a:t>
              </a:r>
              <a:endParaRPr kumimoji="1" lang="ja-JP" altLang="en-US" sz="1600" dirty="0">
                <a:solidFill>
                  <a:schemeClr val="tx1"/>
                </a:solidFill>
              </a:endParaRPr>
            </a:p>
          </p:txBody>
        </p:sp>
        <p:sp>
          <p:nvSpPr>
            <p:cNvPr id="92" name="正方形/長方形 91">
              <a:extLst>
                <a:ext uri="{FF2B5EF4-FFF2-40B4-BE49-F238E27FC236}">
                  <a16:creationId xmlns:a16="http://schemas.microsoft.com/office/drawing/2014/main" id="{01A0E89B-CD8C-4DBB-ABDB-2B62A8D75F3C}"/>
                </a:ext>
              </a:extLst>
            </p:cNvPr>
            <p:cNvSpPr/>
            <p:nvPr/>
          </p:nvSpPr>
          <p:spPr>
            <a:xfrm>
              <a:off x="1360665" y="3263853"/>
              <a:ext cx="1584176" cy="576064"/>
            </a:xfrm>
            <a:prstGeom prst="rect">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実像と比較</a:t>
              </a:r>
            </a:p>
          </p:txBody>
        </p:sp>
        <p:sp>
          <p:nvSpPr>
            <p:cNvPr id="93" name="テキスト ボックス 92">
              <a:extLst>
                <a:ext uri="{FF2B5EF4-FFF2-40B4-BE49-F238E27FC236}">
                  <a16:creationId xmlns:a16="http://schemas.microsoft.com/office/drawing/2014/main" id="{0A133C59-75FC-49B5-92DF-8C0338788F39}"/>
                </a:ext>
              </a:extLst>
            </p:cNvPr>
            <p:cNvSpPr txBox="1"/>
            <p:nvPr/>
          </p:nvSpPr>
          <p:spPr>
            <a:xfrm>
              <a:off x="2272876" y="5606517"/>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95" name="テキスト ボックス 94">
              <a:extLst>
                <a:ext uri="{FF2B5EF4-FFF2-40B4-BE49-F238E27FC236}">
                  <a16:creationId xmlns:a16="http://schemas.microsoft.com/office/drawing/2014/main" id="{AD96EA91-D858-48A2-AA69-64B5F90A4343}"/>
                </a:ext>
              </a:extLst>
            </p:cNvPr>
            <p:cNvSpPr txBox="1"/>
            <p:nvPr/>
          </p:nvSpPr>
          <p:spPr>
            <a:xfrm>
              <a:off x="2272876" y="4749303"/>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96" name="テキスト ボックス 95">
              <a:extLst>
                <a:ext uri="{FF2B5EF4-FFF2-40B4-BE49-F238E27FC236}">
                  <a16:creationId xmlns:a16="http://schemas.microsoft.com/office/drawing/2014/main" id="{BD333AC4-FA0F-4332-9EF3-75FAF1830F7E}"/>
                </a:ext>
              </a:extLst>
            </p:cNvPr>
            <p:cNvSpPr txBox="1"/>
            <p:nvPr/>
          </p:nvSpPr>
          <p:spPr>
            <a:xfrm>
              <a:off x="3037254" y="4467567"/>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97" name="テキスト ボックス 96">
              <a:extLst>
                <a:ext uri="{FF2B5EF4-FFF2-40B4-BE49-F238E27FC236}">
                  <a16:creationId xmlns:a16="http://schemas.microsoft.com/office/drawing/2014/main" id="{AFC001E1-8D8A-4F72-AF5B-1EE20FD93737}"/>
                </a:ext>
              </a:extLst>
            </p:cNvPr>
            <p:cNvSpPr txBox="1"/>
            <p:nvPr/>
          </p:nvSpPr>
          <p:spPr>
            <a:xfrm>
              <a:off x="3037254" y="5323101"/>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98" name="フローチャート: 端子 97">
              <a:extLst>
                <a:ext uri="{FF2B5EF4-FFF2-40B4-BE49-F238E27FC236}">
                  <a16:creationId xmlns:a16="http://schemas.microsoft.com/office/drawing/2014/main" id="{F42DB50C-0914-4FA3-BE6C-04A559A9DA91}"/>
                </a:ext>
              </a:extLst>
            </p:cNvPr>
            <p:cNvSpPr/>
            <p:nvPr/>
          </p:nvSpPr>
          <p:spPr>
            <a:xfrm>
              <a:off x="5854641" y="6187717"/>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反転しない</a:t>
              </a:r>
            </a:p>
          </p:txBody>
        </p:sp>
        <p:cxnSp>
          <p:nvCxnSpPr>
            <p:cNvPr id="99" name="直線矢印コネクタ 63">
              <a:extLst>
                <a:ext uri="{FF2B5EF4-FFF2-40B4-BE49-F238E27FC236}">
                  <a16:creationId xmlns:a16="http://schemas.microsoft.com/office/drawing/2014/main" id="{9A6D562D-6D6A-4272-A512-2F4A7FBDFAC6}"/>
                </a:ext>
              </a:extLst>
            </p:cNvPr>
            <p:cNvCxnSpPr>
              <a:cxnSpLocks/>
              <a:stCxn id="89" idx="2"/>
              <a:endCxn id="109" idx="0"/>
            </p:cNvCxnSpPr>
            <p:nvPr/>
          </p:nvCxnSpPr>
          <p:spPr>
            <a:xfrm rot="16200000" flipH="1">
              <a:off x="5648766" y="3123190"/>
              <a:ext cx="281236" cy="1714689"/>
            </a:xfrm>
            <a:prstGeom prst="bentConnector3">
              <a:avLst>
                <a:gd name="adj1" fmla="val 50000"/>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00" name="直線矢印コネクタ 95">
              <a:extLst>
                <a:ext uri="{FF2B5EF4-FFF2-40B4-BE49-F238E27FC236}">
                  <a16:creationId xmlns:a16="http://schemas.microsoft.com/office/drawing/2014/main" id="{C8ECEEF5-723F-4EE3-9DA2-85A945FC1C19}"/>
                </a:ext>
              </a:extLst>
            </p:cNvPr>
            <p:cNvCxnSpPr>
              <a:cxnSpLocks/>
              <a:stCxn id="70" idx="3"/>
              <a:endCxn id="89" idx="0"/>
            </p:cNvCxnSpPr>
            <p:nvPr/>
          </p:nvCxnSpPr>
          <p:spPr>
            <a:xfrm>
              <a:off x="2944841" y="2692832"/>
              <a:ext cx="1987199" cy="571021"/>
            </a:xfrm>
            <a:prstGeom prst="bentConnector2">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01" name="直線矢印コネクタ 42">
              <a:extLst>
                <a:ext uri="{FF2B5EF4-FFF2-40B4-BE49-F238E27FC236}">
                  <a16:creationId xmlns:a16="http://schemas.microsoft.com/office/drawing/2014/main" id="{AC4F655F-85AC-446F-A5AE-DB141C5DD520}"/>
                </a:ext>
              </a:extLst>
            </p:cNvPr>
            <p:cNvCxnSpPr>
              <a:cxnSpLocks/>
              <a:stCxn id="70" idx="2"/>
              <a:endCxn id="92" idx="0"/>
            </p:cNvCxnSpPr>
            <p:nvPr/>
          </p:nvCxnSpPr>
          <p:spPr>
            <a:xfrm>
              <a:off x="2152753" y="2980864"/>
              <a:ext cx="0" cy="28298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02" name="テキスト ボックス 101">
              <a:extLst>
                <a:ext uri="{FF2B5EF4-FFF2-40B4-BE49-F238E27FC236}">
                  <a16:creationId xmlns:a16="http://schemas.microsoft.com/office/drawing/2014/main" id="{9F211A76-DEAA-4E05-B5FC-10B948B71EA0}"/>
                </a:ext>
              </a:extLst>
            </p:cNvPr>
            <p:cNvSpPr txBox="1"/>
            <p:nvPr/>
          </p:nvSpPr>
          <p:spPr>
            <a:xfrm>
              <a:off x="2277685" y="3031200"/>
              <a:ext cx="426399" cy="184666"/>
            </a:xfrm>
            <a:prstGeom prst="rect">
              <a:avLst/>
            </a:prstGeom>
            <a:solidFill>
              <a:schemeClr val="bg1"/>
            </a:solidFill>
            <a:effectLst>
              <a:softEdge rad="25400"/>
            </a:effectLst>
          </p:spPr>
          <p:txBody>
            <a:bodyPr wrap="none" lIns="0" tIns="0" rIns="0" bIns="0" rtlCol="0">
              <a:spAutoFit/>
            </a:bodyPr>
            <a:lstStyle/>
            <a:p>
              <a:r>
                <a:rPr lang="ja-JP" altLang="en-US" sz="1200" dirty="0"/>
                <a:t>見える</a:t>
              </a:r>
              <a:endParaRPr kumimoji="1" lang="ja-JP" altLang="en-US" sz="1200" dirty="0"/>
            </a:p>
          </p:txBody>
        </p:sp>
        <p:sp>
          <p:nvSpPr>
            <p:cNvPr id="103" name="フローチャート: 判断 102">
              <a:extLst>
                <a:ext uri="{FF2B5EF4-FFF2-40B4-BE49-F238E27FC236}">
                  <a16:creationId xmlns:a16="http://schemas.microsoft.com/office/drawing/2014/main" id="{6AEFF4E8-353F-4235-BCCA-99FE3471AB39}"/>
                </a:ext>
              </a:extLst>
            </p:cNvPr>
            <p:cNvSpPr/>
            <p:nvPr/>
          </p:nvSpPr>
          <p:spPr>
            <a:xfrm>
              <a:off x="1360665" y="5842951"/>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前後が反転</a:t>
              </a:r>
              <a:endParaRPr kumimoji="1" lang="ja-JP" altLang="en-US" sz="1600" dirty="0">
                <a:solidFill>
                  <a:schemeClr val="tx1"/>
                </a:solidFill>
              </a:endParaRPr>
            </a:p>
          </p:txBody>
        </p:sp>
        <p:cxnSp>
          <p:nvCxnSpPr>
            <p:cNvPr id="104" name="直線矢印コネクタ 103">
              <a:extLst>
                <a:ext uri="{FF2B5EF4-FFF2-40B4-BE49-F238E27FC236}">
                  <a16:creationId xmlns:a16="http://schemas.microsoft.com/office/drawing/2014/main" id="{48201987-84B4-4A53-9C92-397A5B1365C1}"/>
                </a:ext>
              </a:extLst>
            </p:cNvPr>
            <p:cNvCxnSpPr>
              <a:cxnSpLocks/>
              <a:stCxn id="103" idx="3"/>
              <a:endCxn id="84" idx="1"/>
            </p:cNvCxnSpPr>
            <p:nvPr/>
          </p:nvCxnSpPr>
          <p:spPr>
            <a:xfrm>
              <a:off x="2944841" y="6130983"/>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05" name="直線矢印コネクタ 93">
              <a:extLst>
                <a:ext uri="{FF2B5EF4-FFF2-40B4-BE49-F238E27FC236}">
                  <a16:creationId xmlns:a16="http://schemas.microsoft.com/office/drawing/2014/main" id="{7F4BEA9E-AE83-4254-87A6-6AD08AC59988}"/>
                </a:ext>
              </a:extLst>
            </p:cNvPr>
            <p:cNvCxnSpPr>
              <a:cxnSpLocks/>
              <a:stCxn id="103" idx="2"/>
              <a:endCxn id="98" idx="1"/>
            </p:cNvCxnSpPr>
            <p:nvPr/>
          </p:nvCxnSpPr>
          <p:spPr>
            <a:xfrm rot="16200000" flipH="1">
              <a:off x="3975330" y="4596438"/>
              <a:ext cx="56734" cy="3701888"/>
            </a:xfrm>
            <a:prstGeom prst="bentConnector2">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06" name="テキスト ボックス 105">
              <a:extLst>
                <a:ext uri="{FF2B5EF4-FFF2-40B4-BE49-F238E27FC236}">
                  <a16:creationId xmlns:a16="http://schemas.microsoft.com/office/drawing/2014/main" id="{702075BF-89EE-452E-96AD-695ED5667C1F}"/>
                </a:ext>
              </a:extLst>
            </p:cNvPr>
            <p:cNvSpPr txBox="1"/>
            <p:nvPr/>
          </p:nvSpPr>
          <p:spPr>
            <a:xfrm>
              <a:off x="3037254" y="6182665"/>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107" name="テキスト ボックス 106">
              <a:extLst>
                <a:ext uri="{FF2B5EF4-FFF2-40B4-BE49-F238E27FC236}">
                  <a16:creationId xmlns:a16="http://schemas.microsoft.com/office/drawing/2014/main" id="{A67007A6-9191-4711-9411-9818AD25196D}"/>
                </a:ext>
              </a:extLst>
            </p:cNvPr>
            <p:cNvSpPr txBox="1"/>
            <p:nvPr/>
          </p:nvSpPr>
          <p:spPr>
            <a:xfrm>
              <a:off x="2272876" y="6527432"/>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108" name="テキスト ボックス 107">
              <a:extLst>
                <a:ext uri="{FF2B5EF4-FFF2-40B4-BE49-F238E27FC236}">
                  <a16:creationId xmlns:a16="http://schemas.microsoft.com/office/drawing/2014/main" id="{60B31C81-06B1-476D-9895-565000BED14A}"/>
                </a:ext>
              </a:extLst>
            </p:cNvPr>
            <p:cNvSpPr txBox="1"/>
            <p:nvPr/>
          </p:nvSpPr>
          <p:spPr>
            <a:xfrm>
              <a:off x="3269651" y="2742143"/>
              <a:ext cx="578685" cy="184666"/>
            </a:xfrm>
            <a:prstGeom prst="rect">
              <a:avLst/>
            </a:prstGeom>
            <a:solidFill>
              <a:schemeClr val="bg1"/>
            </a:solidFill>
            <a:effectLst>
              <a:softEdge rad="25400"/>
            </a:effectLst>
          </p:spPr>
          <p:txBody>
            <a:bodyPr wrap="none" lIns="0" tIns="0" rIns="0" bIns="0" rtlCol="0">
              <a:spAutoFit/>
            </a:bodyPr>
            <a:lstStyle/>
            <a:p>
              <a:r>
                <a:rPr lang="ja-JP" altLang="en-US" sz="1200" dirty="0"/>
                <a:t>見えない</a:t>
              </a:r>
              <a:endParaRPr kumimoji="1" lang="ja-JP" altLang="en-US" sz="1200" dirty="0"/>
            </a:p>
          </p:txBody>
        </p:sp>
        <p:sp>
          <p:nvSpPr>
            <p:cNvPr id="109" name="フローチャート: 判断 108">
              <a:extLst>
                <a:ext uri="{FF2B5EF4-FFF2-40B4-BE49-F238E27FC236}">
                  <a16:creationId xmlns:a16="http://schemas.microsoft.com/office/drawing/2014/main" id="{099A1CD0-2A1A-4905-B98B-6481D8703E34}"/>
                </a:ext>
              </a:extLst>
            </p:cNvPr>
            <p:cNvSpPr/>
            <p:nvPr/>
          </p:nvSpPr>
          <p:spPr>
            <a:xfrm>
              <a:off x="5854641" y="4121153"/>
              <a:ext cx="1584176" cy="576064"/>
            </a:xfrm>
            <a:prstGeom prst="flowChartDecision">
              <a:avLst/>
            </a:prstGeom>
            <a:solidFill>
              <a:srgbClr val="FFFFCC"/>
            </a:solid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上下が反転</a:t>
              </a:r>
            </a:p>
          </p:txBody>
        </p:sp>
        <p:sp>
          <p:nvSpPr>
            <p:cNvPr id="110" name="フローチャート: 判断 109">
              <a:extLst>
                <a:ext uri="{FF2B5EF4-FFF2-40B4-BE49-F238E27FC236}">
                  <a16:creationId xmlns:a16="http://schemas.microsoft.com/office/drawing/2014/main" id="{8568FF5D-0B19-49EE-B40D-645F4850B51E}"/>
                </a:ext>
              </a:extLst>
            </p:cNvPr>
            <p:cNvSpPr/>
            <p:nvPr/>
          </p:nvSpPr>
          <p:spPr>
            <a:xfrm>
              <a:off x="5854641" y="4980717"/>
              <a:ext cx="1584176" cy="576064"/>
            </a:xfrm>
            <a:prstGeom prst="flowChartDecision">
              <a:avLst/>
            </a:prstGeom>
            <a:solidFill>
              <a:srgbClr val="FFFFCC"/>
            </a:solid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左右が反転</a:t>
              </a:r>
            </a:p>
          </p:txBody>
        </p:sp>
        <p:cxnSp>
          <p:nvCxnSpPr>
            <p:cNvPr id="111" name="直線矢印コネクタ 110">
              <a:extLst>
                <a:ext uri="{FF2B5EF4-FFF2-40B4-BE49-F238E27FC236}">
                  <a16:creationId xmlns:a16="http://schemas.microsoft.com/office/drawing/2014/main" id="{D399C91C-CD26-4D47-A00E-C60F57C2073B}"/>
                </a:ext>
              </a:extLst>
            </p:cNvPr>
            <p:cNvCxnSpPr>
              <a:cxnSpLocks/>
              <a:stCxn id="109" idx="1"/>
              <a:endCxn id="87" idx="3"/>
            </p:cNvCxnSpPr>
            <p:nvPr/>
          </p:nvCxnSpPr>
          <p:spPr>
            <a:xfrm flipH="1">
              <a:off x="5191829" y="4409185"/>
              <a:ext cx="662812" cy="266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12" name="直線矢印コネクタ 111">
              <a:extLst>
                <a:ext uri="{FF2B5EF4-FFF2-40B4-BE49-F238E27FC236}">
                  <a16:creationId xmlns:a16="http://schemas.microsoft.com/office/drawing/2014/main" id="{F7A5E346-B654-41B0-AB9E-3841BBDE5E63}"/>
                </a:ext>
              </a:extLst>
            </p:cNvPr>
            <p:cNvCxnSpPr>
              <a:cxnSpLocks/>
              <a:stCxn id="110" idx="1"/>
              <a:endCxn id="83" idx="3"/>
            </p:cNvCxnSpPr>
            <p:nvPr/>
          </p:nvCxnSpPr>
          <p:spPr>
            <a:xfrm flipH="1">
              <a:off x="5191829" y="5268749"/>
              <a:ext cx="662812" cy="266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13" name="テキスト ボックス 112">
              <a:extLst>
                <a:ext uri="{FF2B5EF4-FFF2-40B4-BE49-F238E27FC236}">
                  <a16:creationId xmlns:a16="http://schemas.microsoft.com/office/drawing/2014/main" id="{CD07F6E2-9A5C-4C55-9F36-002945B0D189}"/>
                </a:ext>
              </a:extLst>
            </p:cNvPr>
            <p:cNvSpPr txBox="1"/>
            <p:nvPr/>
          </p:nvSpPr>
          <p:spPr>
            <a:xfrm>
              <a:off x="5436096" y="4461271"/>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114" name="テキスト ボックス 113">
              <a:extLst>
                <a:ext uri="{FF2B5EF4-FFF2-40B4-BE49-F238E27FC236}">
                  <a16:creationId xmlns:a16="http://schemas.microsoft.com/office/drawing/2014/main" id="{C7E75A4F-9B33-44A7-ACA7-8454B59881B9}"/>
                </a:ext>
              </a:extLst>
            </p:cNvPr>
            <p:cNvSpPr txBox="1"/>
            <p:nvPr/>
          </p:nvSpPr>
          <p:spPr>
            <a:xfrm>
              <a:off x="5436096" y="5316805"/>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cxnSp>
          <p:nvCxnSpPr>
            <p:cNvPr id="144" name="直線矢印コネクタ 143">
              <a:extLst>
                <a:ext uri="{FF2B5EF4-FFF2-40B4-BE49-F238E27FC236}">
                  <a16:creationId xmlns:a16="http://schemas.microsoft.com/office/drawing/2014/main" id="{A2AE7886-299A-44CC-9282-33B9045EB6B8}"/>
                </a:ext>
              </a:extLst>
            </p:cNvPr>
            <p:cNvCxnSpPr>
              <a:cxnSpLocks/>
              <a:stCxn id="109" idx="2"/>
              <a:endCxn id="110" idx="0"/>
            </p:cNvCxnSpPr>
            <p:nvPr/>
          </p:nvCxnSpPr>
          <p:spPr>
            <a:xfrm>
              <a:off x="6646729" y="4697217"/>
              <a:ext cx="0" cy="283500"/>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45" name="テキスト ボックス 144">
              <a:extLst>
                <a:ext uri="{FF2B5EF4-FFF2-40B4-BE49-F238E27FC236}">
                  <a16:creationId xmlns:a16="http://schemas.microsoft.com/office/drawing/2014/main" id="{C3C1BA8D-95DE-41BC-A167-EDAA76FC1900}"/>
                </a:ext>
              </a:extLst>
            </p:cNvPr>
            <p:cNvSpPr txBox="1"/>
            <p:nvPr/>
          </p:nvSpPr>
          <p:spPr>
            <a:xfrm>
              <a:off x="5973227" y="5620025"/>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147" name="テキスト ボックス 146">
              <a:extLst>
                <a:ext uri="{FF2B5EF4-FFF2-40B4-BE49-F238E27FC236}">
                  <a16:creationId xmlns:a16="http://schemas.microsoft.com/office/drawing/2014/main" id="{B5829EC9-F474-47C2-9030-78A4C3ED2876}"/>
                </a:ext>
              </a:extLst>
            </p:cNvPr>
            <p:cNvSpPr txBox="1"/>
            <p:nvPr/>
          </p:nvSpPr>
          <p:spPr>
            <a:xfrm>
              <a:off x="5973227" y="4762811"/>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63" name="フローチャート: 判断 62">
              <a:extLst>
                <a:ext uri="{FF2B5EF4-FFF2-40B4-BE49-F238E27FC236}">
                  <a16:creationId xmlns:a16="http://schemas.microsoft.com/office/drawing/2014/main" id="{CB8643F9-17C8-4D97-BB5D-46501B23F79F}"/>
                </a:ext>
              </a:extLst>
            </p:cNvPr>
            <p:cNvSpPr/>
            <p:nvPr/>
          </p:nvSpPr>
          <p:spPr>
            <a:xfrm>
              <a:off x="1360665" y="1545130"/>
              <a:ext cx="1584176" cy="576064"/>
            </a:xfrm>
            <a:prstGeom prst="flowChartDecision">
              <a:avLst/>
            </a:prstGeom>
            <a:solidFill>
              <a:srgbClr val="FFFFCC"/>
            </a:solid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文字が映る</a:t>
              </a:r>
            </a:p>
          </p:txBody>
        </p:sp>
        <p:cxnSp>
          <p:nvCxnSpPr>
            <p:cNvPr id="64" name="直線矢印コネクタ 42">
              <a:extLst>
                <a:ext uri="{FF2B5EF4-FFF2-40B4-BE49-F238E27FC236}">
                  <a16:creationId xmlns:a16="http://schemas.microsoft.com/office/drawing/2014/main" id="{65407F0A-3193-4063-944F-623B40BEDFA5}"/>
                </a:ext>
              </a:extLst>
            </p:cNvPr>
            <p:cNvCxnSpPr>
              <a:cxnSpLocks/>
              <a:stCxn id="63" idx="1"/>
              <a:endCxn id="92" idx="1"/>
            </p:cNvCxnSpPr>
            <p:nvPr/>
          </p:nvCxnSpPr>
          <p:spPr>
            <a:xfrm rot="10800000" flipV="1">
              <a:off x="1360665" y="1833161"/>
              <a:ext cx="12700" cy="1718723"/>
            </a:xfrm>
            <a:prstGeom prst="bentConnector3">
              <a:avLst>
                <a:gd name="adj1" fmla="val 1800000"/>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67" name="テキスト ボックス 66">
              <a:extLst>
                <a:ext uri="{FF2B5EF4-FFF2-40B4-BE49-F238E27FC236}">
                  <a16:creationId xmlns:a16="http://schemas.microsoft.com/office/drawing/2014/main" id="{B011E982-8F59-409D-8FBB-03B915C5E9B2}"/>
                </a:ext>
              </a:extLst>
            </p:cNvPr>
            <p:cNvSpPr txBox="1"/>
            <p:nvPr/>
          </p:nvSpPr>
          <p:spPr>
            <a:xfrm>
              <a:off x="672205" y="1711841"/>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68" name="テキスト ボックス 67">
              <a:extLst>
                <a:ext uri="{FF2B5EF4-FFF2-40B4-BE49-F238E27FC236}">
                  <a16:creationId xmlns:a16="http://schemas.microsoft.com/office/drawing/2014/main" id="{389B9CBE-290B-4AC5-8C00-AD9E5760A097}"/>
                </a:ext>
              </a:extLst>
            </p:cNvPr>
            <p:cNvSpPr txBox="1"/>
            <p:nvPr/>
          </p:nvSpPr>
          <p:spPr>
            <a:xfrm>
              <a:off x="2338599" y="2168346"/>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grpSp>
      <p:sp>
        <p:nvSpPr>
          <p:cNvPr id="61" name="フリーフォーム 54">
            <a:extLst>
              <a:ext uri="{FF2B5EF4-FFF2-40B4-BE49-F238E27FC236}">
                <a16:creationId xmlns:a16="http://schemas.microsoft.com/office/drawing/2014/main" id="{B375447A-2F5A-4D9C-865F-08D56A79B70F}"/>
              </a:ext>
            </a:extLst>
          </p:cNvPr>
          <p:cNvSpPr/>
          <p:nvPr/>
        </p:nvSpPr>
        <p:spPr>
          <a:xfrm>
            <a:off x="2211714" y="2050228"/>
            <a:ext cx="553531" cy="43571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72" name="フリーフォーム 54">
            <a:extLst>
              <a:ext uri="{FF2B5EF4-FFF2-40B4-BE49-F238E27FC236}">
                <a16:creationId xmlns:a16="http://schemas.microsoft.com/office/drawing/2014/main" id="{7DBBA236-CD27-4BDE-BFAD-1862400AE43F}"/>
              </a:ext>
            </a:extLst>
          </p:cNvPr>
          <p:cNvSpPr/>
          <p:nvPr/>
        </p:nvSpPr>
        <p:spPr>
          <a:xfrm>
            <a:off x="3144255" y="2622398"/>
            <a:ext cx="813878" cy="43571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73" name="フリーフォーム 54">
            <a:extLst>
              <a:ext uri="{FF2B5EF4-FFF2-40B4-BE49-F238E27FC236}">
                <a16:creationId xmlns:a16="http://schemas.microsoft.com/office/drawing/2014/main" id="{2BDA2F8F-3392-4C7D-99E0-ADD4DCF15928}"/>
              </a:ext>
            </a:extLst>
          </p:cNvPr>
          <p:cNvSpPr/>
          <p:nvPr/>
        </p:nvSpPr>
        <p:spPr>
          <a:xfrm>
            <a:off x="5907379" y="4637287"/>
            <a:ext cx="553531" cy="43571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74" name="フリーフォーム 54">
            <a:extLst>
              <a:ext uri="{FF2B5EF4-FFF2-40B4-BE49-F238E27FC236}">
                <a16:creationId xmlns:a16="http://schemas.microsoft.com/office/drawing/2014/main" id="{5C9B15DC-503C-45F1-9419-3B2F02E0FEB1}"/>
              </a:ext>
            </a:extLst>
          </p:cNvPr>
          <p:cNvSpPr/>
          <p:nvPr/>
        </p:nvSpPr>
        <p:spPr>
          <a:xfrm>
            <a:off x="5311696" y="5207891"/>
            <a:ext cx="553531" cy="43571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Tree>
    <p:extLst>
      <p:ext uri="{BB962C8B-B14F-4D97-AF65-F5344CB8AC3E}">
        <p14:creationId xmlns:p14="http://schemas.microsoft.com/office/powerpoint/2010/main" val="13646895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7" name="グループ化 186">
            <a:extLst>
              <a:ext uri="{FF2B5EF4-FFF2-40B4-BE49-F238E27FC236}">
                <a16:creationId xmlns:a16="http://schemas.microsoft.com/office/drawing/2014/main" id="{E1A5DB64-90AB-42F2-9BBA-152EF49F8A79}"/>
              </a:ext>
            </a:extLst>
          </p:cNvPr>
          <p:cNvGrpSpPr/>
          <p:nvPr/>
        </p:nvGrpSpPr>
        <p:grpSpPr>
          <a:xfrm>
            <a:off x="672205" y="685566"/>
            <a:ext cx="6766612" cy="6078215"/>
            <a:chOff x="672205" y="685566"/>
            <a:chExt cx="6766612" cy="6078215"/>
          </a:xfrm>
        </p:grpSpPr>
        <p:cxnSp>
          <p:nvCxnSpPr>
            <p:cNvPr id="188" name="直線矢印コネクタ 187">
              <a:extLst>
                <a:ext uri="{FF2B5EF4-FFF2-40B4-BE49-F238E27FC236}">
                  <a16:creationId xmlns:a16="http://schemas.microsoft.com/office/drawing/2014/main" id="{78862D9D-EBA6-4592-8680-9196D2685D2F}"/>
                </a:ext>
              </a:extLst>
            </p:cNvPr>
            <p:cNvCxnSpPr>
              <a:cxnSpLocks/>
              <a:stCxn id="229" idx="2"/>
            </p:cNvCxnSpPr>
            <p:nvPr/>
          </p:nvCxnSpPr>
          <p:spPr>
            <a:xfrm>
              <a:off x="2152753" y="2121194"/>
              <a:ext cx="0" cy="28350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89" name="直線矢印コネクタ 93">
              <a:extLst>
                <a:ext uri="{FF2B5EF4-FFF2-40B4-BE49-F238E27FC236}">
                  <a16:creationId xmlns:a16="http://schemas.microsoft.com/office/drawing/2014/main" id="{FF862869-01CD-48EF-A62A-555ACE9D7F80}"/>
                </a:ext>
              </a:extLst>
            </p:cNvPr>
            <p:cNvCxnSpPr>
              <a:cxnSpLocks/>
              <a:stCxn id="221" idx="2"/>
              <a:endCxn id="209" idx="0"/>
            </p:cNvCxnSpPr>
            <p:nvPr/>
          </p:nvCxnSpPr>
          <p:spPr>
            <a:xfrm>
              <a:off x="6646729" y="5556781"/>
              <a:ext cx="0" cy="630936"/>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90" name="フローチャート: 判断 189">
              <a:extLst>
                <a:ext uri="{FF2B5EF4-FFF2-40B4-BE49-F238E27FC236}">
                  <a16:creationId xmlns:a16="http://schemas.microsoft.com/office/drawing/2014/main" id="{4CFB73A2-5C55-483B-A7EF-3C9962EEC86A}"/>
                </a:ext>
              </a:extLst>
            </p:cNvPr>
            <p:cNvSpPr/>
            <p:nvPr/>
          </p:nvSpPr>
          <p:spPr>
            <a:xfrm>
              <a:off x="1360665" y="2404800"/>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実像の文字</a:t>
              </a:r>
            </a:p>
          </p:txBody>
        </p:sp>
        <p:cxnSp>
          <p:nvCxnSpPr>
            <p:cNvPr id="191" name="直線矢印コネクタ 190">
              <a:extLst>
                <a:ext uri="{FF2B5EF4-FFF2-40B4-BE49-F238E27FC236}">
                  <a16:creationId xmlns:a16="http://schemas.microsoft.com/office/drawing/2014/main" id="{E75FB23F-1F31-48F4-A089-AFAC171EDF71}"/>
                </a:ext>
              </a:extLst>
            </p:cNvPr>
            <p:cNvCxnSpPr>
              <a:cxnSpLocks/>
              <a:stCxn id="197" idx="2"/>
              <a:endCxn id="229" idx="0"/>
            </p:cNvCxnSpPr>
            <p:nvPr/>
          </p:nvCxnSpPr>
          <p:spPr>
            <a:xfrm>
              <a:off x="2152753" y="1261630"/>
              <a:ext cx="0" cy="28350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92" name="直線矢印コネクタ 191">
              <a:extLst>
                <a:ext uri="{FF2B5EF4-FFF2-40B4-BE49-F238E27FC236}">
                  <a16:creationId xmlns:a16="http://schemas.microsoft.com/office/drawing/2014/main" id="{8B2AB056-E0CC-4A4A-87D4-4AE6A800DDD1}"/>
                </a:ext>
              </a:extLst>
            </p:cNvPr>
            <p:cNvCxnSpPr>
              <a:cxnSpLocks/>
              <a:stCxn id="202" idx="3"/>
              <a:endCxn id="200" idx="1"/>
            </p:cNvCxnSpPr>
            <p:nvPr/>
          </p:nvCxnSpPr>
          <p:spPr>
            <a:xfrm>
              <a:off x="2944841" y="4411854"/>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93" name="直線矢印コネクタ 192">
              <a:extLst>
                <a:ext uri="{FF2B5EF4-FFF2-40B4-BE49-F238E27FC236}">
                  <a16:creationId xmlns:a16="http://schemas.microsoft.com/office/drawing/2014/main" id="{83D42D6B-C318-490E-8602-123D4C99E8A7}"/>
                </a:ext>
              </a:extLst>
            </p:cNvPr>
            <p:cNvCxnSpPr>
              <a:cxnSpLocks/>
              <a:stCxn id="202" idx="2"/>
              <a:endCxn id="203" idx="0"/>
            </p:cNvCxnSpPr>
            <p:nvPr/>
          </p:nvCxnSpPr>
          <p:spPr>
            <a:xfrm>
              <a:off x="2152753" y="4699886"/>
              <a:ext cx="0" cy="283500"/>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94" name="直線矢印コネクタ 193">
              <a:extLst>
                <a:ext uri="{FF2B5EF4-FFF2-40B4-BE49-F238E27FC236}">
                  <a16:creationId xmlns:a16="http://schemas.microsoft.com/office/drawing/2014/main" id="{BF42C58E-9E16-411D-ABD1-95B1E23F8FCB}"/>
                </a:ext>
              </a:extLst>
            </p:cNvPr>
            <p:cNvCxnSpPr>
              <a:cxnSpLocks/>
              <a:stCxn id="203" idx="3"/>
              <a:endCxn id="198" idx="1"/>
            </p:cNvCxnSpPr>
            <p:nvPr/>
          </p:nvCxnSpPr>
          <p:spPr>
            <a:xfrm>
              <a:off x="2944841" y="5271418"/>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95" name="直線矢印コネクタ 93">
              <a:extLst>
                <a:ext uri="{FF2B5EF4-FFF2-40B4-BE49-F238E27FC236}">
                  <a16:creationId xmlns:a16="http://schemas.microsoft.com/office/drawing/2014/main" id="{A02EF94D-EE1B-40FC-8E91-5882ECD3B55C}"/>
                </a:ext>
              </a:extLst>
            </p:cNvPr>
            <p:cNvCxnSpPr>
              <a:cxnSpLocks/>
              <a:stCxn id="203" idx="2"/>
              <a:endCxn id="214" idx="0"/>
            </p:cNvCxnSpPr>
            <p:nvPr/>
          </p:nvCxnSpPr>
          <p:spPr>
            <a:xfrm>
              <a:off x="2152753" y="5559450"/>
              <a:ext cx="0" cy="283501"/>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96" name="直線矢印コネクタ 195">
              <a:extLst>
                <a:ext uri="{FF2B5EF4-FFF2-40B4-BE49-F238E27FC236}">
                  <a16:creationId xmlns:a16="http://schemas.microsoft.com/office/drawing/2014/main" id="{B1068B27-8972-420B-8299-4C6E888C653B}"/>
                </a:ext>
              </a:extLst>
            </p:cNvPr>
            <p:cNvCxnSpPr>
              <a:cxnSpLocks/>
              <a:stCxn id="204" idx="2"/>
              <a:endCxn id="202" idx="0"/>
            </p:cNvCxnSpPr>
            <p:nvPr/>
          </p:nvCxnSpPr>
          <p:spPr>
            <a:xfrm>
              <a:off x="2152753" y="3839917"/>
              <a:ext cx="0" cy="283905"/>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97" name="フローチャート: 端子 196">
              <a:extLst>
                <a:ext uri="{FF2B5EF4-FFF2-40B4-BE49-F238E27FC236}">
                  <a16:creationId xmlns:a16="http://schemas.microsoft.com/office/drawing/2014/main" id="{145CE003-E99D-4D90-AE50-C9212E22B04C}"/>
                </a:ext>
              </a:extLst>
            </p:cNvPr>
            <p:cNvSpPr/>
            <p:nvPr/>
          </p:nvSpPr>
          <p:spPr>
            <a:xfrm>
              <a:off x="1360665" y="685566"/>
              <a:ext cx="1584176" cy="576064"/>
            </a:xfrm>
            <a:prstGeom prst="flowChartTerminator">
              <a:avLst/>
            </a:prstGeom>
            <a:solidFill>
              <a:srgbClr val="CCFFFF"/>
            </a:solid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鏡像を見る</a:t>
              </a:r>
            </a:p>
          </p:txBody>
        </p:sp>
        <p:sp>
          <p:nvSpPr>
            <p:cNvPr id="198" name="フローチャート: 端子 197">
              <a:extLst>
                <a:ext uri="{FF2B5EF4-FFF2-40B4-BE49-F238E27FC236}">
                  <a16:creationId xmlns:a16="http://schemas.microsoft.com/office/drawing/2014/main" id="{B9753A3F-6C6A-474E-8E37-4BCA0278EA9C}"/>
                </a:ext>
              </a:extLst>
            </p:cNvPr>
            <p:cNvSpPr/>
            <p:nvPr/>
          </p:nvSpPr>
          <p:spPr>
            <a:xfrm>
              <a:off x="3607653" y="4983386"/>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左右反転</a:t>
              </a:r>
            </a:p>
          </p:txBody>
        </p:sp>
        <p:sp>
          <p:nvSpPr>
            <p:cNvPr id="199" name="フローチャート: 端子 198">
              <a:extLst>
                <a:ext uri="{FF2B5EF4-FFF2-40B4-BE49-F238E27FC236}">
                  <a16:creationId xmlns:a16="http://schemas.microsoft.com/office/drawing/2014/main" id="{73441259-3DA2-4FD2-880C-6F9FC276C4A7}"/>
                </a:ext>
              </a:extLst>
            </p:cNvPr>
            <p:cNvSpPr/>
            <p:nvPr/>
          </p:nvSpPr>
          <p:spPr>
            <a:xfrm>
              <a:off x="3607653" y="5842951"/>
              <a:ext cx="1584176" cy="576064"/>
            </a:xfrm>
            <a:prstGeom prst="flowChartTerminator">
              <a:avLst/>
            </a:prstGeom>
            <a:solidFill>
              <a:srgbClr val="CCFFFF"/>
            </a:solid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前後反転</a:t>
              </a:r>
            </a:p>
          </p:txBody>
        </p:sp>
        <p:sp>
          <p:nvSpPr>
            <p:cNvPr id="200" name="フローチャート: 端子 199">
              <a:extLst>
                <a:ext uri="{FF2B5EF4-FFF2-40B4-BE49-F238E27FC236}">
                  <a16:creationId xmlns:a16="http://schemas.microsoft.com/office/drawing/2014/main" id="{97F05A19-A556-41FC-A44B-E64B694A6E8E}"/>
                </a:ext>
              </a:extLst>
            </p:cNvPr>
            <p:cNvSpPr/>
            <p:nvPr/>
          </p:nvSpPr>
          <p:spPr>
            <a:xfrm>
              <a:off x="3607653" y="4123822"/>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上下反転</a:t>
              </a:r>
            </a:p>
          </p:txBody>
        </p:sp>
        <p:sp>
          <p:nvSpPr>
            <p:cNvPr id="201" name="正方形/長方形 200">
              <a:extLst>
                <a:ext uri="{FF2B5EF4-FFF2-40B4-BE49-F238E27FC236}">
                  <a16:creationId xmlns:a16="http://schemas.microsoft.com/office/drawing/2014/main" id="{969A293F-F586-4AD1-BAD9-C381495DD426}"/>
                </a:ext>
              </a:extLst>
            </p:cNvPr>
            <p:cNvSpPr/>
            <p:nvPr/>
          </p:nvSpPr>
          <p:spPr>
            <a:xfrm>
              <a:off x="4139952" y="3263853"/>
              <a:ext cx="1584176" cy="576064"/>
            </a:xfrm>
            <a:prstGeom prst="rect">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記憶と比較</a:t>
              </a:r>
            </a:p>
          </p:txBody>
        </p:sp>
        <p:sp>
          <p:nvSpPr>
            <p:cNvPr id="202" name="フローチャート: 判断 201">
              <a:extLst>
                <a:ext uri="{FF2B5EF4-FFF2-40B4-BE49-F238E27FC236}">
                  <a16:creationId xmlns:a16="http://schemas.microsoft.com/office/drawing/2014/main" id="{0ED02411-46ED-407A-8875-6C66C04FA20C}"/>
                </a:ext>
              </a:extLst>
            </p:cNvPr>
            <p:cNvSpPr/>
            <p:nvPr/>
          </p:nvSpPr>
          <p:spPr>
            <a:xfrm>
              <a:off x="1360665" y="4123822"/>
              <a:ext cx="1584176" cy="576064"/>
            </a:xfrm>
            <a:prstGeom prst="flowChartDecision">
              <a:avLst/>
            </a:prstGeom>
            <a:solidFill>
              <a:srgbClr val="FFFFCC"/>
            </a:solid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上下が反転</a:t>
              </a:r>
            </a:p>
          </p:txBody>
        </p:sp>
        <p:sp>
          <p:nvSpPr>
            <p:cNvPr id="203" name="フローチャート: 判断 202">
              <a:extLst>
                <a:ext uri="{FF2B5EF4-FFF2-40B4-BE49-F238E27FC236}">
                  <a16:creationId xmlns:a16="http://schemas.microsoft.com/office/drawing/2014/main" id="{E1F06332-6634-4169-B50A-511922687F15}"/>
                </a:ext>
              </a:extLst>
            </p:cNvPr>
            <p:cNvSpPr/>
            <p:nvPr/>
          </p:nvSpPr>
          <p:spPr>
            <a:xfrm>
              <a:off x="1360665" y="4983386"/>
              <a:ext cx="1584176" cy="576064"/>
            </a:xfrm>
            <a:prstGeom prst="flowChartDecision">
              <a:avLst/>
            </a:prstGeom>
            <a:solidFill>
              <a:srgbClr val="FFFFCC"/>
            </a:solid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左右が反転</a:t>
              </a:r>
            </a:p>
          </p:txBody>
        </p:sp>
        <p:sp>
          <p:nvSpPr>
            <p:cNvPr id="204" name="正方形/長方形 203">
              <a:extLst>
                <a:ext uri="{FF2B5EF4-FFF2-40B4-BE49-F238E27FC236}">
                  <a16:creationId xmlns:a16="http://schemas.microsoft.com/office/drawing/2014/main" id="{9C4DF4FD-468E-4BF9-B5CC-E2B3278329F6}"/>
                </a:ext>
              </a:extLst>
            </p:cNvPr>
            <p:cNvSpPr/>
            <p:nvPr/>
          </p:nvSpPr>
          <p:spPr>
            <a:xfrm>
              <a:off x="1360665" y="3263853"/>
              <a:ext cx="1584176" cy="576064"/>
            </a:xfrm>
            <a:prstGeom prst="rect">
              <a:avLst/>
            </a:prstGeom>
            <a:solidFill>
              <a:srgbClr val="CCFFFF"/>
            </a:solid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実像と比較</a:t>
              </a:r>
            </a:p>
          </p:txBody>
        </p:sp>
        <p:sp>
          <p:nvSpPr>
            <p:cNvPr id="205" name="テキスト ボックス 204">
              <a:extLst>
                <a:ext uri="{FF2B5EF4-FFF2-40B4-BE49-F238E27FC236}">
                  <a16:creationId xmlns:a16="http://schemas.microsoft.com/office/drawing/2014/main" id="{CB3EEDFA-D6A6-4F25-BAFD-585D92DFB57A}"/>
                </a:ext>
              </a:extLst>
            </p:cNvPr>
            <p:cNvSpPr txBox="1"/>
            <p:nvPr/>
          </p:nvSpPr>
          <p:spPr>
            <a:xfrm>
              <a:off x="2272876" y="5606517"/>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206" name="テキスト ボックス 205">
              <a:extLst>
                <a:ext uri="{FF2B5EF4-FFF2-40B4-BE49-F238E27FC236}">
                  <a16:creationId xmlns:a16="http://schemas.microsoft.com/office/drawing/2014/main" id="{73FF46AE-AA4E-407E-A995-1874467AF6FC}"/>
                </a:ext>
              </a:extLst>
            </p:cNvPr>
            <p:cNvSpPr txBox="1"/>
            <p:nvPr/>
          </p:nvSpPr>
          <p:spPr>
            <a:xfrm>
              <a:off x="2272876" y="4749303"/>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207" name="テキスト ボックス 206">
              <a:extLst>
                <a:ext uri="{FF2B5EF4-FFF2-40B4-BE49-F238E27FC236}">
                  <a16:creationId xmlns:a16="http://schemas.microsoft.com/office/drawing/2014/main" id="{AF097BEF-7E4F-4C11-805B-31031E578A5E}"/>
                </a:ext>
              </a:extLst>
            </p:cNvPr>
            <p:cNvSpPr txBox="1"/>
            <p:nvPr/>
          </p:nvSpPr>
          <p:spPr>
            <a:xfrm>
              <a:off x="3037254" y="4467567"/>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208" name="テキスト ボックス 207">
              <a:extLst>
                <a:ext uri="{FF2B5EF4-FFF2-40B4-BE49-F238E27FC236}">
                  <a16:creationId xmlns:a16="http://schemas.microsoft.com/office/drawing/2014/main" id="{229E658C-6C6F-48AF-912E-60B74ACA8798}"/>
                </a:ext>
              </a:extLst>
            </p:cNvPr>
            <p:cNvSpPr txBox="1"/>
            <p:nvPr/>
          </p:nvSpPr>
          <p:spPr>
            <a:xfrm>
              <a:off x="3037254" y="5323101"/>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209" name="フローチャート: 端子 208">
              <a:extLst>
                <a:ext uri="{FF2B5EF4-FFF2-40B4-BE49-F238E27FC236}">
                  <a16:creationId xmlns:a16="http://schemas.microsoft.com/office/drawing/2014/main" id="{8BEA8D9B-FADE-4586-8A36-A4CF4C3C5CFB}"/>
                </a:ext>
              </a:extLst>
            </p:cNvPr>
            <p:cNvSpPr/>
            <p:nvPr/>
          </p:nvSpPr>
          <p:spPr>
            <a:xfrm>
              <a:off x="5854641" y="6187717"/>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反転しない</a:t>
              </a:r>
            </a:p>
          </p:txBody>
        </p:sp>
        <p:cxnSp>
          <p:nvCxnSpPr>
            <p:cNvPr id="210" name="直線矢印コネクタ 63">
              <a:extLst>
                <a:ext uri="{FF2B5EF4-FFF2-40B4-BE49-F238E27FC236}">
                  <a16:creationId xmlns:a16="http://schemas.microsoft.com/office/drawing/2014/main" id="{297714B6-0DC6-49E9-A0D3-06C667EA18D0}"/>
                </a:ext>
              </a:extLst>
            </p:cNvPr>
            <p:cNvCxnSpPr>
              <a:cxnSpLocks/>
              <a:stCxn id="201" idx="2"/>
              <a:endCxn id="220" idx="0"/>
            </p:cNvCxnSpPr>
            <p:nvPr/>
          </p:nvCxnSpPr>
          <p:spPr>
            <a:xfrm rot="16200000" flipH="1">
              <a:off x="5648766" y="3123190"/>
              <a:ext cx="281236" cy="1714689"/>
            </a:xfrm>
            <a:prstGeom prst="bentConnector3">
              <a:avLst>
                <a:gd name="adj1" fmla="val 50000"/>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211" name="直線矢印コネクタ 95">
              <a:extLst>
                <a:ext uri="{FF2B5EF4-FFF2-40B4-BE49-F238E27FC236}">
                  <a16:creationId xmlns:a16="http://schemas.microsoft.com/office/drawing/2014/main" id="{29FE73D2-03E3-40F5-A8A9-BA57BA308958}"/>
                </a:ext>
              </a:extLst>
            </p:cNvPr>
            <p:cNvCxnSpPr>
              <a:cxnSpLocks/>
              <a:stCxn id="190" idx="3"/>
              <a:endCxn id="201" idx="0"/>
            </p:cNvCxnSpPr>
            <p:nvPr/>
          </p:nvCxnSpPr>
          <p:spPr>
            <a:xfrm>
              <a:off x="2944841" y="2692832"/>
              <a:ext cx="1987199" cy="571021"/>
            </a:xfrm>
            <a:prstGeom prst="bentConnector2">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212" name="直線矢印コネクタ 42">
              <a:extLst>
                <a:ext uri="{FF2B5EF4-FFF2-40B4-BE49-F238E27FC236}">
                  <a16:creationId xmlns:a16="http://schemas.microsoft.com/office/drawing/2014/main" id="{D3F53AD9-9275-43AA-BBAA-A0F6DDD96CA7}"/>
                </a:ext>
              </a:extLst>
            </p:cNvPr>
            <p:cNvCxnSpPr>
              <a:cxnSpLocks/>
              <a:stCxn id="190" idx="2"/>
              <a:endCxn id="204" idx="0"/>
            </p:cNvCxnSpPr>
            <p:nvPr/>
          </p:nvCxnSpPr>
          <p:spPr>
            <a:xfrm>
              <a:off x="2152753" y="2980864"/>
              <a:ext cx="0" cy="28298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213" name="テキスト ボックス 212">
              <a:extLst>
                <a:ext uri="{FF2B5EF4-FFF2-40B4-BE49-F238E27FC236}">
                  <a16:creationId xmlns:a16="http://schemas.microsoft.com/office/drawing/2014/main" id="{341FC18F-A614-471D-B370-431A32225537}"/>
                </a:ext>
              </a:extLst>
            </p:cNvPr>
            <p:cNvSpPr txBox="1"/>
            <p:nvPr/>
          </p:nvSpPr>
          <p:spPr>
            <a:xfrm>
              <a:off x="2277685" y="3031200"/>
              <a:ext cx="426399" cy="184666"/>
            </a:xfrm>
            <a:prstGeom prst="rect">
              <a:avLst/>
            </a:prstGeom>
            <a:solidFill>
              <a:schemeClr val="bg1"/>
            </a:solidFill>
            <a:effectLst>
              <a:softEdge rad="25400"/>
            </a:effectLst>
          </p:spPr>
          <p:txBody>
            <a:bodyPr wrap="none" lIns="0" tIns="0" rIns="0" bIns="0" rtlCol="0">
              <a:spAutoFit/>
            </a:bodyPr>
            <a:lstStyle/>
            <a:p>
              <a:r>
                <a:rPr lang="ja-JP" altLang="en-US" sz="1200" dirty="0"/>
                <a:t>見える</a:t>
              </a:r>
              <a:endParaRPr kumimoji="1" lang="ja-JP" altLang="en-US" sz="1200" dirty="0"/>
            </a:p>
          </p:txBody>
        </p:sp>
        <p:sp>
          <p:nvSpPr>
            <p:cNvPr id="214" name="フローチャート: 判断 213">
              <a:extLst>
                <a:ext uri="{FF2B5EF4-FFF2-40B4-BE49-F238E27FC236}">
                  <a16:creationId xmlns:a16="http://schemas.microsoft.com/office/drawing/2014/main" id="{01E973F0-5B51-47AB-B64C-089B1A07D8DA}"/>
                </a:ext>
              </a:extLst>
            </p:cNvPr>
            <p:cNvSpPr/>
            <p:nvPr/>
          </p:nvSpPr>
          <p:spPr>
            <a:xfrm>
              <a:off x="1360665" y="5842951"/>
              <a:ext cx="1584176" cy="576064"/>
            </a:xfrm>
            <a:prstGeom prst="flowChartDecision">
              <a:avLst/>
            </a:prstGeom>
            <a:solidFill>
              <a:srgbClr val="FFFFCC"/>
            </a:solid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前後が反転</a:t>
              </a:r>
            </a:p>
          </p:txBody>
        </p:sp>
        <p:cxnSp>
          <p:nvCxnSpPr>
            <p:cNvPr id="215" name="直線矢印コネクタ 214">
              <a:extLst>
                <a:ext uri="{FF2B5EF4-FFF2-40B4-BE49-F238E27FC236}">
                  <a16:creationId xmlns:a16="http://schemas.microsoft.com/office/drawing/2014/main" id="{7B1995E8-C469-4416-A60D-3BA4223C0AA7}"/>
                </a:ext>
              </a:extLst>
            </p:cNvPr>
            <p:cNvCxnSpPr>
              <a:cxnSpLocks/>
              <a:stCxn id="214" idx="3"/>
              <a:endCxn id="199" idx="1"/>
            </p:cNvCxnSpPr>
            <p:nvPr/>
          </p:nvCxnSpPr>
          <p:spPr>
            <a:xfrm>
              <a:off x="2944841" y="6130983"/>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216" name="直線矢印コネクタ 93">
              <a:extLst>
                <a:ext uri="{FF2B5EF4-FFF2-40B4-BE49-F238E27FC236}">
                  <a16:creationId xmlns:a16="http://schemas.microsoft.com/office/drawing/2014/main" id="{119C2C82-15E0-4EA9-8459-C118242D755C}"/>
                </a:ext>
              </a:extLst>
            </p:cNvPr>
            <p:cNvCxnSpPr>
              <a:cxnSpLocks/>
              <a:stCxn id="214" idx="2"/>
              <a:endCxn id="209" idx="1"/>
            </p:cNvCxnSpPr>
            <p:nvPr/>
          </p:nvCxnSpPr>
          <p:spPr>
            <a:xfrm rot="16200000" flipH="1">
              <a:off x="3975330" y="4596438"/>
              <a:ext cx="56734" cy="3701888"/>
            </a:xfrm>
            <a:prstGeom prst="bentConnector2">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217" name="テキスト ボックス 216">
              <a:extLst>
                <a:ext uri="{FF2B5EF4-FFF2-40B4-BE49-F238E27FC236}">
                  <a16:creationId xmlns:a16="http://schemas.microsoft.com/office/drawing/2014/main" id="{B80C7E35-D5AF-49A2-9DEE-7609E1F68554}"/>
                </a:ext>
              </a:extLst>
            </p:cNvPr>
            <p:cNvSpPr txBox="1"/>
            <p:nvPr/>
          </p:nvSpPr>
          <p:spPr>
            <a:xfrm>
              <a:off x="3037254" y="6182665"/>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218" name="テキスト ボックス 217">
              <a:extLst>
                <a:ext uri="{FF2B5EF4-FFF2-40B4-BE49-F238E27FC236}">
                  <a16:creationId xmlns:a16="http://schemas.microsoft.com/office/drawing/2014/main" id="{1C25D878-74A4-4E94-9F77-D94926AD6149}"/>
                </a:ext>
              </a:extLst>
            </p:cNvPr>
            <p:cNvSpPr txBox="1"/>
            <p:nvPr/>
          </p:nvSpPr>
          <p:spPr>
            <a:xfrm>
              <a:off x="2272876" y="6527432"/>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219" name="テキスト ボックス 218">
              <a:extLst>
                <a:ext uri="{FF2B5EF4-FFF2-40B4-BE49-F238E27FC236}">
                  <a16:creationId xmlns:a16="http://schemas.microsoft.com/office/drawing/2014/main" id="{0B498D61-71C0-412E-8956-04EB6AFABFF8}"/>
                </a:ext>
              </a:extLst>
            </p:cNvPr>
            <p:cNvSpPr txBox="1"/>
            <p:nvPr/>
          </p:nvSpPr>
          <p:spPr>
            <a:xfrm>
              <a:off x="3269651" y="2742143"/>
              <a:ext cx="578685" cy="184666"/>
            </a:xfrm>
            <a:prstGeom prst="rect">
              <a:avLst/>
            </a:prstGeom>
            <a:solidFill>
              <a:schemeClr val="bg1"/>
            </a:solidFill>
            <a:effectLst>
              <a:softEdge rad="25400"/>
            </a:effectLst>
          </p:spPr>
          <p:txBody>
            <a:bodyPr wrap="none" lIns="0" tIns="0" rIns="0" bIns="0" rtlCol="0">
              <a:spAutoFit/>
            </a:bodyPr>
            <a:lstStyle/>
            <a:p>
              <a:r>
                <a:rPr lang="ja-JP" altLang="en-US" sz="1200" dirty="0"/>
                <a:t>見えない</a:t>
              </a:r>
              <a:endParaRPr kumimoji="1" lang="ja-JP" altLang="en-US" sz="1200" dirty="0"/>
            </a:p>
          </p:txBody>
        </p:sp>
        <p:sp>
          <p:nvSpPr>
            <p:cNvPr id="220" name="フローチャート: 判断 219">
              <a:extLst>
                <a:ext uri="{FF2B5EF4-FFF2-40B4-BE49-F238E27FC236}">
                  <a16:creationId xmlns:a16="http://schemas.microsoft.com/office/drawing/2014/main" id="{39BB2991-362D-4C86-9AF3-12268F612C00}"/>
                </a:ext>
              </a:extLst>
            </p:cNvPr>
            <p:cNvSpPr/>
            <p:nvPr/>
          </p:nvSpPr>
          <p:spPr>
            <a:xfrm>
              <a:off x="5854641" y="4121153"/>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上下が反転</a:t>
              </a:r>
            </a:p>
          </p:txBody>
        </p:sp>
        <p:sp>
          <p:nvSpPr>
            <p:cNvPr id="221" name="フローチャート: 判断 220">
              <a:extLst>
                <a:ext uri="{FF2B5EF4-FFF2-40B4-BE49-F238E27FC236}">
                  <a16:creationId xmlns:a16="http://schemas.microsoft.com/office/drawing/2014/main" id="{8C08CC3C-2148-4063-B3DC-0011A52AED7B}"/>
                </a:ext>
              </a:extLst>
            </p:cNvPr>
            <p:cNvSpPr/>
            <p:nvPr/>
          </p:nvSpPr>
          <p:spPr>
            <a:xfrm>
              <a:off x="5854641" y="4980717"/>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左右が反転</a:t>
              </a:r>
            </a:p>
          </p:txBody>
        </p:sp>
        <p:cxnSp>
          <p:nvCxnSpPr>
            <p:cNvPr id="222" name="直線矢印コネクタ 221">
              <a:extLst>
                <a:ext uri="{FF2B5EF4-FFF2-40B4-BE49-F238E27FC236}">
                  <a16:creationId xmlns:a16="http://schemas.microsoft.com/office/drawing/2014/main" id="{CAAC4EA6-13DD-4356-8F8C-2168984401B8}"/>
                </a:ext>
              </a:extLst>
            </p:cNvPr>
            <p:cNvCxnSpPr>
              <a:cxnSpLocks/>
              <a:stCxn id="220" idx="1"/>
              <a:endCxn id="200" idx="3"/>
            </p:cNvCxnSpPr>
            <p:nvPr/>
          </p:nvCxnSpPr>
          <p:spPr>
            <a:xfrm flipH="1">
              <a:off x="5191829" y="4409185"/>
              <a:ext cx="662812" cy="266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223" name="直線矢印コネクタ 222">
              <a:extLst>
                <a:ext uri="{FF2B5EF4-FFF2-40B4-BE49-F238E27FC236}">
                  <a16:creationId xmlns:a16="http://schemas.microsoft.com/office/drawing/2014/main" id="{52F2C6A6-1976-4039-A0AB-AD452565F592}"/>
                </a:ext>
              </a:extLst>
            </p:cNvPr>
            <p:cNvCxnSpPr>
              <a:cxnSpLocks/>
              <a:stCxn id="221" idx="1"/>
              <a:endCxn id="198" idx="3"/>
            </p:cNvCxnSpPr>
            <p:nvPr/>
          </p:nvCxnSpPr>
          <p:spPr>
            <a:xfrm flipH="1">
              <a:off x="5191829" y="5268749"/>
              <a:ext cx="662812" cy="266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224" name="テキスト ボックス 223">
              <a:extLst>
                <a:ext uri="{FF2B5EF4-FFF2-40B4-BE49-F238E27FC236}">
                  <a16:creationId xmlns:a16="http://schemas.microsoft.com/office/drawing/2014/main" id="{D455FFC9-91F1-4540-9007-2D0D93F526C4}"/>
                </a:ext>
              </a:extLst>
            </p:cNvPr>
            <p:cNvSpPr txBox="1"/>
            <p:nvPr/>
          </p:nvSpPr>
          <p:spPr>
            <a:xfrm>
              <a:off x="5436096" y="4461271"/>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225" name="テキスト ボックス 224">
              <a:extLst>
                <a:ext uri="{FF2B5EF4-FFF2-40B4-BE49-F238E27FC236}">
                  <a16:creationId xmlns:a16="http://schemas.microsoft.com/office/drawing/2014/main" id="{B25F2CB9-DA30-42C1-BFBF-FEF728C1549E}"/>
                </a:ext>
              </a:extLst>
            </p:cNvPr>
            <p:cNvSpPr txBox="1"/>
            <p:nvPr/>
          </p:nvSpPr>
          <p:spPr>
            <a:xfrm>
              <a:off x="5436096" y="5316805"/>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cxnSp>
          <p:nvCxnSpPr>
            <p:cNvPr id="226" name="直線矢印コネクタ 225">
              <a:extLst>
                <a:ext uri="{FF2B5EF4-FFF2-40B4-BE49-F238E27FC236}">
                  <a16:creationId xmlns:a16="http://schemas.microsoft.com/office/drawing/2014/main" id="{B84D6EC5-C233-4D64-A464-7806885B01F2}"/>
                </a:ext>
              </a:extLst>
            </p:cNvPr>
            <p:cNvCxnSpPr>
              <a:cxnSpLocks/>
              <a:stCxn id="220" idx="2"/>
              <a:endCxn id="221" idx="0"/>
            </p:cNvCxnSpPr>
            <p:nvPr/>
          </p:nvCxnSpPr>
          <p:spPr>
            <a:xfrm>
              <a:off x="6646729" y="4697217"/>
              <a:ext cx="0" cy="283500"/>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227" name="テキスト ボックス 226">
              <a:extLst>
                <a:ext uri="{FF2B5EF4-FFF2-40B4-BE49-F238E27FC236}">
                  <a16:creationId xmlns:a16="http://schemas.microsoft.com/office/drawing/2014/main" id="{73CAA870-7D81-48A4-A180-036A710B455B}"/>
                </a:ext>
              </a:extLst>
            </p:cNvPr>
            <p:cNvSpPr txBox="1"/>
            <p:nvPr/>
          </p:nvSpPr>
          <p:spPr>
            <a:xfrm>
              <a:off x="5973227" y="5620025"/>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228" name="テキスト ボックス 227">
              <a:extLst>
                <a:ext uri="{FF2B5EF4-FFF2-40B4-BE49-F238E27FC236}">
                  <a16:creationId xmlns:a16="http://schemas.microsoft.com/office/drawing/2014/main" id="{621515F7-EE0A-46B2-B915-933DCE9D7084}"/>
                </a:ext>
              </a:extLst>
            </p:cNvPr>
            <p:cNvSpPr txBox="1"/>
            <p:nvPr/>
          </p:nvSpPr>
          <p:spPr>
            <a:xfrm>
              <a:off x="5973227" y="4762811"/>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229" name="フローチャート: 判断 228">
              <a:extLst>
                <a:ext uri="{FF2B5EF4-FFF2-40B4-BE49-F238E27FC236}">
                  <a16:creationId xmlns:a16="http://schemas.microsoft.com/office/drawing/2014/main" id="{264CEC75-777A-44C6-92D2-BEF183A34001}"/>
                </a:ext>
              </a:extLst>
            </p:cNvPr>
            <p:cNvSpPr/>
            <p:nvPr/>
          </p:nvSpPr>
          <p:spPr>
            <a:xfrm>
              <a:off x="1360665" y="1545130"/>
              <a:ext cx="1584176" cy="576064"/>
            </a:xfrm>
            <a:prstGeom prst="flowChartDecision">
              <a:avLst/>
            </a:prstGeom>
            <a:solidFill>
              <a:srgbClr val="FFFFCC"/>
            </a:solid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文字が映る</a:t>
              </a:r>
            </a:p>
          </p:txBody>
        </p:sp>
        <p:cxnSp>
          <p:nvCxnSpPr>
            <p:cNvPr id="230" name="直線矢印コネクタ 42">
              <a:extLst>
                <a:ext uri="{FF2B5EF4-FFF2-40B4-BE49-F238E27FC236}">
                  <a16:creationId xmlns:a16="http://schemas.microsoft.com/office/drawing/2014/main" id="{7341765D-F30C-465E-8962-83FE6B8FE37A}"/>
                </a:ext>
              </a:extLst>
            </p:cNvPr>
            <p:cNvCxnSpPr>
              <a:cxnSpLocks/>
              <a:stCxn id="229" idx="1"/>
              <a:endCxn id="204" idx="1"/>
            </p:cNvCxnSpPr>
            <p:nvPr/>
          </p:nvCxnSpPr>
          <p:spPr>
            <a:xfrm rot="10800000" flipV="1">
              <a:off x="1360665" y="1833161"/>
              <a:ext cx="12700" cy="1718723"/>
            </a:xfrm>
            <a:prstGeom prst="bentConnector3">
              <a:avLst>
                <a:gd name="adj1" fmla="val 1800000"/>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231" name="テキスト ボックス 230">
              <a:extLst>
                <a:ext uri="{FF2B5EF4-FFF2-40B4-BE49-F238E27FC236}">
                  <a16:creationId xmlns:a16="http://schemas.microsoft.com/office/drawing/2014/main" id="{A4333988-235B-4ABA-BA59-CE2191743485}"/>
                </a:ext>
              </a:extLst>
            </p:cNvPr>
            <p:cNvSpPr txBox="1"/>
            <p:nvPr/>
          </p:nvSpPr>
          <p:spPr>
            <a:xfrm>
              <a:off x="672205" y="1711841"/>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232" name="テキスト ボックス 231">
              <a:extLst>
                <a:ext uri="{FF2B5EF4-FFF2-40B4-BE49-F238E27FC236}">
                  <a16:creationId xmlns:a16="http://schemas.microsoft.com/office/drawing/2014/main" id="{A86C5070-72E7-480B-9E1B-ED7EC17DA37F}"/>
                </a:ext>
              </a:extLst>
            </p:cNvPr>
            <p:cNvSpPr txBox="1"/>
            <p:nvPr/>
          </p:nvSpPr>
          <p:spPr>
            <a:xfrm>
              <a:off x="2338599" y="2168346"/>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grpSp>
      <p:grpSp>
        <p:nvGrpSpPr>
          <p:cNvPr id="136" name="グループ化 135">
            <a:extLst>
              <a:ext uri="{FF2B5EF4-FFF2-40B4-BE49-F238E27FC236}">
                <a16:creationId xmlns:a16="http://schemas.microsoft.com/office/drawing/2014/main" id="{9E815A27-4CF7-4380-9F4B-E0FE3438F4C4}"/>
              </a:ext>
            </a:extLst>
          </p:cNvPr>
          <p:cNvGrpSpPr>
            <a:grpSpLocks noChangeAspect="1"/>
          </p:cNvGrpSpPr>
          <p:nvPr/>
        </p:nvGrpSpPr>
        <p:grpSpPr>
          <a:xfrm>
            <a:off x="5760000" y="1332000"/>
            <a:ext cx="2805283" cy="2520000"/>
            <a:chOff x="1236841" y="677411"/>
            <a:chExt cx="2124000" cy="1908000"/>
          </a:xfrm>
        </p:grpSpPr>
        <p:sp>
          <p:nvSpPr>
            <p:cNvPr id="137" name="正方形/長方形 136">
              <a:extLst>
                <a:ext uri="{FF2B5EF4-FFF2-40B4-BE49-F238E27FC236}">
                  <a16:creationId xmlns:a16="http://schemas.microsoft.com/office/drawing/2014/main" id="{B02F4FAF-E34A-447C-B95C-8AD8B4B61970}"/>
                </a:ext>
              </a:extLst>
            </p:cNvPr>
            <p:cNvSpPr/>
            <p:nvPr/>
          </p:nvSpPr>
          <p:spPr>
            <a:xfrm>
              <a:off x="1236841" y="677411"/>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38" name="図 137">
              <a:extLst>
                <a:ext uri="{FF2B5EF4-FFF2-40B4-BE49-F238E27FC236}">
                  <a16:creationId xmlns:a16="http://schemas.microsoft.com/office/drawing/2014/main" id="{4232AC69-86F2-41EF-8034-38BC5CE112F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51020" y="770746"/>
              <a:ext cx="1895642" cy="1721331"/>
            </a:xfrm>
            <a:prstGeom prst="rect">
              <a:avLst/>
            </a:prstGeom>
          </p:spPr>
        </p:pic>
        <p:sp>
          <p:nvSpPr>
            <p:cNvPr id="141" name="テキスト ボックス 140">
              <a:extLst>
                <a:ext uri="{FF2B5EF4-FFF2-40B4-BE49-F238E27FC236}">
                  <a16:creationId xmlns:a16="http://schemas.microsoft.com/office/drawing/2014/main" id="{7DB25582-D7F4-461E-9C11-8C983893343D}"/>
                </a:ext>
              </a:extLst>
            </p:cNvPr>
            <p:cNvSpPr txBox="1"/>
            <p:nvPr/>
          </p:nvSpPr>
          <p:spPr>
            <a:xfrm>
              <a:off x="1236841" y="677411"/>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③</a:t>
              </a:r>
              <a:endParaRPr kumimoji="1" lang="ja-JP" altLang="en-US" sz="1600" dirty="0"/>
            </a:p>
          </p:txBody>
        </p:sp>
      </p:grpSp>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認識の例</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時計の考察４</a:t>
            </a:r>
            <a:endParaRPr kumimoji="1" lang="ja-JP" altLang="en-US" dirty="0"/>
          </a:p>
        </p:txBody>
      </p:sp>
      <p:pic>
        <p:nvPicPr>
          <p:cNvPr id="36" name="図 35">
            <a:extLst>
              <a:ext uri="{FF2B5EF4-FFF2-40B4-BE49-F238E27FC236}">
                <a16:creationId xmlns:a16="http://schemas.microsoft.com/office/drawing/2014/main" id="{28ACD167-F79B-45FA-8C4C-40538BFA881F}"/>
              </a:ext>
            </a:extLst>
          </p:cNvPr>
          <p:cNvPicPr>
            <a:picLocks noChangeAspect="1"/>
          </p:cNvPicPr>
          <p:nvPr/>
        </p:nvPicPr>
        <p:blipFill>
          <a:blip r:embed="rId4"/>
          <a:stretch>
            <a:fillRect/>
          </a:stretch>
        </p:blipFill>
        <p:spPr>
          <a:xfrm>
            <a:off x="77284" y="576478"/>
            <a:ext cx="1067278" cy="1106373"/>
          </a:xfrm>
          <a:prstGeom prst="rect">
            <a:avLst/>
          </a:prstGeom>
        </p:spPr>
      </p:pic>
      <p:sp>
        <p:nvSpPr>
          <p:cNvPr id="77" name="正方形/長方形 76">
            <a:extLst>
              <a:ext uri="{FF2B5EF4-FFF2-40B4-BE49-F238E27FC236}">
                <a16:creationId xmlns:a16="http://schemas.microsoft.com/office/drawing/2014/main" id="{E962E578-681F-425F-82BB-78CC30E55A5A}"/>
              </a:ext>
            </a:extLst>
          </p:cNvPr>
          <p:cNvSpPr/>
          <p:nvPr/>
        </p:nvSpPr>
        <p:spPr>
          <a:xfrm>
            <a:off x="5360302" y="944998"/>
            <a:ext cx="3371639" cy="369332"/>
          </a:xfrm>
          <a:prstGeom prst="rect">
            <a:avLst/>
          </a:prstGeom>
        </p:spPr>
        <p:txBody>
          <a:bodyPr wrap="square">
            <a:spAutoFit/>
          </a:bodyPr>
          <a:lstStyle/>
          <a:p>
            <a:r>
              <a:rPr lang="ja-JP" altLang="en-US" dirty="0"/>
              <a:t>③前後反転の場合</a:t>
            </a:r>
            <a:endParaRPr lang="en-US" altLang="ja-JP" dirty="0"/>
          </a:p>
        </p:txBody>
      </p:sp>
      <p:sp>
        <p:nvSpPr>
          <p:cNvPr id="53" name="フリーフォーム 33">
            <a:extLst>
              <a:ext uri="{FF2B5EF4-FFF2-40B4-BE49-F238E27FC236}">
                <a16:creationId xmlns:a16="http://schemas.microsoft.com/office/drawing/2014/main" id="{4EBF07CC-8D95-4698-A870-59625FA445EA}"/>
              </a:ext>
            </a:extLst>
          </p:cNvPr>
          <p:cNvSpPr>
            <a:spLocks/>
          </p:cNvSpPr>
          <p:nvPr/>
        </p:nvSpPr>
        <p:spPr>
          <a:xfrm rot="20160000">
            <a:off x="5934903" y="2830606"/>
            <a:ext cx="1620000" cy="0"/>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64" name="それらしい大きさ">
            <a:extLst>
              <a:ext uri="{FF2B5EF4-FFF2-40B4-BE49-F238E27FC236}">
                <a16:creationId xmlns:a16="http://schemas.microsoft.com/office/drawing/2014/main" id="{F64BF80C-B6BB-44DF-807A-F938190EB3A5}"/>
              </a:ext>
            </a:extLst>
          </p:cNvPr>
          <p:cNvSpPr txBox="1"/>
          <p:nvPr/>
        </p:nvSpPr>
        <p:spPr>
          <a:xfrm>
            <a:off x="7132423" y="5350556"/>
            <a:ext cx="1658588" cy="832109"/>
          </a:xfrm>
          <a:prstGeom prst="wedgeEllipseCallout">
            <a:avLst>
              <a:gd name="adj1" fmla="val -163307"/>
              <a:gd name="adj2" fmla="val 37563"/>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反転を認識</a:t>
            </a:r>
            <a:endParaRPr lang="en-US" altLang="ja-JP" dirty="0"/>
          </a:p>
          <a:p>
            <a:r>
              <a:rPr lang="ja-JP" altLang="en-US" dirty="0"/>
              <a:t>しないことも</a:t>
            </a:r>
            <a:endParaRPr lang="en-US" altLang="ja-JP" dirty="0"/>
          </a:p>
        </p:txBody>
      </p:sp>
      <p:sp>
        <p:nvSpPr>
          <p:cNvPr id="72" name="フリーフォーム 54">
            <a:extLst>
              <a:ext uri="{FF2B5EF4-FFF2-40B4-BE49-F238E27FC236}">
                <a16:creationId xmlns:a16="http://schemas.microsoft.com/office/drawing/2014/main" id="{54AE0DD0-2FBF-4DCA-94F2-8DB16DF21C23}"/>
              </a:ext>
            </a:extLst>
          </p:cNvPr>
          <p:cNvSpPr/>
          <p:nvPr/>
        </p:nvSpPr>
        <p:spPr>
          <a:xfrm>
            <a:off x="595686" y="1627224"/>
            <a:ext cx="584246" cy="43571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74" name="フリーフォーム 54">
            <a:extLst>
              <a:ext uri="{FF2B5EF4-FFF2-40B4-BE49-F238E27FC236}">
                <a16:creationId xmlns:a16="http://schemas.microsoft.com/office/drawing/2014/main" id="{8A5A0800-FFDB-4369-951C-54D426653923}"/>
              </a:ext>
            </a:extLst>
          </p:cNvPr>
          <p:cNvSpPr/>
          <p:nvPr/>
        </p:nvSpPr>
        <p:spPr>
          <a:xfrm>
            <a:off x="2191613" y="4677145"/>
            <a:ext cx="553531" cy="43571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58" name="フリーフォーム 54">
            <a:extLst>
              <a:ext uri="{FF2B5EF4-FFF2-40B4-BE49-F238E27FC236}">
                <a16:creationId xmlns:a16="http://schemas.microsoft.com/office/drawing/2014/main" id="{C5FE4661-353C-480B-89D0-D911C97B1DCE}"/>
              </a:ext>
            </a:extLst>
          </p:cNvPr>
          <p:cNvSpPr/>
          <p:nvPr/>
        </p:nvSpPr>
        <p:spPr>
          <a:xfrm>
            <a:off x="2218981" y="5529978"/>
            <a:ext cx="553531" cy="43571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49" name="フリーフォーム 54">
            <a:extLst>
              <a:ext uri="{FF2B5EF4-FFF2-40B4-BE49-F238E27FC236}">
                <a16:creationId xmlns:a16="http://schemas.microsoft.com/office/drawing/2014/main" id="{CDBDDF75-C4BB-4DE5-BF26-11B2FFC7420C}"/>
              </a:ext>
            </a:extLst>
          </p:cNvPr>
          <p:cNvSpPr/>
          <p:nvPr/>
        </p:nvSpPr>
        <p:spPr>
          <a:xfrm>
            <a:off x="2915816" y="6055748"/>
            <a:ext cx="553531" cy="43571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Tree>
    <p:extLst>
      <p:ext uri="{BB962C8B-B14F-4D97-AF65-F5344CB8AC3E}">
        <p14:creationId xmlns:p14="http://schemas.microsoft.com/office/powerpoint/2010/main" val="21166139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グループ化 57">
            <a:extLst>
              <a:ext uri="{FF2B5EF4-FFF2-40B4-BE49-F238E27FC236}">
                <a16:creationId xmlns:a16="http://schemas.microsoft.com/office/drawing/2014/main" id="{1C2A100B-98DA-47A0-8617-CCA6AA401862}"/>
              </a:ext>
            </a:extLst>
          </p:cNvPr>
          <p:cNvGrpSpPr/>
          <p:nvPr/>
        </p:nvGrpSpPr>
        <p:grpSpPr>
          <a:xfrm>
            <a:off x="672205" y="685566"/>
            <a:ext cx="6766612" cy="6078215"/>
            <a:chOff x="672205" y="685566"/>
            <a:chExt cx="6766612" cy="6078215"/>
          </a:xfrm>
        </p:grpSpPr>
        <p:cxnSp>
          <p:nvCxnSpPr>
            <p:cNvPr id="64" name="直線矢印コネクタ 63">
              <a:extLst>
                <a:ext uri="{FF2B5EF4-FFF2-40B4-BE49-F238E27FC236}">
                  <a16:creationId xmlns:a16="http://schemas.microsoft.com/office/drawing/2014/main" id="{768C73E2-0A08-4B5B-8670-21A3F5BDC7CF}"/>
                </a:ext>
              </a:extLst>
            </p:cNvPr>
            <p:cNvCxnSpPr>
              <a:cxnSpLocks/>
              <a:stCxn id="111" idx="2"/>
            </p:cNvCxnSpPr>
            <p:nvPr/>
          </p:nvCxnSpPr>
          <p:spPr>
            <a:xfrm>
              <a:off x="2152753" y="2121194"/>
              <a:ext cx="0" cy="28350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65" name="直線矢印コネクタ 93">
              <a:extLst>
                <a:ext uri="{FF2B5EF4-FFF2-40B4-BE49-F238E27FC236}">
                  <a16:creationId xmlns:a16="http://schemas.microsoft.com/office/drawing/2014/main" id="{1C97A84F-A2DB-4AA5-9703-F1519CE97FAD}"/>
                </a:ext>
              </a:extLst>
            </p:cNvPr>
            <p:cNvCxnSpPr>
              <a:cxnSpLocks/>
              <a:stCxn id="103" idx="2"/>
              <a:endCxn id="90" idx="0"/>
            </p:cNvCxnSpPr>
            <p:nvPr/>
          </p:nvCxnSpPr>
          <p:spPr>
            <a:xfrm>
              <a:off x="6646729" y="5556781"/>
              <a:ext cx="0" cy="630936"/>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66" name="フローチャート: 判断 65">
              <a:extLst>
                <a:ext uri="{FF2B5EF4-FFF2-40B4-BE49-F238E27FC236}">
                  <a16:creationId xmlns:a16="http://schemas.microsoft.com/office/drawing/2014/main" id="{5AB1C3FE-1A0B-4A80-9584-BC960AF6207F}"/>
                </a:ext>
              </a:extLst>
            </p:cNvPr>
            <p:cNvSpPr/>
            <p:nvPr/>
          </p:nvSpPr>
          <p:spPr>
            <a:xfrm>
              <a:off x="1360665" y="2404800"/>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実像の文字</a:t>
              </a:r>
            </a:p>
          </p:txBody>
        </p:sp>
        <p:cxnSp>
          <p:nvCxnSpPr>
            <p:cNvPr id="67" name="直線矢印コネクタ 66">
              <a:extLst>
                <a:ext uri="{FF2B5EF4-FFF2-40B4-BE49-F238E27FC236}">
                  <a16:creationId xmlns:a16="http://schemas.microsoft.com/office/drawing/2014/main" id="{A6971431-B983-410B-A325-FD1C062A5AED}"/>
                </a:ext>
              </a:extLst>
            </p:cNvPr>
            <p:cNvCxnSpPr>
              <a:cxnSpLocks/>
              <a:stCxn id="73" idx="2"/>
              <a:endCxn id="111" idx="0"/>
            </p:cNvCxnSpPr>
            <p:nvPr/>
          </p:nvCxnSpPr>
          <p:spPr>
            <a:xfrm>
              <a:off x="2152753" y="1261630"/>
              <a:ext cx="0" cy="28350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68" name="直線矢印コネクタ 67">
              <a:extLst>
                <a:ext uri="{FF2B5EF4-FFF2-40B4-BE49-F238E27FC236}">
                  <a16:creationId xmlns:a16="http://schemas.microsoft.com/office/drawing/2014/main" id="{D8C72E23-B8C7-4C67-8EDB-87CB56C80823}"/>
                </a:ext>
              </a:extLst>
            </p:cNvPr>
            <p:cNvCxnSpPr>
              <a:cxnSpLocks/>
              <a:stCxn id="79" idx="3"/>
              <a:endCxn id="76" idx="1"/>
            </p:cNvCxnSpPr>
            <p:nvPr/>
          </p:nvCxnSpPr>
          <p:spPr>
            <a:xfrm>
              <a:off x="2944841" y="4411854"/>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69" name="直線矢印コネクタ 68">
              <a:extLst>
                <a:ext uri="{FF2B5EF4-FFF2-40B4-BE49-F238E27FC236}">
                  <a16:creationId xmlns:a16="http://schemas.microsoft.com/office/drawing/2014/main" id="{7DC981A2-EC4F-42CF-8D45-3658E5A8964A}"/>
                </a:ext>
              </a:extLst>
            </p:cNvPr>
            <p:cNvCxnSpPr>
              <a:cxnSpLocks/>
              <a:stCxn id="79" idx="2"/>
              <a:endCxn id="80" idx="0"/>
            </p:cNvCxnSpPr>
            <p:nvPr/>
          </p:nvCxnSpPr>
          <p:spPr>
            <a:xfrm>
              <a:off x="2152753" y="4699886"/>
              <a:ext cx="0" cy="283500"/>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0" name="直線矢印コネクタ 69">
              <a:extLst>
                <a:ext uri="{FF2B5EF4-FFF2-40B4-BE49-F238E27FC236}">
                  <a16:creationId xmlns:a16="http://schemas.microsoft.com/office/drawing/2014/main" id="{4CCCD290-97BA-409E-8002-7CA8C78CA89B}"/>
                </a:ext>
              </a:extLst>
            </p:cNvPr>
            <p:cNvCxnSpPr>
              <a:cxnSpLocks/>
              <a:stCxn id="80" idx="3"/>
              <a:endCxn id="74" idx="1"/>
            </p:cNvCxnSpPr>
            <p:nvPr/>
          </p:nvCxnSpPr>
          <p:spPr>
            <a:xfrm>
              <a:off x="2944841" y="5271418"/>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1" name="直線矢印コネクタ 93">
              <a:extLst>
                <a:ext uri="{FF2B5EF4-FFF2-40B4-BE49-F238E27FC236}">
                  <a16:creationId xmlns:a16="http://schemas.microsoft.com/office/drawing/2014/main" id="{4A43923B-47D0-4978-B159-932EB56D0204}"/>
                </a:ext>
              </a:extLst>
            </p:cNvPr>
            <p:cNvCxnSpPr>
              <a:cxnSpLocks/>
              <a:stCxn id="80" idx="2"/>
              <a:endCxn id="96" idx="0"/>
            </p:cNvCxnSpPr>
            <p:nvPr/>
          </p:nvCxnSpPr>
          <p:spPr>
            <a:xfrm>
              <a:off x="2152753" y="5559450"/>
              <a:ext cx="0" cy="283501"/>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2" name="直線矢印コネクタ 71">
              <a:extLst>
                <a:ext uri="{FF2B5EF4-FFF2-40B4-BE49-F238E27FC236}">
                  <a16:creationId xmlns:a16="http://schemas.microsoft.com/office/drawing/2014/main" id="{DF7C79AE-4A85-46E9-B5EF-0D19024DFA16}"/>
                </a:ext>
              </a:extLst>
            </p:cNvPr>
            <p:cNvCxnSpPr>
              <a:cxnSpLocks/>
              <a:stCxn id="81" idx="2"/>
              <a:endCxn id="79" idx="0"/>
            </p:cNvCxnSpPr>
            <p:nvPr/>
          </p:nvCxnSpPr>
          <p:spPr>
            <a:xfrm>
              <a:off x="2152753" y="3839917"/>
              <a:ext cx="0" cy="283905"/>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73" name="フローチャート: 端子 72">
              <a:extLst>
                <a:ext uri="{FF2B5EF4-FFF2-40B4-BE49-F238E27FC236}">
                  <a16:creationId xmlns:a16="http://schemas.microsoft.com/office/drawing/2014/main" id="{300131F4-07FA-44F9-882F-3E1E4F7BCBF6}"/>
                </a:ext>
              </a:extLst>
            </p:cNvPr>
            <p:cNvSpPr/>
            <p:nvPr/>
          </p:nvSpPr>
          <p:spPr>
            <a:xfrm>
              <a:off x="1360665" y="685566"/>
              <a:ext cx="1584176" cy="576064"/>
            </a:xfrm>
            <a:prstGeom prst="flowChartTerminator">
              <a:avLst/>
            </a:prstGeom>
            <a:solidFill>
              <a:srgbClr val="CCFFFF"/>
            </a:solid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鏡像を見る</a:t>
              </a:r>
            </a:p>
          </p:txBody>
        </p:sp>
        <p:sp>
          <p:nvSpPr>
            <p:cNvPr id="74" name="フローチャート: 端子 73">
              <a:extLst>
                <a:ext uri="{FF2B5EF4-FFF2-40B4-BE49-F238E27FC236}">
                  <a16:creationId xmlns:a16="http://schemas.microsoft.com/office/drawing/2014/main" id="{6383D5B3-5545-4848-8322-9713E6B3B2D9}"/>
                </a:ext>
              </a:extLst>
            </p:cNvPr>
            <p:cNvSpPr/>
            <p:nvPr/>
          </p:nvSpPr>
          <p:spPr>
            <a:xfrm>
              <a:off x="3607653" y="4983386"/>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左右反転</a:t>
              </a:r>
            </a:p>
          </p:txBody>
        </p:sp>
        <p:sp>
          <p:nvSpPr>
            <p:cNvPr id="75" name="フローチャート: 端子 74">
              <a:extLst>
                <a:ext uri="{FF2B5EF4-FFF2-40B4-BE49-F238E27FC236}">
                  <a16:creationId xmlns:a16="http://schemas.microsoft.com/office/drawing/2014/main" id="{B960DE29-EDC1-47FB-96AB-298011742E1F}"/>
                </a:ext>
              </a:extLst>
            </p:cNvPr>
            <p:cNvSpPr/>
            <p:nvPr/>
          </p:nvSpPr>
          <p:spPr>
            <a:xfrm>
              <a:off x="3607653" y="5842951"/>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前後反転</a:t>
              </a:r>
            </a:p>
          </p:txBody>
        </p:sp>
        <p:sp>
          <p:nvSpPr>
            <p:cNvPr id="76" name="フローチャート: 端子 75">
              <a:extLst>
                <a:ext uri="{FF2B5EF4-FFF2-40B4-BE49-F238E27FC236}">
                  <a16:creationId xmlns:a16="http://schemas.microsoft.com/office/drawing/2014/main" id="{F9F3B61A-7B52-4DBD-871C-491CA30C7887}"/>
                </a:ext>
              </a:extLst>
            </p:cNvPr>
            <p:cNvSpPr/>
            <p:nvPr/>
          </p:nvSpPr>
          <p:spPr>
            <a:xfrm>
              <a:off x="3607653" y="4123822"/>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上下反転</a:t>
              </a:r>
            </a:p>
          </p:txBody>
        </p:sp>
        <p:sp>
          <p:nvSpPr>
            <p:cNvPr id="78" name="正方形/長方形 77">
              <a:extLst>
                <a:ext uri="{FF2B5EF4-FFF2-40B4-BE49-F238E27FC236}">
                  <a16:creationId xmlns:a16="http://schemas.microsoft.com/office/drawing/2014/main" id="{E703A53E-E113-49E1-B7E3-D9E5710C45A1}"/>
                </a:ext>
              </a:extLst>
            </p:cNvPr>
            <p:cNvSpPr/>
            <p:nvPr/>
          </p:nvSpPr>
          <p:spPr>
            <a:xfrm>
              <a:off x="4139952" y="3263853"/>
              <a:ext cx="1584176" cy="576064"/>
            </a:xfrm>
            <a:prstGeom prst="rect">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記憶と比較</a:t>
              </a:r>
            </a:p>
          </p:txBody>
        </p:sp>
        <p:sp>
          <p:nvSpPr>
            <p:cNvPr id="79" name="フローチャート: 判断 78">
              <a:extLst>
                <a:ext uri="{FF2B5EF4-FFF2-40B4-BE49-F238E27FC236}">
                  <a16:creationId xmlns:a16="http://schemas.microsoft.com/office/drawing/2014/main" id="{DE3754CE-1072-473F-8E5A-A76BC3F86641}"/>
                </a:ext>
              </a:extLst>
            </p:cNvPr>
            <p:cNvSpPr/>
            <p:nvPr/>
          </p:nvSpPr>
          <p:spPr>
            <a:xfrm>
              <a:off x="1360665" y="4123822"/>
              <a:ext cx="1584176" cy="576064"/>
            </a:xfrm>
            <a:prstGeom prst="flowChartDecision">
              <a:avLst/>
            </a:prstGeom>
            <a:solidFill>
              <a:srgbClr val="FFFFCC"/>
            </a:solid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上下が反転</a:t>
              </a:r>
            </a:p>
          </p:txBody>
        </p:sp>
        <p:sp>
          <p:nvSpPr>
            <p:cNvPr id="80" name="フローチャート: 判断 79">
              <a:extLst>
                <a:ext uri="{FF2B5EF4-FFF2-40B4-BE49-F238E27FC236}">
                  <a16:creationId xmlns:a16="http://schemas.microsoft.com/office/drawing/2014/main" id="{812F7CCD-ADD6-4254-BB2D-6BBD38A9F049}"/>
                </a:ext>
              </a:extLst>
            </p:cNvPr>
            <p:cNvSpPr/>
            <p:nvPr/>
          </p:nvSpPr>
          <p:spPr>
            <a:xfrm>
              <a:off x="1360665" y="4983386"/>
              <a:ext cx="1584176" cy="576064"/>
            </a:xfrm>
            <a:prstGeom prst="flowChartDecision">
              <a:avLst/>
            </a:prstGeom>
            <a:solidFill>
              <a:srgbClr val="FFFFCC"/>
            </a:solid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左右が反転</a:t>
              </a:r>
            </a:p>
          </p:txBody>
        </p:sp>
        <p:sp>
          <p:nvSpPr>
            <p:cNvPr id="81" name="正方形/長方形 80">
              <a:extLst>
                <a:ext uri="{FF2B5EF4-FFF2-40B4-BE49-F238E27FC236}">
                  <a16:creationId xmlns:a16="http://schemas.microsoft.com/office/drawing/2014/main" id="{41B16D76-F228-4484-890D-2790AE79FF84}"/>
                </a:ext>
              </a:extLst>
            </p:cNvPr>
            <p:cNvSpPr/>
            <p:nvPr/>
          </p:nvSpPr>
          <p:spPr>
            <a:xfrm>
              <a:off x="1360665" y="3263853"/>
              <a:ext cx="1584176" cy="576064"/>
            </a:xfrm>
            <a:prstGeom prst="rect">
              <a:avLst/>
            </a:prstGeom>
            <a:solidFill>
              <a:srgbClr val="CCFFFF"/>
            </a:solid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実像と比較</a:t>
              </a:r>
            </a:p>
          </p:txBody>
        </p:sp>
        <p:sp>
          <p:nvSpPr>
            <p:cNvPr id="83" name="テキスト ボックス 82">
              <a:extLst>
                <a:ext uri="{FF2B5EF4-FFF2-40B4-BE49-F238E27FC236}">
                  <a16:creationId xmlns:a16="http://schemas.microsoft.com/office/drawing/2014/main" id="{00FAF753-ED6F-4220-9491-6861CAA7C549}"/>
                </a:ext>
              </a:extLst>
            </p:cNvPr>
            <p:cNvSpPr txBox="1"/>
            <p:nvPr/>
          </p:nvSpPr>
          <p:spPr>
            <a:xfrm>
              <a:off x="2272876" y="5606517"/>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84" name="テキスト ボックス 83">
              <a:extLst>
                <a:ext uri="{FF2B5EF4-FFF2-40B4-BE49-F238E27FC236}">
                  <a16:creationId xmlns:a16="http://schemas.microsoft.com/office/drawing/2014/main" id="{C34A7AFE-FC2D-4C5B-8CE4-8AE88E27B94D}"/>
                </a:ext>
              </a:extLst>
            </p:cNvPr>
            <p:cNvSpPr txBox="1"/>
            <p:nvPr/>
          </p:nvSpPr>
          <p:spPr>
            <a:xfrm>
              <a:off x="2272876" y="4749303"/>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87" name="テキスト ボックス 86">
              <a:extLst>
                <a:ext uri="{FF2B5EF4-FFF2-40B4-BE49-F238E27FC236}">
                  <a16:creationId xmlns:a16="http://schemas.microsoft.com/office/drawing/2014/main" id="{8A712C96-8AFD-44A3-A773-88951046BEC9}"/>
                </a:ext>
              </a:extLst>
            </p:cNvPr>
            <p:cNvSpPr txBox="1"/>
            <p:nvPr/>
          </p:nvSpPr>
          <p:spPr>
            <a:xfrm>
              <a:off x="3037254" y="4467567"/>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89" name="テキスト ボックス 88">
              <a:extLst>
                <a:ext uri="{FF2B5EF4-FFF2-40B4-BE49-F238E27FC236}">
                  <a16:creationId xmlns:a16="http://schemas.microsoft.com/office/drawing/2014/main" id="{B3DC37F5-A93B-4FAD-8B59-A49C206316A8}"/>
                </a:ext>
              </a:extLst>
            </p:cNvPr>
            <p:cNvSpPr txBox="1"/>
            <p:nvPr/>
          </p:nvSpPr>
          <p:spPr>
            <a:xfrm>
              <a:off x="3037254" y="5323101"/>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90" name="フローチャート: 端子 89">
              <a:extLst>
                <a:ext uri="{FF2B5EF4-FFF2-40B4-BE49-F238E27FC236}">
                  <a16:creationId xmlns:a16="http://schemas.microsoft.com/office/drawing/2014/main" id="{1D47842C-E005-430E-91EB-0D94B1E0CCAB}"/>
                </a:ext>
              </a:extLst>
            </p:cNvPr>
            <p:cNvSpPr/>
            <p:nvPr/>
          </p:nvSpPr>
          <p:spPr>
            <a:xfrm>
              <a:off x="5854641" y="6187717"/>
              <a:ext cx="1584176" cy="576064"/>
            </a:xfrm>
            <a:prstGeom prst="flowChartTerminator">
              <a:avLst/>
            </a:prstGeom>
            <a:solidFill>
              <a:srgbClr val="CCFFFF"/>
            </a:solid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反転しない</a:t>
              </a:r>
            </a:p>
          </p:txBody>
        </p:sp>
        <p:cxnSp>
          <p:nvCxnSpPr>
            <p:cNvPr id="91" name="直線矢印コネクタ 63">
              <a:extLst>
                <a:ext uri="{FF2B5EF4-FFF2-40B4-BE49-F238E27FC236}">
                  <a16:creationId xmlns:a16="http://schemas.microsoft.com/office/drawing/2014/main" id="{9366D36C-B746-4261-9914-E92C3F0B6CDD}"/>
                </a:ext>
              </a:extLst>
            </p:cNvPr>
            <p:cNvCxnSpPr>
              <a:cxnSpLocks/>
              <a:stCxn id="78" idx="2"/>
              <a:endCxn id="102" idx="0"/>
            </p:cNvCxnSpPr>
            <p:nvPr/>
          </p:nvCxnSpPr>
          <p:spPr>
            <a:xfrm rot="16200000" flipH="1">
              <a:off x="5648766" y="3123190"/>
              <a:ext cx="281236" cy="1714689"/>
            </a:xfrm>
            <a:prstGeom prst="bentConnector3">
              <a:avLst>
                <a:gd name="adj1" fmla="val 50000"/>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92" name="直線矢印コネクタ 95">
              <a:extLst>
                <a:ext uri="{FF2B5EF4-FFF2-40B4-BE49-F238E27FC236}">
                  <a16:creationId xmlns:a16="http://schemas.microsoft.com/office/drawing/2014/main" id="{7F8CC870-6188-45D3-83FA-9AD537978CAA}"/>
                </a:ext>
              </a:extLst>
            </p:cNvPr>
            <p:cNvCxnSpPr>
              <a:cxnSpLocks/>
              <a:stCxn id="66" idx="3"/>
              <a:endCxn id="78" idx="0"/>
            </p:cNvCxnSpPr>
            <p:nvPr/>
          </p:nvCxnSpPr>
          <p:spPr>
            <a:xfrm>
              <a:off x="2944841" y="2692832"/>
              <a:ext cx="1987199" cy="571021"/>
            </a:xfrm>
            <a:prstGeom prst="bentConnector2">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93" name="直線矢印コネクタ 42">
              <a:extLst>
                <a:ext uri="{FF2B5EF4-FFF2-40B4-BE49-F238E27FC236}">
                  <a16:creationId xmlns:a16="http://schemas.microsoft.com/office/drawing/2014/main" id="{9CFBD990-20BA-4F36-9A25-EB20EF157E68}"/>
                </a:ext>
              </a:extLst>
            </p:cNvPr>
            <p:cNvCxnSpPr>
              <a:cxnSpLocks/>
              <a:stCxn id="66" idx="2"/>
              <a:endCxn id="81" idx="0"/>
            </p:cNvCxnSpPr>
            <p:nvPr/>
          </p:nvCxnSpPr>
          <p:spPr>
            <a:xfrm>
              <a:off x="2152753" y="2980864"/>
              <a:ext cx="0" cy="28298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95" name="テキスト ボックス 94">
              <a:extLst>
                <a:ext uri="{FF2B5EF4-FFF2-40B4-BE49-F238E27FC236}">
                  <a16:creationId xmlns:a16="http://schemas.microsoft.com/office/drawing/2014/main" id="{B3ECABDD-578D-4432-B416-858807205436}"/>
                </a:ext>
              </a:extLst>
            </p:cNvPr>
            <p:cNvSpPr txBox="1"/>
            <p:nvPr/>
          </p:nvSpPr>
          <p:spPr>
            <a:xfrm>
              <a:off x="2277685" y="3031200"/>
              <a:ext cx="426399" cy="184666"/>
            </a:xfrm>
            <a:prstGeom prst="rect">
              <a:avLst/>
            </a:prstGeom>
            <a:solidFill>
              <a:schemeClr val="bg1"/>
            </a:solidFill>
            <a:effectLst>
              <a:softEdge rad="25400"/>
            </a:effectLst>
          </p:spPr>
          <p:txBody>
            <a:bodyPr wrap="none" lIns="0" tIns="0" rIns="0" bIns="0" rtlCol="0">
              <a:spAutoFit/>
            </a:bodyPr>
            <a:lstStyle/>
            <a:p>
              <a:r>
                <a:rPr lang="ja-JP" altLang="en-US" sz="1200" dirty="0"/>
                <a:t>見える</a:t>
              </a:r>
              <a:endParaRPr kumimoji="1" lang="ja-JP" altLang="en-US" sz="1200" dirty="0"/>
            </a:p>
          </p:txBody>
        </p:sp>
        <p:sp>
          <p:nvSpPr>
            <p:cNvPr id="96" name="フローチャート: 判断 95">
              <a:extLst>
                <a:ext uri="{FF2B5EF4-FFF2-40B4-BE49-F238E27FC236}">
                  <a16:creationId xmlns:a16="http://schemas.microsoft.com/office/drawing/2014/main" id="{8A6600EB-991F-4D8B-9FB3-D290951EBA6C}"/>
                </a:ext>
              </a:extLst>
            </p:cNvPr>
            <p:cNvSpPr/>
            <p:nvPr/>
          </p:nvSpPr>
          <p:spPr>
            <a:xfrm>
              <a:off x="1360665" y="5842951"/>
              <a:ext cx="1584176" cy="576064"/>
            </a:xfrm>
            <a:prstGeom prst="flowChartDecision">
              <a:avLst/>
            </a:prstGeom>
            <a:solidFill>
              <a:srgbClr val="FFFFCC"/>
            </a:solid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前後が反転</a:t>
              </a:r>
            </a:p>
          </p:txBody>
        </p:sp>
        <p:cxnSp>
          <p:nvCxnSpPr>
            <p:cNvPr id="97" name="直線矢印コネクタ 96">
              <a:extLst>
                <a:ext uri="{FF2B5EF4-FFF2-40B4-BE49-F238E27FC236}">
                  <a16:creationId xmlns:a16="http://schemas.microsoft.com/office/drawing/2014/main" id="{76F6A558-24FF-4A7C-BFD7-A1CDBAD7BB57}"/>
                </a:ext>
              </a:extLst>
            </p:cNvPr>
            <p:cNvCxnSpPr>
              <a:cxnSpLocks/>
              <a:stCxn id="96" idx="3"/>
              <a:endCxn id="75" idx="1"/>
            </p:cNvCxnSpPr>
            <p:nvPr/>
          </p:nvCxnSpPr>
          <p:spPr>
            <a:xfrm>
              <a:off x="2944841" y="6130983"/>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98" name="直線矢印コネクタ 93">
              <a:extLst>
                <a:ext uri="{FF2B5EF4-FFF2-40B4-BE49-F238E27FC236}">
                  <a16:creationId xmlns:a16="http://schemas.microsoft.com/office/drawing/2014/main" id="{0AAFB91F-AC9B-424C-AABD-0FFD13CC62AF}"/>
                </a:ext>
              </a:extLst>
            </p:cNvPr>
            <p:cNvCxnSpPr>
              <a:cxnSpLocks/>
              <a:stCxn id="96" idx="2"/>
              <a:endCxn id="90" idx="1"/>
            </p:cNvCxnSpPr>
            <p:nvPr/>
          </p:nvCxnSpPr>
          <p:spPr>
            <a:xfrm rot="16200000" flipH="1">
              <a:off x="3975330" y="4596438"/>
              <a:ext cx="56734" cy="3701888"/>
            </a:xfrm>
            <a:prstGeom prst="bentConnector2">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99" name="テキスト ボックス 98">
              <a:extLst>
                <a:ext uri="{FF2B5EF4-FFF2-40B4-BE49-F238E27FC236}">
                  <a16:creationId xmlns:a16="http://schemas.microsoft.com/office/drawing/2014/main" id="{09AEC45E-4261-4B69-B7C3-C9AB7BB1BE21}"/>
                </a:ext>
              </a:extLst>
            </p:cNvPr>
            <p:cNvSpPr txBox="1"/>
            <p:nvPr/>
          </p:nvSpPr>
          <p:spPr>
            <a:xfrm>
              <a:off x="3037254" y="6182665"/>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100" name="テキスト ボックス 99">
              <a:extLst>
                <a:ext uri="{FF2B5EF4-FFF2-40B4-BE49-F238E27FC236}">
                  <a16:creationId xmlns:a16="http://schemas.microsoft.com/office/drawing/2014/main" id="{FA61DE66-1063-4D23-9FC4-0AD2AEB36A46}"/>
                </a:ext>
              </a:extLst>
            </p:cNvPr>
            <p:cNvSpPr txBox="1"/>
            <p:nvPr/>
          </p:nvSpPr>
          <p:spPr>
            <a:xfrm>
              <a:off x="2272876" y="6527432"/>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101" name="テキスト ボックス 100">
              <a:extLst>
                <a:ext uri="{FF2B5EF4-FFF2-40B4-BE49-F238E27FC236}">
                  <a16:creationId xmlns:a16="http://schemas.microsoft.com/office/drawing/2014/main" id="{BD59E8E4-4FB7-4AAB-9B8A-247AB04482C6}"/>
                </a:ext>
              </a:extLst>
            </p:cNvPr>
            <p:cNvSpPr txBox="1"/>
            <p:nvPr/>
          </p:nvSpPr>
          <p:spPr>
            <a:xfrm>
              <a:off x="3269651" y="2742143"/>
              <a:ext cx="578685" cy="184666"/>
            </a:xfrm>
            <a:prstGeom prst="rect">
              <a:avLst/>
            </a:prstGeom>
            <a:solidFill>
              <a:schemeClr val="bg1"/>
            </a:solidFill>
            <a:effectLst>
              <a:softEdge rad="25400"/>
            </a:effectLst>
          </p:spPr>
          <p:txBody>
            <a:bodyPr wrap="none" lIns="0" tIns="0" rIns="0" bIns="0" rtlCol="0">
              <a:spAutoFit/>
            </a:bodyPr>
            <a:lstStyle/>
            <a:p>
              <a:r>
                <a:rPr lang="ja-JP" altLang="en-US" sz="1200" dirty="0"/>
                <a:t>見えない</a:t>
              </a:r>
              <a:endParaRPr kumimoji="1" lang="ja-JP" altLang="en-US" sz="1200" dirty="0"/>
            </a:p>
          </p:txBody>
        </p:sp>
        <p:sp>
          <p:nvSpPr>
            <p:cNvPr id="102" name="フローチャート: 判断 101">
              <a:extLst>
                <a:ext uri="{FF2B5EF4-FFF2-40B4-BE49-F238E27FC236}">
                  <a16:creationId xmlns:a16="http://schemas.microsoft.com/office/drawing/2014/main" id="{8C2444DA-26A8-4D70-AF3E-B99AE8B6D9B5}"/>
                </a:ext>
              </a:extLst>
            </p:cNvPr>
            <p:cNvSpPr/>
            <p:nvPr/>
          </p:nvSpPr>
          <p:spPr>
            <a:xfrm>
              <a:off x="5854641" y="4121153"/>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上下が反転</a:t>
              </a:r>
            </a:p>
          </p:txBody>
        </p:sp>
        <p:sp>
          <p:nvSpPr>
            <p:cNvPr id="103" name="フローチャート: 判断 102">
              <a:extLst>
                <a:ext uri="{FF2B5EF4-FFF2-40B4-BE49-F238E27FC236}">
                  <a16:creationId xmlns:a16="http://schemas.microsoft.com/office/drawing/2014/main" id="{985E74AB-F383-4D8F-9A4F-F1B124DFC02F}"/>
                </a:ext>
              </a:extLst>
            </p:cNvPr>
            <p:cNvSpPr/>
            <p:nvPr/>
          </p:nvSpPr>
          <p:spPr>
            <a:xfrm>
              <a:off x="5854641" y="4980717"/>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左右が反転</a:t>
              </a:r>
            </a:p>
          </p:txBody>
        </p:sp>
        <p:cxnSp>
          <p:nvCxnSpPr>
            <p:cNvPr id="104" name="直線矢印コネクタ 103">
              <a:extLst>
                <a:ext uri="{FF2B5EF4-FFF2-40B4-BE49-F238E27FC236}">
                  <a16:creationId xmlns:a16="http://schemas.microsoft.com/office/drawing/2014/main" id="{361EF171-4BCC-4750-A095-88F902AE1C0A}"/>
                </a:ext>
              </a:extLst>
            </p:cNvPr>
            <p:cNvCxnSpPr>
              <a:cxnSpLocks/>
              <a:stCxn id="102" idx="1"/>
              <a:endCxn id="76" idx="3"/>
            </p:cNvCxnSpPr>
            <p:nvPr/>
          </p:nvCxnSpPr>
          <p:spPr>
            <a:xfrm flipH="1">
              <a:off x="5191829" y="4409185"/>
              <a:ext cx="662812" cy="266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05" name="直線矢印コネクタ 104">
              <a:extLst>
                <a:ext uri="{FF2B5EF4-FFF2-40B4-BE49-F238E27FC236}">
                  <a16:creationId xmlns:a16="http://schemas.microsoft.com/office/drawing/2014/main" id="{E6605EC0-DC75-4CAE-A8DF-9DA9E1ACA47E}"/>
                </a:ext>
              </a:extLst>
            </p:cNvPr>
            <p:cNvCxnSpPr>
              <a:cxnSpLocks/>
              <a:stCxn id="103" idx="1"/>
              <a:endCxn id="74" idx="3"/>
            </p:cNvCxnSpPr>
            <p:nvPr/>
          </p:nvCxnSpPr>
          <p:spPr>
            <a:xfrm flipH="1">
              <a:off x="5191829" y="5268749"/>
              <a:ext cx="662812" cy="266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06" name="テキスト ボックス 105">
              <a:extLst>
                <a:ext uri="{FF2B5EF4-FFF2-40B4-BE49-F238E27FC236}">
                  <a16:creationId xmlns:a16="http://schemas.microsoft.com/office/drawing/2014/main" id="{2DEC75E0-9796-4CD8-9693-BAD4268A41BA}"/>
                </a:ext>
              </a:extLst>
            </p:cNvPr>
            <p:cNvSpPr txBox="1"/>
            <p:nvPr/>
          </p:nvSpPr>
          <p:spPr>
            <a:xfrm>
              <a:off x="5436096" y="4461271"/>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107" name="テキスト ボックス 106">
              <a:extLst>
                <a:ext uri="{FF2B5EF4-FFF2-40B4-BE49-F238E27FC236}">
                  <a16:creationId xmlns:a16="http://schemas.microsoft.com/office/drawing/2014/main" id="{14C58C96-3B97-4032-BAEB-D95F4DD418F7}"/>
                </a:ext>
              </a:extLst>
            </p:cNvPr>
            <p:cNvSpPr txBox="1"/>
            <p:nvPr/>
          </p:nvSpPr>
          <p:spPr>
            <a:xfrm>
              <a:off x="5436096" y="5316805"/>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cxnSp>
          <p:nvCxnSpPr>
            <p:cNvPr id="108" name="直線矢印コネクタ 107">
              <a:extLst>
                <a:ext uri="{FF2B5EF4-FFF2-40B4-BE49-F238E27FC236}">
                  <a16:creationId xmlns:a16="http://schemas.microsoft.com/office/drawing/2014/main" id="{78E5A060-683A-43C5-BDA0-0F0CED8928A5}"/>
                </a:ext>
              </a:extLst>
            </p:cNvPr>
            <p:cNvCxnSpPr>
              <a:cxnSpLocks/>
              <a:stCxn id="102" idx="2"/>
              <a:endCxn id="103" idx="0"/>
            </p:cNvCxnSpPr>
            <p:nvPr/>
          </p:nvCxnSpPr>
          <p:spPr>
            <a:xfrm>
              <a:off x="6646729" y="4697217"/>
              <a:ext cx="0" cy="283500"/>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09" name="テキスト ボックス 108">
              <a:extLst>
                <a:ext uri="{FF2B5EF4-FFF2-40B4-BE49-F238E27FC236}">
                  <a16:creationId xmlns:a16="http://schemas.microsoft.com/office/drawing/2014/main" id="{8F6C161A-9D41-416B-8968-AE214B59B7AA}"/>
                </a:ext>
              </a:extLst>
            </p:cNvPr>
            <p:cNvSpPr txBox="1"/>
            <p:nvPr/>
          </p:nvSpPr>
          <p:spPr>
            <a:xfrm>
              <a:off x="5973227" y="5620025"/>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110" name="テキスト ボックス 109">
              <a:extLst>
                <a:ext uri="{FF2B5EF4-FFF2-40B4-BE49-F238E27FC236}">
                  <a16:creationId xmlns:a16="http://schemas.microsoft.com/office/drawing/2014/main" id="{04F21487-8F65-4EAD-9410-A1FFF48B0CB2}"/>
                </a:ext>
              </a:extLst>
            </p:cNvPr>
            <p:cNvSpPr txBox="1"/>
            <p:nvPr/>
          </p:nvSpPr>
          <p:spPr>
            <a:xfrm>
              <a:off x="5973227" y="4762811"/>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111" name="フローチャート: 判断 110">
              <a:extLst>
                <a:ext uri="{FF2B5EF4-FFF2-40B4-BE49-F238E27FC236}">
                  <a16:creationId xmlns:a16="http://schemas.microsoft.com/office/drawing/2014/main" id="{A87C360C-5ED0-4FFD-BF6D-449D76A7CE01}"/>
                </a:ext>
              </a:extLst>
            </p:cNvPr>
            <p:cNvSpPr/>
            <p:nvPr/>
          </p:nvSpPr>
          <p:spPr>
            <a:xfrm>
              <a:off x="1360665" y="1545130"/>
              <a:ext cx="1584176" cy="576064"/>
            </a:xfrm>
            <a:prstGeom prst="flowChartDecision">
              <a:avLst/>
            </a:prstGeom>
            <a:solidFill>
              <a:srgbClr val="FFFFCC"/>
            </a:solid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文字が映る</a:t>
              </a:r>
            </a:p>
          </p:txBody>
        </p:sp>
        <p:cxnSp>
          <p:nvCxnSpPr>
            <p:cNvPr id="112" name="直線矢印コネクタ 42">
              <a:extLst>
                <a:ext uri="{FF2B5EF4-FFF2-40B4-BE49-F238E27FC236}">
                  <a16:creationId xmlns:a16="http://schemas.microsoft.com/office/drawing/2014/main" id="{17BA2F5D-8E31-43B3-BAAD-DD8034A55BC9}"/>
                </a:ext>
              </a:extLst>
            </p:cNvPr>
            <p:cNvCxnSpPr>
              <a:cxnSpLocks/>
              <a:stCxn id="111" idx="1"/>
              <a:endCxn id="81" idx="1"/>
            </p:cNvCxnSpPr>
            <p:nvPr/>
          </p:nvCxnSpPr>
          <p:spPr>
            <a:xfrm rot="10800000" flipV="1">
              <a:off x="1360665" y="1833161"/>
              <a:ext cx="12700" cy="1718723"/>
            </a:xfrm>
            <a:prstGeom prst="bentConnector3">
              <a:avLst>
                <a:gd name="adj1" fmla="val 1800000"/>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39" name="テキスト ボックス 138">
              <a:extLst>
                <a:ext uri="{FF2B5EF4-FFF2-40B4-BE49-F238E27FC236}">
                  <a16:creationId xmlns:a16="http://schemas.microsoft.com/office/drawing/2014/main" id="{A9CA0B6C-1DC5-4824-867B-ED7AA6E08F17}"/>
                </a:ext>
              </a:extLst>
            </p:cNvPr>
            <p:cNvSpPr txBox="1"/>
            <p:nvPr/>
          </p:nvSpPr>
          <p:spPr>
            <a:xfrm>
              <a:off x="672205" y="1711841"/>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140" name="テキスト ボックス 139">
              <a:extLst>
                <a:ext uri="{FF2B5EF4-FFF2-40B4-BE49-F238E27FC236}">
                  <a16:creationId xmlns:a16="http://schemas.microsoft.com/office/drawing/2014/main" id="{869B1477-2FA3-464E-A887-54BB0CCEA7D2}"/>
                </a:ext>
              </a:extLst>
            </p:cNvPr>
            <p:cNvSpPr txBox="1"/>
            <p:nvPr/>
          </p:nvSpPr>
          <p:spPr>
            <a:xfrm>
              <a:off x="2338599" y="2168346"/>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grpSp>
      <p:grpSp>
        <p:nvGrpSpPr>
          <p:cNvPr id="136" name="グループ化 135">
            <a:extLst>
              <a:ext uri="{FF2B5EF4-FFF2-40B4-BE49-F238E27FC236}">
                <a16:creationId xmlns:a16="http://schemas.microsoft.com/office/drawing/2014/main" id="{B80D9BD4-88BE-4F63-AB19-E7A497AE0401}"/>
              </a:ext>
            </a:extLst>
          </p:cNvPr>
          <p:cNvGrpSpPr>
            <a:grpSpLocks noChangeAspect="1"/>
          </p:cNvGrpSpPr>
          <p:nvPr/>
        </p:nvGrpSpPr>
        <p:grpSpPr>
          <a:xfrm>
            <a:off x="5760000" y="1332000"/>
            <a:ext cx="2805283" cy="2520000"/>
            <a:chOff x="1236841" y="677411"/>
            <a:chExt cx="2124000" cy="1908000"/>
          </a:xfrm>
        </p:grpSpPr>
        <p:sp>
          <p:nvSpPr>
            <p:cNvPr id="137" name="正方形/長方形 136">
              <a:extLst>
                <a:ext uri="{FF2B5EF4-FFF2-40B4-BE49-F238E27FC236}">
                  <a16:creationId xmlns:a16="http://schemas.microsoft.com/office/drawing/2014/main" id="{662182C3-B7C0-4EC3-A358-C89A4BE9FE0B}"/>
                </a:ext>
              </a:extLst>
            </p:cNvPr>
            <p:cNvSpPr/>
            <p:nvPr/>
          </p:nvSpPr>
          <p:spPr>
            <a:xfrm>
              <a:off x="1236841" y="677411"/>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38" name="図 137">
              <a:extLst>
                <a:ext uri="{FF2B5EF4-FFF2-40B4-BE49-F238E27FC236}">
                  <a16:creationId xmlns:a16="http://schemas.microsoft.com/office/drawing/2014/main" id="{4B2D3F63-9CD3-4F99-B379-96899E55F8A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51020" y="770746"/>
              <a:ext cx="1895642" cy="1721331"/>
            </a:xfrm>
            <a:prstGeom prst="rect">
              <a:avLst/>
            </a:prstGeom>
          </p:spPr>
        </p:pic>
      </p:grpSp>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認識の例</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時計の考察４</a:t>
            </a:r>
            <a:endParaRPr kumimoji="1" lang="ja-JP" altLang="en-US" dirty="0"/>
          </a:p>
        </p:txBody>
      </p:sp>
      <p:pic>
        <p:nvPicPr>
          <p:cNvPr id="36" name="図 35">
            <a:extLst>
              <a:ext uri="{FF2B5EF4-FFF2-40B4-BE49-F238E27FC236}">
                <a16:creationId xmlns:a16="http://schemas.microsoft.com/office/drawing/2014/main" id="{28ACD167-F79B-45FA-8C4C-40538BFA881F}"/>
              </a:ext>
            </a:extLst>
          </p:cNvPr>
          <p:cNvPicPr>
            <a:picLocks noChangeAspect="1"/>
          </p:cNvPicPr>
          <p:nvPr/>
        </p:nvPicPr>
        <p:blipFill>
          <a:blip r:embed="rId4"/>
          <a:stretch>
            <a:fillRect/>
          </a:stretch>
        </p:blipFill>
        <p:spPr>
          <a:xfrm>
            <a:off x="77284" y="576478"/>
            <a:ext cx="1067278" cy="1106373"/>
          </a:xfrm>
          <a:prstGeom prst="rect">
            <a:avLst/>
          </a:prstGeom>
        </p:spPr>
      </p:pic>
      <p:sp>
        <p:nvSpPr>
          <p:cNvPr id="77" name="正方形/長方形 76">
            <a:extLst>
              <a:ext uri="{FF2B5EF4-FFF2-40B4-BE49-F238E27FC236}">
                <a16:creationId xmlns:a16="http://schemas.microsoft.com/office/drawing/2014/main" id="{E962E578-681F-425F-82BB-78CC30E55A5A}"/>
              </a:ext>
            </a:extLst>
          </p:cNvPr>
          <p:cNvSpPr/>
          <p:nvPr/>
        </p:nvSpPr>
        <p:spPr>
          <a:xfrm>
            <a:off x="5360302" y="944998"/>
            <a:ext cx="3371639" cy="369332"/>
          </a:xfrm>
          <a:prstGeom prst="rect">
            <a:avLst/>
          </a:prstGeom>
        </p:spPr>
        <p:txBody>
          <a:bodyPr wrap="square">
            <a:spAutoFit/>
          </a:bodyPr>
          <a:lstStyle/>
          <a:p>
            <a:r>
              <a:rPr lang="ja-JP" altLang="en-US" dirty="0"/>
              <a:t>反転しない場合</a:t>
            </a:r>
            <a:endParaRPr lang="en-US" altLang="ja-JP" dirty="0"/>
          </a:p>
        </p:txBody>
      </p:sp>
      <p:sp>
        <p:nvSpPr>
          <p:cNvPr id="143" name="それらしい大きさ">
            <a:extLst>
              <a:ext uri="{FF2B5EF4-FFF2-40B4-BE49-F238E27FC236}">
                <a16:creationId xmlns:a16="http://schemas.microsoft.com/office/drawing/2014/main" id="{3E092CF5-1160-460A-92E6-ED2C42E0082D}"/>
              </a:ext>
            </a:extLst>
          </p:cNvPr>
          <p:cNvSpPr txBox="1"/>
          <p:nvPr/>
        </p:nvSpPr>
        <p:spPr>
          <a:xfrm>
            <a:off x="7266349" y="5282795"/>
            <a:ext cx="1658588" cy="832109"/>
          </a:xfrm>
          <a:prstGeom prst="wedgeEllipseCallout">
            <a:avLst>
              <a:gd name="adj1" fmla="val -42380"/>
              <a:gd name="adj2" fmla="val 69211"/>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反転を認識</a:t>
            </a:r>
            <a:endParaRPr lang="en-US" altLang="ja-JP" dirty="0"/>
          </a:p>
          <a:p>
            <a:r>
              <a:rPr lang="ja-JP" altLang="en-US" dirty="0"/>
              <a:t>できない</a:t>
            </a:r>
            <a:endParaRPr lang="en-US" altLang="ja-JP" dirty="0"/>
          </a:p>
        </p:txBody>
      </p:sp>
      <p:sp>
        <p:nvSpPr>
          <p:cNvPr id="51" name="フリーフォーム 54">
            <a:extLst>
              <a:ext uri="{FF2B5EF4-FFF2-40B4-BE49-F238E27FC236}">
                <a16:creationId xmlns:a16="http://schemas.microsoft.com/office/drawing/2014/main" id="{93E9D6FC-AC74-441D-9396-9252E3A77203}"/>
              </a:ext>
            </a:extLst>
          </p:cNvPr>
          <p:cNvSpPr/>
          <p:nvPr/>
        </p:nvSpPr>
        <p:spPr>
          <a:xfrm>
            <a:off x="581276" y="1630672"/>
            <a:ext cx="584246" cy="43571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52" name="フリーフォーム 54">
            <a:extLst>
              <a:ext uri="{FF2B5EF4-FFF2-40B4-BE49-F238E27FC236}">
                <a16:creationId xmlns:a16="http://schemas.microsoft.com/office/drawing/2014/main" id="{8A28D159-9710-42D8-91F7-8AD9199FEABA}"/>
              </a:ext>
            </a:extLst>
          </p:cNvPr>
          <p:cNvSpPr/>
          <p:nvPr/>
        </p:nvSpPr>
        <p:spPr>
          <a:xfrm>
            <a:off x="2211714" y="4657016"/>
            <a:ext cx="553531" cy="43571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54" name="フリーフォーム 54">
            <a:extLst>
              <a:ext uri="{FF2B5EF4-FFF2-40B4-BE49-F238E27FC236}">
                <a16:creationId xmlns:a16="http://schemas.microsoft.com/office/drawing/2014/main" id="{424F8A5B-DEDB-40F5-8454-03F9D94110A4}"/>
              </a:ext>
            </a:extLst>
          </p:cNvPr>
          <p:cNvSpPr/>
          <p:nvPr/>
        </p:nvSpPr>
        <p:spPr>
          <a:xfrm>
            <a:off x="2200166" y="5506897"/>
            <a:ext cx="553531" cy="43571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62" name="フリーフォーム 54">
            <a:extLst>
              <a:ext uri="{FF2B5EF4-FFF2-40B4-BE49-F238E27FC236}">
                <a16:creationId xmlns:a16="http://schemas.microsoft.com/office/drawing/2014/main" id="{F7CC34DB-B00E-49BB-AE90-6D0AB7B3DC40}"/>
              </a:ext>
            </a:extLst>
          </p:cNvPr>
          <p:cNvSpPr/>
          <p:nvPr/>
        </p:nvSpPr>
        <p:spPr>
          <a:xfrm>
            <a:off x="2211714" y="6356778"/>
            <a:ext cx="553531" cy="43571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141" name="フリーフォーム 33">
            <a:extLst>
              <a:ext uri="{FF2B5EF4-FFF2-40B4-BE49-F238E27FC236}">
                <a16:creationId xmlns:a16="http://schemas.microsoft.com/office/drawing/2014/main" id="{D42920AD-F2E8-4D22-8646-2F228C3361CA}"/>
              </a:ext>
            </a:extLst>
          </p:cNvPr>
          <p:cNvSpPr>
            <a:spLocks/>
          </p:cNvSpPr>
          <p:nvPr/>
        </p:nvSpPr>
        <p:spPr>
          <a:xfrm rot="20640000">
            <a:off x="6166505" y="3007316"/>
            <a:ext cx="1642340" cy="457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Tree>
    <p:extLst>
      <p:ext uri="{BB962C8B-B14F-4D97-AF65-F5344CB8AC3E}">
        <p14:creationId xmlns:p14="http://schemas.microsoft.com/office/powerpoint/2010/main" val="11210109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EDD246-0512-4E75-AEF5-E2A847B43313}"/>
              </a:ext>
            </a:extLst>
          </p:cNvPr>
          <p:cNvSpPr>
            <a:spLocks noGrp="1"/>
          </p:cNvSpPr>
          <p:nvPr>
            <p:ph type="title"/>
          </p:nvPr>
        </p:nvSpPr>
        <p:spPr/>
        <p:txBody>
          <a:bodyPr/>
          <a:lstStyle/>
          <a:p>
            <a:r>
              <a:rPr kumimoji="1" lang="ja-JP" altLang="en-US" dirty="0"/>
              <a:t>人形の見え方の考察</a:t>
            </a:r>
          </a:p>
        </p:txBody>
      </p:sp>
      <p:sp>
        <p:nvSpPr>
          <p:cNvPr id="5" name="テキスト プレースホルダー 4">
            <a:extLst>
              <a:ext uri="{FF2B5EF4-FFF2-40B4-BE49-F238E27FC236}">
                <a16:creationId xmlns:a16="http://schemas.microsoft.com/office/drawing/2014/main" id="{819B81B4-2B59-416B-A819-011DF1A9C61E}"/>
              </a:ext>
            </a:extLst>
          </p:cNvPr>
          <p:cNvSpPr>
            <a:spLocks noGrp="1"/>
          </p:cNvSpPr>
          <p:nvPr>
            <p:ph type="body" idx="1"/>
          </p:nvPr>
        </p:nvSpPr>
        <p:spPr/>
        <p:txBody>
          <a:bodyPr/>
          <a:lstStyle/>
          <a:p>
            <a:r>
              <a:rPr kumimoji="1" lang="ja-JP" altLang="en-US" dirty="0"/>
              <a:t>考察</a:t>
            </a:r>
          </a:p>
        </p:txBody>
      </p:sp>
    </p:spTree>
    <p:extLst>
      <p:ext uri="{BB962C8B-B14F-4D97-AF65-F5344CB8AC3E}">
        <p14:creationId xmlns:p14="http://schemas.microsoft.com/office/powerpoint/2010/main" val="715102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前後反転して見えるとき</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kumimoji="1" lang="ja-JP" altLang="en-US" dirty="0"/>
              <a:t>人形の考察１</a:t>
            </a:r>
          </a:p>
        </p:txBody>
      </p:sp>
      <p:graphicFrame>
        <p:nvGraphicFramePr>
          <p:cNvPr id="24" name="表 6">
            <a:extLst>
              <a:ext uri="{FF2B5EF4-FFF2-40B4-BE49-F238E27FC236}">
                <a16:creationId xmlns:a16="http://schemas.microsoft.com/office/drawing/2014/main" id="{A9302DEA-68EE-4EC5-B966-51416267B478}"/>
              </a:ext>
            </a:extLst>
          </p:cNvPr>
          <p:cNvGraphicFramePr>
            <a:graphicFrameLocks noGrp="1"/>
          </p:cNvGraphicFramePr>
          <p:nvPr>
            <p:extLst>
              <p:ext uri="{D42A27DB-BD31-4B8C-83A1-F6EECF244321}">
                <p14:modId xmlns:p14="http://schemas.microsoft.com/office/powerpoint/2010/main" val="3597286380"/>
              </p:ext>
            </p:extLst>
          </p:nvPr>
        </p:nvGraphicFramePr>
        <p:xfrm>
          <a:off x="251520" y="1585600"/>
          <a:ext cx="2808312" cy="1483360"/>
        </p:xfrm>
        <a:graphic>
          <a:graphicData uri="http://schemas.openxmlformats.org/drawingml/2006/table">
            <a:tbl>
              <a:tblPr firstRow="1" bandRow="1">
                <a:tableStyleId>{5940675A-B579-460E-94D1-54222C63F5DA}</a:tableStyleId>
              </a:tblPr>
              <a:tblGrid>
                <a:gridCol w="2808312">
                  <a:extLst>
                    <a:ext uri="{9D8B030D-6E8A-4147-A177-3AD203B41FA5}">
                      <a16:colId xmlns:a16="http://schemas.microsoft.com/office/drawing/2014/main" val="328722210"/>
                    </a:ext>
                  </a:extLst>
                </a:gridCol>
              </a:tblGrid>
              <a:tr h="370840">
                <a:tc>
                  <a:txBody>
                    <a:bodyPr/>
                    <a:lstStyle/>
                    <a:p>
                      <a:pPr algn="ctr"/>
                      <a:r>
                        <a:rPr kumimoji="1" lang="ja-JP" altLang="en-US" sz="1600" dirty="0"/>
                        <a:t>実験</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41403279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⑦鏡と向かい合う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229547049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⑧鏡と隣り合う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30616331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⑨地面に鏡を置く</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tx2">
                        <a:lumMod val="20000"/>
                        <a:lumOff val="80000"/>
                        <a:alpha val="50000"/>
                      </a:schemeClr>
                    </a:solidFill>
                  </a:tcPr>
                </a:tc>
                <a:extLst>
                  <a:ext uri="{0D108BD9-81ED-4DB2-BD59-A6C34878D82A}">
                    <a16:rowId xmlns:a16="http://schemas.microsoft.com/office/drawing/2014/main" val="3624442110"/>
                  </a:ext>
                </a:extLst>
              </a:tr>
            </a:tbl>
          </a:graphicData>
        </a:graphic>
      </p:graphicFrame>
      <p:pic>
        <p:nvPicPr>
          <p:cNvPr id="26" name="図 25">
            <a:extLst>
              <a:ext uri="{FF2B5EF4-FFF2-40B4-BE49-F238E27FC236}">
                <a16:creationId xmlns:a16="http://schemas.microsoft.com/office/drawing/2014/main" id="{C52D4729-6F62-429B-B10D-763CCC52FA7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6867" y="510686"/>
            <a:ext cx="1008112" cy="1423354"/>
          </a:xfrm>
          <a:prstGeom prst="rect">
            <a:avLst/>
          </a:prstGeom>
        </p:spPr>
      </p:pic>
      <p:sp>
        <p:nvSpPr>
          <p:cNvPr id="30" name="コンテンツ プレースホルダー 95">
            <a:extLst>
              <a:ext uri="{FF2B5EF4-FFF2-40B4-BE49-F238E27FC236}">
                <a16:creationId xmlns:a16="http://schemas.microsoft.com/office/drawing/2014/main" id="{A6004E37-37B9-4034-A4F8-71F1CA25CCD4}"/>
              </a:ext>
            </a:extLst>
          </p:cNvPr>
          <p:cNvSpPr txBox="1">
            <a:spLocks/>
          </p:cNvSpPr>
          <p:nvPr/>
        </p:nvSpPr>
        <p:spPr>
          <a:xfrm>
            <a:off x="457200" y="1139149"/>
            <a:ext cx="3779088" cy="36933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ja-JP" altLang="en-US" sz="1800" dirty="0">
                <a:solidFill>
                  <a:prstClr val="black"/>
                </a:solidFill>
              </a:rPr>
              <a:t>　　　　人形の見え方</a:t>
            </a:r>
          </a:p>
        </p:txBody>
      </p:sp>
      <p:sp>
        <p:nvSpPr>
          <p:cNvPr id="28" name="角丸四角形 19">
            <a:extLst>
              <a:ext uri="{FF2B5EF4-FFF2-40B4-BE49-F238E27FC236}">
                <a16:creationId xmlns:a16="http://schemas.microsoft.com/office/drawing/2014/main" id="{314CD6CF-7B16-4A24-BD68-679CEEB1C00D}"/>
              </a:ext>
            </a:extLst>
          </p:cNvPr>
          <p:cNvSpPr>
            <a:spLocks/>
          </p:cNvSpPr>
          <p:nvPr/>
        </p:nvSpPr>
        <p:spPr>
          <a:xfrm>
            <a:off x="251519" y="1952906"/>
            <a:ext cx="2783849" cy="338400"/>
          </a:xfrm>
          <a:prstGeom prst="roundRect">
            <a:avLst>
              <a:gd name="adj" fmla="val 34642"/>
            </a:avLst>
          </a:pr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コンテンツ プレースホルダー 95">
            <a:extLst>
              <a:ext uri="{FF2B5EF4-FFF2-40B4-BE49-F238E27FC236}">
                <a16:creationId xmlns:a16="http://schemas.microsoft.com/office/drawing/2014/main" id="{600C8CE1-28A6-4588-A388-5F81EC268572}"/>
              </a:ext>
            </a:extLst>
          </p:cNvPr>
          <p:cNvSpPr txBox="1">
            <a:spLocks/>
          </p:cNvSpPr>
          <p:nvPr/>
        </p:nvSpPr>
        <p:spPr>
          <a:xfrm>
            <a:off x="457200" y="3212976"/>
            <a:ext cx="4258816" cy="36933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ja-JP" altLang="en-US" sz="1800" dirty="0">
                <a:solidFill>
                  <a:prstClr val="black"/>
                </a:solidFill>
              </a:rPr>
              <a:t>先生と体操</a:t>
            </a:r>
          </a:p>
        </p:txBody>
      </p:sp>
      <p:grpSp>
        <p:nvGrpSpPr>
          <p:cNvPr id="27" name="グループ化 26">
            <a:extLst>
              <a:ext uri="{FF2B5EF4-FFF2-40B4-BE49-F238E27FC236}">
                <a16:creationId xmlns:a16="http://schemas.microsoft.com/office/drawing/2014/main" id="{62DCEBBB-CEA8-47D3-8B7C-9CB9FF47C7C2}"/>
              </a:ext>
            </a:extLst>
          </p:cNvPr>
          <p:cNvGrpSpPr/>
          <p:nvPr/>
        </p:nvGrpSpPr>
        <p:grpSpPr>
          <a:xfrm>
            <a:off x="3150552" y="1247419"/>
            <a:ext cx="2124000" cy="1908000"/>
            <a:chOff x="1236841" y="4559839"/>
            <a:chExt cx="2124000" cy="1908000"/>
          </a:xfrm>
        </p:grpSpPr>
        <p:sp>
          <p:nvSpPr>
            <p:cNvPr id="32" name="正方形/長方形 31">
              <a:extLst>
                <a:ext uri="{FF2B5EF4-FFF2-40B4-BE49-F238E27FC236}">
                  <a16:creationId xmlns:a16="http://schemas.microsoft.com/office/drawing/2014/main" id="{ADBF23EE-797F-4564-AE70-E245C86328FB}"/>
                </a:ext>
              </a:extLst>
            </p:cNvPr>
            <p:cNvSpPr/>
            <p:nvPr/>
          </p:nvSpPr>
          <p:spPr>
            <a:xfrm>
              <a:off x="1236841" y="4559839"/>
              <a:ext cx="2124000" cy="1908000"/>
            </a:xfrm>
            <a:prstGeom prst="rect">
              <a:avLst/>
            </a:prstGeom>
            <a:solidFill>
              <a:srgbClr val="FFCCFF">
                <a:alpha val="50000"/>
              </a:srgb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3" name="図 32">
              <a:extLst>
                <a:ext uri="{FF2B5EF4-FFF2-40B4-BE49-F238E27FC236}">
                  <a16:creationId xmlns:a16="http://schemas.microsoft.com/office/drawing/2014/main" id="{AA537826-A89A-4059-98DA-2CD2F56955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352024" y="4653174"/>
              <a:ext cx="1893634" cy="1721331"/>
            </a:xfrm>
            <a:prstGeom prst="rect">
              <a:avLst/>
            </a:prstGeom>
          </p:spPr>
        </p:pic>
        <p:sp>
          <p:nvSpPr>
            <p:cNvPr id="34" name="円形吹き出し 47">
              <a:extLst>
                <a:ext uri="{FF2B5EF4-FFF2-40B4-BE49-F238E27FC236}">
                  <a16:creationId xmlns:a16="http://schemas.microsoft.com/office/drawing/2014/main" id="{A96EAA7D-09B2-4649-815F-2C49390BA075}"/>
                </a:ext>
              </a:extLst>
            </p:cNvPr>
            <p:cNvSpPr/>
            <p:nvPr/>
          </p:nvSpPr>
          <p:spPr>
            <a:xfrm>
              <a:off x="1454567" y="4559839"/>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前後</a:t>
              </a:r>
              <a:endParaRPr lang="en-US" altLang="ja-JP" sz="1600" dirty="0">
                <a:solidFill>
                  <a:prstClr val="black"/>
                </a:solidFill>
                <a:effectLst>
                  <a:glow rad="177800">
                    <a:prstClr val="white"/>
                  </a:glow>
                </a:effectLst>
              </a:endParaRPr>
            </a:p>
          </p:txBody>
        </p:sp>
        <p:sp>
          <p:nvSpPr>
            <p:cNvPr id="35" name="テキスト ボックス 34">
              <a:extLst>
                <a:ext uri="{FF2B5EF4-FFF2-40B4-BE49-F238E27FC236}">
                  <a16:creationId xmlns:a16="http://schemas.microsoft.com/office/drawing/2014/main" id="{AAD761B6-5671-4ED8-8D28-23A0453EC54E}"/>
                </a:ext>
              </a:extLst>
            </p:cNvPr>
            <p:cNvSpPr txBox="1"/>
            <p:nvPr/>
          </p:nvSpPr>
          <p:spPr>
            <a:xfrm>
              <a:off x="1236841" y="4559839"/>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⑦</a:t>
              </a:r>
              <a:endParaRPr kumimoji="1" lang="ja-JP" altLang="en-US" sz="1600" dirty="0"/>
            </a:p>
          </p:txBody>
        </p:sp>
        <p:sp>
          <p:nvSpPr>
            <p:cNvPr id="36" name="テキスト ボックス 35">
              <a:extLst>
                <a:ext uri="{FF2B5EF4-FFF2-40B4-BE49-F238E27FC236}">
                  <a16:creationId xmlns:a16="http://schemas.microsoft.com/office/drawing/2014/main" id="{F95FC23B-7219-4D45-A235-398DD5054A73}"/>
                </a:ext>
              </a:extLst>
            </p:cNvPr>
            <p:cNvSpPr txBox="1"/>
            <p:nvPr/>
          </p:nvSpPr>
          <p:spPr>
            <a:xfrm>
              <a:off x="2490964" y="6195424"/>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37" name="フリーフォーム 33">
              <a:extLst>
                <a:ext uri="{FF2B5EF4-FFF2-40B4-BE49-F238E27FC236}">
                  <a16:creationId xmlns:a16="http://schemas.microsoft.com/office/drawing/2014/main" id="{76794098-049E-4B7E-9E12-F3571DDA0F45}"/>
                </a:ext>
              </a:extLst>
            </p:cNvPr>
            <p:cNvSpPr/>
            <p:nvPr/>
          </p:nvSpPr>
          <p:spPr>
            <a:xfrm rot="5400000">
              <a:off x="1620089" y="5623066"/>
              <a:ext cx="753326" cy="130737"/>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grpSp>
        <p:nvGrpSpPr>
          <p:cNvPr id="55" name="グループ化 54">
            <a:extLst>
              <a:ext uri="{FF2B5EF4-FFF2-40B4-BE49-F238E27FC236}">
                <a16:creationId xmlns:a16="http://schemas.microsoft.com/office/drawing/2014/main" id="{A741B2CB-6D5C-4887-B3CF-654493927323}"/>
              </a:ext>
            </a:extLst>
          </p:cNvPr>
          <p:cNvGrpSpPr/>
          <p:nvPr/>
        </p:nvGrpSpPr>
        <p:grpSpPr>
          <a:xfrm>
            <a:off x="858059" y="3758976"/>
            <a:ext cx="7765138" cy="2692156"/>
            <a:chOff x="858059" y="3758976"/>
            <a:chExt cx="7765138" cy="2692156"/>
          </a:xfrm>
        </p:grpSpPr>
        <p:pic>
          <p:nvPicPr>
            <p:cNvPr id="15" name="図 14">
              <a:extLst>
                <a:ext uri="{FF2B5EF4-FFF2-40B4-BE49-F238E27FC236}">
                  <a16:creationId xmlns:a16="http://schemas.microsoft.com/office/drawing/2014/main" id="{C54D556E-ADBA-435A-B501-19C62A419BD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8000"/>
                      </a14:imgEffect>
                    </a14:imgLayer>
                  </a14:imgProps>
                </a:ext>
              </a:extLst>
            </a:blip>
            <a:stretch>
              <a:fillRect/>
            </a:stretch>
          </p:blipFill>
          <p:spPr>
            <a:xfrm>
              <a:off x="4456606" y="3927696"/>
              <a:ext cx="1094205" cy="1072055"/>
            </a:xfrm>
            <a:prstGeom prst="rect">
              <a:avLst/>
            </a:prstGeom>
          </p:spPr>
        </p:pic>
        <p:pic>
          <p:nvPicPr>
            <p:cNvPr id="16" name="図 15">
              <a:extLst>
                <a:ext uri="{FF2B5EF4-FFF2-40B4-BE49-F238E27FC236}">
                  <a16:creationId xmlns:a16="http://schemas.microsoft.com/office/drawing/2014/main" id="{4F3306B1-7A22-4306-936A-54316606965A}"/>
                </a:ext>
              </a:extLst>
            </p:cNvPr>
            <p:cNvPicPr>
              <a:picLocks noChangeAspect="1"/>
            </p:cNvPicPr>
            <p:nvPr/>
          </p:nvPicPr>
          <p:blipFill>
            <a:blip r:embed="rId7"/>
            <a:stretch>
              <a:fillRect/>
            </a:stretch>
          </p:blipFill>
          <p:spPr>
            <a:xfrm>
              <a:off x="6444958" y="4149387"/>
              <a:ext cx="1456105" cy="1426629"/>
            </a:xfrm>
            <a:prstGeom prst="rect">
              <a:avLst/>
            </a:prstGeom>
          </p:spPr>
        </p:pic>
        <p:pic>
          <p:nvPicPr>
            <p:cNvPr id="21" name="図 20">
              <a:extLst>
                <a:ext uri="{FF2B5EF4-FFF2-40B4-BE49-F238E27FC236}">
                  <a16:creationId xmlns:a16="http://schemas.microsoft.com/office/drawing/2014/main" id="{628F9E75-7A78-4BA4-9CBF-A25565E43F75}"/>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100000"/>
                      </a14:imgEffect>
                    </a14:imgLayer>
                  </a14:imgProps>
                </a:ext>
                <a:ext uri="{28A0092B-C50C-407E-A947-70E740481C1C}">
                  <a14:useLocalDpi xmlns:a14="http://schemas.microsoft.com/office/drawing/2010/main" val="0"/>
                </a:ext>
              </a:extLst>
            </a:blip>
            <a:srcRect t="15893" b="-107"/>
            <a:stretch/>
          </p:blipFill>
          <p:spPr>
            <a:xfrm flipH="1">
              <a:off x="3583272" y="4122469"/>
              <a:ext cx="1527813" cy="1440000"/>
            </a:xfrm>
            <a:prstGeom prst="rect">
              <a:avLst/>
            </a:prstGeom>
          </p:spPr>
        </p:pic>
        <p:pic>
          <p:nvPicPr>
            <p:cNvPr id="50" name="図 49">
              <a:extLst>
                <a:ext uri="{FF2B5EF4-FFF2-40B4-BE49-F238E27FC236}">
                  <a16:creationId xmlns:a16="http://schemas.microsoft.com/office/drawing/2014/main" id="{939BE12E-265A-4F85-944B-A506F223051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24" b="96186" l="3586" r="98805">
                          <a14:foregroundMark x1="27230" y1="11091" x2="58238" y2="11785"/>
                          <a14:foregroundMark x1="27490" y1="11017" x2="59207" y2="11017"/>
                          <a14:foregroundMark x1="28948" y1="5928" x2="55777" y2="5508"/>
                          <a14:foregroundMark x1="34661" y1="1271" x2="51394" y2="1695"/>
                          <a14:foregroundMark x1="3984" y1="94068" x2="25100" y2="94492"/>
                          <a14:foregroundMark x1="78884" y1="95763" x2="94024" y2="96610"/>
                          <a14:foregroundMark x1="94821" y1="91102" x2="98805" y2="73729"/>
                          <a14:backgroundMark x1="18725" y1="8898" x2="21514" y2="4237"/>
                          <a14:backgroundMark x1="62948" y1="8051" x2="70518" y2="13983"/>
                          <a14:backgroundMark x1="19124" y1="9322" x2="23108" y2="3814"/>
                          <a14:backgroundMark x1="26693" y1="3390" x2="20319" y2="7203"/>
                          <a14:backgroundMark x1="62948" y1="8051" x2="67729" y2="13559"/>
                          <a14:backgroundMark x1="59761" y1="4237" x2="54980" y2="0"/>
                        </a14:backgroundRemoval>
                      </a14:imgEffect>
                      <a14:imgEffect>
                        <a14:brightnessContrast bright="21000"/>
                      </a14:imgEffect>
                    </a14:imgLayer>
                  </a14:imgProps>
                </a:ext>
              </a:extLst>
            </a:blip>
            <a:stretch>
              <a:fillRect/>
            </a:stretch>
          </p:blipFill>
          <p:spPr>
            <a:xfrm>
              <a:off x="7518340" y="3907641"/>
              <a:ext cx="1104857" cy="1038830"/>
            </a:xfrm>
            <a:prstGeom prst="rect">
              <a:avLst/>
            </a:prstGeom>
          </p:spPr>
        </p:pic>
        <p:pic>
          <p:nvPicPr>
            <p:cNvPr id="51" name="図 50">
              <a:extLst>
                <a:ext uri="{FF2B5EF4-FFF2-40B4-BE49-F238E27FC236}">
                  <a16:creationId xmlns:a16="http://schemas.microsoft.com/office/drawing/2014/main" id="{9D380E07-96D0-48A5-9DA2-9F3AE4E99E68}"/>
                </a:ext>
              </a:extLst>
            </p:cNvPr>
            <p:cNvPicPr>
              <a:picLocks noChangeAspect="1"/>
            </p:cNvPicPr>
            <p:nvPr/>
          </p:nvPicPr>
          <p:blipFill>
            <a:blip r:embed="rId12">
              <a:extLst>
                <a:ext uri="{BEBA8EAE-BF5A-486C-A8C5-ECC9F3942E4B}">
                  <a14:imgProps xmlns:a14="http://schemas.microsoft.com/office/drawing/2010/main">
                    <a14:imgLayer r:embed="rId11">
                      <a14:imgEffect>
                        <a14:backgroundRemoval t="2119" b="99576" l="1594" r="96016">
                          <a14:foregroundMark x1="28744" y1="9688" x2="58964" y2="9322"/>
                          <a14:foregroundMark x1="27092" y1="6356" x2="55777" y2="6780"/>
                          <a14:foregroundMark x1="31076" y1="2966" x2="54582" y2="2542"/>
                          <a14:foregroundMark x1="66932" y1="88559" x2="75697" y2="92373"/>
                          <a14:foregroundMark x1="7171" y1="90678" x2="9960" y2="94492"/>
                          <a14:foregroundMark x1="2390" y1="94068" x2="2390" y2="91102"/>
                          <a14:foregroundMark x1="78486" y1="95339" x2="96016" y2="77966"/>
                          <a14:foregroundMark x1="86454" y1="98305" x2="93227" y2="99576"/>
                          <a14:backgroundMark x1="65737" y1="10169" x2="67729" y2="11864"/>
                          <a14:backgroundMark x1="22311" y1="4661" x2="19124" y2="7627"/>
                          <a14:backgroundMark x1="23904" y1="4661" x2="19920" y2="7627"/>
                          <a14:backgroundMark x1="20717" y1="8475" x2="23904" y2="3814"/>
                          <a14:backgroundMark x1="59363" y1="2542" x2="53386" y2="0"/>
                          <a14:backgroundMark x1="64542" y1="8475" x2="66932" y2="13136"/>
                        </a14:backgroundRemoval>
                      </a14:imgEffect>
                      <a14:imgEffect>
                        <a14:brightnessContrast bright="29000"/>
                      </a14:imgEffect>
                    </a14:imgLayer>
                  </a14:imgProps>
                </a:ext>
              </a:extLst>
            </a:blip>
            <a:stretch>
              <a:fillRect/>
            </a:stretch>
          </p:blipFill>
          <p:spPr>
            <a:xfrm>
              <a:off x="858059" y="3868621"/>
              <a:ext cx="943947" cy="887536"/>
            </a:xfrm>
            <a:prstGeom prst="rect">
              <a:avLst/>
            </a:prstGeom>
          </p:spPr>
        </p:pic>
        <p:pic>
          <p:nvPicPr>
            <p:cNvPr id="6" name="図 5">
              <a:extLst>
                <a:ext uri="{FF2B5EF4-FFF2-40B4-BE49-F238E27FC236}">
                  <a16:creationId xmlns:a16="http://schemas.microsoft.com/office/drawing/2014/main" id="{C8DC95C8-F567-4813-82BA-40CB1B2378DC}"/>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4782339" y="3758976"/>
              <a:ext cx="2291719" cy="2564897"/>
            </a:xfrm>
            <a:prstGeom prst="rect">
              <a:avLst/>
            </a:prstGeom>
          </p:spPr>
        </p:pic>
        <p:pic>
          <p:nvPicPr>
            <p:cNvPr id="54" name="図 53">
              <a:extLst>
                <a:ext uri="{FF2B5EF4-FFF2-40B4-BE49-F238E27FC236}">
                  <a16:creationId xmlns:a16="http://schemas.microsoft.com/office/drawing/2014/main" id="{FB036A2E-9550-4028-B681-D0CB6441811B}"/>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16000"/>
                      </a14:imgEffect>
                    </a14:imgLayer>
                  </a14:imgProps>
                </a:ext>
              </a:extLst>
            </a:blip>
            <a:stretch>
              <a:fillRect/>
            </a:stretch>
          </p:blipFill>
          <p:spPr>
            <a:xfrm>
              <a:off x="1484532" y="4122469"/>
              <a:ext cx="1150984" cy="1128526"/>
            </a:xfrm>
            <a:prstGeom prst="rect">
              <a:avLst/>
            </a:prstGeom>
          </p:spPr>
        </p:pic>
        <p:pic>
          <p:nvPicPr>
            <p:cNvPr id="13" name="図 12">
              <a:extLst>
                <a:ext uri="{FF2B5EF4-FFF2-40B4-BE49-F238E27FC236}">
                  <a16:creationId xmlns:a16="http://schemas.microsoft.com/office/drawing/2014/main" id="{D5689569-3973-45FC-9413-85BEE410A97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2150096" y="4234850"/>
              <a:ext cx="2260800" cy="2216282"/>
            </a:xfrm>
            <a:prstGeom prst="rect">
              <a:avLst/>
            </a:prstGeom>
          </p:spPr>
        </p:pic>
      </p:grpSp>
    </p:spTree>
    <p:extLst>
      <p:ext uri="{BB962C8B-B14F-4D97-AF65-F5344CB8AC3E}">
        <p14:creationId xmlns:p14="http://schemas.microsoft.com/office/powerpoint/2010/main" val="210318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EEF4706-B27D-4659-9107-81ADB0EB931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703447" y="1996980"/>
            <a:ext cx="1671895" cy="1871188"/>
          </a:xfrm>
          <a:prstGeom prst="rect">
            <a:avLst/>
          </a:prstGeom>
        </p:spPr>
      </p:pic>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前後反転</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人形の考察１</a:t>
            </a:r>
            <a:endParaRPr kumimoji="1" lang="ja-JP" altLang="en-US" dirty="0"/>
          </a:p>
        </p:txBody>
      </p:sp>
      <p:sp>
        <p:nvSpPr>
          <p:cNvPr id="29" name="コンテンツ プレースホルダー 95">
            <a:extLst>
              <a:ext uri="{FF2B5EF4-FFF2-40B4-BE49-F238E27FC236}">
                <a16:creationId xmlns:a16="http://schemas.microsoft.com/office/drawing/2014/main" id="{600C8CE1-28A6-4588-A388-5F81EC268572}"/>
              </a:ext>
            </a:extLst>
          </p:cNvPr>
          <p:cNvSpPr txBox="1">
            <a:spLocks/>
          </p:cNvSpPr>
          <p:nvPr/>
        </p:nvSpPr>
        <p:spPr>
          <a:xfrm>
            <a:off x="457200" y="836712"/>
            <a:ext cx="4258816" cy="36933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ja-JP" altLang="en-US" sz="1800" dirty="0">
                <a:solidFill>
                  <a:prstClr val="black"/>
                </a:solidFill>
              </a:rPr>
              <a:t>向かい合って体操</a:t>
            </a:r>
          </a:p>
        </p:txBody>
      </p:sp>
      <p:sp>
        <p:nvSpPr>
          <p:cNvPr id="30" name="円形吹き出し 53">
            <a:extLst>
              <a:ext uri="{FF2B5EF4-FFF2-40B4-BE49-F238E27FC236}">
                <a16:creationId xmlns:a16="http://schemas.microsoft.com/office/drawing/2014/main" id="{15CF14EF-B58A-41D4-BF2A-B4545CEE040C}"/>
              </a:ext>
            </a:extLst>
          </p:cNvPr>
          <p:cNvSpPr/>
          <p:nvPr/>
        </p:nvSpPr>
        <p:spPr>
          <a:xfrm>
            <a:off x="5621147" y="2303582"/>
            <a:ext cx="556199" cy="334074"/>
          </a:xfrm>
          <a:prstGeom prst="wedgeEllipseCallout">
            <a:avLst>
              <a:gd name="adj1" fmla="val -73186"/>
              <a:gd name="adj2" fmla="val 79313"/>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200" dirty="0">
                <a:solidFill>
                  <a:prstClr val="black"/>
                </a:solidFill>
                <a:effectLst>
                  <a:glow rad="177800">
                    <a:prstClr val="white"/>
                  </a:glow>
                </a:effectLst>
              </a:rPr>
              <a:t>うん</a:t>
            </a:r>
            <a:endParaRPr lang="en-US" altLang="ja-JP" sz="1200" dirty="0">
              <a:solidFill>
                <a:prstClr val="black"/>
              </a:solidFill>
              <a:effectLst>
                <a:glow rad="177800">
                  <a:prstClr val="white"/>
                </a:glow>
              </a:effectLst>
            </a:endParaRPr>
          </a:p>
        </p:txBody>
      </p:sp>
      <p:sp>
        <p:nvSpPr>
          <p:cNvPr id="31" name="円形吹き出し 53">
            <a:extLst>
              <a:ext uri="{FF2B5EF4-FFF2-40B4-BE49-F238E27FC236}">
                <a16:creationId xmlns:a16="http://schemas.microsoft.com/office/drawing/2014/main" id="{A3C14090-B681-4A01-AE3D-D79AE7E61F72}"/>
              </a:ext>
            </a:extLst>
          </p:cNvPr>
          <p:cNvSpPr/>
          <p:nvPr/>
        </p:nvSpPr>
        <p:spPr>
          <a:xfrm>
            <a:off x="1786100" y="1892428"/>
            <a:ext cx="1129858" cy="504409"/>
          </a:xfrm>
          <a:prstGeom prst="wedgeEllipseCallout">
            <a:avLst>
              <a:gd name="adj1" fmla="val 53022"/>
              <a:gd name="adj2" fmla="val 51673"/>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200" dirty="0">
                <a:solidFill>
                  <a:prstClr val="black"/>
                </a:solidFill>
                <a:effectLst>
                  <a:glow rad="177800">
                    <a:prstClr val="white"/>
                  </a:glow>
                </a:effectLst>
              </a:rPr>
              <a:t>右足を伸ばすよ</a:t>
            </a:r>
            <a:endParaRPr lang="en-US" altLang="ja-JP" sz="1200" dirty="0">
              <a:solidFill>
                <a:prstClr val="black"/>
              </a:solidFill>
              <a:effectLst>
                <a:glow rad="177800">
                  <a:prstClr val="white"/>
                </a:glow>
              </a:effectLst>
            </a:endParaRPr>
          </a:p>
        </p:txBody>
      </p:sp>
      <p:pic>
        <p:nvPicPr>
          <p:cNvPr id="36" name="図 35">
            <a:extLst>
              <a:ext uri="{FF2B5EF4-FFF2-40B4-BE49-F238E27FC236}">
                <a16:creationId xmlns:a16="http://schemas.microsoft.com/office/drawing/2014/main" id="{00AEDE7F-9390-427A-8E68-70FF008B81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2954" y="2661892"/>
            <a:ext cx="2259716" cy="2216282"/>
          </a:xfrm>
          <a:prstGeom prst="rect">
            <a:avLst/>
          </a:prstGeom>
        </p:spPr>
      </p:pic>
      <p:grpSp>
        <p:nvGrpSpPr>
          <p:cNvPr id="2" name="グループ化 1">
            <a:extLst>
              <a:ext uri="{FF2B5EF4-FFF2-40B4-BE49-F238E27FC236}">
                <a16:creationId xmlns:a16="http://schemas.microsoft.com/office/drawing/2014/main" id="{03724E96-633F-4B0B-ABD9-0FA24683C68C}"/>
              </a:ext>
            </a:extLst>
          </p:cNvPr>
          <p:cNvGrpSpPr/>
          <p:nvPr/>
        </p:nvGrpSpPr>
        <p:grpSpPr>
          <a:xfrm>
            <a:off x="11246" y="3084309"/>
            <a:ext cx="9104701" cy="3736670"/>
            <a:chOff x="11246" y="3084309"/>
            <a:chExt cx="9104701" cy="3736670"/>
          </a:xfrm>
        </p:grpSpPr>
        <p:pic>
          <p:nvPicPr>
            <p:cNvPr id="22" name="図 21">
              <a:extLst>
                <a:ext uri="{FF2B5EF4-FFF2-40B4-BE49-F238E27FC236}">
                  <a16:creationId xmlns:a16="http://schemas.microsoft.com/office/drawing/2014/main" id="{4F89E95F-79A2-44DC-B15C-E76541F358B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24" b="96186" l="3586" r="98805">
                          <a14:foregroundMark x1="27230" y1="11091" x2="58238" y2="11785"/>
                          <a14:foregroundMark x1="27490" y1="11017" x2="59207" y2="11017"/>
                          <a14:foregroundMark x1="28948" y1="5928" x2="55777" y2="5508"/>
                          <a14:foregroundMark x1="34661" y1="1271" x2="51394" y2="1695"/>
                          <a14:foregroundMark x1="3984" y1="94068" x2="25100" y2="94492"/>
                          <a14:foregroundMark x1="78884" y1="95763" x2="94024" y2="96610"/>
                          <a14:foregroundMark x1="94821" y1="91102" x2="98805" y2="73729"/>
                          <a14:backgroundMark x1="18725" y1="8898" x2="21514" y2="4237"/>
                          <a14:backgroundMark x1="62948" y1="8051" x2="70518" y2="13983"/>
                          <a14:backgroundMark x1="19124" y1="9322" x2="23108" y2="3814"/>
                          <a14:backgroundMark x1="26693" y1="3390" x2="20319" y2="7203"/>
                          <a14:backgroundMark x1="62948" y1="8051" x2="67729" y2="13559"/>
                          <a14:backgroundMark x1="59761" y1="4237" x2="54980" y2="0"/>
                        </a14:backgroundRemoval>
                      </a14:imgEffect>
                      <a14:imgEffect>
                        <a14:brightnessContrast bright="21000"/>
                      </a14:imgEffect>
                    </a14:imgLayer>
                  </a14:imgProps>
                </a:ext>
              </a:extLst>
            </a:blip>
            <a:stretch>
              <a:fillRect/>
            </a:stretch>
          </p:blipFill>
          <p:spPr>
            <a:xfrm>
              <a:off x="6404817" y="3084309"/>
              <a:ext cx="2357146" cy="2216281"/>
            </a:xfrm>
            <a:prstGeom prst="rect">
              <a:avLst/>
            </a:prstGeom>
          </p:spPr>
        </p:pic>
        <p:pic>
          <p:nvPicPr>
            <p:cNvPr id="23" name="図 22">
              <a:extLst>
                <a:ext uri="{FF2B5EF4-FFF2-40B4-BE49-F238E27FC236}">
                  <a16:creationId xmlns:a16="http://schemas.microsoft.com/office/drawing/2014/main" id="{9E7D42AA-A697-4E1C-9934-F7818206169D}"/>
                </a:ext>
              </a:extLst>
            </p:cNvPr>
            <p:cNvPicPr>
              <a:picLocks noChangeAspect="1"/>
            </p:cNvPicPr>
            <p:nvPr/>
          </p:nvPicPr>
          <p:blipFill>
            <a:blip r:embed="rId7">
              <a:extLst>
                <a:ext uri="{BEBA8EAE-BF5A-486C-A8C5-ECC9F3942E4B}">
                  <a14:imgProps xmlns:a14="http://schemas.microsoft.com/office/drawing/2010/main">
                    <a14:imgLayer r:embed="rId6">
                      <a14:imgEffect>
                        <a14:backgroundRemoval t="2119" b="99576" l="1594" r="96016">
                          <a14:foregroundMark x1="28744" y1="9688" x2="58964" y2="9322"/>
                          <a14:foregroundMark x1="27092" y1="6356" x2="55777" y2="6780"/>
                          <a14:foregroundMark x1="31076" y1="2966" x2="54582" y2="2542"/>
                          <a14:foregroundMark x1="66932" y1="88559" x2="75697" y2="92373"/>
                          <a14:foregroundMark x1="7171" y1="90678" x2="9960" y2="94492"/>
                          <a14:foregroundMark x1="2390" y1="94068" x2="2390" y2="91102"/>
                          <a14:foregroundMark x1="78486" y1="95339" x2="96016" y2="77966"/>
                          <a14:foregroundMark x1="86454" y1="98305" x2="93227" y2="99576"/>
                          <a14:backgroundMark x1="65737" y1="10169" x2="67729" y2="11864"/>
                          <a14:backgroundMark x1="22311" y1="4661" x2="19124" y2="7627"/>
                          <a14:backgroundMark x1="23904" y1="4661" x2="19920" y2="7627"/>
                          <a14:backgroundMark x1="20717" y1="8475" x2="23904" y2="3814"/>
                          <a14:backgroundMark x1="59363" y1="2542" x2="53386" y2="0"/>
                          <a14:backgroundMark x1="64542" y1="8475" x2="66932" y2="13136"/>
                        </a14:backgroundRemoval>
                      </a14:imgEffect>
                      <a14:imgEffect>
                        <a14:brightnessContrast bright="29000"/>
                      </a14:imgEffect>
                    </a14:imgLayer>
                  </a14:imgProps>
                </a:ext>
              </a:extLst>
            </a:blip>
            <a:stretch>
              <a:fillRect/>
            </a:stretch>
          </p:blipFill>
          <p:spPr>
            <a:xfrm>
              <a:off x="836118" y="3199768"/>
              <a:ext cx="2259716" cy="2124674"/>
            </a:xfrm>
            <a:prstGeom prst="rect">
              <a:avLst/>
            </a:prstGeom>
          </p:spPr>
        </p:pic>
        <p:pic>
          <p:nvPicPr>
            <p:cNvPr id="17" name="図 16">
              <a:extLst>
                <a:ext uri="{FF2B5EF4-FFF2-40B4-BE49-F238E27FC236}">
                  <a16:creationId xmlns:a16="http://schemas.microsoft.com/office/drawing/2014/main" id="{9560B20A-3C5F-4FA8-9992-D6D9985BEDF2}"/>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18000"/>
                      </a14:imgEffect>
                    </a14:imgLayer>
                  </a14:imgProps>
                </a:ext>
              </a:extLst>
            </a:blip>
            <a:srcRect l="10440" b="3983"/>
            <a:stretch/>
          </p:blipFill>
          <p:spPr>
            <a:xfrm>
              <a:off x="11246" y="4162722"/>
              <a:ext cx="2530724" cy="2658255"/>
            </a:xfrm>
            <a:prstGeom prst="rect">
              <a:avLst/>
            </a:prstGeom>
          </p:spPr>
        </p:pic>
        <p:pic>
          <p:nvPicPr>
            <p:cNvPr id="25" name="図 24">
              <a:extLst>
                <a:ext uri="{FF2B5EF4-FFF2-40B4-BE49-F238E27FC236}">
                  <a16:creationId xmlns:a16="http://schemas.microsoft.com/office/drawing/2014/main" id="{F963FCAF-23EE-4153-94B3-AAAE7488BB05}"/>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16000"/>
                      </a14:imgEffect>
                    </a14:imgLayer>
                  </a14:imgProps>
                </a:ext>
              </a:extLst>
            </a:blip>
            <a:srcRect r="23396"/>
            <a:stretch/>
          </p:blipFill>
          <p:spPr>
            <a:xfrm>
              <a:off x="6993687" y="3942393"/>
              <a:ext cx="2122260" cy="2716393"/>
            </a:xfrm>
            <a:prstGeom prst="rect">
              <a:avLst/>
            </a:prstGeom>
          </p:spPr>
        </p:pic>
        <p:pic>
          <p:nvPicPr>
            <p:cNvPr id="19" name="図 18">
              <a:extLst>
                <a:ext uri="{FF2B5EF4-FFF2-40B4-BE49-F238E27FC236}">
                  <a16:creationId xmlns:a16="http://schemas.microsoft.com/office/drawing/2014/main" id="{AA2A1D5F-0138-4D43-9076-482BB477411A}"/>
                </a:ext>
              </a:extLst>
            </p:cNvPr>
            <p:cNvPicPr>
              <a:picLocks noChangeAspect="1"/>
            </p:cNvPicPr>
            <p:nvPr/>
          </p:nvPicPr>
          <p:blipFill rotWithShape="1">
            <a:blip r:embed="rId12"/>
            <a:srcRect b="27122"/>
            <a:stretch/>
          </p:blipFill>
          <p:spPr>
            <a:xfrm>
              <a:off x="4722383" y="4571533"/>
              <a:ext cx="3150396" cy="2249446"/>
            </a:xfrm>
            <a:prstGeom prst="rect">
              <a:avLst/>
            </a:prstGeom>
          </p:spPr>
        </p:pic>
        <p:pic>
          <p:nvPicPr>
            <p:cNvPr id="21" name="図 20">
              <a:extLst>
                <a:ext uri="{FF2B5EF4-FFF2-40B4-BE49-F238E27FC236}">
                  <a16:creationId xmlns:a16="http://schemas.microsoft.com/office/drawing/2014/main" id="{F127E422-15E2-434C-AF95-E60B9B28DA87}"/>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rightnessContrast contrast="-100000"/>
                      </a14:imgEffect>
                    </a14:imgLayer>
                  </a14:imgProps>
                </a:ext>
                <a:ext uri="{28A0092B-C50C-407E-A947-70E740481C1C}">
                  <a14:useLocalDpi xmlns:a14="http://schemas.microsoft.com/office/drawing/2010/main" val="0"/>
                </a:ext>
              </a:extLst>
            </a:blip>
            <a:srcRect/>
            <a:stretch/>
          </p:blipFill>
          <p:spPr>
            <a:xfrm flipH="1">
              <a:off x="2162021" y="4604696"/>
              <a:ext cx="2999629" cy="2216281"/>
            </a:xfrm>
            <a:prstGeom prst="rect">
              <a:avLst/>
            </a:prstGeom>
          </p:spPr>
        </p:pic>
      </p:grpSp>
      <p:sp>
        <p:nvSpPr>
          <p:cNvPr id="28" name="円形吹き出し 53">
            <a:extLst>
              <a:ext uri="{FF2B5EF4-FFF2-40B4-BE49-F238E27FC236}">
                <a16:creationId xmlns:a16="http://schemas.microsoft.com/office/drawing/2014/main" id="{983F7295-8F24-48A9-9512-F94493521A69}"/>
              </a:ext>
            </a:extLst>
          </p:cNvPr>
          <p:cNvSpPr/>
          <p:nvPr/>
        </p:nvSpPr>
        <p:spPr>
          <a:xfrm>
            <a:off x="836118" y="1414098"/>
            <a:ext cx="1146176" cy="552141"/>
          </a:xfrm>
          <a:prstGeom prst="wedgeEllipseCallout">
            <a:avLst>
              <a:gd name="adj1" fmla="val 55201"/>
              <a:gd name="adj2" fmla="val 54723"/>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200" dirty="0">
                <a:solidFill>
                  <a:prstClr val="black"/>
                </a:solidFill>
                <a:effectLst>
                  <a:glow rad="177800">
                    <a:prstClr val="white"/>
                  </a:glow>
                </a:effectLst>
              </a:rPr>
              <a:t>先生の</a:t>
            </a:r>
            <a:endParaRPr lang="en-US" altLang="ja-JP" sz="1200" dirty="0">
              <a:solidFill>
                <a:prstClr val="black"/>
              </a:solidFill>
              <a:effectLst>
                <a:glow rad="177800">
                  <a:prstClr val="white"/>
                </a:glow>
              </a:effectLst>
            </a:endParaRPr>
          </a:p>
          <a:p>
            <a:pPr lvl="0" algn="ctr"/>
            <a:r>
              <a:rPr lang="ja-JP" altLang="en-US" sz="1200" dirty="0">
                <a:solidFill>
                  <a:prstClr val="black"/>
                </a:solidFill>
                <a:effectLst>
                  <a:glow rad="177800">
                    <a:prstClr val="white"/>
                  </a:glow>
                </a:effectLst>
              </a:rPr>
              <a:t>真似をしてね</a:t>
            </a:r>
            <a:endParaRPr lang="en-US" altLang="ja-JP" sz="1200" dirty="0">
              <a:solidFill>
                <a:prstClr val="black"/>
              </a:solidFill>
              <a:effectLst>
                <a:glow rad="177800">
                  <a:prstClr val="white"/>
                </a:glow>
              </a:effectLst>
            </a:endParaRPr>
          </a:p>
        </p:txBody>
      </p:sp>
      <p:sp>
        <p:nvSpPr>
          <p:cNvPr id="37" name="それらしい大きさ">
            <a:extLst>
              <a:ext uri="{FF2B5EF4-FFF2-40B4-BE49-F238E27FC236}">
                <a16:creationId xmlns:a16="http://schemas.microsoft.com/office/drawing/2014/main" id="{DED67D4F-0189-41E4-B51C-4A304CCEA354}"/>
              </a:ext>
            </a:extLst>
          </p:cNvPr>
          <p:cNvSpPr txBox="1"/>
          <p:nvPr/>
        </p:nvSpPr>
        <p:spPr>
          <a:xfrm>
            <a:off x="6993687" y="894004"/>
            <a:ext cx="1670743" cy="597601"/>
          </a:xfrm>
          <a:prstGeom prst="wedgeEllipseCallout">
            <a:avLst>
              <a:gd name="adj1" fmla="val -28707"/>
              <a:gd name="adj2" fmla="val 39450"/>
            </a:avLst>
          </a:prstGeom>
          <a:solidFill>
            <a:schemeClr val="accent1">
              <a:lumMod val="60000"/>
              <a:lumOff val="40000"/>
              <a:alpha val="45000"/>
            </a:schemeClr>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lvl="0"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小学校で</a:t>
            </a:r>
            <a:r>
              <a:rPr lang="ja-JP" altLang="en-US"/>
              <a:t>の体操</a:t>
            </a:r>
            <a:endParaRPr lang="en-US" altLang="ja-JP" dirty="0"/>
          </a:p>
        </p:txBody>
      </p:sp>
      <p:sp>
        <p:nvSpPr>
          <p:cNvPr id="32" name="テキスト ボックス 31">
            <a:extLst>
              <a:ext uri="{FF2B5EF4-FFF2-40B4-BE49-F238E27FC236}">
                <a16:creationId xmlns:a16="http://schemas.microsoft.com/office/drawing/2014/main" id="{2C43A1CB-3616-40D2-A84A-C50A9AD0D72F}"/>
              </a:ext>
            </a:extLst>
          </p:cNvPr>
          <p:cNvSpPr txBox="1"/>
          <p:nvPr/>
        </p:nvSpPr>
        <p:spPr>
          <a:xfrm>
            <a:off x="5710698" y="3616227"/>
            <a:ext cx="929005" cy="340519"/>
          </a:xfrm>
          <a:prstGeom prst="roundRect">
            <a:avLst/>
          </a:prstGeom>
          <a:solidFill>
            <a:schemeClr val="bg1"/>
          </a:solidFill>
          <a:ln>
            <a:solidFill>
              <a:schemeClr val="accent1">
                <a:lumMod val="75000"/>
              </a:schemeClr>
            </a:solidFill>
          </a:ln>
          <a:effectLst>
            <a:innerShdw blurRad="114300">
              <a:schemeClr val="accent1"/>
            </a:innerShdw>
          </a:effectLst>
        </p:spPr>
        <p:txBody>
          <a:bodyPr wrap="none"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400" dirty="0"/>
              <a:t>自分の右</a:t>
            </a:r>
          </a:p>
        </p:txBody>
      </p:sp>
    </p:spTree>
    <p:extLst>
      <p:ext uri="{BB962C8B-B14F-4D97-AF65-F5344CB8AC3E}">
        <p14:creationId xmlns:p14="http://schemas.microsoft.com/office/powerpoint/2010/main" val="25553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grpId="0" nodeType="afterEffect">
                                  <p:stCondLst>
                                    <p:cond delay="500"/>
                                  </p:stCondLst>
                                  <p:childTnLst>
                                    <p:set>
                                      <p:cBhvr>
                                        <p:cTn id="17"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28" grpId="0" animBg="1"/>
      <p:bldP spid="37" grpId="0" animBg="1"/>
      <p:bldP spid="3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52CE603-5C64-4DA3-8A18-F546BBC5A7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
          <a:stretch/>
        </p:blipFill>
        <p:spPr>
          <a:xfrm>
            <a:off x="1979712" y="1470646"/>
            <a:ext cx="4464256" cy="2617099"/>
          </a:xfrm>
          <a:prstGeom prst="rect">
            <a:avLst/>
          </a:prstGeom>
        </p:spPr>
      </p:pic>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前後反転</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人形の考察１</a:t>
            </a:r>
            <a:endParaRPr kumimoji="1" lang="ja-JP" altLang="en-US" dirty="0"/>
          </a:p>
        </p:txBody>
      </p:sp>
      <p:sp>
        <p:nvSpPr>
          <p:cNvPr id="29" name="コンテンツ プレースホルダー 95">
            <a:extLst>
              <a:ext uri="{FF2B5EF4-FFF2-40B4-BE49-F238E27FC236}">
                <a16:creationId xmlns:a16="http://schemas.microsoft.com/office/drawing/2014/main" id="{600C8CE1-28A6-4588-A388-5F81EC268572}"/>
              </a:ext>
            </a:extLst>
          </p:cNvPr>
          <p:cNvSpPr txBox="1">
            <a:spLocks/>
          </p:cNvSpPr>
          <p:nvPr/>
        </p:nvSpPr>
        <p:spPr>
          <a:xfrm>
            <a:off x="457200" y="836712"/>
            <a:ext cx="4258816" cy="36933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ja-JP" altLang="en-US" sz="1800" dirty="0">
                <a:solidFill>
                  <a:prstClr val="black"/>
                </a:solidFill>
              </a:rPr>
              <a:t>鏡を見て体操</a:t>
            </a:r>
          </a:p>
        </p:txBody>
      </p:sp>
      <p:sp>
        <p:nvSpPr>
          <p:cNvPr id="20" name="コンテンツ プレースホルダー 95">
            <a:extLst>
              <a:ext uri="{FF2B5EF4-FFF2-40B4-BE49-F238E27FC236}">
                <a16:creationId xmlns:a16="http://schemas.microsoft.com/office/drawing/2014/main" id="{F5562F27-DACB-422B-8751-44932A26C870}"/>
              </a:ext>
            </a:extLst>
          </p:cNvPr>
          <p:cNvSpPr txBox="1">
            <a:spLocks/>
          </p:cNvSpPr>
          <p:nvPr/>
        </p:nvSpPr>
        <p:spPr>
          <a:xfrm>
            <a:off x="6012160" y="5142777"/>
            <a:ext cx="2639796" cy="338554"/>
          </a:xfrm>
          <a:prstGeom prst="wedgeRoundRectCallout">
            <a:avLst>
              <a:gd name="adj1" fmla="val -63656"/>
              <a:gd name="adj2" fmla="val -62010"/>
              <a:gd name="adj3" fmla="val 16667"/>
            </a:avLst>
          </a:prstGeom>
          <a:solidFill>
            <a:schemeClr val="accent6">
              <a:lumMod val="60000"/>
              <a:lumOff val="40000"/>
              <a:alpha val="45000"/>
            </a:schemeClr>
          </a:solidFill>
          <a:ln w="12700" cap="rnd">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左右反転に気づかない</a:t>
            </a:r>
          </a:p>
        </p:txBody>
      </p:sp>
      <p:pic>
        <p:nvPicPr>
          <p:cNvPr id="16" name="図 15">
            <a:extLst>
              <a:ext uri="{FF2B5EF4-FFF2-40B4-BE49-F238E27FC236}">
                <a16:creationId xmlns:a16="http://schemas.microsoft.com/office/drawing/2014/main" id="{D28E8F4F-1488-48AE-AE9F-FA8DF210EC83}"/>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53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flipH="1">
            <a:off x="2723210" y="2276872"/>
            <a:ext cx="1646104" cy="1613690"/>
          </a:xfrm>
          <a:prstGeom prst="rect">
            <a:avLst/>
          </a:prstGeom>
        </p:spPr>
      </p:pic>
      <p:pic>
        <p:nvPicPr>
          <p:cNvPr id="6" name="図 5">
            <a:extLst>
              <a:ext uri="{FF2B5EF4-FFF2-40B4-BE49-F238E27FC236}">
                <a16:creationId xmlns:a16="http://schemas.microsoft.com/office/drawing/2014/main" id="{D6BB9774-E664-48B6-A658-5B2C9E0F1F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82954" y="2661892"/>
            <a:ext cx="2259716" cy="2216282"/>
          </a:xfrm>
          <a:prstGeom prst="rect">
            <a:avLst/>
          </a:prstGeom>
        </p:spPr>
      </p:pic>
      <p:sp>
        <p:nvSpPr>
          <p:cNvPr id="19" name="テキスト ボックス 18">
            <a:extLst>
              <a:ext uri="{FF2B5EF4-FFF2-40B4-BE49-F238E27FC236}">
                <a16:creationId xmlns:a16="http://schemas.microsoft.com/office/drawing/2014/main" id="{4312FC6C-6624-4EAF-8E89-FF532C417B80}"/>
              </a:ext>
            </a:extLst>
          </p:cNvPr>
          <p:cNvSpPr txBox="1"/>
          <p:nvPr/>
        </p:nvSpPr>
        <p:spPr>
          <a:xfrm>
            <a:off x="5710698" y="3616227"/>
            <a:ext cx="929005" cy="340519"/>
          </a:xfrm>
          <a:prstGeom prst="roundRect">
            <a:avLst/>
          </a:prstGeom>
          <a:solidFill>
            <a:schemeClr val="bg1"/>
          </a:solidFill>
          <a:ln>
            <a:solidFill>
              <a:schemeClr val="accent1">
                <a:lumMod val="75000"/>
              </a:schemeClr>
            </a:solidFill>
          </a:ln>
          <a:effectLst>
            <a:innerShdw blurRad="114300">
              <a:schemeClr val="accent1"/>
            </a:innerShdw>
          </a:effectLst>
        </p:spPr>
        <p:txBody>
          <a:bodyPr wrap="none"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400" dirty="0"/>
              <a:t>自分の右</a:t>
            </a:r>
          </a:p>
        </p:txBody>
      </p:sp>
      <p:grpSp>
        <p:nvGrpSpPr>
          <p:cNvPr id="2" name="グループ化 1">
            <a:extLst>
              <a:ext uri="{FF2B5EF4-FFF2-40B4-BE49-F238E27FC236}">
                <a16:creationId xmlns:a16="http://schemas.microsoft.com/office/drawing/2014/main" id="{66B8729D-5AF6-4201-BF68-42F9AD0D557D}"/>
              </a:ext>
            </a:extLst>
          </p:cNvPr>
          <p:cNvGrpSpPr/>
          <p:nvPr/>
        </p:nvGrpSpPr>
        <p:grpSpPr>
          <a:xfrm>
            <a:off x="66100" y="4861913"/>
            <a:ext cx="2520508" cy="900282"/>
            <a:chOff x="66100" y="4861913"/>
            <a:chExt cx="2520508" cy="900282"/>
          </a:xfrm>
        </p:grpSpPr>
        <p:sp>
          <p:nvSpPr>
            <p:cNvPr id="21" name="円形吹き出し 53">
              <a:extLst>
                <a:ext uri="{FF2B5EF4-FFF2-40B4-BE49-F238E27FC236}">
                  <a16:creationId xmlns:a16="http://schemas.microsoft.com/office/drawing/2014/main" id="{7DB77A6E-23E9-4EAF-900B-33CF8045CD1B}"/>
                </a:ext>
              </a:extLst>
            </p:cNvPr>
            <p:cNvSpPr/>
            <p:nvPr/>
          </p:nvSpPr>
          <p:spPr>
            <a:xfrm>
              <a:off x="1002432" y="4878174"/>
              <a:ext cx="1584176" cy="504409"/>
            </a:xfrm>
            <a:prstGeom prst="wedgeEllipseCallout">
              <a:avLst>
                <a:gd name="adj1" fmla="val -53806"/>
                <a:gd name="adj2" fmla="val 48918"/>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200" dirty="0">
                  <a:solidFill>
                    <a:prstClr val="black"/>
                  </a:solidFill>
                  <a:effectLst>
                    <a:glow rad="177800">
                      <a:prstClr val="white"/>
                    </a:glow>
                  </a:effectLst>
                </a:rPr>
                <a:t>先生は鏡の</a:t>
              </a:r>
              <a:endParaRPr lang="en-US" altLang="ja-JP" sz="1200" dirty="0">
                <a:solidFill>
                  <a:prstClr val="black"/>
                </a:solidFill>
                <a:effectLst>
                  <a:glow rad="177800">
                    <a:prstClr val="white"/>
                  </a:glow>
                </a:effectLst>
              </a:endParaRPr>
            </a:p>
            <a:p>
              <a:pPr lvl="0" algn="ctr"/>
              <a:r>
                <a:rPr lang="ja-JP" altLang="en-US" sz="1200" dirty="0">
                  <a:solidFill>
                    <a:prstClr val="black"/>
                  </a:solidFill>
                  <a:effectLst>
                    <a:glow rad="177800">
                      <a:prstClr val="white"/>
                    </a:glow>
                  </a:effectLst>
                </a:rPr>
                <a:t>動きをしていたよ</a:t>
              </a:r>
              <a:endParaRPr lang="en-US" altLang="ja-JP" sz="1200" dirty="0">
                <a:solidFill>
                  <a:prstClr val="black"/>
                </a:solidFill>
                <a:effectLst>
                  <a:glow rad="177800">
                    <a:prstClr val="white"/>
                  </a:glow>
                </a:effectLst>
              </a:endParaRPr>
            </a:p>
          </p:txBody>
        </p:sp>
        <p:pic>
          <p:nvPicPr>
            <p:cNvPr id="23" name="図 22">
              <a:extLst>
                <a:ext uri="{FF2B5EF4-FFF2-40B4-BE49-F238E27FC236}">
                  <a16:creationId xmlns:a16="http://schemas.microsoft.com/office/drawing/2014/main" id="{59C14E8F-FBAB-4D77-A06D-FD533255AB1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20"/>
            <a:stretch/>
          </p:blipFill>
          <p:spPr>
            <a:xfrm>
              <a:off x="66100" y="4861913"/>
              <a:ext cx="851887" cy="900282"/>
            </a:xfrm>
            <a:prstGeom prst="ellipse">
              <a:avLst/>
            </a:prstGeom>
          </p:spPr>
        </p:pic>
      </p:grpSp>
    </p:spTree>
    <p:extLst>
      <p:ext uri="{BB962C8B-B14F-4D97-AF65-F5344CB8AC3E}">
        <p14:creationId xmlns:p14="http://schemas.microsoft.com/office/powerpoint/2010/main" val="343876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前後反転</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kumimoji="1" lang="ja-JP" altLang="en-US" dirty="0"/>
              <a:t>人形の考察１</a:t>
            </a:r>
          </a:p>
        </p:txBody>
      </p:sp>
      <p:graphicFrame>
        <p:nvGraphicFramePr>
          <p:cNvPr id="24" name="表 6">
            <a:extLst>
              <a:ext uri="{FF2B5EF4-FFF2-40B4-BE49-F238E27FC236}">
                <a16:creationId xmlns:a16="http://schemas.microsoft.com/office/drawing/2014/main" id="{A9302DEA-68EE-4EC5-B966-51416267B478}"/>
              </a:ext>
            </a:extLst>
          </p:cNvPr>
          <p:cNvGraphicFramePr>
            <a:graphicFrameLocks noGrp="1"/>
          </p:cNvGraphicFramePr>
          <p:nvPr>
            <p:extLst>
              <p:ext uri="{D42A27DB-BD31-4B8C-83A1-F6EECF244321}">
                <p14:modId xmlns:p14="http://schemas.microsoft.com/office/powerpoint/2010/main" val="2996446592"/>
              </p:ext>
            </p:extLst>
          </p:nvPr>
        </p:nvGraphicFramePr>
        <p:xfrm>
          <a:off x="251520" y="1585600"/>
          <a:ext cx="2808312" cy="1483360"/>
        </p:xfrm>
        <a:graphic>
          <a:graphicData uri="http://schemas.openxmlformats.org/drawingml/2006/table">
            <a:tbl>
              <a:tblPr firstRow="1" bandRow="1">
                <a:tableStyleId>{5940675A-B579-460E-94D1-54222C63F5DA}</a:tableStyleId>
              </a:tblPr>
              <a:tblGrid>
                <a:gridCol w="2808312">
                  <a:extLst>
                    <a:ext uri="{9D8B030D-6E8A-4147-A177-3AD203B41FA5}">
                      <a16:colId xmlns:a16="http://schemas.microsoft.com/office/drawing/2014/main" val="328722210"/>
                    </a:ext>
                  </a:extLst>
                </a:gridCol>
              </a:tblGrid>
              <a:tr h="370840">
                <a:tc>
                  <a:txBody>
                    <a:bodyPr/>
                    <a:lstStyle/>
                    <a:p>
                      <a:pPr algn="ctr"/>
                      <a:r>
                        <a:rPr kumimoji="1" lang="ja-JP" altLang="en-US" sz="1600" dirty="0"/>
                        <a:t>実験</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41403279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⑦鏡と向かい合う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229547049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⑧鏡と隣り合う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30616331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⑨地面に鏡を置く</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tx2">
                        <a:lumMod val="20000"/>
                        <a:lumOff val="80000"/>
                        <a:alpha val="50000"/>
                      </a:schemeClr>
                    </a:solidFill>
                  </a:tcPr>
                </a:tc>
                <a:extLst>
                  <a:ext uri="{0D108BD9-81ED-4DB2-BD59-A6C34878D82A}">
                    <a16:rowId xmlns:a16="http://schemas.microsoft.com/office/drawing/2014/main" val="3624442110"/>
                  </a:ext>
                </a:extLst>
              </a:tr>
            </a:tbl>
          </a:graphicData>
        </a:graphic>
      </p:graphicFrame>
      <p:pic>
        <p:nvPicPr>
          <p:cNvPr id="26" name="図 25">
            <a:extLst>
              <a:ext uri="{FF2B5EF4-FFF2-40B4-BE49-F238E27FC236}">
                <a16:creationId xmlns:a16="http://schemas.microsoft.com/office/drawing/2014/main" id="{C52D4729-6F62-429B-B10D-763CCC52FA7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6867" y="510686"/>
            <a:ext cx="1008112" cy="1423354"/>
          </a:xfrm>
          <a:prstGeom prst="rect">
            <a:avLst/>
          </a:prstGeom>
        </p:spPr>
      </p:pic>
      <p:sp>
        <p:nvSpPr>
          <p:cNvPr id="30" name="コンテンツ プレースホルダー 95">
            <a:extLst>
              <a:ext uri="{FF2B5EF4-FFF2-40B4-BE49-F238E27FC236}">
                <a16:creationId xmlns:a16="http://schemas.microsoft.com/office/drawing/2014/main" id="{A6004E37-37B9-4034-A4F8-71F1CA25CCD4}"/>
              </a:ext>
            </a:extLst>
          </p:cNvPr>
          <p:cNvSpPr txBox="1">
            <a:spLocks/>
          </p:cNvSpPr>
          <p:nvPr/>
        </p:nvSpPr>
        <p:spPr>
          <a:xfrm>
            <a:off x="457200" y="1139149"/>
            <a:ext cx="3779088" cy="36933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ja-JP" altLang="en-US" sz="1800" dirty="0">
                <a:solidFill>
                  <a:prstClr val="black"/>
                </a:solidFill>
              </a:rPr>
              <a:t>　　　　人形の見え方</a:t>
            </a:r>
          </a:p>
        </p:txBody>
      </p:sp>
      <p:sp>
        <p:nvSpPr>
          <p:cNvPr id="28" name="角丸四角形 19">
            <a:extLst>
              <a:ext uri="{FF2B5EF4-FFF2-40B4-BE49-F238E27FC236}">
                <a16:creationId xmlns:a16="http://schemas.microsoft.com/office/drawing/2014/main" id="{314CD6CF-7B16-4A24-BD68-679CEEB1C00D}"/>
              </a:ext>
            </a:extLst>
          </p:cNvPr>
          <p:cNvSpPr>
            <a:spLocks/>
          </p:cNvSpPr>
          <p:nvPr/>
        </p:nvSpPr>
        <p:spPr>
          <a:xfrm>
            <a:off x="251519" y="1952906"/>
            <a:ext cx="2783849" cy="338400"/>
          </a:xfrm>
          <a:prstGeom prst="roundRect">
            <a:avLst>
              <a:gd name="adj" fmla="val 34642"/>
            </a:avLst>
          </a:pr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コンテンツ プレースホルダー 95">
            <a:extLst>
              <a:ext uri="{FF2B5EF4-FFF2-40B4-BE49-F238E27FC236}">
                <a16:creationId xmlns:a16="http://schemas.microsoft.com/office/drawing/2014/main" id="{600C8CE1-28A6-4588-A388-5F81EC268572}"/>
              </a:ext>
            </a:extLst>
          </p:cNvPr>
          <p:cNvSpPr txBox="1">
            <a:spLocks/>
          </p:cNvSpPr>
          <p:nvPr/>
        </p:nvSpPr>
        <p:spPr>
          <a:xfrm>
            <a:off x="457200" y="3212976"/>
            <a:ext cx="4258816" cy="36933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ja-JP" altLang="en-US" sz="1800" dirty="0">
                <a:solidFill>
                  <a:prstClr val="black"/>
                </a:solidFill>
              </a:rPr>
              <a:t>先生と体操</a:t>
            </a:r>
          </a:p>
        </p:txBody>
      </p:sp>
      <p:grpSp>
        <p:nvGrpSpPr>
          <p:cNvPr id="27" name="グループ化 26">
            <a:extLst>
              <a:ext uri="{FF2B5EF4-FFF2-40B4-BE49-F238E27FC236}">
                <a16:creationId xmlns:a16="http://schemas.microsoft.com/office/drawing/2014/main" id="{62DCEBBB-CEA8-47D3-8B7C-9CB9FF47C7C2}"/>
              </a:ext>
            </a:extLst>
          </p:cNvPr>
          <p:cNvGrpSpPr/>
          <p:nvPr/>
        </p:nvGrpSpPr>
        <p:grpSpPr>
          <a:xfrm>
            <a:off x="3150552" y="1247419"/>
            <a:ext cx="2124000" cy="1908000"/>
            <a:chOff x="1236841" y="4559839"/>
            <a:chExt cx="2124000" cy="1908000"/>
          </a:xfrm>
        </p:grpSpPr>
        <p:sp>
          <p:nvSpPr>
            <p:cNvPr id="32" name="正方形/長方形 31">
              <a:extLst>
                <a:ext uri="{FF2B5EF4-FFF2-40B4-BE49-F238E27FC236}">
                  <a16:creationId xmlns:a16="http://schemas.microsoft.com/office/drawing/2014/main" id="{ADBF23EE-797F-4564-AE70-E245C86328FB}"/>
                </a:ext>
              </a:extLst>
            </p:cNvPr>
            <p:cNvSpPr/>
            <p:nvPr/>
          </p:nvSpPr>
          <p:spPr>
            <a:xfrm>
              <a:off x="1236841" y="4559839"/>
              <a:ext cx="2124000" cy="1908000"/>
            </a:xfrm>
            <a:prstGeom prst="rect">
              <a:avLst/>
            </a:prstGeom>
            <a:solidFill>
              <a:srgbClr val="FFCCFF">
                <a:alpha val="50000"/>
              </a:srgb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3" name="図 32">
              <a:extLst>
                <a:ext uri="{FF2B5EF4-FFF2-40B4-BE49-F238E27FC236}">
                  <a16:creationId xmlns:a16="http://schemas.microsoft.com/office/drawing/2014/main" id="{AA537826-A89A-4059-98DA-2CD2F56955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352024" y="4653174"/>
              <a:ext cx="1893634" cy="1721331"/>
            </a:xfrm>
            <a:prstGeom prst="rect">
              <a:avLst/>
            </a:prstGeom>
          </p:spPr>
        </p:pic>
        <p:sp>
          <p:nvSpPr>
            <p:cNvPr id="34" name="円形吹き出し 47">
              <a:extLst>
                <a:ext uri="{FF2B5EF4-FFF2-40B4-BE49-F238E27FC236}">
                  <a16:creationId xmlns:a16="http://schemas.microsoft.com/office/drawing/2014/main" id="{A96EAA7D-09B2-4649-815F-2C49390BA075}"/>
                </a:ext>
              </a:extLst>
            </p:cNvPr>
            <p:cNvSpPr/>
            <p:nvPr/>
          </p:nvSpPr>
          <p:spPr>
            <a:xfrm>
              <a:off x="1454567" y="4559839"/>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前後</a:t>
              </a:r>
              <a:endParaRPr lang="en-US" altLang="ja-JP" sz="1600" dirty="0">
                <a:solidFill>
                  <a:prstClr val="black"/>
                </a:solidFill>
                <a:effectLst>
                  <a:glow rad="177800">
                    <a:prstClr val="white"/>
                  </a:glow>
                </a:effectLst>
              </a:endParaRPr>
            </a:p>
          </p:txBody>
        </p:sp>
        <p:sp>
          <p:nvSpPr>
            <p:cNvPr id="35" name="テキスト ボックス 34">
              <a:extLst>
                <a:ext uri="{FF2B5EF4-FFF2-40B4-BE49-F238E27FC236}">
                  <a16:creationId xmlns:a16="http://schemas.microsoft.com/office/drawing/2014/main" id="{AAD761B6-5671-4ED8-8D28-23A0453EC54E}"/>
                </a:ext>
              </a:extLst>
            </p:cNvPr>
            <p:cNvSpPr txBox="1"/>
            <p:nvPr/>
          </p:nvSpPr>
          <p:spPr>
            <a:xfrm>
              <a:off x="1236841" y="4559839"/>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⑦</a:t>
              </a:r>
              <a:endParaRPr kumimoji="1" lang="ja-JP" altLang="en-US" sz="1600" dirty="0"/>
            </a:p>
          </p:txBody>
        </p:sp>
        <p:sp>
          <p:nvSpPr>
            <p:cNvPr id="36" name="テキスト ボックス 35">
              <a:extLst>
                <a:ext uri="{FF2B5EF4-FFF2-40B4-BE49-F238E27FC236}">
                  <a16:creationId xmlns:a16="http://schemas.microsoft.com/office/drawing/2014/main" id="{F95FC23B-7219-4D45-A235-398DD5054A73}"/>
                </a:ext>
              </a:extLst>
            </p:cNvPr>
            <p:cNvSpPr txBox="1"/>
            <p:nvPr/>
          </p:nvSpPr>
          <p:spPr>
            <a:xfrm>
              <a:off x="2490964" y="6195424"/>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37" name="フリーフォーム 33">
              <a:extLst>
                <a:ext uri="{FF2B5EF4-FFF2-40B4-BE49-F238E27FC236}">
                  <a16:creationId xmlns:a16="http://schemas.microsoft.com/office/drawing/2014/main" id="{76794098-049E-4B7E-9E12-F3571DDA0F45}"/>
                </a:ext>
              </a:extLst>
            </p:cNvPr>
            <p:cNvSpPr/>
            <p:nvPr/>
          </p:nvSpPr>
          <p:spPr>
            <a:xfrm rot="5400000">
              <a:off x="1620089" y="5623066"/>
              <a:ext cx="753326" cy="130737"/>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grpSp>
        <p:nvGrpSpPr>
          <p:cNvPr id="55" name="グループ化 54">
            <a:extLst>
              <a:ext uri="{FF2B5EF4-FFF2-40B4-BE49-F238E27FC236}">
                <a16:creationId xmlns:a16="http://schemas.microsoft.com/office/drawing/2014/main" id="{A741B2CB-6D5C-4887-B3CF-654493927323}"/>
              </a:ext>
            </a:extLst>
          </p:cNvPr>
          <p:cNvGrpSpPr/>
          <p:nvPr/>
        </p:nvGrpSpPr>
        <p:grpSpPr>
          <a:xfrm>
            <a:off x="858059" y="3758976"/>
            <a:ext cx="7765138" cy="2692156"/>
            <a:chOff x="858059" y="3758976"/>
            <a:chExt cx="7765138" cy="2692156"/>
          </a:xfrm>
        </p:grpSpPr>
        <p:pic>
          <p:nvPicPr>
            <p:cNvPr id="15" name="図 14">
              <a:extLst>
                <a:ext uri="{FF2B5EF4-FFF2-40B4-BE49-F238E27FC236}">
                  <a16:creationId xmlns:a16="http://schemas.microsoft.com/office/drawing/2014/main" id="{C54D556E-ADBA-435A-B501-19C62A419BD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8000"/>
                      </a14:imgEffect>
                    </a14:imgLayer>
                  </a14:imgProps>
                </a:ext>
              </a:extLst>
            </a:blip>
            <a:stretch>
              <a:fillRect/>
            </a:stretch>
          </p:blipFill>
          <p:spPr>
            <a:xfrm>
              <a:off x="4456606" y="3927696"/>
              <a:ext cx="1094205" cy="1072055"/>
            </a:xfrm>
            <a:prstGeom prst="rect">
              <a:avLst/>
            </a:prstGeom>
          </p:spPr>
        </p:pic>
        <p:pic>
          <p:nvPicPr>
            <p:cNvPr id="16" name="図 15">
              <a:extLst>
                <a:ext uri="{FF2B5EF4-FFF2-40B4-BE49-F238E27FC236}">
                  <a16:creationId xmlns:a16="http://schemas.microsoft.com/office/drawing/2014/main" id="{4F3306B1-7A22-4306-936A-54316606965A}"/>
                </a:ext>
              </a:extLst>
            </p:cNvPr>
            <p:cNvPicPr>
              <a:picLocks noChangeAspect="1"/>
            </p:cNvPicPr>
            <p:nvPr/>
          </p:nvPicPr>
          <p:blipFill>
            <a:blip r:embed="rId7"/>
            <a:stretch>
              <a:fillRect/>
            </a:stretch>
          </p:blipFill>
          <p:spPr>
            <a:xfrm>
              <a:off x="6444958" y="4149387"/>
              <a:ext cx="1456105" cy="1426629"/>
            </a:xfrm>
            <a:prstGeom prst="rect">
              <a:avLst/>
            </a:prstGeom>
          </p:spPr>
        </p:pic>
        <p:pic>
          <p:nvPicPr>
            <p:cNvPr id="21" name="図 20">
              <a:extLst>
                <a:ext uri="{FF2B5EF4-FFF2-40B4-BE49-F238E27FC236}">
                  <a16:creationId xmlns:a16="http://schemas.microsoft.com/office/drawing/2014/main" id="{628F9E75-7A78-4BA4-9CBF-A25565E43F75}"/>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100000"/>
                      </a14:imgEffect>
                    </a14:imgLayer>
                  </a14:imgProps>
                </a:ext>
                <a:ext uri="{28A0092B-C50C-407E-A947-70E740481C1C}">
                  <a14:useLocalDpi xmlns:a14="http://schemas.microsoft.com/office/drawing/2010/main" val="0"/>
                </a:ext>
              </a:extLst>
            </a:blip>
            <a:srcRect t="15893" b="-107"/>
            <a:stretch/>
          </p:blipFill>
          <p:spPr>
            <a:xfrm flipH="1">
              <a:off x="3583272" y="4122469"/>
              <a:ext cx="1527813" cy="1440000"/>
            </a:xfrm>
            <a:prstGeom prst="rect">
              <a:avLst/>
            </a:prstGeom>
          </p:spPr>
        </p:pic>
        <p:pic>
          <p:nvPicPr>
            <p:cNvPr id="50" name="図 49">
              <a:extLst>
                <a:ext uri="{FF2B5EF4-FFF2-40B4-BE49-F238E27FC236}">
                  <a16:creationId xmlns:a16="http://schemas.microsoft.com/office/drawing/2014/main" id="{939BE12E-265A-4F85-944B-A506F223051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24" b="96186" l="3586" r="98805">
                          <a14:foregroundMark x1="27230" y1="11091" x2="58238" y2="11785"/>
                          <a14:foregroundMark x1="27490" y1="11017" x2="59207" y2="11017"/>
                          <a14:foregroundMark x1="28948" y1="5928" x2="55777" y2="5508"/>
                          <a14:foregroundMark x1="34661" y1="1271" x2="51394" y2="1695"/>
                          <a14:foregroundMark x1="3984" y1="94068" x2="25100" y2="94492"/>
                          <a14:foregroundMark x1="78884" y1="95763" x2="94024" y2="96610"/>
                          <a14:foregroundMark x1="94821" y1="91102" x2="98805" y2="73729"/>
                          <a14:backgroundMark x1="18725" y1="8898" x2="21514" y2="4237"/>
                          <a14:backgroundMark x1="62948" y1="8051" x2="70518" y2="13983"/>
                          <a14:backgroundMark x1="19124" y1="9322" x2="23108" y2="3814"/>
                          <a14:backgroundMark x1="26693" y1="3390" x2="20319" y2="7203"/>
                          <a14:backgroundMark x1="62948" y1="8051" x2="67729" y2="13559"/>
                          <a14:backgroundMark x1="59761" y1="4237" x2="54980" y2="0"/>
                        </a14:backgroundRemoval>
                      </a14:imgEffect>
                      <a14:imgEffect>
                        <a14:brightnessContrast bright="21000"/>
                      </a14:imgEffect>
                    </a14:imgLayer>
                  </a14:imgProps>
                </a:ext>
              </a:extLst>
            </a:blip>
            <a:stretch>
              <a:fillRect/>
            </a:stretch>
          </p:blipFill>
          <p:spPr>
            <a:xfrm>
              <a:off x="7518340" y="3907641"/>
              <a:ext cx="1104857" cy="1038830"/>
            </a:xfrm>
            <a:prstGeom prst="rect">
              <a:avLst/>
            </a:prstGeom>
          </p:spPr>
        </p:pic>
        <p:pic>
          <p:nvPicPr>
            <p:cNvPr id="51" name="図 50">
              <a:extLst>
                <a:ext uri="{FF2B5EF4-FFF2-40B4-BE49-F238E27FC236}">
                  <a16:creationId xmlns:a16="http://schemas.microsoft.com/office/drawing/2014/main" id="{9D380E07-96D0-48A5-9DA2-9F3AE4E99E68}"/>
                </a:ext>
              </a:extLst>
            </p:cNvPr>
            <p:cNvPicPr>
              <a:picLocks noChangeAspect="1"/>
            </p:cNvPicPr>
            <p:nvPr/>
          </p:nvPicPr>
          <p:blipFill>
            <a:blip r:embed="rId12">
              <a:extLst>
                <a:ext uri="{BEBA8EAE-BF5A-486C-A8C5-ECC9F3942E4B}">
                  <a14:imgProps xmlns:a14="http://schemas.microsoft.com/office/drawing/2010/main">
                    <a14:imgLayer r:embed="rId11">
                      <a14:imgEffect>
                        <a14:backgroundRemoval t="2119" b="99576" l="1594" r="96016">
                          <a14:foregroundMark x1="28744" y1="9688" x2="58964" y2="9322"/>
                          <a14:foregroundMark x1="27092" y1="6356" x2="55777" y2="6780"/>
                          <a14:foregroundMark x1="31076" y1="2966" x2="54582" y2="2542"/>
                          <a14:foregroundMark x1="66932" y1="88559" x2="75697" y2="92373"/>
                          <a14:foregroundMark x1="7171" y1="90678" x2="9960" y2="94492"/>
                          <a14:foregroundMark x1="2390" y1="94068" x2="2390" y2="91102"/>
                          <a14:foregroundMark x1="78486" y1="95339" x2="96016" y2="77966"/>
                          <a14:foregroundMark x1="86454" y1="98305" x2="93227" y2="99576"/>
                          <a14:backgroundMark x1="65737" y1="10169" x2="67729" y2="11864"/>
                          <a14:backgroundMark x1="22311" y1="4661" x2="19124" y2="7627"/>
                          <a14:backgroundMark x1="23904" y1="4661" x2="19920" y2="7627"/>
                          <a14:backgroundMark x1="20717" y1="8475" x2="23904" y2="3814"/>
                          <a14:backgroundMark x1="59363" y1="2542" x2="53386" y2="0"/>
                          <a14:backgroundMark x1="64542" y1="8475" x2="66932" y2="13136"/>
                        </a14:backgroundRemoval>
                      </a14:imgEffect>
                      <a14:imgEffect>
                        <a14:brightnessContrast bright="29000"/>
                      </a14:imgEffect>
                    </a14:imgLayer>
                  </a14:imgProps>
                </a:ext>
              </a:extLst>
            </a:blip>
            <a:stretch>
              <a:fillRect/>
            </a:stretch>
          </p:blipFill>
          <p:spPr>
            <a:xfrm>
              <a:off x="858059" y="3868621"/>
              <a:ext cx="943947" cy="887536"/>
            </a:xfrm>
            <a:prstGeom prst="rect">
              <a:avLst/>
            </a:prstGeom>
          </p:spPr>
        </p:pic>
        <p:pic>
          <p:nvPicPr>
            <p:cNvPr id="6" name="図 5">
              <a:extLst>
                <a:ext uri="{FF2B5EF4-FFF2-40B4-BE49-F238E27FC236}">
                  <a16:creationId xmlns:a16="http://schemas.microsoft.com/office/drawing/2014/main" id="{C8DC95C8-F567-4813-82BA-40CB1B2378DC}"/>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4782339" y="3758976"/>
              <a:ext cx="2291719" cy="2564897"/>
            </a:xfrm>
            <a:prstGeom prst="rect">
              <a:avLst/>
            </a:prstGeom>
          </p:spPr>
        </p:pic>
        <p:pic>
          <p:nvPicPr>
            <p:cNvPr id="54" name="図 53">
              <a:extLst>
                <a:ext uri="{FF2B5EF4-FFF2-40B4-BE49-F238E27FC236}">
                  <a16:creationId xmlns:a16="http://schemas.microsoft.com/office/drawing/2014/main" id="{FB036A2E-9550-4028-B681-D0CB6441811B}"/>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16000"/>
                      </a14:imgEffect>
                    </a14:imgLayer>
                  </a14:imgProps>
                </a:ext>
              </a:extLst>
            </a:blip>
            <a:stretch>
              <a:fillRect/>
            </a:stretch>
          </p:blipFill>
          <p:spPr>
            <a:xfrm>
              <a:off x="1484532" y="4122469"/>
              <a:ext cx="1150984" cy="1128526"/>
            </a:xfrm>
            <a:prstGeom prst="rect">
              <a:avLst/>
            </a:prstGeom>
          </p:spPr>
        </p:pic>
        <p:pic>
          <p:nvPicPr>
            <p:cNvPr id="13" name="図 12">
              <a:extLst>
                <a:ext uri="{FF2B5EF4-FFF2-40B4-BE49-F238E27FC236}">
                  <a16:creationId xmlns:a16="http://schemas.microsoft.com/office/drawing/2014/main" id="{D5689569-3973-45FC-9413-85BEE410A97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2150096" y="4234850"/>
              <a:ext cx="2260800" cy="2216282"/>
            </a:xfrm>
            <a:prstGeom prst="rect">
              <a:avLst/>
            </a:prstGeom>
          </p:spPr>
        </p:pic>
      </p:grpSp>
      <p:sp>
        <p:nvSpPr>
          <p:cNvPr id="25" name="鏡を床に　角丸四角形吹き出し 25">
            <a:extLst>
              <a:ext uri="{FF2B5EF4-FFF2-40B4-BE49-F238E27FC236}">
                <a16:creationId xmlns:a16="http://schemas.microsoft.com/office/drawing/2014/main" id="{024D117E-6B98-4DE4-9E05-92652A8EF8EE}"/>
              </a:ext>
            </a:extLst>
          </p:cNvPr>
          <p:cNvSpPr>
            <a:spLocks/>
          </p:cNvSpPr>
          <p:nvPr/>
        </p:nvSpPr>
        <p:spPr>
          <a:xfrm>
            <a:off x="5354750" y="1729708"/>
            <a:ext cx="3633861" cy="1151660"/>
          </a:xfrm>
          <a:prstGeom prst="wedgeRoundRectCallout">
            <a:avLst>
              <a:gd name="adj1" fmla="val -49820"/>
              <a:gd name="adj2" fmla="val -10146"/>
              <a:gd name="adj3" fmla="val 16667"/>
            </a:avLst>
          </a:prstGeom>
          <a:solidFill>
            <a:schemeClr val="accent6">
              <a:lumMod val="20000"/>
              <a:lumOff val="80000"/>
            </a:schemeClr>
          </a:solidFill>
          <a:ln w="12700">
            <a:noFill/>
          </a:ln>
          <a:effectLst>
            <a:innerShdw blurRad="139700">
              <a:srgbClr val="FF6600"/>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ct val="20000"/>
              </a:spcBef>
            </a:pPr>
            <a:r>
              <a:rPr lang="ja-JP" altLang="en-US" sz="2000" dirty="0">
                <a:solidFill>
                  <a:srgbClr val="EEECE1">
                    <a:lumMod val="10000"/>
                  </a:srgbClr>
                </a:solidFill>
              </a:rPr>
              <a:t>体操は前後反転に見える</a:t>
            </a:r>
            <a:endParaRPr lang="en-US" altLang="ja-JP" sz="2000" dirty="0">
              <a:solidFill>
                <a:srgbClr val="EEECE1">
                  <a:lumMod val="10000"/>
                </a:srgbClr>
              </a:solidFill>
            </a:endParaRPr>
          </a:p>
        </p:txBody>
      </p:sp>
      <p:sp>
        <p:nvSpPr>
          <p:cNvPr id="38" name="それらしい大きさ">
            <a:extLst>
              <a:ext uri="{FF2B5EF4-FFF2-40B4-BE49-F238E27FC236}">
                <a16:creationId xmlns:a16="http://schemas.microsoft.com/office/drawing/2014/main" id="{B8189E7D-610A-4549-A7DE-06622E520FD2}"/>
              </a:ext>
            </a:extLst>
          </p:cNvPr>
          <p:cNvSpPr txBox="1"/>
          <p:nvPr/>
        </p:nvSpPr>
        <p:spPr>
          <a:xfrm>
            <a:off x="6378485" y="2708613"/>
            <a:ext cx="2236510" cy="707886"/>
          </a:xfrm>
          <a:prstGeom prst="rect">
            <a:avLst/>
          </a:prstGeom>
          <a:noFill/>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先生が左右反転に</a:t>
            </a:r>
            <a:endParaRPr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endParaRPr>
          </a:p>
          <a:p>
            <a:r>
              <a:rPr kumimoji="1" lang="ja-JP" altLang="en-US"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動いてくれている</a:t>
            </a:r>
            <a:endParaRPr kumimoji="1"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endParaRPr>
          </a:p>
        </p:txBody>
      </p:sp>
      <p:sp>
        <p:nvSpPr>
          <p:cNvPr id="40" name="フリーフォーム 44">
            <a:extLst>
              <a:ext uri="{FF2B5EF4-FFF2-40B4-BE49-F238E27FC236}">
                <a16:creationId xmlns:a16="http://schemas.microsoft.com/office/drawing/2014/main" id="{68233E55-3195-448F-8184-D4A2250A9397}"/>
              </a:ext>
            </a:extLst>
          </p:cNvPr>
          <p:cNvSpPr/>
          <p:nvPr/>
        </p:nvSpPr>
        <p:spPr>
          <a:xfrm>
            <a:off x="6682270" y="2476080"/>
            <a:ext cx="1779708" cy="71544"/>
          </a:xfrm>
          <a:custGeom>
            <a:avLst/>
            <a:gdLst>
              <a:gd name="connsiteX0" fmla="*/ 0 w 3426057"/>
              <a:gd name="connsiteY0" fmla="*/ 461694 h 693238"/>
              <a:gd name="connsiteX1" fmla="*/ 451313 w 3426057"/>
              <a:gd name="connsiteY1" fmla="*/ 30003 h 693238"/>
              <a:gd name="connsiteX2" fmla="*/ 914400 w 3426057"/>
              <a:gd name="connsiteY2" fmla="*/ 693237 h 693238"/>
              <a:gd name="connsiteX3" fmla="*/ 1377487 w 3426057"/>
              <a:gd name="connsiteY3" fmla="*/ 37852 h 693238"/>
              <a:gd name="connsiteX4" fmla="*/ 1836649 w 3426057"/>
              <a:gd name="connsiteY4" fmla="*/ 689313 h 693238"/>
              <a:gd name="connsiteX5" fmla="*/ 2307585 w 3426057"/>
              <a:gd name="connsiteY5" fmla="*/ 33927 h 693238"/>
              <a:gd name="connsiteX6" fmla="*/ 2770671 w 3426057"/>
              <a:gd name="connsiteY6" fmla="*/ 677539 h 693238"/>
              <a:gd name="connsiteX7" fmla="*/ 3237683 w 3426057"/>
              <a:gd name="connsiteY7" fmla="*/ 26078 h 693238"/>
              <a:gd name="connsiteX8" fmla="*/ 3426057 w 3426057"/>
              <a:gd name="connsiteY8" fmla="*/ 190906 h 693238"/>
              <a:gd name="connsiteX0" fmla="*/ 0 w 3426057"/>
              <a:gd name="connsiteY0" fmla="*/ 435873 h 667417"/>
              <a:gd name="connsiteX1" fmla="*/ 451313 w 3426057"/>
              <a:gd name="connsiteY1" fmla="*/ 4182 h 667417"/>
              <a:gd name="connsiteX2" fmla="*/ 914400 w 3426057"/>
              <a:gd name="connsiteY2" fmla="*/ 667416 h 667417"/>
              <a:gd name="connsiteX3" fmla="*/ 1377487 w 3426057"/>
              <a:gd name="connsiteY3" fmla="*/ 12031 h 667417"/>
              <a:gd name="connsiteX4" fmla="*/ 1836649 w 3426057"/>
              <a:gd name="connsiteY4" fmla="*/ 663492 h 667417"/>
              <a:gd name="connsiteX5" fmla="*/ 2307585 w 3426057"/>
              <a:gd name="connsiteY5" fmla="*/ 8106 h 667417"/>
              <a:gd name="connsiteX6" fmla="*/ 2770671 w 3426057"/>
              <a:gd name="connsiteY6" fmla="*/ 651718 h 667417"/>
              <a:gd name="connsiteX7" fmla="*/ 3241608 w 3426057"/>
              <a:gd name="connsiteY7" fmla="*/ 278893 h 667417"/>
              <a:gd name="connsiteX8" fmla="*/ 3426057 w 3426057"/>
              <a:gd name="connsiteY8" fmla="*/ 165085 h 667417"/>
              <a:gd name="connsiteX0" fmla="*/ 0 w 3508471"/>
              <a:gd name="connsiteY0" fmla="*/ 435873 h 667417"/>
              <a:gd name="connsiteX1" fmla="*/ 451313 w 3508471"/>
              <a:gd name="connsiteY1" fmla="*/ 4182 h 667417"/>
              <a:gd name="connsiteX2" fmla="*/ 914400 w 3508471"/>
              <a:gd name="connsiteY2" fmla="*/ 667416 h 667417"/>
              <a:gd name="connsiteX3" fmla="*/ 1377487 w 3508471"/>
              <a:gd name="connsiteY3" fmla="*/ 12031 h 667417"/>
              <a:gd name="connsiteX4" fmla="*/ 1836649 w 3508471"/>
              <a:gd name="connsiteY4" fmla="*/ 663492 h 667417"/>
              <a:gd name="connsiteX5" fmla="*/ 2307585 w 3508471"/>
              <a:gd name="connsiteY5" fmla="*/ 8106 h 667417"/>
              <a:gd name="connsiteX6" fmla="*/ 2770671 w 3508471"/>
              <a:gd name="connsiteY6" fmla="*/ 651718 h 667417"/>
              <a:gd name="connsiteX7" fmla="*/ 3241608 w 3508471"/>
              <a:gd name="connsiteY7" fmla="*/ 278893 h 667417"/>
              <a:gd name="connsiteX8" fmla="*/ 3508471 w 3508471"/>
              <a:gd name="connsiteY8" fmla="*/ 294593 h 667417"/>
              <a:gd name="connsiteX0" fmla="*/ 0 w 3508471"/>
              <a:gd name="connsiteY0" fmla="*/ 435873 h 667417"/>
              <a:gd name="connsiteX1" fmla="*/ 451313 w 3508471"/>
              <a:gd name="connsiteY1" fmla="*/ 4182 h 667417"/>
              <a:gd name="connsiteX2" fmla="*/ 914400 w 3508471"/>
              <a:gd name="connsiteY2" fmla="*/ 667416 h 667417"/>
              <a:gd name="connsiteX3" fmla="*/ 1377487 w 3508471"/>
              <a:gd name="connsiteY3" fmla="*/ 12031 h 667417"/>
              <a:gd name="connsiteX4" fmla="*/ 1836649 w 3508471"/>
              <a:gd name="connsiteY4" fmla="*/ 663492 h 667417"/>
              <a:gd name="connsiteX5" fmla="*/ 2307585 w 3508471"/>
              <a:gd name="connsiteY5" fmla="*/ 8106 h 667417"/>
              <a:gd name="connsiteX6" fmla="*/ 2770671 w 3508471"/>
              <a:gd name="connsiteY6" fmla="*/ 651718 h 667417"/>
              <a:gd name="connsiteX7" fmla="*/ 3241608 w 3508471"/>
              <a:gd name="connsiteY7" fmla="*/ 278893 h 667417"/>
              <a:gd name="connsiteX8" fmla="*/ 3508471 w 3508471"/>
              <a:gd name="connsiteY8" fmla="*/ 294593 h 667417"/>
              <a:gd name="connsiteX0" fmla="*/ 0 w 3496697"/>
              <a:gd name="connsiteY0" fmla="*/ 435873 h 667417"/>
              <a:gd name="connsiteX1" fmla="*/ 451313 w 3496697"/>
              <a:gd name="connsiteY1" fmla="*/ 4182 h 667417"/>
              <a:gd name="connsiteX2" fmla="*/ 914400 w 3496697"/>
              <a:gd name="connsiteY2" fmla="*/ 667416 h 667417"/>
              <a:gd name="connsiteX3" fmla="*/ 1377487 w 3496697"/>
              <a:gd name="connsiteY3" fmla="*/ 12031 h 667417"/>
              <a:gd name="connsiteX4" fmla="*/ 1836649 w 3496697"/>
              <a:gd name="connsiteY4" fmla="*/ 663492 h 667417"/>
              <a:gd name="connsiteX5" fmla="*/ 2307585 w 3496697"/>
              <a:gd name="connsiteY5" fmla="*/ 8106 h 667417"/>
              <a:gd name="connsiteX6" fmla="*/ 2770671 w 3496697"/>
              <a:gd name="connsiteY6" fmla="*/ 651718 h 667417"/>
              <a:gd name="connsiteX7" fmla="*/ 3241608 w 3496697"/>
              <a:gd name="connsiteY7" fmla="*/ 278893 h 667417"/>
              <a:gd name="connsiteX8" fmla="*/ 3496697 w 3496697"/>
              <a:gd name="connsiteY8" fmla="*/ 137614 h 667417"/>
              <a:gd name="connsiteX0" fmla="*/ 0 w 3496697"/>
              <a:gd name="connsiteY0" fmla="*/ 435873 h 667417"/>
              <a:gd name="connsiteX1" fmla="*/ 451313 w 3496697"/>
              <a:gd name="connsiteY1" fmla="*/ 4182 h 667417"/>
              <a:gd name="connsiteX2" fmla="*/ 914400 w 3496697"/>
              <a:gd name="connsiteY2" fmla="*/ 667416 h 667417"/>
              <a:gd name="connsiteX3" fmla="*/ 1377487 w 3496697"/>
              <a:gd name="connsiteY3" fmla="*/ 12031 h 667417"/>
              <a:gd name="connsiteX4" fmla="*/ 1836649 w 3496697"/>
              <a:gd name="connsiteY4" fmla="*/ 663492 h 667417"/>
              <a:gd name="connsiteX5" fmla="*/ 2307585 w 3496697"/>
              <a:gd name="connsiteY5" fmla="*/ 8106 h 667417"/>
              <a:gd name="connsiteX6" fmla="*/ 2770671 w 3496697"/>
              <a:gd name="connsiteY6" fmla="*/ 651718 h 667417"/>
              <a:gd name="connsiteX7" fmla="*/ 3241608 w 3496697"/>
              <a:gd name="connsiteY7" fmla="*/ 278893 h 667417"/>
              <a:gd name="connsiteX8" fmla="*/ 3496697 w 3496697"/>
              <a:gd name="connsiteY8" fmla="*/ 137614 h 667417"/>
              <a:gd name="connsiteX0" fmla="*/ 0 w 3496697"/>
              <a:gd name="connsiteY0" fmla="*/ 435873 h 667417"/>
              <a:gd name="connsiteX1" fmla="*/ 451313 w 3496697"/>
              <a:gd name="connsiteY1" fmla="*/ 4182 h 667417"/>
              <a:gd name="connsiteX2" fmla="*/ 914400 w 3496697"/>
              <a:gd name="connsiteY2" fmla="*/ 667416 h 667417"/>
              <a:gd name="connsiteX3" fmla="*/ 1377487 w 3496697"/>
              <a:gd name="connsiteY3" fmla="*/ 12031 h 667417"/>
              <a:gd name="connsiteX4" fmla="*/ 1836649 w 3496697"/>
              <a:gd name="connsiteY4" fmla="*/ 663492 h 667417"/>
              <a:gd name="connsiteX5" fmla="*/ 2307585 w 3496697"/>
              <a:gd name="connsiteY5" fmla="*/ 8106 h 667417"/>
              <a:gd name="connsiteX6" fmla="*/ 2770671 w 3496697"/>
              <a:gd name="connsiteY6" fmla="*/ 651718 h 667417"/>
              <a:gd name="connsiteX7" fmla="*/ 3241608 w 3496697"/>
              <a:gd name="connsiteY7" fmla="*/ 278893 h 667417"/>
              <a:gd name="connsiteX8" fmla="*/ 3496697 w 3496697"/>
              <a:gd name="connsiteY8" fmla="*/ 137614 h 667417"/>
              <a:gd name="connsiteX0" fmla="*/ 0 w 3496697"/>
              <a:gd name="connsiteY0" fmla="*/ 435873 h 667417"/>
              <a:gd name="connsiteX1" fmla="*/ 451313 w 3496697"/>
              <a:gd name="connsiteY1" fmla="*/ 4182 h 667417"/>
              <a:gd name="connsiteX2" fmla="*/ 914400 w 3496697"/>
              <a:gd name="connsiteY2" fmla="*/ 667416 h 667417"/>
              <a:gd name="connsiteX3" fmla="*/ 1377487 w 3496697"/>
              <a:gd name="connsiteY3" fmla="*/ 12031 h 667417"/>
              <a:gd name="connsiteX4" fmla="*/ 1836649 w 3496697"/>
              <a:gd name="connsiteY4" fmla="*/ 663492 h 667417"/>
              <a:gd name="connsiteX5" fmla="*/ 2307585 w 3496697"/>
              <a:gd name="connsiteY5" fmla="*/ 8106 h 667417"/>
              <a:gd name="connsiteX6" fmla="*/ 2770671 w 3496697"/>
              <a:gd name="connsiteY6" fmla="*/ 651718 h 667417"/>
              <a:gd name="connsiteX7" fmla="*/ 3241608 w 3496697"/>
              <a:gd name="connsiteY7" fmla="*/ 278893 h 667417"/>
              <a:gd name="connsiteX8" fmla="*/ 3496697 w 3496697"/>
              <a:gd name="connsiteY8" fmla="*/ 137614 h 667417"/>
              <a:gd name="connsiteX0" fmla="*/ 0 w 3520244"/>
              <a:gd name="connsiteY0" fmla="*/ 435873 h 667417"/>
              <a:gd name="connsiteX1" fmla="*/ 451313 w 3520244"/>
              <a:gd name="connsiteY1" fmla="*/ 4182 h 667417"/>
              <a:gd name="connsiteX2" fmla="*/ 914400 w 3520244"/>
              <a:gd name="connsiteY2" fmla="*/ 667416 h 667417"/>
              <a:gd name="connsiteX3" fmla="*/ 1377487 w 3520244"/>
              <a:gd name="connsiteY3" fmla="*/ 12031 h 667417"/>
              <a:gd name="connsiteX4" fmla="*/ 1836649 w 3520244"/>
              <a:gd name="connsiteY4" fmla="*/ 663492 h 667417"/>
              <a:gd name="connsiteX5" fmla="*/ 2307585 w 3520244"/>
              <a:gd name="connsiteY5" fmla="*/ 8106 h 667417"/>
              <a:gd name="connsiteX6" fmla="*/ 2770671 w 3520244"/>
              <a:gd name="connsiteY6" fmla="*/ 651718 h 667417"/>
              <a:gd name="connsiteX7" fmla="*/ 3241608 w 3520244"/>
              <a:gd name="connsiteY7" fmla="*/ 278893 h 667417"/>
              <a:gd name="connsiteX8" fmla="*/ 3520244 w 3520244"/>
              <a:gd name="connsiteY8" fmla="*/ 212179 h 667417"/>
              <a:gd name="connsiteX0" fmla="*/ 0 w 3520244"/>
              <a:gd name="connsiteY0" fmla="*/ 435873 h 667417"/>
              <a:gd name="connsiteX1" fmla="*/ 451313 w 3520244"/>
              <a:gd name="connsiteY1" fmla="*/ 4182 h 667417"/>
              <a:gd name="connsiteX2" fmla="*/ 914400 w 3520244"/>
              <a:gd name="connsiteY2" fmla="*/ 667416 h 667417"/>
              <a:gd name="connsiteX3" fmla="*/ 1377487 w 3520244"/>
              <a:gd name="connsiteY3" fmla="*/ 12031 h 667417"/>
              <a:gd name="connsiteX4" fmla="*/ 1836649 w 3520244"/>
              <a:gd name="connsiteY4" fmla="*/ 663492 h 667417"/>
              <a:gd name="connsiteX5" fmla="*/ 2307585 w 3520244"/>
              <a:gd name="connsiteY5" fmla="*/ 8106 h 667417"/>
              <a:gd name="connsiteX6" fmla="*/ 2770671 w 3520244"/>
              <a:gd name="connsiteY6" fmla="*/ 651718 h 667417"/>
              <a:gd name="connsiteX7" fmla="*/ 3241608 w 3520244"/>
              <a:gd name="connsiteY7" fmla="*/ 278893 h 667417"/>
              <a:gd name="connsiteX8" fmla="*/ 3520244 w 3520244"/>
              <a:gd name="connsiteY8" fmla="*/ 212179 h 667417"/>
              <a:gd name="connsiteX0" fmla="*/ 0 w 3520244"/>
              <a:gd name="connsiteY0" fmla="*/ 435873 h 667417"/>
              <a:gd name="connsiteX1" fmla="*/ 451313 w 3520244"/>
              <a:gd name="connsiteY1" fmla="*/ 4182 h 667417"/>
              <a:gd name="connsiteX2" fmla="*/ 914400 w 3520244"/>
              <a:gd name="connsiteY2" fmla="*/ 667416 h 667417"/>
              <a:gd name="connsiteX3" fmla="*/ 1377487 w 3520244"/>
              <a:gd name="connsiteY3" fmla="*/ 12031 h 667417"/>
              <a:gd name="connsiteX4" fmla="*/ 1836649 w 3520244"/>
              <a:gd name="connsiteY4" fmla="*/ 663492 h 667417"/>
              <a:gd name="connsiteX5" fmla="*/ 2307585 w 3520244"/>
              <a:gd name="connsiteY5" fmla="*/ 8106 h 667417"/>
              <a:gd name="connsiteX6" fmla="*/ 2770671 w 3520244"/>
              <a:gd name="connsiteY6" fmla="*/ 651718 h 667417"/>
              <a:gd name="connsiteX7" fmla="*/ 3084629 w 3520244"/>
              <a:gd name="connsiteY7" fmla="*/ 294591 h 667417"/>
              <a:gd name="connsiteX8" fmla="*/ 3520244 w 3520244"/>
              <a:gd name="connsiteY8" fmla="*/ 212179 h 667417"/>
              <a:gd name="connsiteX0" fmla="*/ 0 w 3316172"/>
              <a:gd name="connsiteY0" fmla="*/ 435873 h 667417"/>
              <a:gd name="connsiteX1" fmla="*/ 451313 w 3316172"/>
              <a:gd name="connsiteY1" fmla="*/ 4182 h 667417"/>
              <a:gd name="connsiteX2" fmla="*/ 914400 w 3316172"/>
              <a:gd name="connsiteY2" fmla="*/ 667416 h 667417"/>
              <a:gd name="connsiteX3" fmla="*/ 1377487 w 3316172"/>
              <a:gd name="connsiteY3" fmla="*/ 12031 h 667417"/>
              <a:gd name="connsiteX4" fmla="*/ 1836649 w 3316172"/>
              <a:gd name="connsiteY4" fmla="*/ 663492 h 667417"/>
              <a:gd name="connsiteX5" fmla="*/ 2307585 w 3316172"/>
              <a:gd name="connsiteY5" fmla="*/ 8106 h 667417"/>
              <a:gd name="connsiteX6" fmla="*/ 2770671 w 3316172"/>
              <a:gd name="connsiteY6" fmla="*/ 651718 h 667417"/>
              <a:gd name="connsiteX7" fmla="*/ 3084629 w 3316172"/>
              <a:gd name="connsiteY7" fmla="*/ 294591 h 667417"/>
              <a:gd name="connsiteX8" fmla="*/ 3316172 w 3316172"/>
              <a:gd name="connsiteY8" fmla="*/ 220027 h 667417"/>
              <a:gd name="connsiteX0" fmla="*/ 0 w 3084629"/>
              <a:gd name="connsiteY0" fmla="*/ 435873 h 667417"/>
              <a:gd name="connsiteX1" fmla="*/ 451313 w 3084629"/>
              <a:gd name="connsiteY1" fmla="*/ 4182 h 667417"/>
              <a:gd name="connsiteX2" fmla="*/ 914400 w 3084629"/>
              <a:gd name="connsiteY2" fmla="*/ 667416 h 667417"/>
              <a:gd name="connsiteX3" fmla="*/ 1377487 w 3084629"/>
              <a:gd name="connsiteY3" fmla="*/ 12031 h 667417"/>
              <a:gd name="connsiteX4" fmla="*/ 1836649 w 3084629"/>
              <a:gd name="connsiteY4" fmla="*/ 663492 h 667417"/>
              <a:gd name="connsiteX5" fmla="*/ 2307585 w 3084629"/>
              <a:gd name="connsiteY5" fmla="*/ 8106 h 667417"/>
              <a:gd name="connsiteX6" fmla="*/ 2770671 w 3084629"/>
              <a:gd name="connsiteY6" fmla="*/ 651718 h 667417"/>
              <a:gd name="connsiteX7" fmla="*/ 3084629 w 3084629"/>
              <a:gd name="connsiteY7" fmla="*/ 294591 h 667417"/>
              <a:gd name="connsiteX0" fmla="*/ 0 w 3455797"/>
              <a:gd name="connsiteY0" fmla="*/ 435873 h 667417"/>
              <a:gd name="connsiteX1" fmla="*/ 451313 w 3455797"/>
              <a:gd name="connsiteY1" fmla="*/ 4182 h 667417"/>
              <a:gd name="connsiteX2" fmla="*/ 914400 w 3455797"/>
              <a:gd name="connsiteY2" fmla="*/ 667416 h 667417"/>
              <a:gd name="connsiteX3" fmla="*/ 1377487 w 3455797"/>
              <a:gd name="connsiteY3" fmla="*/ 12031 h 667417"/>
              <a:gd name="connsiteX4" fmla="*/ 1836649 w 3455797"/>
              <a:gd name="connsiteY4" fmla="*/ 663492 h 667417"/>
              <a:gd name="connsiteX5" fmla="*/ 2307585 w 3455797"/>
              <a:gd name="connsiteY5" fmla="*/ 8106 h 667417"/>
              <a:gd name="connsiteX6" fmla="*/ 2770671 w 3455797"/>
              <a:gd name="connsiteY6" fmla="*/ 651718 h 667417"/>
              <a:gd name="connsiteX7" fmla="*/ 3455797 w 3455797"/>
              <a:gd name="connsiteY7" fmla="*/ 18707 h 667417"/>
              <a:gd name="connsiteX0" fmla="*/ 0 w 3455797"/>
              <a:gd name="connsiteY0" fmla="*/ 435873 h 667417"/>
              <a:gd name="connsiteX1" fmla="*/ 451313 w 3455797"/>
              <a:gd name="connsiteY1" fmla="*/ 4182 h 667417"/>
              <a:gd name="connsiteX2" fmla="*/ 914400 w 3455797"/>
              <a:gd name="connsiteY2" fmla="*/ 667416 h 667417"/>
              <a:gd name="connsiteX3" fmla="*/ 1377487 w 3455797"/>
              <a:gd name="connsiteY3" fmla="*/ 12031 h 667417"/>
              <a:gd name="connsiteX4" fmla="*/ 1836649 w 3455797"/>
              <a:gd name="connsiteY4" fmla="*/ 663492 h 667417"/>
              <a:gd name="connsiteX5" fmla="*/ 2307585 w 3455797"/>
              <a:gd name="connsiteY5" fmla="*/ 8106 h 667417"/>
              <a:gd name="connsiteX6" fmla="*/ 2770671 w 3455797"/>
              <a:gd name="connsiteY6" fmla="*/ 651718 h 667417"/>
              <a:gd name="connsiteX7" fmla="*/ 3455797 w 3455797"/>
              <a:gd name="connsiteY7" fmla="*/ 18707 h 667417"/>
              <a:gd name="connsiteX0" fmla="*/ 0 w 3455797"/>
              <a:gd name="connsiteY0" fmla="*/ 435873 h 667417"/>
              <a:gd name="connsiteX1" fmla="*/ 451313 w 3455797"/>
              <a:gd name="connsiteY1" fmla="*/ 4182 h 667417"/>
              <a:gd name="connsiteX2" fmla="*/ 914400 w 3455797"/>
              <a:gd name="connsiteY2" fmla="*/ 667416 h 667417"/>
              <a:gd name="connsiteX3" fmla="*/ 1377487 w 3455797"/>
              <a:gd name="connsiteY3" fmla="*/ 12031 h 667417"/>
              <a:gd name="connsiteX4" fmla="*/ 1836649 w 3455797"/>
              <a:gd name="connsiteY4" fmla="*/ 663492 h 667417"/>
              <a:gd name="connsiteX5" fmla="*/ 2307585 w 3455797"/>
              <a:gd name="connsiteY5" fmla="*/ 8106 h 667417"/>
              <a:gd name="connsiteX6" fmla="*/ 2770671 w 3455797"/>
              <a:gd name="connsiteY6" fmla="*/ 651718 h 667417"/>
              <a:gd name="connsiteX7" fmla="*/ 3455797 w 3455797"/>
              <a:gd name="connsiteY7" fmla="*/ 18707 h 667417"/>
              <a:gd name="connsiteX0" fmla="*/ 0 w 2770673"/>
              <a:gd name="connsiteY0" fmla="*/ 435873 h 667417"/>
              <a:gd name="connsiteX1" fmla="*/ 451313 w 2770673"/>
              <a:gd name="connsiteY1" fmla="*/ 4182 h 667417"/>
              <a:gd name="connsiteX2" fmla="*/ 914400 w 2770673"/>
              <a:gd name="connsiteY2" fmla="*/ 667416 h 667417"/>
              <a:gd name="connsiteX3" fmla="*/ 1377487 w 2770673"/>
              <a:gd name="connsiteY3" fmla="*/ 12031 h 667417"/>
              <a:gd name="connsiteX4" fmla="*/ 1836649 w 2770673"/>
              <a:gd name="connsiteY4" fmla="*/ 663492 h 667417"/>
              <a:gd name="connsiteX5" fmla="*/ 2307585 w 2770673"/>
              <a:gd name="connsiteY5" fmla="*/ 8106 h 667417"/>
              <a:gd name="connsiteX6" fmla="*/ 2770671 w 2770673"/>
              <a:gd name="connsiteY6" fmla="*/ 651718 h 667417"/>
              <a:gd name="connsiteX0" fmla="*/ 0 w 6271464"/>
              <a:gd name="connsiteY0" fmla="*/ 476756 h 708300"/>
              <a:gd name="connsiteX1" fmla="*/ 451313 w 6271464"/>
              <a:gd name="connsiteY1" fmla="*/ 45065 h 708300"/>
              <a:gd name="connsiteX2" fmla="*/ 914400 w 6271464"/>
              <a:gd name="connsiteY2" fmla="*/ 708299 h 708300"/>
              <a:gd name="connsiteX3" fmla="*/ 1377487 w 6271464"/>
              <a:gd name="connsiteY3" fmla="*/ 52914 h 708300"/>
              <a:gd name="connsiteX4" fmla="*/ 1836649 w 6271464"/>
              <a:gd name="connsiteY4" fmla="*/ 704375 h 708300"/>
              <a:gd name="connsiteX5" fmla="*/ 2307585 w 6271464"/>
              <a:gd name="connsiteY5" fmla="*/ 48989 h 708300"/>
              <a:gd name="connsiteX6" fmla="*/ 6271464 w 6271464"/>
              <a:gd name="connsiteY6" fmla="*/ 48854 h 708300"/>
              <a:gd name="connsiteX0" fmla="*/ 0 w 6271464"/>
              <a:gd name="connsiteY0" fmla="*/ 435873 h 667417"/>
              <a:gd name="connsiteX1" fmla="*/ 451313 w 6271464"/>
              <a:gd name="connsiteY1" fmla="*/ 4182 h 667417"/>
              <a:gd name="connsiteX2" fmla="*/ 914400 w 6271464"/>
              <a:gd name="connsiteY2" fmla="*/ 667416 h 667417"/>
              <a:gd name="connsiteX3" fmla="*/ 1377487 w 6271464"/>
              <a:gd name="connsiteY3" fmla="*/ 12031 h 667417"/>
              <a:gd name="connsiteX4" fmla="*/ 1836649 w 6271464"/>
              <a:gd name="connsiteY4" fmla="*/ 663492 h 667417"/>
              <a:gd name="connsiteX5" fmla="*/ 2307585 w 6271464"/>
              <a:gd name="connsiteY5" fmla="*/ 8106 h 667417"/>
              <a:gd name="connsiteX6" fmla="*/ 2756521 w 6271464"/>
              <a:gd name="connsiteY6" fmla="*/ 608221 h 667417"/>
              <a:gd name="connsiteX7" fmla="*/ 6271464 w 6271464"/>
              <a:gd name="connsiteY7" fmla="*/ 7971 h 667417"/>
              <a:gd name="connsiteX0" fmla="*/ 0 w 6271464"/>
              <a:gd name="connsiteY0" fmla="*/ 435873 h 667417"/>
              <a:gd name="connsiteX1" fmla="*/ 451313 w 6271464"/>
              <a:gd name="connsiteY1" fmla="*/ 4182 h 667417"/>
              <a:gd name="connsiteX2" fmla="*/ 914400 w 6271464"/>
              <a:gd name="connsiteY2" fmla="*/ 667416 h 667417"/>
              <a:gd name="connsiteX3" fmla="*/ 1377487 w 6271464"/>
              <a:gd name="connsiteY3" fmla="*/ 12031 h 667417"/>
              <a:gd name="connsiteX4" fmla="*/ 1836649 w 6271464"/>
              <a:gd name="connsiteY4" fmla="*/ 663492 h 667417"/>
              <a:gd name="connsiteX5" fmla="*/ 2307585 w 6271464"/>
              <a:gd name="connsiteY5" fmla="*/ 8106 h 667417"/>
              <a:gd name="connsiteX6" fmla="*/ 2756521 w 6271464"/>
              <a:gd name="connsiteY6" fmla="*/ 608221 h 667417"/>
              <a:gd name="connsiteX7" fmla="*/ 6271464 w 6271464"/>
              <a:gd name="connsiteY7" fmla="*/ 7971 h 667417"/>
              <a:gd name="connsiteX0" fmla="*/ 0 w 6271464"/>
              <a:gd name="connsiteY0" fmla="*/ 435873 h 667417"/>
              <a:gd name="connsiteX1" fmla="*/ 451313 w 6271464"/>
              <a:gd name="connsiteY1" fmla="*/ 4182 h 667417"/>
              <a:gd name="connsiteX2" fmla="*/ 914400 w 6271464"/>
              <a:gd name="connsiteY2" fmla="*/ 667416 h 667417"/>
              <a:gd name="connsiteX3" fmla="*/ 1377487 w 6271464"/>
              <a:gd name="connsiteY3" fmla="*/ 12031 h 667417"/>
              <a:gd name="connsiteX4" fmla="*/ 1836649 w 6271464"/>
              <a:gd name="connsiteY4" fmla="*/ 663492 h 667417"/>
              <a:gd name="connsiteX5" fmla="*/ 2307585 w 6271464"/>
              <a:gd name="connsiteY5" fmla="*/ 8106 h 667417"/>
              <a:gd name="connsiteX6" fmla="*/ 2756521 w 6271464"/>
              <a:gd name="connsiteY6" fmla="*/ 608221 h 667417"/>
              <a:gd name="connsiteX7" fmla="*/ 6271464 w 6271464"/>
              <a:gd name="connsiteY7" fmla="*/ 7971 h 667417"/>
              <a:gd name="connsiteX0" fmla="*/ 0 w 6271464"/>
              <a:gd name="connsiteY0" fmla="*/ 435873 h 667417"/>
              <a:gd name="connsiteX1" fmla="*/ 451313 w 6271464"/>
              <a:gd name="connsiteY1" fmla="*/ 4182 h 667417"/>
              <a:gd name="connsiteX2" fmla="*/ 914400 w 6271464"/>
              <a:gd name="connsiteY2" fmla="*/ 667416 h 667417"/>
              <a:gd name="connsiteX3" fmla="*/ 1377487 w 6271464"/>
              <a:gd name="connsiteY3" fmla="*/ 12031 h 667417"/>
              <a:gd name="connsiteX4" fmla="*/ 1836649 w 6271464"/>
              <a:gd name="connsiteY4" fmla="*/ 663492 h 667417"/>
              <a:gd name="connsiteX5" fmla="*/ 2307585 w 6271464"/>
              <a:gd name="connsiteY5" fmla="*/ 8106 h 667417"/>
              <a:gd name="connsiteX6" fmla="*/ 2756521 w 6271464"/>
              <a:gd name="connsiteY6" fmla="*/ 608221 h 667417"/>
              <a:gd name="connsiteX7" fmla="*/ 6271464 w 6271464"/>
              <a:gd name="connsiteY7" fmla="*/ 7971 h 667417"/>
              <a:gd name="connsiteX0" fmla="*/ 0 w 6271464"/>
              <a:gd name="connsiteY0" fmla="*/ 435873 h 667417"/>
              <a:gd name="connsiteX1" fmla="*/ 451313 w 6271464"/>
              <a:gd name="connsiteY1" fmla="*/ 4182 h 667417"/>
              <a:gd name="connsiteX2" fmla="*/ 914400 w 6271464"/>
              <a:gd name="connsiteY2" fmla="*/ 667416 h 667417"/>
              <a:gd name="connsiteX3" fmla="*/ 1377487 w 6271464"/>
              <a:gd name="connsiteY3" fmla="*/ 12031 h 667417"/>
              <a:gd name="connsiteX4" fmla="*/ 1836649 w 6271464"/>
              <a:gd name="connsiteY4" fmla="*/ 663492 h 667417"/>
              <a:gd name="connsiteX5" fmla="*/ 2307585 w 6271464"/>
              <a:gd name="connsiteY5" fmla="*/ 8106 h 667417"/>
              <a:gd name="connsiteX6" fmla="*/ 2756521 w 6271464"/>
              <a:gd name="connsiteY6" fmla="*/ 608221 h 667417"/>
              <a:gd name="connsiteX7" fmla="*/ 6271464 w 6271464"/>
              <a:gd name="connsiteY7" fmla="*/ 7971 h 667417"/>
              <a:gd name="connsiteX0" fmla="*/ 0 w 6271464"/>
              <a:gd name="connsiteY0" fmla="*/ 497803 h 729347"/>
              <a:gd name="connsiteX1" fmla="*/ 451313 w 6271464"/>
              <a:gd name="connsiteY1" fmla="*/ 66112 h 729347"/>
              <a:gd name="connsiteX2" fmla="*/ 914400 w 6271464"/>
              <a:gd name="connsiteY2" fmla="*/ 729346 h 729347"/>
              <a:gd name="connsiteX3" fmla="*/ 1377487 w 6271464"/>
              <a:gd name="connsiteY3" fmla="*/ 73961 h 729347"/>
              <a:gd name="connsiteX4" fmla="*/ 1836649 w 6271464"/>
              <a:gd name="connsiteY4" fmla="*/ 725422 h 729347"/>
              <a:gd name="connsiteX5" fmla="*/ 2307585 w 6271464"/>
              <a:gd name="connsiteY5" fmla="*/ 70036 h 729347"/>
              <a:gd name="connsiteX6" fmla="*/ 2756521 w 6271464"/>
              <a:gd name="connsiteY6" fmla="*/ 670151 h 729347"/>
              <a:gd name="connsiteX7" fmla="*/ 3203612 w 6271464"/>
              <a:gd name="connsiteY7" fmla="*/ 26408 h 729347"/>
              <a:gd name="connsiteX8" fmla="*/ 6271464 w 6271464"/>
              <a:gd name="connsiteY8" fmla="*/ 69901 h 729347"/>
              <a:gd name="connsiteX0" fmla="*/ 0 w 6271464"/>
              <a:gd name="connsiteY0" fmla="*/ 481305 h 712849"/>
              <a:gd name="connsiteX1" fmla="*/ 451313 w 6271464"/>
              <a:gd name="connsiteY1" fmla="*/ 49614 h 712849"/>
              <a:gd name="connsiteX2" fmla="*/ 914400 w 6271464"/>
              <a:gd name="connsiteY2" fmla="*/ 712848 h 712849"/>
              <a:gd name="connsiteX3" fmla="*/ 1377487 w 6271464"/>
              <a:gd name="connsiteY3" fmla="*/ 57463 h 712849"/>
              <a:gd name="connsiteX4" fmla="*/ 1836649 w 6271464"/>
              <a:gd name="connsiteY4" fmla="*/ 708924 h 712849"/>
              <a:gd name="connsiteX5" fmla="*/ 2307585 w 6271464"/>
              <a:gd name="connsiteY5" fmla="*/ 53538 h 712849"/>
              <a:gd name="connsiteX6" fmla="*/ 2756521 w 6271464"/>
              <a:gd name="connsiteY6" fmla="*/ 653653 h 712849"/>
              <a:gd name="connsiteX7" fmla="*/ 3203612 w 6271464"/>
              <a:gd name="connsiteY7" fmla="*/ 9910 h 712849"/>
              <a:gd name="connsiteX8" fmla="*/ 3726620 w 6271464"/>
              <a:gd name="connsiteY8" fmla="*/ 708833 h 712849"/>
              <a:gd name="connsiteX9" fmla="*/ 6271464 w 6271464"/>
              <a:gd name="connsiteY9" fmla="*/ 53403 h 712849"/>
              <a:gd name="connsiteX0" fmla="*/ 0 w 6271464"/>
              <a:gd name="connsiteY0" fmla="*/ 482301 h 718711"/>
              <a:gd name="connsiteX1" fmla="*/ 451313 w 6271464"/>
              <a:gd name="connsiteY1" fmla="*/ 50610 h 718711"/>
              <a:gd name="connsiteX2" fmla="*/ 914400 w 6271464"/>
              <a:gd name="connsiteY2" fmla="*/ 713844 h 718711"/>
              <a:gd name="connsiteX3" fmla="*/ 1377487 w 6271464"/>
              <a:gd name="connsiteY3" fmla="*/ 58459 h 718711"/>
              <a:gd name="connsiteX4" fmla="*/ 1836649 w 6271464"/>
              <a:gd name="connsiteY4" fmla="*/ 709920 h 718711"/>
              <a:gd name="connsiteX5" fmla="*/ 2307585 w 6271464"/>
              <a:gd name="connsiteY5" fmla="*/ 54534 h 718711"/>
              <a:gd name="connsiteX6" fmla="*/ 2756521 w 6271464"/>
              <a:gd name="connsiteY6" fmla="*/ 654649 h 718711"/>
              <a:gd name="connsiteX7" fmla="*/ 3203612 w 6271464"/>
              <a:gd name="connsiteY7" fmla="*/ 10906 h 718711"/>
              <a:gd name="connsiteX8" fmla="*/ 3726620 w 6271464"/>
              <a:gd name="connsiteY8" fmla="*/ 709829 h 718711"/>
              <a:gd name="connsiteX9" fmla="*/ 4182146 w 6271464"/>
              <a:gd name="connsiteY9" fmla="*/ 84476 h 718711"/>
              <a:gd name="connsiteX10" fmla="*/ 6271464 w 6271464"/>
              <a:gd name="connsiteY10" fmla="*/ 54399 h 718711"/>
              <a:gd name="connsiteX0" fmla="*/ 0 w 6271464"/>
              <a:gd name="connsiteY0" fmla="*/ 482301 h 746633"/>
              <a:gd name="connsiteX1" fmla="*/ 451313 w 6271464"/>
              <a:gd name="connsiteY1" fmla="*/ 50610 h 746633"/>
              <a:gd name="connsiteX2" fmla="*/ 914400 w 6271464"/>
              <a:gd name="connsiteY2" fmla="*/ 713844 h 746633"/>
              <a:gd name="connsiteX3" fmla="*/ 1377487 w 6271464"/>
              <a:gd name="connsiteY3" fmla="*/ 58459 h 746633"/>
              <a:gd name="connsiteX4" fmla="*/ 1836649 w 6271464"/>
              <a:gd name="connsiteY4" fmla="*/ 709920 h 746633"/>
              <a:gd name="connsiteX5" fmla="*/ 2307585 w 6271464"/>
              <a:gd name="connsiteY5" fmla="*/ 54534 h 746633"/>
              <a:gd name="connsiteX6" fmla="*/ 2756521 w 6271464"/>
              <a:gd name="connsiteY6" fmla="*/ 654649 h 746633"/>
              <a:gd name="connsiteX7" fmla="*/ 3203612 w 6271464"/>
              <a:gd name="connsiteY7" fmla="*/ 10906 h 746633"/>
              <a:gd name="connsiteX8" fmla="*/ 3726620 w 6271464"/>
              <a:gd name="connsiteY8" fmla="*/ 709829 h 746633"/>
              <a:gd name="connsiteX9" fmla="*/ 4182146 w 6271464"/>
              <a:gd name="connsiteY9" fmla="*/ 84476 h 746633"/>
              <a:gd name="connsiteX10" fmla="*/ 4646104 w 6271464"/>
              <a:gd name="connsiteY10" fmla="*/ 746610 h 746633"/>
              <a:gd name="connsiteX11" fmla="*/ 6271464 w 6271464"/>
              <a:gd name="connsiteY11" fmla="*/ 54399 h 746633"/>
              <a:gd name="connsiteX0" fmla="*/ 0 w 6271464"/>
              <a:gd name="connsiteY0" fmla="*/ 482301 h 753886"/>
              <a:gd name="connsiteX1" fmla="*/ 451313 w 6271464"/>
              <a:gd name="connsiteY1" fmla="*/ 50610 h 753886"/>
              <a:gd name="connsiteX2" fmla="*/ 914400 w 6271464"/>
              <a:gd name="connsiteY2" fmla="*/ 713844 h 753886"/>
              <a:gd name="connsiteX3" fmla="*/ 1377487 w 6271464"/>
              <a:gd name="connsiteY3" fmla="*/ 58459 h 753886"/>
              <a:gd name="connsiteX4" fmla="*/ 1836649 w 6271464"/>
              <a:gd name="connsiteY4" fmla="*/ 709920 h 753886"/>
              <a:gd name="connsiteX5" fmla="*/ 2307585 w 6271464"/>
              <a:gd name="connsiteY5" fmla="*/ 54534 h 753886"/>
              <a:gd name="connsiteX6" fmla="*/ 2756521 w 6271464"/>
              <a:gd name="connsiteY6" fmla="*/ 654649 h 753886"/>
              <a:gd name="connsiteX7" fmla="*/ 3203612 w 6271464"/>
              <a:gd name="connsiteY7" fmla="*/ 10906 h 753886"/>
              <a:gd name="connsiteX8" fmla="*/ 3726620 w 6271464"/>
              <a:gd name="connsiteY8" fmla="*/ 709829 h 753886"/>
              <a:gd name="connsiteX9" fmla="*/ 4182146 w 6271464"/>
              <a:gd name="connsiteY9" fmla="*/ 84476 h 753886"/>
              <a:gd name="connsiteX10" fmla="*/ 4646104 w 6271464"/>
              <a:gd name="connsiteY10" fmla="*/ 746610 h 753886"/>
              <a:gd name="connsiteX11" fmla="*/ 5101630 w 6271464"/>
              <a:gd name="connsiteY11" fmla="*/ 66086 h 753886"/>
              <a:gd name="connsiteX12" fmla="*/ 6271464 w 6271464"/>
              <a:gd name="connsiteY12" fmla="*/ 54399 h 753886"/>
              <a:gd name="connsiteX0" fmla="*/ 0 w 6271464"/>
              <a:gd name="connsiteY0" fmla="*/ 482301 h 753963"/>
              <a:gd name="connsiteX1" fmla="*/ 451313 w 6271464"/>
              <a:gd name="connsiteY1" fmla="*/ 50610 h 753963"/>
              <a:gd name="connsiteX2" fmla="*/ 914400 w 6271464"/>
              <a:gd name="connsiteY2" fmla="*/ 713844 h 753963"/>
              <a:gd name="connsiteX3" fmla="*/ 1377487 w 6271464"/>
              <a:gd name="connsiteY3" fmla="*/ 58459 h 753963"/>
              <a:gd name="connsiteX4" fmla="*/ 1836649 w 6271464"/>
              <a:gd name="connsiteY4" fmla="*/ 709920 h 753963"/>
              <a:gd name="connsiteX5" fmla="*/ 2307585 w 6271464"/>
              <a:gd name="connsiteY5" fmla="*/ 54534 h 753963"/>
              <a:gd name="connsiteX6" fmla="*/ 2756521 w 6271464"/>
              <a:gd name="connsiteY6" fmla="*/ 654649 h 753963"/>
              <a:gd name="connsiteX7" fmla="*/ 3203612 w 6271464"/>
              <a:gd name="connsiteY7" fmla="*/ 10906 h 753963"/>
              <a:gd name="connsiteX8" fmla="*/ 3726620 w 6271464"/>
              <a:gd name="connsiteY8" fmla="*/ 709829 h 753963"/>
              <a:gd name="connsiteX9" fmla="*/ 4182146 w 6271464"/>
              <a:gd name="connsiteY9" fmla="*/ 84476 h 753963"/>
              <a:gd name="connsiteX10" fmla="*/ 4646104 w 6271464"/>
              <a:gd name="connsiteY10" fmla="*/ 746610 h 753963"/>
              <a:gd name="connsiteX11" fmla="*/ 5101630 w 6271464"/>
              <a:gd name="connsiteY11" fmla="*/ 66086 h 753963"/>
              <a:gd name="connsiteX12" fmla="*/ 5565591 w 6271464"/>
              <a:gd name="connsiteY12" fmla="*/ 746602 h 753963"/>
              <a:gd name="connsiteX13" fmla="*/ 6271464 w 6271464"/>
              <a:gd name="connsiteY13" fmla="*/ 54399 h 753963"/>
              <a:gd name="connsiteX0" fmla="*/ 0 w 6271464"/>
              <a:gd name="connsiteY0" fmla="*/ 482301 h 753963"/>
              <a:gd name="connsiteX1" fmla="*/ 451313 w 6271464"/>
              <a:gd name="connsiteY1" fmla="*/ 50610 h 753963"/>
              <a:gd name="connsiteX2" fmla="*/ 914400 w 6271464"/>
              <a:gd name="connsiteY2" fmla="*/ 713844 h 753963"/>
              <a:gd name="connsiteX3" fmla="*/ 1377487 w 6271464"/>
              <a:gd name="connsiteY3" fmla="*/ 58459 h 753963"/>
              <a:gd name="connsiteX4" fmla="*/ 1836649 w 6271464"/>
              <a:gd name="connsiteY4" fmla="*/ 709920 h 753963"/>
              <a:gd name="connsiteX5" fmla="*/ 2307585 w 6271464"/>
              <a:gd name="connsiteY5" fmla="*/ 54534 h 753963"/>
              <a:gd name="connsiteX6" fmla="*/ 2756521 w 6271464"/>
              <a:gd name="connsiteY6" fmla="*/ 654649 h 753963"/>
              <a:gd name="connsiteX7" fmla="*/ 3203612 w 6271464"/>
              <a:gd name="connsiteY7" fmla="*/ 10906 h 753963"/>
              <a:gd name="connsiteX8" fmla="*/ 3726620 w 6271464"/>
              <a:gd name="connsiteY8" fmla="*/ 709829 h 753963"/>
              <a:gd name="connsiteX9" fmla="*/ 4182146 w 6271464"/>
              <a:gd name="connsiteY9" fmla="*/ 84476 h 753963"/>
              <a:gd name="connsiteX10" fmla="*/ 4646104 w 6271464"/>
              <a:gd name="connsiteY10" fmla="*/ 746610 h 753963"/>
              <a:gd name="connsiteX11" fmla="*/ 5101630 w 6271464"/>
              <a:gd name="connsiteY11" fmla="*/ 66086 h 753963"/>
              <a:gd name="connsiteX12" fmla="*/ 5565591 w 6271464"/>
              <a:gd name="connsiteY12" fmla="*/ 746602 h 753963"/>
              <a:gd name="connsiteX13" fmla="*/ 6271464 w 6271464"/>
              <a:gd name="connsiteY13" fmla="*/ 54399 h 753963"/>
              <a:gd name="connsiteX0" fmla="*/ 0 w 6271464"/>
              <a:gd name="connsiteY0" fmla="*/ 482301 h 753963"/>
              <a:gd name="connsiteX1" fmla="*/ 451313 w 6271464"/>
              <a:gd name="connsiteY1" fmla="*/ 50610 h 753963"/>
              <a:gd name="connsiteX2" fmla="*/ 914400 w 6271464"/>
              <a:gd name="connsiteY2" fmla="*/ 713844 h 753963"/>
              <a:gd name="connsiteX3" fmla="*/ 1377487 w 6271464"/>
              <a:gd name="connsiteY3" fmla="*/ 58459 h 753963"/>
              <a:gd name="connsiteX4" fmla="*/ 1836649 w 6271464"/>
              <a:gd name="connsiteY4" fmla="*/ 709920 h 753963"/>
              <a:gd name="connsiteX5" fmla="*/ 2307585 w 6271464"/>
              <a:gd name="connsiteY5" fmla="*/ 54534 h 753963"/>
              <a:gd name="connsiteX6" fmla="*/ 2756521 w 6271464"/>
              <a:gd name="connsiteY6" fmla="*/ 654649 h 753963"/>
              <a:gd name="connsiteX7" fmla="*/ 3203612 w 6271464"/>
              <a:gd name="connsiteY7" fmla="*/ 10906 h 753963"/>
              <a:gd name="connsiteX8" fmla="*/ 3726620 w 6271464"/>
              <a:gd name="connsiteY8" fmla="*/ 709829 h 753963"/>
              <a:gd name="connsiteX9" fmla="*/ 4182146 w 6271464"/>
              <a:gd name="connsiteY9" fmla="*/ 84476 h 753963"/>
              <a:gd name="connsiteX10" fmla="*/ 4646104 w 6271464"/>
              <a:gd name="connsiteY10" fmla="*/ 746610 h 753963"/>
              <a:gd name="connsiteX11" fmla="*/ 5101630 w 6271464"/>
              <a:gd name="connsiteY11" fmla="*/ 66086 h 753963"/>
              <a:gd name="connsiteX12" fmla="*/ 5565591 w 6271464"/>
              <a:gd name="connsiteY12" fmla="*/ 746602 h 753963"/>
              <a:gd name="connsiteX13" fmla="*/ 6271464 w 6271464"/>
              <a:gd name="connsiteY13" fmla="*/ 54399 h 753963"/>
              <a:gd name="connsiteX0" fmla="*/ 0 w 6271464"/>
              <a:gd name="connsiteY0" fmla="*/ 482301 h 753963"/>
              <a:gd name="connsiteX1" fmla="*/ 451313 w 6271464"/>
              <a:gd name="connsiteY1" fmla="*/ 50610 h 753963"/>
              <a:gd name="connsiteX2" fmla="*/ 914400 w 6271464"/>
              <a:gd name="connsiteY2" fmla="*/ 713844 h 753963"/>
              <a:gd name="connsiteX3" fmla="*/ 1377487 w 6271464"/>
              <a:gd name="connsiteY3" fmla="*/ 58459 h 753963"/>
              <a:gd name="connsiteX4" fmla="*/ 1836649 w 6271464"/>
              <a:gd name="connsiteY4" fmla="*/ 709920 h 753963"/>
              <a:gd name="connsiteX5" fmla="*/ 2307585 w 6271464"/>
              <a:gd name="connsiteY5" fmla="*/ 54534 h 753963"/>
              <a:gd name="connsiteX6" fmla="*/ 2756521 w 6271464"/>
              <a:gd name="connsiteY6" fmla="*/ 654649 h 753963"/>
              <a:gd name="connsiteX7" fmla="*/ 3203612 w 6271464"/>
              <a:gd name="connsiteY7" fmla="*/ 10906 h 753963"/>
              <a:gd name="connsiteX8" fmla="*/ 3726620 w 6271464"/>
              <a:gd name="connsiteY8" fmla="*/ 709829 h 753963"/>
              <a:gd name="connsiteX9" fmla="*/ 4182146 w 6271464"/>
              <a:gd name="connsiteY9" fmla="*/ 84476 h 753963"/>
              <a:gd name="connsiteX10" fmla="*/ 4646104 w 6271464"/>
              <a:gd name="connsiteY10" fmla="*/ 746610 h 753963"/>
              <a:gd name="connsiteX11" fmla="*/ 5101630 w 6271464"/>
              <a:gd name="connsiteY11" fmla="*/ 66086 h 753963"/>
              <a:gd name="connsiteX12" fmla="*/ 5565591 w 6271464"/>
              <a:gd name="connsiteY12" fmla="*/ 746602 h 753963"/>
              <a:gd name="connsiteX13" fmla="*/ 6271464 w 6271464"/>
              <a:gd name="connsiteY13" fmla="*/ 54399 h 753963"/>
              <a:gd name="connsiteX0" fmla="*/ 0 w 6271464"/>
              <a:gd name="connsiteY0" fmla="*/ 482301 h 753963"/>
              <a:gd name="connsiteX1" fmla="*/ 451313 w 6271464"/>
              <a:gd name="connsiteY1" fmla="*/ 50610 h 753963"/>
              <a:gd name="connsiteX2" fmla="*/ 914400 w 6271464"/>
              <a:gd name="connsiteY2" fmla="*/ 713844 h 753963"/>
              <a:gd name="connsiteX3" fmla="*/ 1377487 w 6271464"/>
              <a:gd name="connsiteY3" fmla="*/ 58459 h 753963"/>
              <a:gd name="connsiteX4" fmla="*/ 1836649 w 6271464"/>
              <a:gd name="connsiteY4" fmla="*/ 709920 h 753963"/>
              <a:gd name="connsiteX5" fmla="*/ 2307585 w 6271464"/>
              <a:gd name="connsiteY5" fmla="*/ 54534 h 753963"/>
              <a:gd name="connsiteX6" fmla="*/ 2756521 w 6271464"/>
              <a:gd name="connsiteY6" fmla="*/ 654649 h 753963"/>
              <a:gd name="connsiteX7" fmla="*/ 3203612 w 6271464"/>
              <a:gd name="connsiteY7" fmla="*/ 10906 h 753963"/>
              <a:gd name="connsiteX8" fmla="*/ 3726620 w 6271464"/>
              <a:gd name="connsiteY8" fmla="*/ 709829 h 753963"/>
              <a:gd name="connsiteX9" fmla="*/ 4182146 w 6271464"/>
              <a:gd name="connsiteY9" fmla="*/ 84476 h 753963"/>
              <a:gd name="connsiteX10" fmla="*/ 4646104 w 6271464"/>
              <a:gd name="connsiteY10" fmla="*/ 746610 h 753963"/>
              <a:gd name="connsiteX11" fmla="*/ 5101630 w 6271464"/>
              <a:gd name="connsiteY11" fmla="*/ 66086 h 753963"/>
              <a:gd name="connsiteX12" fmla="*/ 5565591 w 6271464"/>
              <a:gd name="connsiteY12" fmla="*/ 746602 h 753963"/>
              <a:gd name="connsiteX13" fmla="*/ 6271464 w 6271464"/>
              <a:gd name="connsiteY13" fmla="*/ 54399 h 753963"/>
              <a:gd name="connsiteX0" fmla="*/ 0 w 6271464"/>
              <a:gd name="connsiteY0" fmla="*/ 482301 h 753963"/>
              <a:gd name="connsiteX1" fmla="*/ 451313 w 6271464"/>
              <a:gd name="connsiteY1" fmla="*/ 50610 h 753963"/>
              <a:gd name="connsiteX2" fmla="*/ 914400 w 6271464"/>
              <a:gd name="connsiteY2" fmla="*/ 713844 h 753963"/>
              <a:gd name="connsiteX3" fmla="*/ 1377487 w 6271464"/>
              <a:gd name="connsiteY3" fmla="*/ 58459 h 753963"/>
              <a:gd name="connsiteX4" fmla="*/ 1836649 w 6271464"/>
              <a:gd name="connsiteY4" fmla="*/ 709920 h 753963"/>
              <a:gd name="connsiteX5" fmla="*/ 2307585 w 6271464"/>
              <a:gd name="connsiteY5" fmla="*/ 54534 h 753963"/>
              <a:gd name="connsiteX6" fmla="*/ 2756521 w 6271464"/>
              <a:gd name="connsiteY6" fmla="*/ 654649 h 753963"/>
              <a:gd name="connsiteX7" fmla="*/ 3203612 w 6271464"/>
              <a:gd name="connsiteY7" fmla="*/ 10906 h 753963"/>
              <a:gd name="connsiteX8" fmla="*/ 3726620 w 6271464"/>
              <a:gd name="connsiteY8" fmla="*/ 709829 h 753963"/>
              <a:gd name="connsiteX9" fmla="*/ 4182146 w 6271464"/>
              <a:gd name="connsiteY9" fmla="*/ 84476 h 753963"/>
              <a:gd name="connsiteX10" fmla="*/ 4646104 w 6271464"/>
              <a:gd name="connsiteY10" fmla="*/ 746610 h 753963"/>
              <a:gd name="connsiteX11" fmla="*/ 5101630 w 6271464"/>
              <a:gd name="connsiteY11" fmla="*/ 66086 h 753963"/>
              <a:gd name="connsiteX12" fmla="*/ 5565591 w 6271464"/>
              <a:gd name="connsiteY12" fmla="*/ 746602 h 753963"/>
              <a:gd name="connsiteX13" fmla="*/ 6271464 w 6271464"/>
              <a:gd name="connsiteY13" fmla="*/ 54399 h 753963"/>
              <a:gd name="connsiteX0" fmla="*/ 0 w 6271464"/>
              <a:gd name="connsiteY0" fmla="*/ 482301 h 753963"/>
              <a:gd name="connsiteX1" fmla="*/ 451313 w 6271464"/>
              <a:gd name="connsiteY1" fmla="*/ 50610 h 753963"/>
              <a:gd name="connsiteX2" fmla="*/ 914400 w 6271464"/>
              <a:gd name="connsiteY2" fmla="*/ 713844 h 753963"/>
              <a:gd name="connsiteX3" fmla="*/ 1377487 w 6271464"/>
              <a:gd name="connsiteY3" fmla="*/ 58459 h 753963"/>
              <a:gd name="connsiteX4" fmla="*/ 1836649 w 6271464"/>
              <a:gd name="connsiteY4" fmla="*/ 709920 h 753963"/>
              <a:gd name="connsiteX5" fmla="*/ 2307585 w 6271464"/>
              <a:gd name="connsiteY5" fmla="*/ 54534 h 753963"/>
              <a:gd name="connsiteX6" fmla="*/ 2756521 w 6271464"/>
              <a:gd name="connsiteY6" fmla="*/ 654649 h 753963"/>
              <a:gd name="connsiteX7" fmla="*/ 3203612 w 6271464"/>
              <a:gd name="connsiteY7" fmla="*/ 10906 h 753963"/>
              <a:gd name="connsiteX8" fmla="*/ 3726620 w 6271464"/>
              <a:gd name="connsiteY8" fmla="*/ 709829 h 753963"/>
              <a:gd name="connsiteX9" fmla="*/ 4182146 w 6271464"/>
              <a:gd name="connsiteY9" fmla="*/ 84476 h 753963"/>
              <a:gd name="connsiteX10" fmla="*/ 4646104 w 6271464"/>
              <a:gd name="connsiteY10" fmla="*/ 746610 h 753963"/>
              <a:gd name="connsiteX11" fmla="*/ 5101630 w 6271464"/>
              <a:gd name="connsiteY11" fmla="*/ 66086 h 753963"/>
              <a:gd name="connsiteX12" fmla="*/ 5565591 w 6271464"/>
              <a:gd name="connsiteY12" fmla="*/ 746602 h 753963"/>
              <a:gd name="connsiteX13" fmla="*/ 6271464 w 6271464"/>
              <a:gd name="connsiteY13" fmla="*/ 54399 h 753963"/>
              <a:gd name="connsiteX0" fmla="*/ 0 w 6271464"/>
              <a:gd name="connsiteY0" fmla="*/ 482301 h 753963"/>
              <a:gd name="connsiteX1" fmla="*/ 451313 w 6271464"/>
              <a:gd name="connsiteY1" fmla="*/ 50610 h 753963"/>
              <a:gd name="connsiteX2" fmla="*/ 914400 w 6271464"/>
              <a:gd name="connsiteY2" fmla="*/ 713844 h 753963"/>
              <a:gd name="connsiteX3" fmla="*/ 1377487 w 6271464"/>
              <a:gd name="connsiteY3" fmla="*/ 58459 h 753963"/>
              <a:gd name="connsiteX4" fmla="*/ 1836649 w 6271464"/>
              <a:gd name="connsiteY4" fmla="*/ 709920 h 753963"/>
              <a:gd name="connsiteX5" fmla="*/ 2307585 w 6271464"/>
              <a:gd name="connsiteY5" fmla="*/ 54534 h 753963"/>
              <a:gd name="connsiteX6" fmla="*/ 2756521 w 6271464"/>
              <a:gd name="connsiteY6" fmla="*/ 654649 h 753963"/>
              <a:gd name="connsiteX7" fmla="*/ 3203612 w 6271464"/>
              <a:gd name="connsiteY7" fmla="*/ 10906 h 753963"/>
              <a:gd name="connsiteX8" fmla="*/ 3726620 w 6271464"/>
              <a:gd name="connsiteY8" fmla="*/ 709829 h 753963"/>
              <a:gd name="connsiteX9" fmla="*/ 4182146 w 6271464"/>
              <a:gd name="connsiteY9" fmla="*/ 84476 h 753963"/>
              <a:gd name="connsiteX10" fmla="*/ 4646104 w 6271464"/>
              <a:gd name="connsiteY10" fmla="*/ 746610 h 753963"/>
              <a:gd name="connsiteX11" fmla="*/ 5101630 w 6271464"/>
              <a:gd name="connsiteY11" fmla="*/ 66086 h 753963"/>
              <a:gd name="connsiteX12" fmla="*/ 5565591 w 6271464"/>
              <a:gd name="connsiteY12" fmla="*/ 746602 h 753963"/>
              <a:gd name="connsiteX13" fmla="*/ 6271464 w 6271464"/>
              <a:gd name="connsiteY13" fmla="*/ 54399 h 753963"/>
              <a:gd name="connsiteX0" fmla="*/ 0 w 6271464"/>
              <a:gd name="connsiteY0" fmla="*/ 482301 h 753963"/>
              <a:gd name="connsiteX1" fmla="*/ 451313 w 6271464"/>
              <a:gd name="connsiteY1" fmla="*/ 50610 h 753963"/>
              <a:gd name="connsiteX2" fmla="*/ 914400 w 6271464"/>
              <a:gd name="connsiteY2" fmla="*/ 713844 h 753963"/>
              <a:gd name="connsiteX3" fmla="*/ 1377487 w 6271464"/>
              <a:gd name="connsiteY3" fmla="*/ 58459 h 753963"/>
              <a:gd name="connsiteX4" fmla="*/ 1836649 w 6271464"/>
              <a:gd name="connsiteY4" fmla="*/ 709920 h 753963"/>
              <a:gd name="connsiteX5" fmla="*/ 2307585 w 6271464"/>
              <a:gd name="connsiteY5" fmla="*/ 54534 h 753963"/>
              <a:gd name="connsiteX6" fmla="*/ 2756521 w 6271464"/>
              <a:gd name="connsiteY6" fmla="*/ 654649 h 753963"/>
              <a:gd name="connsiteX7" fmla="*/ 3203612 w 6271464"/>
              <a:gd name="connsiteY7" fmla="*/ 10906 h 753963"/>
              <a:gd name="connsiteX8" fmla="*/ 3726620 w 6271464"/>
              <a:gd name="connsiteY8" fmla="*/ 709829 h 753963"/>
              <a:gd name="connsiteX9" fmla="*/ 4182146 w 6271464"/>
              <a:gd name="connsiteY9" fmla="*/ 84476 h 753963"/>
              <a:gd name="connsiteX10" fmla="*/ 4646104 w 6271464"/>
              <a:gd name="connsiteY10" fmla="*/ 746610 h 753963"/>
              <a:gd name="connsiteX11" fmla="*/ 5101630 w 6271464"/>
              <a:gd name="connsiteY11" fmla="*/ 66086 h 753963"/>
              <a:gd name="connsiteX12" fmla="*/ 5565591 w 6271464"/>
              <a:gd name="connsiteY12" fmla="*/ 746602 h 753963"/>
              <a:gd name="connsiteX13" fmla="*/ 6271464 w 6271464"/>
              <a:gd name="connsiteY13" fmla="*/ 54399 h 753963"/>
              <a:gd name="connsiteX0" fmla="*/ 0 w 6271464"/>
              <a:gd name="connsiteY0" fmla="*/ 482301 h 753963"/>
              <a:gd name="connsiteX1" fmla="*/ 451313 w 6271464"/>
              <a:gd name="connsiteY1" fmla="*/ 50610 h 753963"/>
              <a:gd name="connsiteX2" fmla="*/ 914400 w 6271464"/>
              <a:gd name="connsiteY2" fmla="*/ 713844 h 753963"/>
              <a:gd name="connsiteX3" fmla="*/ 1377487 w 6271464"/>
              <a:gd name="connsiteY3" fmla="*/ 58459 h 753963"/>
              <a:gd name="connsiteX4" fmla="*/ 1836649 w 6271464"/>
              <a:gd name="connsiteY4" fmla="*/ 709920 h 753963"/>
              <a:gd name="connsiteX5" fmla="*/ 2307585 w 6271464"/>
              <a:gd name="connsiteY5" fmla="*/ 54534 h 753963"/>
              <a:gd name="connsiteX6" fmla="*/ 2756521 w 6271464"/>
              <a:gd name="connsiteY6" fmla="*/ 654649 h 753963"/>
              <a:gd name="connsiteX7" fmla="*/ 3203612 w 6271464"/>
              <a:gd name="connsiteY7" fmla="*/ 10906 h 753963"/>
              <a:gd name="connsiteX8" fmla="*/ 3726620 w 6271464"/>
              <a:gd name="connsiteY8" fmla="*/ 709829 h 753963"/>
              <a:gd name="connsiteX9" fmla="*/ 4182146 w 6271464"/>
              <a:gd name="connsiteY9" fmla="*/ 84476 h 753963"/>
              <a:gd name="connsiteX10" fmla="*/ 4646104 w 6271464"/>
              <a:gd name="connsiteY10" fmla="*/ 746610 h 753963"/>
              <a:gd name="connsiteX11" fmla="*/ 5101630 w 6271464"/>
              <a:gd name="connsiteY11" fmla="*/ 66086 h 753963"/>
              <a:gd name="connsiteX12" fmla="*/ 5565591 w 6271464"/>
              <a:gd name="connsiteY12" fmla="*/ 746602 h 753963"/>
              <a:gd name="connsiteX13" fmla="*/ 6271464 w 6271464"/>
              <a:gd name="connsiteY13" fmla="*/ 54399 h 753963"/>
              <a:gd name="connsiteX0" fmla="*/ 0 w 6271464"/>
              <a:gd name="connsiteY0" fmla="*/ 471403 h 743065"/>
              <a:gd name="connsiteX1" fmla="*/ 451313 w 6271464"/>
              <a:gd name="connsiteY1" fmla="*/ 39712 h 743065"/>
              <a:gd name="connsiteX2" fmla="*/ 914400 w 6271464"/>
              <a:gd name="connsiteY2" fmla="*/ 702946 h 743065"/>
              <a:gd name="connsiteX3" fmla="*/ 1377487 w 6271464"/>
              <a:gd name="connsiteY3" fmla="*/ 47561 h 743065"/>
              <a:gd name="connsiteX4" fmla="*/ 1836649 w 6271464"/>
              <a:gd name="connsiteY4" fmla="*/ 699022 h 743065"/>
              <a:gd name="connsiteX5" fmla="*/ 2307585 w 6271464"/>
              <a:gd name="connsiteY5" fmla="*/ 43636 h 743065"/>
              <a:gd name="connsiteX6" fmla="*/ 2756521 w 6271464"/>
              <a:gd name="connsiteY6" fmla="*/ 643751 h 743065"/>
              <a:gd name="connsiteX7" fmla="*/ 3203612 w 6271464"/>
              <a:gd name="connsiteY7" fmla="*/ 8 h 743065"/>
              <a:gd name="connsiteX8" fmla="*/ 3726620 w 6271464"/>
              <a:gd name="connsiteY8" fmla="*/ 698931 h 743065"/>
              <a:gd name="connsiteX9" fmla="*/ 4182146 w 6271464"/>
              <a:gd name="connsiteY9" fmla="*/ 73578 h 743065"/>
              <a:gd name="connsiteX10" fmla="*/ 4646104 w 6271464"/>
              <a:gd name="connsiteY10" fmla="*/ 735712 h 743065"/>
              <a:gd name="connsiteX11" fmla="*/ 5101630 w 6271464"/>
              <a:gd name="connsiteY11" fmla="*/ 55188 h 743065"/>
              <a:gd name="connsiteX12" fmla="*/ 5565591 w 6271464"/>
              <a:gd name="connsiteY12" fmla="*/ 735704 h 743065"/>
              <a:gd name="connsiteX13" fmla="*/ 6271464 w 6271464"/>
              <a:gd name="connsiteY13" fmla="*/ 43501 h 743065"/>
              <a:gd name="connsiteX0" fmla="*/ 0 w 6271464"/>
              <a:gd name="connsiteY0" fmla="*/ 471403 h 743065"/>
              <a:gd name="connsiteX1" fmla="*/ 451313 w 6271464"/>
              <a:gd name="connsiteY1" fmla="*/ 39712 h 743065"/>
              <a:gd name="connsiteX2" fmla="*/ 914400 w 6271464"/>
              <a:gd name="connsiteY2" fmla="*/ 702946 h 743065"/>
              <a:gd name="connsiteX3" fmla="*/ 1377487 w 6271464"/>
              <a:gd name="connsiteY3" fmla="*/ 47561 h 743065"/>
              <a:gd name="connsiteX4" fmla="*/ 1836649 w 6271464"/>
              <a:gd name="connsiteY4" fmla="*/ 699022 h 743065"/>
              <a:gd name="connsiteX5" fmla="*/ 2307585 w 6271464"/>
              <a:gd name="connsiteY5" fmla="*/ 43636 h 743065"/>
              <a:gd name="connsiteX6" fmla="*/ 2756521 w 6271464"/>
              <a:gd name="connsiteY6" fmla="*/ 643751 h 743065"/>
              <a:gd name="connsiteX7" fmla="*/ 3203612 w 6271464"/>
              <a:gd name="connsiteY7" fmla="*/ 8 h 743065"/>
              <a:gd name="connsiteX8" fmla="*/ 3726620 w 6271464"/>
              <a:gd name="connsiteY8" fmla="*/ 698931 h 743065"/>
              <a:gd name="connsiteX9" fmla="*/ 4182146 w 6271464"/>
              <a:gd name="connsiteY9" fmla="*/ 73578 h 743065"/>
              <a:gd name="connsiteX10" fmla="*/ 4646104 w 6271464"/>
              <a:gd name="connsiteY10" fmla="*/ 735712 h 743065"/>
              <a:gd name="connsiteX11" fmla="*/ 5101630 w 6271464"/>
              <a:gd name="connsiteY11" fmla="*/ 55188 h 743065"/>
              <a:gd name="connsiteX12" fmla="*/ 5565591 w 6271464"/>
              <a:gd name="connsiteY12" fmla="*/ 735704 h 743065"/>
              <a:gd name="connsiteX13" fmla="*/ 6271464 w 6271464"/>
              <a:gd name="connsiteY13" fmla="*/ 43501 h 743065"/>
              <a:gd name="connsiteX0" fmla="*/ 0 w 6271464"/>
              <a:gd name="connsiteY0" fmla="*/ 471403 h 743065"/>
              <a:gd name="connsiteX1" fmla="*/ 451313 w 6271464"/>
              <a:gd name="connsiteY1" fmla="*/ 39712 h 743065"/>
              <a:gd name="connsiteX2" fmla="*/ 914400 w 6271464"/>
              <a:gd name="connsiteY2" fmla="*/ 702946 h 743065"/>
              <a:gd name="connsiteX3" fmla="*/ 1377487 w 6271464"/>
              <a:gd name="connsiteY3" fmla="*/ 47561 h 743065"/>
              <a:gd name="connsiteX4" fmla="*/ 1836649 w 6271464"/>
              <a:gd name="connsiteY4" fmla="*/ 699022 h 743065"/>
              <a:gd name="connsiteX5" fmla="*/ 2307585 w 6271464"/>
              <a:gd name="connsiteY5" fmla="*/ 43636 h 743065"/>
              <a:gd name="connsiteX6" fmla="*/ 2756521 w 6271464"/>
              <a:gd name="connsiteY6" fmla="*/ 643751 h 743065"/>
              <a:gd name="connsiteX7" fmla="*/ 3203612 w 6271464"/>
              <a:gd name="connsiteY7" fmla="*/ 8 h 743065"/>
              <a:gd name="connsiteX8" fmla="*/ 3726620 w 6271464"/>
              <a:gd name="connsiteY8" fmla="*/ 698931 h 743065"/>
              <a:gd name="connsiteX9" fmla="*/ 4182146 w 6271464"/>
              <a:gd name="connsiteY9" fmla="*/ 73578 h 743065"/>
              <a:gd name="connsiteX10" fmla="*/ 4646104 w 6271464"/>
              <a:gd name="connsiteY10" fmla="*/ 735712 h 743065"/>
              <a:gd name="connsiteX11" fmla="*/ 5101630 w 6271464"/>
              <a:gd name="connsiteY11" fmla="*/ 55188 h 743065"/>
              <a:gd name="connsiteX12" fmla="*/ 5565591 w 6271464"/>
              <a:gd name="connsiteY12" fmla="*/ 735704 h 743065"/>
              <a:gd name="connsiteX13" fmla="*/ 6271464 w 6271464"/>
              <a:gd name="connsiteY13" fmla="*/ 43501 h 743065"/>
              <a:gd name="connsiteX0" fmla="*/ 0 w 6271464"/>
              <a:gd name="connsiteY0" fmla="*/ 471403 h 735820"/>
              <a:gd name="connsiteX1" fmla="*/ 451313 w 6271464"/>
              <a:gd name="connsiteY1" fmla="*/ 39712 h 735820"/>
              <a:gd name="connsiteX2" fmla="*/ 914400 w 6271464"/>
              <a:gd name="connsiteY2" fmla="*/ 702946 h 735820"/>
              <a:gd name="connsiteX3" fmla="*/ 1377487 w 6271464"/>
              <a:gd name="connsiteY3" fmla="*/ 47561 h 735820"/>
              <a:gd name="connsiteX4" fmla="*/ 1836649 w 6271464"/>
              <a:gd name="connsiteY4" fmla="*/ 699022 h 735820"/>
              <a:gd name="connsiteX5" fmla="*/ 2307585 w 6271464"/>
              <a:gd name="connsiteY5" fmla="*/ 43636 h 735820"/>
              <a:gd name="connsiteX6" fmla="*/ 2756521 w 6271464"/>
              <a:gd name="connsiteY6" fmla="*/ 643751 h 735820"/>
              <a:gd name="connsiteX7" fmla="*/ 3203612 w 6271464"/>
              <a:gd name="connsiteY7" fmla="*/ 8 h 735820"/>
              <a:gd name="connsiteX8" fmla="*/ 3726620 w 6271464"/>
              <a:gd name="connsiteY8" fmla="*/ 698931 h 735820"/>
              <a:gd name="connsiteX9" fmla="*/ 4182146 w 6271464"/>
              <a:gd name="connsiteY9" fmla="*/ 73578 h 735820"/>
              <a:gd name="connsiteX10" fmla="*/ 4646104 w 6271464"/>
              <a:gd name="connsiteY10" fmla="*/ 735712 h 735820"/>
              <a:gd name="connsiteX11" fmla="*/ 5101630 w 6271464"/>
              <a:gd name="connsiteY11" fmla="*/ 55188 h 735820"/>
              <a:gd name="connsiteX12" fmla="*/ 5565591 w 6271464"/>
              <a:gd name="connsiteY12" fmla="*/ 735704 h 735820"/>
              <a:gd name="connsiteX13" fmla="*/ 6271464 w 6271464"/>
              <a:gd name="connsiteY13" fmla="*/ 43501 h 735820"/>
              <a:gd name="connsiteX0" fmla="*/ 0 w 6271464"/>
              <a:gd name="connsiteY0" fmla="*/ 471403 h 735797"/>
              <a:gd name="connsiteX1" fmla="*/ 451313 w 6271464"/>
              <a:gd name="connsiteY1" fmla="*/ 39712 h 735797"/>
              <a:gd name="connsiteX2" fmla="*/ 914400 w 6271464"/>
              <a:gd name="connsiteY2" fmla="*/ 702946 h 735797"/>
              <a:gd name="connsiteX3" fmla="*/ 1377487 w 6271464"/>
              <a:gd name="connsiteY3" fmla="*/ 47561 h 735797"/>
              <a:gd name="connsiteX4" fmla="*/ 1836649 w 6271464"/>
              <a:gd name="connsiteY4" fmla="*/ 699022 h 735797"/>
              <a:gd name="connsiteX5" fmla="*/ 2307585 w 6271464"/>
              <a:gd name="connsiteY5" fmla="*/ 43636 h 735797"/>
              <a:gd name="connsiteX6" fmla="*/ 2756521 w 6271464"/>
              <a:gd name="connsiteY6" fmla="*/ 643751 h 735797"/>
              <a:gd name="connsiteX7" fmla="*/ 3203612 w 6271464"/>
              <a:gd name="connsiteY7" fmla="*/ 8 h 735797"/>
              <a:gd name="connsiteX8" fmla="*/ 3726620 w 6271464"/>
              <a:gd name="connsiteY8" fmla="*/ 698931 h 735797"/>
              <a:gd name="connsiteX9" fmla="*/ 4182146 w 6271464"/>
              <a:gd name="connsiteY9" fmla="*/ 73578 h 735797"/>
              <a:gd name="connsiteX10" fmla="*/ 4646104 w 6271464"/>
              <a:gd name="connsiteY10" fmla="*/ 735712 h 735797"/>
              <a:gd name="connsiteX11" fmla="*/ 5101630 w 6271464"/>
              <a:gd name="connsiteY11" fmla="*/ 55188 h 735797"/>
              <a:gd name="connsiteX12" fmla="*/ 5565591 w 6271464"/>
              <a:gd name="connsiteY12" fmla="*/ 735704 h 735797"/>
              <a:gd name="connsiteX13" fmla="*/ 6271464 w 6271464"/>
              <a:gd name="connsiteY13" fmla="*/ 43501 h 735797"/>
              <a:gd name="connsiteX0" fmla="*/ 0 w 6271464"/>
              <a:gd name="connsiteY0" fmla="*/ 471403 h 735797"/>
              <a:gd name="connsiteX1" fmla="*/ 451313 w 6271464"/>
              <a:gd name="connsiteY1" fmla="*/ 39712 h 735797"/>
              <a:gd name="connsiteX2" fmla="*/ 914400 w 6271464"/>
              <a:gd name="connsiteY2" fmla="*/ 702946 h 735797"/>
              <a:gd name="connsiteX3" fmla="*/ 1377487 w 6271464"/>
              <a:gd name="connsiteY3" fmla="*/ 47561 h 735797"/>
              <a:gd name="connsiteX4" fmla="*/ 1836649 w 6271464"/>
              <a:gd name="connsiteY4" fmla="*/ 699022 h 735797"/>
              <a:gd name="connsiteX5" fmla="*/ 2307585 w 6271464"/>
              <a:gd name="connsiteY5" fmla="*/ 43636 h 735797"/>
              <a:gd name="connsiteX6" fmla="*/ 2756521 w 6271464"/>
              <a:gd name="connsiteY6" fmla="*/ 643751 h 735797"/>
              <a:gd name="connsiteX7" fmla="*/ 3203612 w 6271464"/>
              <a:gd name="connsiteY7" fmla="*/ 8 h 735797"/>
              <a:gd name="connsiteX8" fmla="*/ 3726620 w 6271464"/>
              <a:gd name="connsiteY8" fmla="*/ 698931 h 735797"/>
              <a:gd name="connsiteX9" fmla="*/ 4182146 w 6271464"/>
              <a:gd name="connsiteY9" fmla="*/ 73578 h 735797"/>
              <a:gd name="connsiteX10" fmla="*/ 4646104 w 6271464"/>
              <a:gd name="connsiteY10" fmla="*/ 735712 h 735797"/>
              <a:gd name="connsiteX11" fmla="*/ 5101630 w 6271464"/>
              <a:gd name="connsiteY11" fmla="*/ 55188 h 735797"/>
              <a:gd name="connsiteX12" fmla="*/ 5565591 w 6271464"/>
              <a:gd name="connsiteY12" fmla="*/ 735704 h 735797"/>
              <a:gd name="connsiteX13" fmla="*/ 6271464 w 6271464"/>
              <a:gd name="connsiteY13" fmla="*/ 43501 h 735797"/>
              <a:gd name="connsiteX0" fmla="*/ 0 w 6271464"/>
              <a:gd name="connsiteY0" fmla="*/ 471403 h 735797"/>
              <a:gd name="connsiteX1" fmla="*/ 451313 w 6271464"/>
              <a:gd name="connsiteY1" fmla="*/ 39712 h 735797"/>
              <a:gd name="connsiteX2" fmla="*/ 914400 w 6271464"/>
              <a:gd name="connsiteY2" fmla="*/ 702946 h 735797"/>
              <a:gd name="connsiteX3" fmla="*/ 1377487 w 6271464"/>
              <a:gd name="connsiteY3" fmla="*/ 47561 h 735797"/>
              <a:gd name="connsiteX4" fmla="*/ 1836649 w 6271464"/>
              <a:gd name="connsiteY4" fmla="*/ 699022 h 735797"/>
              <a:gd name="connsiteX5" fmla="*/ 2307585 w 6271464"/>
              <a:gd name="connsiteY5" fmla="*/ 43636 h 735797"/>
              <a:gd name="connsiteX6" fmla="*/ 2756521 w 6271464"/>
              <a:gd name="connsiteY6" fmla="*/ 643751 h 735797"/>
              <a:gd name="connsiteX7" fmla="*/ 3203612 w 6271464"/>
              <a:gd name="connsiteY7" fmla="*/ 8 h 735797"/>
              <a:gd name="connsiteX8" fmla="*/ 3726620 w 6271464"/>
              <a:gd name="connsiteY8" fmla="*/ 698931 h 735797"/>
              <a:gd name="connsiteX9" fmla="*/ 4182146 w 6271464"/>
              <a:gd name="connsiteY9" fmla="*/ 73578 h 735797"/>
              <a:gd name="connsiteX10" fmla="*/ 4646104 w 6271464"/>
              <a:gd name="connsiteY10" fmla="*/ 735712 h 735797"/>
              <a:gd name="connsiteX11" fmla="*/ 5101630 w 6271464"/>
              <a:gd name="connsiteY11" fmla="*/ 55188 h 735797"/>
              <a:gd name="connsiteX12" fmla="*/ 5565591 w 6271464"/>
              <a:gd name="connsiteY12" fmla="*/ 735704 h 735797"/>
              <a:gd name="connsiteX13" fmla="*/ 6271464 w 6271464"/>
              <a:gd name="connsiteY13" fmla="*/ 43501 h 735797"/>
              <a:gd name="connsiteX0" fmla="*/ 0 w 6271464"/>
              <a:gd name="connsiteY0" fmla="*/ 471403 h 735797"/>
              <a:gd name="connsiteX1" fmla="*/ 451313 w 6271464"/>
              <a:gd name="connsiteY1" fmla="*/ 39712 h 735797"/>
              <a:gd name="connsiteX2" fmla="*/ 914400 w 6271464"/>
              <a:gd name="connsiteY2" fmla="*/ 702946 h 735797"/>
              <a:gd name="connsiteX3" fmla="*/ 1377487 w 6271464"/>
              <a:gd name="connsiteY3" fmla="*/ 47561 h 735797"/>
              <a:gd name="connsiteX4" fmla="*/ 1836649 w 6271464"/>
              <a:gd name="connsiteY4" fmla="*/ 699022 h 735797"/>
              <a:gd name="connsiteX5" fmla="*/ 2307585 w 6271464"/>
              <a:gd name="connsiteY5" fmla="*/ 43636 h 735797"/>
              <a:gd name="connsiteX6" fmla="*/ 2756521 w 6271464"/>
              <a:gd name="connsiteY6" fmla="*/ 643751 h 735797"/>
              <a:gd name="connsiteX7" fmla="*/ 3203612 w 6271464"/>
              <a:gd name="connsiteY7" fmla="*/ 8 h 735797"/>
              <a:gd name="connsiteX8" fmla="*/ 3726620 w 6271464"/>
              <a:gd name="connsiteY8" fmla="*/ 698931 h 735797"/>
              <a:gd name="connsiteX9" fmla="*/ 4182146 w 6271464"/>
              <a:gd name="connsiteY9" fmla="*/ 73578 h 735797"/>
              <a:gd name="connsiteX10" fmla="*/ 4646104 w 6271464"/>
              <a:gd name="connsiteY10" fmla="*/ 735712 h 735797"/>
              <a:gd name="connsiteX11" fmla="*/ 5101630 w 6271464"/>
              <a:gd name="connsiteY11" fmla="*/ 55188 h 735797"/>
              <a:gd name="connsiteX12" fmla="*/ 5565591 w 6271464"/>
              <a:gd name="connsiteY12" fmla="*/ 735704 h 735797"/>
              <a:gd name="connsiteX13" fmla="*/ 6271464 w 6271464"/>
              <a:gd name="connsiteY13" fmla="*/ 43501 h 735797"/>
              <a:gd name="connsiteX0" fmla="*/ 0 w 6271464"/>
              <a:gd name="connsiteY0" fmla="*/ 471403 h 735797"/>
              <a:gd name="connsiteX1" fmla="*/ 451313 w 6271464"/>
              <a:gd name="connsiteY1" fmla="*/ 39712 h 735797"/>
              <a:gd name="connsiteX2" fmla="*/ 914400 w 6271464"/>
              <a:gd name="connsiteY2" fmla="*/ 702946 h 735797"/>
              <a:gd name="connsiteX3" fmla="*/ 1377487 w 6271464"/>
              <a:gd name="connsiteY3" fmla="*/ 47561 h 735797"/>
              <a:gd name="connsiteX4" fmla="*/ 1836649 w 6271464"/>
              <a:gd name="connsiteY4" fmla="*/ 699022 h 735797"/>
              <a:gd name="connsiteX5" fmla="*/ 2307585 w 6271464"/>
              <a:gd name="connsiteY5" fmla="*/ 43636 h 735797"/>
              <a:gd name="connsiteX6" fmla="*/ 2756521 w 6271464"/>
              <a:gd name="connsiteY6" fmla="*/ 643751 h 735797"/>
              <a:gd name="connsiteX7" fmla="*/ 3203612 w 6271464"/>
              <a:gd name="connsiteY7" fmla="*/ 8 h 735797"/>
              <a:gd name="connsiteX8" fmla="*/ 3726620 w 6271464"/>
              <a:gd name="connsiteY8" fmla="*/ 698931 h 735797"/>
              <a:gd name="connsiteX9" fmla="*/ 4182146 w 6271464"/>
              <a:gd name="connsiteY9" fmla="*/ 73578 h 735797"/>
              <a:gd name="connsiteX10" fmla="*/ 4646104 w 6271464"/>
              <a:gd name="connsiteY10" fmla="*/ 735712 h 735797"/>
              <a:gd name="connsiteX11" fmla="*/ 5101630 w 6271464"/>
              <a:gd name="connsiteY11" fmla="*/ 55188 h 735797"/>
              <a:gd name="connsiteX12" fmla="*/ 5565591 w 6271464"/>
              <a:gd name="connsiteY12" fmla="*/ 735704 h 735797"/>
              <a:gd name="connsiteX13" fmla="*/ 6271464 w 6271464"/>
              <a:gd name="connsiteY13" fmla="*/ 43501 h 735797"/>
              <a:gd name="connsiteX0" fmla="*/ 0 w 6271464"/>
              <a:gd name="connsiteY0" fmla="*/ 471403 h 735797"/>
              <a:gd name="connsiteX1" fmla="*/ 451313 w 6271464"/>
              <a:gd name="connsiteY1" fmla="*/ 39712 h 735797"/>
              <a:gd name="connsiteX2" fmla="*/ 914400 w 6271464"/>
              <a:gd name="connsiteY2" fmla="*/ 702946 h 735797"/>
              <a:gd name="connsiteX3" fmla="*/ 1377487 w 6271464"/>
              <a:gd name="connsiteY3" fmla="*/ 47561 h 735797"/>
              <a:gd name="connsiteX4" fmla="*/ 1836649 w 6271464"/>
              <a:gd name="connsiteY4" fmla="*/ 699022 h 735797"/>
              <a:gd name="connsiteX5" fmla="*/ 2307585 w 6271464"/>
              <a:gd name="connsiteY5" fmla="*/ 43636 h 735797"/>
              <a:gd name="connsiteX6" fmla="*/ 2756521 w 6271464"/>
              <a:gd name="connsiteY6" fmla="*/ 643751 h 735797"/>
              <a:gd name="connsiteX7" fmla="*/ 3203612 w 6271464"/>
              <a:gd name="connsiteY7" fmla="*/ 8 h 735797"/>
              <a:gd name="connsiteX8" fmla="*/ 3726620 w 6271464"/>
              <a:gd name="connsiteY8" fmla="*/ 698931 h 735797"/>
              <a:gd name="connsiteX9" fmla="*/ 4182146 w 6271464"/>
              <a:gd name="connsiteY9" fmla="*/ 73578 h 735797"/>
              <a:gd name="connsiteX10" fmla="*/ 4646104 w 6271464"/>
              <a:gd name="connsiteY10" fmla="*/ 735712 h 735797"/>
              <a:gd name="connsiteX11" fmla="*/ 5101630 w 6271464"/>
              <a:gd name="connsiteY11" fmla="*/ 55188 h 735797"/>
              <a:gd name="connsiteX12" fmla="*/ 5565591 w 6271464"/>
              <a:gd name="connsiteY12" fmla="*/ 735704 h 735797"/>
              <a:gd name="connsiteX13" fmla="*/ 6271464 w 6271464"/>
              <a:gd name="connsiteY13" fmla="*/ 43501 h 73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71464" h="735797">
                <a:moveTo>
                  <a:pt x="0" y="471403"/>
                </a:moveTo>
                <a:cubicBezTo>
                  <a:pt x="149456" y="236262"/>
                  <a:pt x="298913" y="1121"/>
                  <a:pt x="451313" y="39712"/>
                </a:cubicBezTo>
                <a:cubicBezTo>
                  <a:pt x="603713" y="78303"/>
                  <a:pt x="760038" y="701638"/>
                  <a:pt x="914400" y="702946"/>
                </a:cubicBezTo>
                <a:cubicBezTo>
                  <a:pt x="1068762" y="704254"/>
                  <a:pt x="1223779" y="48215"/>
                  <a:pt x="1377487" y="47561"/>
                </a:cubicBezTo>
                <a:cubicBezTo>
                  <a:pt x="1531195" y="46907"/>
                  <a:pt x="1681633" y="699676"/>
                  <a:pt x="1836649" y="699022"/>
                </a:cubicBezTo>
                <a:cubicBezTo>
                  <a:pt x="1991665" y="698368"/>
                  <a:pt x="2154273" y="52848"/>
                  <a:pt x="2307585" y="43636"/>
                </a:cubicBezTo>
                <a:cubicBezTo>
                  <a:pt x="2460897" y="34424"/>
                  <a:pt x="2607183" y="651022"/>
                  <a:pt x="2756521" y="643751"/>
                </a:cubicBezTo>
                <a:cubicBezTo>
                  <a:pt x="2905859" y="636480"/>
                  <a:pt x="3037712" y="-3050"/>
                  <a:pt x="3203612" y="8"/>
                </a:cubicBezTo>
                <a:cubicBezTo>
                  <a:pt x="3369512" y="3066"/>
                  <a:pt x="3556501" y="702005"/>
                  <a:pt x="3726620" y="698931"/>
                </a:cubicBezTo>
                <a:cubicBezTo>
                  <a:pt x="3896739" y="695857"/>
                  <a:pt x="4058424" y="76645"/>
                  <a:pt x="4182146" y="73578"/>
                </a:cubicBezTo>
                <a:cubicBezTo>
                  <a:pt x="4305868" y="70511"/>
                  <a:pt x="4490045" y="726513"/>
                  <a:pt x="4646104" y="735712"/>
                </a:cubicBezTo>
                <a:cubicBezTo>
                  <a:pt x="4802163" y="744911"/>
                  <a:pt x="4920263" y="30664"/>
                  <a:pt x="5101630" y="55188"/>
                </a:cubicBezTo>
                <a:cubicBezTo>
                  <a:pt x="5282997" y="79712"/>
                  <a:pt x="5404364" y="737651"/>
                  <a:pt x="5565591" y="735704"/>
                </a:cubicBezTo>
                <a:cubicBezTo>
                  <a:pt x="5726818" y="733757"/>
                  <a:pt x="5886693" y="17858"/>
                  <a:pt x="6271464" y="43501"/>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円形吹き出し 53">
            <a:extLst>
              <a:ext uri="{FF2B5EF4-FFF2-40B4-BE49-F238E27FC236}">
                <a16:creationId xmlns:a16="http://schemas.microsoft.com/office/drawing/2014/main" id="{3349BB81-EEC5-4BEC-8950-E16387F287EA}"/>
              </a:ext>
            </a:extLst>
          </p:cNvPr>
          <p:cNvSpPr/>
          <p:nvPr/>
        </p:nvSpPr>
        <p:spPr>
          <a:xfrm>
            <a:off x="6450203" y="3719171"/>
            <a:ext cx="1547157" cy="707886"/>
          </a:xfrm>
          <a:prstGeom prst="wedgeEllipseCallout">
            <a:avLst>
              <a:gd name="adj1" fmla="val -56522"/>
              <a:gd name="adj2" fmla="val 48047"/>
            </a:avLst>
          </a:prstGeom>
          <a:solidFill>
            <a:schemeClr val="accent1">
              <a:lumMod val="60000"/>
              <a:lumOff val="40000"/>
              <a:alpha val="45000"/>
            </a:schemeClr>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600" dirty="0">
                <a:solidFill>
                  <a:prstClr val="black"/>
                </a:solidFill>
                <a:effectLst>
                  <a:glow rad="177800">
                    <a:prstClr val="white"/>
                  </a:glow>
                </a:effectLst>
              </a:rPr>
              <a:t>横並びのときは</a:t>
            </a:r>
            <a:endParaRPr lang="en-US" altLang="ja-JP" sz="1600" dirty="0">
              <a:solidFill>
                <a:prstClr val="black"/>
              </a:solidFill>
              <a:effectLst>
                <a:glow rad="177800">
                  <a:prstClr val="white"/>
                </a:glow>
              </a:effectLst>
            </a:endParaRPr>
          </a:p>
          <a:p>
            <a:pPr lvl="0" algn="ctr"/>
            <a:r>
              <a:rPr lang="ja-JP" altLang="en-US" sz="1600" dirty="0">
                <a:solidFill>
                  <a:prstClr val="black"/>
                </a:solidFill>
                <a:effectLst>
                  <a:glow rad="177800">
                    <a:prstClr val="white"/>
                  </a:glow>
                </a:effectLst>
              </a:rPr>
              <a:t>同じ動き</a:t>
            </a:r>
            <a:endParaRPr lang="en-US" altLang="ja-JP" sz="1100" dirty="0">
              <a:solidFill>
                <a:prstClr val="black"/>
              </a:solidFill>
              <a:effectLst>
                <a:glow rad="177800">
                  <a:prstClr val="white"/>
                </a:glow>
              </a:effectLst>
            </a:endParaRPr>
          </a:p>
        </p:txBody>
      </p:sp>
    </p:spTree>
    <p:extLst>
      <p:ext uri="{BB962C8B-B14F-4D97-AF65-F5344CB8AC3E}">
        <p14:creationId xmlns:p14="http://schemas.microsoft.com/office/powerpoint/2010/main" val="106490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4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38"/>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8" grpId="0"/>
      <p:bldP spid="40" grpId="0" animBg="1"/>
      <p:bldP spid="4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左右反転に見えるとき</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kumimoji="1" lang="ja-JP" altLang="en-US" dirty="0"/>
              <a:t>人形の考察２</a:t>
            </a:r>
          </a:p>
        </p:txBody>
      </p:sp>
      <p:graphicFrame>
        <p:nvGraphicFramePr>
          <p:cNvPr id="24" name="表 6">
            <a:extLst>
              <a:ext uri="{FF2B5EF4-FFF2-40B4-BE49-F238E27FC236}">
                <a16:creationId xmlns:a16="http://schemas.microsoft.com/office/drawing/2014/main" id="{A9302DEA-68EE-4EC5-B966-51416267B478}"/>
              </a:ext>
            </a:extLst>
          </p:cNvPr>
          <p:cNvGraphicFramePr>
            <a:graphicFrameLocks noGrp="1"/>
          </p:cNvGraphicFramePr>
          <p:nvPr>
            <p:extLst>
              <p:ext uri="{D42A27DB-BD31-4B8C-83A1-F6EECF244321}">
                <p14:modId xmlns:p14="http://schemas.microsoft.com/office/powerpoint/2010/main" val="588870805"/>
              </p:ext>
            </p:extLst>
          </p:nvPr>
        </p:nvGraphicFramePr>
        <p:xfrm>
          <a:off x="251520" y="1585600"/>
          <a:ext cx="2808312" cy="1483360"/>
        </p:xfrm>
        <a:graphic>
          <a:graphicData uri="http://schemas.openxmlformats.org/drawingml/2006/table">
            <a:tbl>
              <a:tblPr firstRow="1" bandRow="1">
                <a:tableStyleId>{5940675A-B579-460E-94D1-54222C63F5DA}</a:tableStyleId>
              </a:tblPr>
              <a:tblGrid>
                <a:gridCol w="2808312">
                  <a:extLst>
                    <a:ext uri="{9D8B030D-6E8A-4147-A177-3AD203B41FA5}">
                      <a16:colId xmlns:a16="http://schemas.microsoft.com/office/drawing/2014/main" val="328722210"/>
                    </a:ext>
                  </a:extLst>
                </a:gridCol>
              </a:tblGrid>
              <a:tr h="370840">
                <a:tc>
                  <a:txBody>
                    <a:bodyPr/>
                    <a:lstStyle/>
                    <a:p>
                      <a:pPr algn="ctr"/>
                      <a:r>
                        <a:rPr kumimoji="1" lang="ja-JP" altLang="en-US" sz="1600" dirty="0"/>
                        <a:t>実験</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41403279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⑦鏡と向かい合う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229547049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⑧鏡と隣り合う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30616331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⑨地面に鏡を置く</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tx2">
                        <a:lumMod val="20000"/>
                        <a:lumOff val="80000"/>
                        <a:alpha val="50000"/>
                      </a:schemeClr>
                    </a:solidFill>
                  </a:tcPr>
                </a:tc>
                <a:extLst>
                  <a:ext uri="{0D108BD9-81ED-4DB2-BD59-A6C34878D82A}">
                    <a16:rowId xmlns:a16="http://schemas.microsoft.com/office/drawing/2014/main" val="3624442110"/>
                  </a:ext>
                </a:extLst>
              </a:tr>
            </a:tbl>
          </a:graphicData>
        </a:graphic>
      </p:graphicFrame>
      <p:pic>
        <p:nvPicPr>
          <p:cNvPr id="26" name="図 25">
            <a:extLst>
              <a:ext uri="{FF2B5EF4-FFF2-40B4-BE49-F238E27FC236}">
                <a16:creationId xmlns:a16="http://schemas.microsoft.com/office/drawing/2014/main" id="{C52D4729-6F62-429B-B10D-763CCC52FA7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6867" y="510686"/>
            <a:ext cx="1008112" cy="1423354"/>
          </a:xfrm>
          <a:prstGeom prst="rect">
            <a:avLst/>
          </a:prstGeom>
        </p:spPr>
      </p:pic>
      <p:sp>
        <p:nvSpPr>
          <p:cNvPr id="30" name="コンテンツ プレースホルダー 95">
            <a:extLst>
              <a:ext uri="{FF2B5EF4-FFF2-40B4-BE49-F238E27FC236}">
                <a16:creationId xmlns:a16="http://schemas.microsoft.com/office/drawing/2014/main" id="{A6004E37-37B9-4034-A4F8-71F1CA25CCD4}"/>
              </a:ext>
            </a:extLst>
          </p:cNvPr>
          <p:cNvSpPr txBox="1">
            <a:spLocks/>
          </p:cNvSpPr>
          <p:nvPr/>
        </p:nvSpPr>
        <p:spPr>
          <a:xfrm>
            <a:off x="457200" y="1139149"/>
            <a:ext cx="3779088" cy="36933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ja-JP" altLang="en-US" sz="1800" dirty="0">
                <a:solidFill>
                  <a:prstClr val="black"/>
                </a:solidFill>
              </a:rPr>
              <a:t>　　　　人形の見え方</a:t>
            </a:r>
          </a:p>
        </p:txBody>
      </p:sp>
      <p:grpSp>
        <p:nvGrpSpPr>
          <p:cNvPr id="2" name="グループ化 1">
            <a:extLst>
              <a:ext uri="{FF2B5EF4-FFF2-40B4-BE49-F238E27FC236}">
                <a16:creationId xmlns:a16="http://schemas.microsoft.com/office/drawing/2014/main" id="{3952FEAA-C454-4175-99EB-F53B62AD6B25}"/>
              </a:ext>
            </a:extLst>
          </p:cNvPr>
          <p:cNvGrpSpPr/>
          <p:nvPr/>
        </p:nvGrpSpPr>
        <p:grpSpPr>
          <a:xfrm>
            <a:off x="5298818" y="775137"/>
            <a:ext cx="3262432" cy="1069687"/>
            <a:chOff x="5923311" y="459575"/>
            <a:chExt cx="3262432" cy="1069687"/>
          </a:xfrm>
        </p:grpSpPr>
        <p:sp>
          <p:nvSpPr>
            <p:cNvPr id="17" name="それらしい大きさ">
              <a:extLst>
                <a:ext uri="{FF2B5EF4-FFF2-40B4-BE49-F238E27FC236}">
                  <a16:creationId xmlns:a16="http://schemas.microsoft.com/office/drawing/2014/main" id="{C462FC67-4A7A-40A2-AEAA-EFF710AE7D05}"/>
                </a:ext>
              </a:extLst>
            </p:cNvPr>
            <p:cNvSpPr txBox="1"/>
            <p:nvPr/>
          </p:nvSpPr>
          <p:spPr>
            <a:xfrm>
              <a:off x="5923311" y="459575"/>
              <a:ext cx="3262432" cy="400110"/>
            </a:xfrm>
            <a:prstGeom prst="rect">
              <a:avLst/>
            </a:prstGeom>
            <a:noFill/>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左右反転と感じる人もいる</a:t>
              </a:r>
              <a:endParaRPr kumimoji="1"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endParaRPr>
            </a:p>
          </p:txBody>
        </p:sp>
        <p:sp>
          <p:nvSpPr>
            <p:cNvPr id="25" name="フリーフォーム 61">
              <a:extLst>
                <a:ext uri="{FF2B5EF4-FFF2-40B4-BE49-F238E27FC236}">
                  <a16:creationId xmlns:a16="http://schemas.microsoft.com/office/drawing/2014/main" id="{00F63FF5-33DA-4FF7-BBB4-BE1A10C97071}"/>
                </a:ext>
              </a:extLst>
            </p:cNvPr>
            <p:cNvSpPr/>
            <p:nvPr/>
          </p:nvSpPr>
          <p:spPr>
            <a:xfrm flipH="1">
              <a:off x="8317710" y="827828"/>
              <a:ext cx="530429" cy="701434"/>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75777 w 501074"/>
                <a:gd name="connsiteY0" fmla="*/ 419985 h 419985"/>
                <a:gd name="connsiteX1" fmla="*/ 501074 w 501074"/>
                <a:gd name="connsiteY1" fmla="*/ 0 h 419985"/>
                <a:gd name="connsiteX0" fmla="*/ 87161 w 512458"/>
                <a:gd name="connsiteY0" fmla="*/ 419999 h 419999"/>
                <a:gd name="connsiteX1" fmla="*/ 512458 w 512458"/>
                <a:gd name="connsiteY1" fmla="*/ 14 h 419999"/>
                <a:gd name="connsiteX0" fmla="*/ 63043 w 663356"/>
                <a:gd name="connsiteY0" fmla="*/ 408771 h 408771"/>
                <a:gd name="connsiteX1" fmla="*/ 663356 w 663356"/>
                <a:gd name="connsiteY1" fmla="*/ 15 h 408771"/>
                <a:gd name="connsiteX0" fmla="*/ 7829 w 608142"/>
                <a:gd name="connsiteY0" fmla="*/ 408793 h 408793"/>
                <a:gd name="connsiteX1" fmla="*/ 608142 w 608142"/>
                <a:gd name="connsiteY1" fmla="*/ 37 h 408793"/>
                <a:gd name="connsiteX0" fmla="*/ 3656 w 603969"/>
                <a:gd name="connsiteY0" fmla="*/ 408798 h 408798"/>
                <a:gd name="connsiteX1" fmla="*/ 603969 w 603969"/>
                <a:gd name="connsiteY1" fmla="*/ 42 h 408798"/>
                <a:gd name="connsiteX0" fmla="*/ 9982 w 440174"/>
                <a:gd name="connsiteY0" fmla="*/ 84205 h 361343"/>
                <a:gd name="connsiteX1" fmla="*/ 440174 w 440174"/>
                <a:gd name="connsiteY1" fmla="*/ 361343 h 361343"/>
                <a:gd name="connsiteX0" fmla="*/ 25365 w 455557"/>
                <a:gd name="connsiteY0" fmla="*/ 0 h 277138"/>
                <a:gd name="connsiteX1" fmla="*/ 455557 w 455557"/>
                <a:gd name="connsiteY1" fmla="*/ 277138 h 277138"/>
                <a:gd name="connsiteX0" fmla="*/ 46399 w 476591"/>
                <a:gd name="connsiteY0" fmla="*/ 0 h 277564"/>
                <a:gd name="connsiteX1" fmla="*/ 476591 w 476591"/>
                <a:gd name="connsiteY1" fmla="*/ 277138 h 277564"/>
                <a:gd name="connsiteX0" fmla="*/ 51641 w 461818"/>
                <a:gd name="connsiteY0" fmla="*/ 0 h 235627"/>
                <a:gd name="connsiteX1" fmla="*/ 461819 w 461818"/>
                <a:gd name="connsiteY1" fmla="*/ 235079 h 235627"/>
                <a:gd name="connsiteX0" fmla="*/ 56482 w 466660"/>
                <a:gd name="connsiteY0" fmla="*/ 0 h 235079"/>
                <a:gd name="connsiteX1" fmla="*/ 466660 w 466660"/>
                <a:gd name="connsiteY1" fmla="*/ 235079 h 235079"/>
                <a:gd name="connsiteX0" fmla="*/ 44953 w 455131"/>
                <a:gd name="connsiteY0" fmla="*/ 0 h 235079"/>
                <a:gd name="connsiteX1" fmla="*/ 455131 w 455131"/>
                <a:gd name="connsiteY1" fmla="*/ 235079 h 235079"/>
                <a:gd name="connsiteX0" fmla="*/ 31047 w 511275"/>
                <a:gd name="connsiteY0" fmla="*/ 0 h 248020"/>
                <a:gd name="connsiteX1" fmla="*/ 511274 w 511275"/>
                <a:gd name="connsiteY1" fmla="*/ 248020 h 248020"/>
              </a:gdLst>
              <a:ahLst/>
              <a:cxnLst>
                <a:cxn ang="0">
                  <a:pos x="connsiteX0" y="connsiteY0"/>
                </a:cxn>
                <a:cxn ang="0">
                  <a:pos x="connsiteX1" y="connsiteY1"/>
                </a:cxn>
              </a:cxnLst>
              <a:rect l="l" t="t" r="r" b="b"/>
              <a:pathLst>
                <a:path w="511275" h="248020">
                  <a:moveTo>
                    <a:pt x="31047" y="0"/>
                  </a:moveTo>
                  <a:cubicBezTo>
                    <a:pt x="-42847" y="107613"/>
                    <a:pt x="-21401" y="180708"/>
                    <a:pt x="511274" y="248020"/>
                  </a:cubicBezTo>
                </a:path>
              </a:pathLst>
            </a:custGeom>
            <a:noFill/>
            <a:ln w="50800">
              <a:solidFill>
                <a:srgbClr val="FF3399">
                  <a:alpha val="49804"/>
                </a:srgbClr>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grpSp>
      <p:sp>
        <p:nvSpPr>
          <p:cNvPr id="28" name="角丸四角形 19">
            <a:extLst>
              <a:ext uri="{FF2B5EF4-FFF2-40B4-BE49-F238E27FC236}">
                <a16:creationId xmlns:a16="http://schemas.microsoft.com/office/drawing/2014/main" id="{314CD6CF-7B16-4A24-BD68-679CEEB1C00D}"/>
              </a:ext>
            </a:extLst>
          </p:cNvPr>
          <p:cNvSpPr>
            <a:spLocks/>
          </p:cNvSpPr>
          <p:nvPr/>
        </p:nvSpPr>
        <p:spPr>
          <a:xfrm>
            <a:off x="251519" y="1952906"/>
            <a:ext cx="2783849" cy="338400"/>
          </a:xfrm>
          <a:prstGeom prst="roundRect">
            <a:avLst>
              <a:gd name="adj" fmla="val 34642"/>
            </a:avLst>
          </a:pr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コンテンツ プレースホルダー 95">
            <a:extLst>
              <a:ext uri="{FF2B5EF4-FFF2-40B4-BE49-F238E27FC236}">
                <a16:creationId xmlns:a16="http://schemas.microsoft.com/office/drawing/2014/main" id="{600C8CE1-28A6-4588-A388-5F81EC268572}"/>
              </a:ext>
            </a:extLst>
          </p:cNvPr>
          <p:cNvSpPr txBox="1">
            <a:spLocks/>
          </p:cNvSpPr>
          <p:nvPr/>
        </p:nvSpPr>
        <p:spPr>
          <a:xfrm>
            <a:off x="457200" y="3212976"/>
            <a:ext cx="4258816" cy="36933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ja-JP" altLang="en-US" sz="1800" dirty="0">
                <a:solidFill>
                  <a:prstClr val="black"/>
                </a:solidFill>
              </a:rPr>
              <a:t>利き手に物を持たせると（みんなで素振り）</a:t>
            </a:r>
          </a:p>
        </p:txBody>
      </p:sp>
      <p:grpSp>
        <p:nvGrpSpPr>
          <p:cNvPr id="12" name="グループ化 11">
            <a:extLst>
              <a:ext uri="{FF2B5EF4-FFF2-40B4-BE49-F238E27FC236}">
                <a16:creationId xmlns:a16="http://schemas.microsoft.com/office/drawing/2014/main" id="{DB5ED6AD-2890-4FF2-9783-E26FC17DCC8D}"/>
              </a:ext>
            </a:extLst>
          </p:cNvPr>
          <p:cNvGrpSpPr/>
          <p:nvPr/>
        </p:nvGrpSpPr>
        <p:grpSpPr>
          <a:xfrm>
            <a:off x="474253" y="3397642"/>
            <a:ext cx="8001610" cy="3335475"/>
            <a:chOff x="474253" y="3397642"/>
            <a:chExt cx="8001610" cy="3335475"/>
          </a:xfrm>
        </p:grpSpPr>
        <p:grpSp>
          <p:nvGrpSpPr>
            <p:cNvPr id="11" name="グループ化 10">
              <a:extLst>
                <a:ext uri="{FF2B5EF4-FFF2-40B4-BE49-F238E27FC236}">
                  <a16:creationId xmlns:a16="http://schemas.microsoft.com/office/drawing/2014/main" id="{A38697E8-E15D-44BD-B75D-53DA5A660CEE}"/>
                </a:ext>
              </a:extLst>
            </p:cNvPr>
            <p:cNvGrpSpPr/>
            <p:nvPr/>
          </p:nvGrpSpPr>
          <p:grpSpPr>
            <a:xfrm>
              <a:off x="474253" y="3610622"/>
              <a:ext cx="8001610" cy="3122495"/>
              <a:chOff x="474253" y="3610622"/>
              <a:chExt cx="8001610" cy="3122495"/>
            </a:xfrm>
          </p:grpSpPr>
          <p:pic>
            <p:nvPicPr>
              <p:cNvPr id="20" name="図 19">
                <a:extLst>
                  <a:ext uri="{FF2B5EF4-FFF2-40B4-BE49-F238E27FC236}">
                    <a16:creationId xmlns:a16="http://schemas.microsoft.com/office/drawing/2014/main" id="{E90FF140-4786-4DE5-9BFF-7C8197B5F93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644" b="97166" l="5000" r="90909">
                            <a14:foregroundMark x1="47727" y1="6073" x2="28636" y2="4049"/>
                            <a14:foregroundMark x1="28636" y1="4049" x2="19091" y2="6073"/>
                            <a14:foregroundMark x1="86818" y1="53036" x2="67273" y2="53441"/>
                            <a14:foregroundMark x1="67273" y1="53441" x2="58636" y2="51822"/>
                            <a14:foregroundMark x1="60455" y1="17409" x2="53636" y2="22267"/>
                            <a14:foregroundMark x1="5455" y1="17409" x2="14091" y2="22672"/>
                            <a14:foregroundMark x1="91364" y1="54251" x2="87273" y2="54251"/>
                            <a14:foregroundMark x1="70455" y1="95142" x2="57727" y2="94737"/>
                            <a14:foregroundMark x1="16818" y1="97571" x2="6364" y2="97571"/>
                            <a14:foregroundMark x1="84545" y1="48988" x2="78636" y2="48583"/>
                            <a14:backgroundMark x1="32273" y1="0" x2="45909" y2="1215"/>
                            <a14:backgroundMark x1="25455" y1="0" x2="18636" y2="405"/>
                            <a14:backgroundMark x1="62273" y1="12551" x2="60000" y2="7287"/>
                            <a14:backgroundMark x1="11364" y1="3644" x2="5000" y2="4049"/>
                          </a14:backgroundRemoval>
                        </a14:imgEffect>
                        <a14:imgEffect>
                          <a14:brightnessContrast bright="-10000" contrast="-100000"/>
                        </a14:imgEffect>
                      </a14:imgLayer>
                    </a14:imgProps>
                  </a:ext>
                  <a:ext uri="{28A0092B-C50C-407E-A947-70E740481C1C}">
                    <a14:useLocalDpi xmlns:a14="http://schemas.microsoft.com/office/drawing/2010/main" val="0"/>
                  </a:ext>
                </a:extLst>
              </a:blip>
              <a:srcRect b="-1"/>
              <a:stretch/>
            </p:blipFill>
            <p:spPr>
              <a:xfrm flipH="1">
                <a:off x="3351164" y="3826257"/>
                <a:ext cx="915276" cy="1230923"/>
              </a:xfrm>
              <a:prstGeom prst="rect">
                <a:avLst/>
              </a:prstGeom>
              <a:effectLst>
                <a:innerShdw blurRad="114300" dist="990600">
                  <a:schemeClr val="bg1">
                    <a:lumMod val="65000"/>
                  </a:schemeClr>
                </a:innerShdw>
              </a:effectLst>
            </p:spPr>
          </p:pic>
          <p:pic>
            <p:nvPicPr>
              <p:cNvPr id="23" name="図 22">
                <a:extLst>
                  <a:ext uri="{FF2B5EF4-FFF2-40B4-BE49-F238E27FC236}">
                    <a16:creationId xmlns:a16="http://schemas.microsoft.com/office/drawing/2014/main" id="{9CCE8F62-CBF8-4156-82D1-3BB0684313AD}"/>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5593" b="96272" l="9870" r="97207">
                            <a14:foregroundMark x1="52514" y1="9321" x2="79143" y2="9720"/>
                            <a14:foregroundMark x1="54562" y1="26897" x2="79143" y2="26897"/>
                            <a14:foregroundMark x1="56425" y1="5593" x2="72626" y2="5593"/>
                            <a14:foregroundMark x1="61080" y1="13449" x2="79702" y2="17710"/>
                            <a14:foregroundMark x1="91434" y1="28762" x2="90130" y2="21838"/>
                            <a14:foregroundMark x1="33147" y1="88016" x2="43575" y2="84687"/>
                            <a14:foregroundMark x1="83613" y1="91212" x2="91434" y2="91212"/>
                            <a14:foregroundMark x1="84916" y1="92676" x2="89572" y2="96272"/>
                            <a14:foregroundMark x1="87523" y1="83888" x2="97207" y2="84687"/>
                            <a14:backgroundMark x1="48231" y1="66445" x2="36685" y2="77497"/>
                            <a14:backgroundMark x1="47672" y1="66977" x2="37430" y2="77364"/>
                            <a14:backgroundMark x1="38175" y1="77763" x2="44134" y2="69640"/>
                            <a14:backgroundMark x1="83240" y1="66578" x2="93855" y2="81491"/>
                            <a14:backgroundMark x1="48045" y1="66045" x2="36872" y2="77763"/>
                          </a14:backgroundRemoval>
                        </a14:imgEffect>
                        <a14:imgEffect>
                          <a14:brightnessContrast bright="-46000" contrast="-100000"/>
                        </a14:imgEffect>
                      </a14:imgLayer>
                    </a14:imgProps>
                  </a:ext>
                  <a:ext uri="{28A0092B-C50C-407E-A947-70E740481C1C}">
                    <a14:useLocalDpi xmlns:a14="http://schemas.microsoft.com/office/drawing/2010/main" val="0"/>
                  </a:ext>
                </a:extLst>
              </a:blip>
              <a:stretch>
                <a:fillRect/>
              </a:stretch>
            </p:blipFill>
            <p:spPr>
              <a:xfrm>
                <a:off x="6076447" y="3784380"/>
                <a:ext cx="1019887" cy="1426629"/>
              </a:xfrm>
              <a:prstGeom prst="rect">
                <a:avLst/>
              </a:prstGeom>
              <a:noFill/>
              <a:effectLst>
                <a:innerShdw blurRad="63500" dist="2540000" dir="13500000">
                  <a:schemeClr val="bg1">
                    <a:lumMod val="75000"/>
                    <a:alpha val="50000"/>
                  </a:schemeClr>
                </a:innerShdw>
              </a:effectLst>
            </p:spPr>
          </p:pic>
          <p:pic>
            <p:nvPicPr>
              <p:cNvPr id="31" name="図 30">
                <a:extLst>
                  <a:ext uri="{FF2B5EF4-FFF2-40B4-BE49-F238E27FC236}">
                    <a16:creationId xmlns:a16="http://schemas.microsoft.com/office/drawing/2014/main" id="{18EF0107-8B9C-4134-9D98-25F5F9F4DB81}"/>
                  </a:ext>
                </a:extLst>
              </p:cNvPr>
              <p:cNvPicPr>
                <a:picLocks noChangeAspect="1"/>
              </p:cNvPicPr>
              <p:nvPr/>
            </p:nvPicPr>
            <p:blipFill rotWithShape="1">
              <a:blip r:embed="rId8" cstate="print">
                <a:extLst>
                  <a:ext uri="{BEBA8EAE-BF5A-486C-A8C5-ECC9F3942E4B}">
                    <a14:imgProps xmlns:a14="http://schemas.microsoft.com/office/drawing/2010/main">
                      <a14:imgLayer r:embed="rId5">
                        <a14:imgEffect>
                          <a14:backgroundRemoval t="3644" b="97166" l="5000" r="90909">
                            <a14:foregroundMark x1="47727" y1="6073" x2="28636" y2="4049"/>
                            <a14:foregroundMark x1="28636" y1="4049" x2="19091" y2="6073"/>
                            <a14:foregroundMark x1="86818" y1="53036" x2="67273" y2="53441"/>
                            <a14:foregroundMark x1="67273" y1="53441" x2="58636" y2="51822"/>
                            <a14:foregroundMark x1="57727" y1="19433" x2="53636" y2="22267"/>
                            <a14:foregroundMark x1="10000" y1="20243" x2="14091" y2="22672"/>
                            <a14:foregroundMark x1="7273" y1="18623" x2="8182" y2="19028"/>
                            <a14:foregroundMark x1="91364" y1="54251" x2="87273" y2="54251"/>
                            <a14:foregroundMark x1="70455" y1="95142" x2="57727" y2="94737"/>
                            <a14:foregroundMark x1="16818" y1="97571" x2="6364" y2="97571"/>
                            <a14:foregroundMark x1="84545" y1="48988" x2="78636" y2="48583"/>
                            <a14:foregroundMark x1="12727" y1="10121" x2="12273" y2="18219"/>
                            <a14:foregroundMark x1="10909" y1="21862" x2="10909" y2="11336"/>
                            <a14:foregroundMark x1="7727" y1="9312" x2="13636" y2="17004"/>
                            <a14:foregroundMark x1="14091" y1="9717" x2="9545" y2="10526"/>
                            <a14:foregroundMark x1="10455" y1="20648" x2="10455" y2="13765"/>
                            <a14:foregroundMark x1="10000" y1="13765" x2="10000" y2="20243"/>
                            <a14:backgroundMark x1="32273" y1="0" x2="45909" y2="1215"/>
                            <a14:backgroundMark x1="25455" y1="0" x2="18636" y2="405"/>
                            <a14:backgroundMark x1="58636" y1="8097" x2="60909" y2="24696"/>
                            <a14:backgroundMark x1="10000" y1="15385" x2="6818" y2="28340"/>
                            <a14:backgroundMark x1="10909" y1="10931" x2="10909" y2="11741"/>
                            <a14:backgroundMark x1="12727" y1="3644" x2="11364" y2="9312"/>
                            <a14:backgroundMark x1="7273" y1="21053" x2="4545" y2="14575"/>
                            <a14:backgroundMark x1="7727" y1="11741" x2="5455" y2="21457"/>
                            <a14:backgroundMark x1="59545" y1="13765" x2="60000" y2="21457"/>
                            <a14:backgroundMark x1="66364" y1="20243" x2="60000" y2="19433"/>
                            <a14:backgroundMark x1="58636" y1="29150" x2="60000" y2="17004"/>
                            <a14:backgroundMark x1="58182" y1="13765" x2="59091" y2="24696"/>
                            <a14:backgroundMark x1="10909" y1="29960" x2="6364" y2="13765"/>
                          </a14:backgroundRemoval>
                        </a14:imgEffect>
                        <a14:imgEffect>
                          <a14:brightnessContrast bright="-10000" contrast="-100000"/>
                        </a14:imgEffect>
                      </a14:imgLayer>
                    </a14:imgProps>
                  </a:ext>
                  <a:ext uri="{28A0092B-C50C-407E-A947-70E740481C1C}">
                    <a14:useLocalDpi xmlns:a14="http://schemas.microsoft.com/office/drawing/2010/main" val="0"/>
                  </a:ext>
                </a:extLst>
              </a:blip>
              <a:srcRect b="-1"/>
              <a:stretch/>
            </p:blipFill>
            <p:spPr>
              <a:xfrm flipH="1">
                <a:off x="1452440" y="3990869"/>
                <a:ext cx="915276" cy="1230923"/>
              </a:xfrm>
              <a:prstGeom prst="rect">
                <a:avLst/>
              </a:prstGeom>
              <a:effectLst>
                <a:innerShdw blurRad="114300" dist="990600">
                  <a:schemeClr val="bg1">
                    <a:lumMod val="65000"/>
                  </a:schemeClr>
                </a:innerShdw>
              </a:effectLst>
            </p:spPr>
          </p:pic>
          <p:pic>
            <p:nvPicPr>
              <p:cNvPr id="19" name="図 18">
                <a:extLst>
                  <a:ext uri="{FF2B5EF4-FFF2-40B4-BE49-F238E27FC236}">
                    <a16:creationId xmlns:a16="http://schemas.microsoft.com/office/drawing/2014/main" id="{9F2EAC57-DE5F-4450-AE9A-4C4AEC2D2917}"/>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5593" b="96272" l="9870" r="97207">
                            <a14:foregroundMark x1="52514" y1="9321" x2="79143" y2="9720"/>
                            <a14:foregroundMark x1="54562" y1="26897" x2="79143" y2="26897"/>
                            <a14:foregroundMark x1="56425" y1="5593" x2="72626" y2="5593"/>
                            <a14:foregroundMark x1="61080" y1="13449" x2="79702" y2="17710"/>
                            <a14:foregroundMark x1="91434" y1="28762" x2="90130" y2="21838"/>
                            <a14:foregroundMark x1="33147" y1="88016" x2="43575" y2="84687"/>
                            <a14:foregroundMark x1="83613" y1="91212" x2="91434" y2="91212"/>
                            <a14:foregroundMark x1="84916" y1="92676" x2="89572" y2="96272"/>
                            <a14:foregroundMark x1="87523" y1="83888" x2="97207" y2="84687"/>
                            <a14:backgroundMark x1="48231" y1="66445" x2="36685" y2="77497"/>
                            <a14:backgroundMark x1="47672" y1="66977" x2="37430" y2="77364"/>
                            <a14:backgroundMark x1="38175" y1="77763" x2="44134" y2="69640"/>
                            <a14:backgroundMark x1="83240" y1="66578" x2="93855" y2="81491"/>
                            <a14:backgroundMark x1="48045" y1="66045" x2="36872" y2="77763"/>
                          </a14:backgroundRemoval>
                        </a14:imgEffect>
                        <a14:imgEffect>
                          <a14:brightnessContrast bright="-46000" contrast="-100000"/>
                        </a14:imgEffect>
                      </a14:imgLayer>
                    </a14:imgProps>
                  </a:ext>
                  <a:ext uri="{28A0092B-C50C-407E-A947-70E740481C1C}">
                    <a14:useLocalDpi xmlns:a14="http://schemas.microsoft.com/office/drawing/2010/main" val="0"/>
                  </a:ext>
                </a:extLst>
              </a:blip>
              <a:stretch>
                <a:fillRect/>
              </a:stretch>
            </p:blipFill>
            <p:spPr>
              <a:xfrm>
                <a:off x="6769390" y="3978352"/>
                <a:ext cx="1706473" cy="2387034"/>
              </a:xfrm>
              <a:prstGeom prst="rect">
                <a:avLst/>
              </a:prstGeom>
              <a:noFill/>
            </p:spPr>
          </p:pic>
          <p:pic>
            <p:nvPicPr>
              <p:cNvPr id="7" name="図 6">
                <a:extLst>
                  <a:ext uri="{FF2B5EF4-FFF2-40B4-BE49-F238E27FC236}">
                    <a16:creationId xmlns:a16="http://schemas.microsoft.com/office/drawing/2014/main" id="{CF6C92FF-4547-457E-A072-5EE4C3068E44}"/>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3704" b="97151" l="5112" r="91054">
                            <a14:foregroundMark x1="47604" y1="5698" x2="28754" y2="3989"/>
                            <a14:foregroundMark x1="28754" y1="3989" x2="19169" y2="5698"/>
                            <a14:foregroundMark x1="86901" y1="52991" x2="67093" y2="53276"/>
                            <a14:foregroundMark x1="67093" y1="53276" x2="58466" y2="51852"/>
                            <a14:foregroundMark x1="60383" y1="17379" x2="53674" y2="22222"/>
                            <a14:foregroundMark x1="5431" y1="17379" x2="14058" y2="22507"/>
                            <a14:foregroundMark x1="91054" y1="54416" x2="87220" y2="54131"/>
                            <a14:foregroundMark x1="70288" y1="94872" x2="57827" y2="94587"/>
                            <a14:foregroundMark x1="16613" y1="97436" x2="6709" y2="97436"/>
                            <a14:foregroundMark x1="84345" y1="48718" x2="78594" y2="48718"/>
                            <a14:backgroundMark x1="33227" y1="0" x2="46006" y2="1425"/>
                            <a14:backgroundMark x1="24601" y1="0" x2="18530" y2="570"/>
                          </a14:backgroundRemoval>
                        </a14:imgEffect>
                        <a14:imgEffect>
                          <a14:brightnessContrast bright="-10000" contrast="-100000"/>
                        </a14:imgEffect>
                      </a14:imgLayer>
                    </a14:imgProps>
                  </a:ext>
                  <a:ext uri="{28A0092B-C50C-407E-A947-70E740481C1C}">
                    <a14:useLocalDpi xmlns:a14="http://schemas.microsoft.com/office/drawing/2010/main" val="0"/>
                  </a:ext>
                </a:extLst>
              </a:blip>
              <a:srcRect b="-1"/>
              <a:stretch/>
            </p:blipFill>
            <p:spPr>
              <a:xfrm flipH="1">
                <a:off x="3760242" y="4146942"/>
                <a:ext cx="1300933" cy="1749581"/>
              </a:xfrm>
              <a:prstGeom prst="rect">
                <a:avLst/>
              </a:prstGeom>
            </p:spPr>
          </p:pic>
          <p:pic>
            <p:nvPicPr>
              <p:cNvPr id="22" name="図 21">
                <a:extLst>
                  <a:ext uri="{FF2B5EF4-FFF2-40B4-BE49-F238E27FC236}">
                    <a16:creationId xmlns:a16="http://schemas.microsoft.com/office/drawing/2014/main" id="{52EB91DB-C3E1-4F8F-B729-40C9EC49D6F6}"/>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5593" b="96272" l="9870" r="97207">
                            <a14:foregroundMark x1="52514" y1="9321" x2="79143" y2="9720"/>
                            <a14:foregroundMark x1="54562" y1="26897" x2="79143" y2="26897"/>
                            <a14:foregroundMark x1="56425" y1="5593" x2="72626" y2="5593"/>
                            <a14:foregroundMark x1="61080" y1="13449" x2="79702" y2="17710"/>
                            <a14:foregroundMark x1="91434" y1="28762" x2="90130" y2="21838"/>
                            <a14:foregroundMark x1="33147" y1="88016" x2="43575" y2="84687"/>
                            <a14:foregroundMark x1="83613" y1="91212" x2="91434" y2="91212"/>
                            <a14:foregroundMark x1="84916" y1="92676" x2="89572" y2="96272"/>
                            <a14:foregroundMark x1="87523" y1="83888" x2="97207" y2="84687"/>
                            <a14:backgroundMark x1="48231" y1="66445" x2="36685" y2="77497"/>
                            <a14:backgroundMark x1="47672" y1="66977" x2="37430" y2="77364"/>
                            <a14:backgroundMark x1="38175" y1="77763" x2="44134" y2="69640"/>
                            <a14:backgroundMark x1="83240" y1="66578" x2="93855" y2="81491"/>
                            <a14:backgroundMark x1="48045" y1="66045" x2="36872" y2="77763"/>
                          </a14:backgroundRemoval>
                        </a14:imgEffect>
                        <a14:imgEffect>
                          <a14:brightnessContrast bright="-46000" contrast="-100000"/>
                        </a14:imgEffect>
                      </a14:imgLayer>
                    </a14:imgProps>
                  </a:ext>
                  <a:ext uri="{28A0092B-C50C-407E-A947-70E740481C1C}">
                    <a14:useLocalDpi xmlns:a14="http://schemas.microsoft.com/office/drawing/2010/main" val="0"/>
                  </a:ext>
                </a:extLst>
              </a:blip>
              <a:stretch>
                <a:fillRect/>
              </a:stretch>
            </p:blipFill>
            <p:spPr>
              <a:xfrm>
                <a:off x="474253" y="3726324"/>
                <a:ext cx="986384" cy="1379766"/>
              </a:xfrm>
              <a:prstGeom prst="rect">
                <a:avLst/>
              </a:prstGeom>
              <a:noFill/>
              <a:effectLst>
                <a:innerShdw blurRad="63500" dist="1651000" dir="13500000">
                  <a:schemeClr val="bg1">
                    <a:lumMod val="65000"/>
                    <a:alpha val="50000"/>
                  </a:schemeClr>
                </a:innerShdw>
              </a:effectLst>
            </p:spPr>
          </p:pic>
          <p:pic>
            <p:nvPicPr>
              <p:cNvPr id="14" name="図 13">
                <a:extLst>
                  <a:ext uri="{FF2B5EF4-FFF2-40B4-BE49-F238E27FC236}">
                    <a16:creationId xmlns:a16="http://schemas.microsoft.com/office/drawing/2014/main" id="{BD251021-11E1-44DA-846E-B446BDF1404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05314" y="3610622"/>
                <a:ext cx="2232248" cy="3122495"/>
              </a:xfrm>
              <a:prstGeom prst="rect">
                <a:avLst/>
              </a:prstGeom>
            </p:spPr>
          </p:pic>
        </p:grpSp>
        <p:pic>
          <p:nvPicPr>
            <p:cNvPr id="10" name="図 9">
              <a:extLst>
                <a:ext uri="{FF2B5EF4-FFF2-40B4-BE49-F238E27FC236}">
                  <a16:creationId xmlns:a16="http://schemas.microsoft.com/office/drawing/2014/main" id="{78C2A3A3-2011-45E1-99D8-D5247FE0ECD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66440" y="3397642"/>
              <a:ext cx="2016224" cy="3251421"/>
            </a:xfrm>
            <a:prstGeom prst="rect">
              <a:avLst/>
            </a:prstGeom>
          </p:spPr>
        </p:pic>
      </p:grpSp>
      <p:grpSp>
        <p:nvGrpSpPr>
          <p:cNvPr id="27" name="グループ化 26">
            <a:extLst>
              <a:ext uri="{FF2B5EF4-FFF2-40B4-BE49-F238E27FC236}">
                <a16:creationId xmlns:a16="http://schemas.microsoft.com/office/drawing/2014/main" id="{62DCEBBB-CEA8-47D3-8B7C-9CB9FF47C7C2}"/>
              </a:ext>
            </a:extLst>
          </p:cNvPr>
          <p:cNvGrpSpPr/>
          <p:nvPr/>
        </p:nvGrpSpPr>
        <p:grpSpPr>
          <a:xfrm>
            <a:off x="3150552" y="1247419"/>
            <a:ext cx="2124000" cy="1908000"/>
            <a:chOff x="1236841" y="4559839"/>
            <a:chExt cx="2124000" cy="1908000"/>
          </a:xfrm>
        </p:grpSpPr>
        <p:sp>
          <p:nvSpPr>
            <p:cNvPr id="32" name="正方形/長方形 31">
              <a:extLst>
                <a:ext uri="{FF2B5EF4-FFF2-40B4-BE49-F238E27FC236}">
                  <a16:creationId xmlns:a16="http://schemas.microsoft.com/office/drawing/2014/main" id="{ADBF23EE-797F-4564-AE70-E245C86328FB}"/>
                </a:ext>
              </a:extLst>
            </p:cNvPr>
            <p:cNvSpPr/>
            <p:nvPr/>
          </p:nvSpPr>
          <p:spPr>
            <a:xfrm>
              <a:off x="1236841" y="4559839"/>
              <a:ext cx="2124000" cy="1908000"/>
            </a:xfrm>
            <a:prstGeom prst="rect">
              <a:avLst/>
            </a:prstGeom>
            <a:solidFill>
              <a:srgbClr val="FFCCFF">
                <a:alpha val="50000"/>
              </a:srgb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3" name="図 32">
              <a:extLst>
                <a:ext uri="{FF2B5EF4-FFF2-40B4-BE49-F238E27FC236}">
                  <a16:creationId xmlns:a16="http://schemas.microsoft.com/office/drawing/2014/main" id="{AA537826-A89A-4059-98DA-2CD2F5695585}"/>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1352024" y="4653174"/>
              <a:ext cx="1893634" cy="1721331"/>
            </a:xfrm>
            <a:prstGeom prst="rect">
              <a:avLst/>
            </a:prstGeom>
          </p:spPr>
        </p:pic>
        <p:sp>
          <p:nvSpPr>
            <p:cNvPr id="34" name="円形吹き出し 47">
              <a:extLst>
                <a:ext uri="{FF2B5EF4-FFF2-40B4-BE49-F238E27FC236}">
                  <a16:creationId xmlns:a16="http://schemas.microsoft.com/office/drawing/2014/main" id="{A96EAA7D-09B2-4649-815F-2C49390BA075}"/>
                </a:ext>
              </a:extLst>
            </p:cNvPr>
            <p:cNvSpPr/>
            <p:nvPr/>
          </p:nvSpPr>
          <p:spPr>
            <a:xfrm>
              <a:off x="1454567" y="4559839"/>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前後</a:t>
              </a:r>
              <a:endParaRPr lang="en-US" altLang="ja-JP" sz="1600" dirty="0">
                <a:solidFill>
                  <a:prstClr val="black"/>
                </a:solidFill>
                <a:effectLst>
                  <a:glow rad="177800">
                    <a:prstClr val="white"/>
                  </a:glow>
                </a:effectLst>
              </a:endParaRPr>
            </a:p>
          </p:txBody>
        </p:sp>
        <p:sp>
          <p:nvSpPr>
            <p:cNvPr id="35" name="テキスト ボックス 34">
              <a:extLst>
                <a:ext uri="{FF2B5EF4-FFF2-40B4-BE49-F238E27FC236}">
                  <a16:creationId xmlns:a16="http://schemas.microsoft.com/office/drawing/2014/main" id="{AAD761B6-5671-4ED8-8D28-23A0453EC54E}"/>
                </a:ext>
              </a:extLst>
            </p:cNvPr>
            <p:cNvSpPr txBox="1"/>
            <p:nvPr/>
          </p:nvSpPr>
          <p:spPr>
            <a:xfrm>
              <a:off x="1236841" y="4559839"/>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⑦</a:t>
              </a:r>
              <a:endParaRPr kumimoji="1" lang="ja-JP" altLang="en-US" sz="1600" dirty="0"/>
            </a:p>
          </p:txBody>
        </p:sp>
        <p:sp>
          <p:nvSpPr>
            <p:cNvPr id="36" name="テキスト ボックス 35">
              <a:extLst>
                <a:ext uri="{FF2B5EF4-FFF2-40B4-BE49-F238E27FC236}">
                  <a16:creationId xmlns:a16="http://schemas.microsoft.com/office/drawing/2014/main" id="{F95FC23B-7219-4D45-A235-398DD5054A73}"/>
                </a:ext>
              </a:extLst>
            </p:cNvPr>
            <p:cNvSpPr txBox="1"/>
            <p:nvPr/>
          </p:nvSpPr>
          <p:spPr>
            <a:xfrm>
              <a:off x="2490964" y="6195424"/>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37" name="フリーフォーム 33">
              <a:extLst>
                <a:ext uri="{FF2B5EF4-FFF2-40B4-BE49-F238E27FC236}">
                  <a16:creationId xmlns:a16="http://schemas.microsoft.com/office/drawing/2014/main" id="{76794098-049E-4B7E-9E12-F3571DDA0F45}"/>
                </a:ext>
              </a:extLst>
            </p:cNvPr>
            <p:cNvSpPr/>
            <p:nvPr/>
          </p:nvSpPr>
          <p:spPr>
            <a:xfrm rot="5400000">
              <a:off x="1620089" y="5623066"/>
              <a:ext cx="753326" cy="130737"/>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grpSp>
        <p:nvGrpSpPr>
          <p:cNvPr id="38" name="グループ化 37">
            <a:extLst>
              <a:ext uri="{FF2B5EF4-FFF2-40B4-BE49-F238E27FC236}">
                <a16:creationId xmlns:a16="http://schemas.microsoft.com/office/drawing/2014/main" id="{3E96DEC8-7DD3-4CCE-94AA-B78A376ADCD8}"/>
              </a:ext>
            </a:extLst>
          </p:cNvPr>
          <p:cNvGrpSpPr/>
          <p:nvPr/>
        </p:nvGrpSpPr>
        <p:grpSpPr>
          <a:xfrm>
            <a:off x="5466675" y="1249644"/>
            <a:ext cx="2124000" cy="1908001"/>
            <a:chOff x="1236841" y="4559839"/>
            <a:chExt cx="2124000" cy="1908001"/>
          </a:xfrm>
        </p:grpSpPr>
        <p:sp>
          <p:nvSpPr>
            <p:cNvPr id="39" name="正方形/長方形 38">
              <a:extLst>
                <a:ext uri="{FF2B5EF4-FFF2-40B4-BE49-F238E27FC236}">
                  <a16:creationId xmlns:a16="http://schemas.microsoft.com/office/drawing/2014/main" id="{C361739D-780F-4689-99F9-604B8F8E641A}"/>
                </a:ext>
              </a:extLst>
            </p:cNvPr>
            <p:cNvSpPr/>
            <p:nvPr/>
          </p:nvSpPr>
          <p:spPr>
            <a:xfrm>
              <a:off x="1236841" y="4559839"/>
              <a:ext cx="2124000" cy="1908000"/>
            </a:xfrm>
            <a:prstGeom prst="rect">
              <a:avLst/>
            </a:prstGeom>
            <a:solidFill>
              <a:srgbClr val="FFFF99">
                <a:alpha val="50000"/>
              </a:srgb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0" name="図 39">
              <a:extLst>
                <a:ext uri="{FF2B5EF4-FFF2-40B4-BE49-F238E27FC236}">
                  <a16:creationId xmlns:a16="http://schemas.microsoft.com/office/drawing/2014/main" id="{1EB62A7A-7E18-4CC1-9B50-4FC066C3995B}"/>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1352024" y="4653174"/>
              <a:ext cx="1893634" cy="1721331"/>
            </a:xfrm>
            <a:prstGeom prst="rect">
              <a:avLst/>
            </a:prstGeom>
            <a:solidFill>
              <a:srgbClr val="FFFF99">
                <a:alpha val="50000"/>
              </a:srgbClr>
            </a:solidFill>
            <a:ln w="25400" cap="rnd">
              <a:noFill/>
            </a:ln>
          </p:spPr>
        </p:pic>
        <p:sp>
          <p:nvSpPr>
            <p:cNvPr id="41" name="円形吹き出し 47">
              <a:extLst>
                <a:ext uri="{FF2B5EF4-FFF2-40B4-BE49-F238E27FC236}">
                  <a16:creationId xmlns:a16="http://schemas.microsoft.com/office/drawing/2014/main" id="{B480476C-69EB-4D54-9B0A-86C527B21E4E}"/>
                </a:ext>
              </a:extLst>
            </p:cNvPr>
            <p:cNvSpPr/>
            <p:nvPr/>
          </p:nvSpPr>
          <p:spPr>
            <a:xfrm>
              <a:off x="1454567" y="4559839"/>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左右</a:t>
              </a:r>
              <a:endParaRPr lang="en-US" altLang="ja-JP" sz="1600" dirty="0">
                <a:solidFill>
                  <a:prstClr val="black"/>
                </a:solidFill>
                <a:effectLst>
                  <a:glow rad="177800">
                    <a:prstClr val="white"/>
                  </a:glow>
                </a:effectLst>
              </a:endParaRPr>
            </a:p>
          </p:txBody>
        </p:sp>
        <p:sp>
          <p:nvSpPr>
            <p:cNvPr id="42" name="テキスト ボックス 41">
              <a:extLst>
                <a:ext uri="{FF2B5EF4-FFF2-40B4-BE49-F238E27FC236}">
                  <a16:creationId xmlns:a16="http://schemas.microsoft.com/office/drawing/2014/main" id="{852AB6EE-FFAF-4BE6-9D84-2E1EBF353651}"/>
                </a:ext>
              </a:extLst>
            </p:cNvPr>
            <p:cNvSpPr txBox="1"/>
            <p:nvPr/>
          </p:nvSpPr>
          <p:spPr>
            <a:xfrm>
              <a:off x="1236841" y="4559839"/>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⑦</a:t>
              </a:r>
              <a:endParaRPr kumimoji="1" lang="ja-JP" altLang="en-US" sz="1600" dirty="0"/>
            </a:p>
          </p:txBody>
        </p:sp>
        <p:sp>
          <p:nvSpPr>
            <p:cNvPr id="43" name="テキスト ボックス 42">
              <a:extLst>
                <a:ext uri="{FF2B5EF4-FFF2-40B4-BE49-F238E27FC236}">
                  <a16:creationId xmlns:a16="http://schemas.microsoft.com/office/drawing/2014/main" id="{8BF630E4-3E07-4F48-BD64-0F01A91FC3B0}"/>
                </a:ext>
              </a:extLst>
            </p:cNvPr>
            <p:cNvSpPr txBox="1"/>
            <p:nvPr/>
          </p:nvSpPr>
          <p:spPr>
            <a:xfrm>
              <a:off x="2672686" y="6195425"/>
              <a:ext cx="506431"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左右</a:t>
              </a:r>
            </a:p>
          </p:txBody>
        </p:sp>
        <p:sp>
          <p:nvSpPr>
            <p:cNvPr id="44" name="フリーフォーム 33">
              <a:extLst>
                <a:ext uri="{FF2B5EF4-FFF2-40B4-BE49-F238E27FC236}">
                  <a16:creationId xmlns:a16="http://schemas.microsoft.com/office/drawing/2014/main" id="{16F22488-224C-4876-BF48-21D42D5C13B2}"/>
                </a:ext>
              </a:extLst>
            </p:cNvPr>
            <p:cNvSpPr/>
            <p:nvPr/>
          </p:nvSpPr>
          <p:spPr>
            <a:xfrm>
              <a:off x="1846613" y="5350065"/>
              <a:ext cx="818469" cy="457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spTree>
    <p:extLst>
      <p:ext uri="{BB962C8B-B14F-4D97-AF65-F5344CB8AC3E}">
        <p14:creationId xmlns:p14="http://schemas.microsoft.com/office/powerpoint/2010/main" val="191117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図 37">
            <a:extLst>
              <a:ext uri="{FF2B5EF4-FFF2-40B4-BE49-F238E27FC236}">
                <a16:creationId xmlns:a16="http://schemas.microsoft.com/office/drawing/2014/main" id="{C056EBCE-8466-4A21-9DF6-0A5E291F6F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3831" y="1772816"/>
            <a:ext cx="1588644" cy="2561893"/>
          </a:xfrm>
          <a:prstGeom prst="rect">
            <a:avLst/>
          </a:prstGeom>
        </p:spPr>
      </p:pic>
      <p:pic>
        <p:nvPicPr>
          <p:cNvPr id="33" name="図 32">
            <a:extLst>
              <a:ext uri="{FF2B5EF4-FFF2-40B4-BE49-F238E27FC236}">
                <a16:creationId xmlns:a16="http://schemas.microsoft.com/office/drawing/2014/main" id="{3BE6BA8E-8815-4814-9DBE-9C11EC4C799F}"/>
              </a:ext>
            </a:extLst>
          </p:cNvPr>
          <p:cNvPicPr>
            <a:picLocks noChangeAspect="1"/>
          </p:cNvPicPr>
          <p:nvPr/>
        </p:nvPicPr>
        <p:blipFill>
          <a:blip r:embed="rId4"/>
          <a:stretch>
            <a:fillRect/>
          </a:stretch>
        </p:blipFill>
        <p:spPr>
          <a:xfrm>
            <a:off x="2354400" y="3236400"/>
            <a:ext cx="4444369" cy="1902117"/>
          </a:xfrm>
          <a:prstGeom prst="rect">
            <a:avLst/>
          </a:prstGeom>
        </p:spPr>
      </p:pic>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左右反転</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人形の考察２</a:t>
            </a:r>
            <a:endParaRPr kumimoji="1" lang="ja-JP" altLang="en-US" dirty="0"/>
          </a:p>
        </p:txBody>
      </p:sp>
      <p:sp>
        <p:nvSpPr>
          <p:cNvPr id="29" name="コンテンツ プレースホルダー 95">
            <a:extLst>
              <a:ext uri="{FF2B5EF4-FFF2-40B4-BE49-F238E27FC236}">
                <a16:creationId xmlns:a16="http://schemas.microsoft.com/office/drawing/2014/main" id="{600C8CE1-28A6-4588-A388-5F81EC268572}"/>
              </a:ext>
            </a:extLst>
          </p:cNvPr>
          <p:cNvSpPr txBox="1">
            <a:spLocks/>
          </p:cNvSpPr>
          <p:nvPr/>
        </p:nvSpPr>
        <p:spPr>
          <a:xfrm>
            <a:off x="457200" y="836712"/>
            <a:ext cx="4258816" cy="36933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ja-JP" altLang="en-US" sz="1800" dirty="0">
                <a:solidFill>
                  <a:prstClr val="black"/>
                </a:solidFill>
              </a:rPr>
              <a:t>向かい合って練習</a:t>
            </a:r>
          </a:p>
        </p:txBody>
      </p:sp>
      <p:sp>
        <p:nvSpPr>
          <p:cNvPr id="11" name="円形吹き出し 53">
            <a:extLst>
              <a:ext uri="{FF2B5EF4-FFF2-40B4-BE49-F238E27FC236}">
                <a16:creationId xmlns:a16="http://schemas.microsoft.com/office/drawing/2014/main" id="{30299DA4-290E-4AC1-A19A-AA15103B2513}"/>
              </a:ext>
            </a:extLst>
          </p:cNvPr>
          <p:cNvSpPr/>
          <p:nvPr/>
        </p:nvSpPr>
        <p:spPr>
          <a:xfrm>
            <a:off x="1968353" y="1882881"/>
            <a:ext cx="929005" cy="552141"/>
          </a:xfrm>
          <a:prstGeom prst="wedgeEllipseCallout">
            <a:avLst>
              <a:gd name="adj1" fmla="val 55201"/>
              <a:gd name="adj2" fmla="val 54723"/>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200" dirty="0">
                <a:solidFill>
                  <a:prstClr val="black"/>
                </a:solidFill>
                <a:effectLst>
                  <a:glow rad="177800">
                    <a:prstClr val="white"/>
                  </a:glow>
                </a:effectLst>
              </a:rPr>
              <a:t>右を狙って</a:t>
            </a:r>
            <a:endParaRPr lang="en-US" altLang="ja-JP" sz="1200" dirty="0">
              <a:solidFill>
                <a:prstClr val="black"/>
              </a:solidFill>
              <a:effectLst>
                <a:glow rad="177800">
                  <a:prstClr val="white"/>
                </a:glow>
              </a:effectLst>
            </a:endParaRPr>
          </a:p>
          <a:p>
            <a:pPr lvl="0" algn="ctr"/>
            <a:r>
              <a:rPr lang="ja-JP" altLang="en-US" sz="1200" dirty="0">
                <a:solidFill>
                  <a:prstClr val="black"/>
                </a:solidFill>
                <a:effectLst>
                  <a:glow rad="177800">
                    <a:prstClr val="white"/>
                  </a:glow>
                </a:effectLst>
              </a:rPr>
              <a:t>打ってね</a:t>
            </a:r>
            <a:endParaRPr lang="en-US" altLang="ja-JP" sz="1200" dirty="0">
              <a:solidFill>
                <a:prstClr val="black"/>
              </a:solidFill>
              <a:effectLst>
                <a:glow rad="177800">
                  <a:prstClr val="white"/>
                </a:glow>
              </a:effectLst>
            </a:endParaRPr>
          </a:p>
        </p:txBody>
      </p:sp>
      <p:sp>
        <p:nvSpPr>
          <p:cNvPr id="13" name="円形吹き出し 53">
            <a:extLst>
              <a:ext uri="{FF2B5EF4-FFF2-40B4-BE49-F238E27FC236}">
                <a16:creationId xmlns:a16="http://schemas.microsoft.com/office/drawing/2014/main" id="{90D2ABFF-DC5F-4F0B-9DE0-36001B24A68F}"/>
              </a:ext>
            </a:extLst>
          </p:cNvPr>
          <p:cNvSpPr/>
          <p:nvPr/>
        </p:nvSpPr>
        <p:spPr>
          <a:xfrm>
            <a:off x="6248049" y="2421343"/>
            <a:ext cx="822310" cy="347753"/>
          </a:xfrm>
          <a:prstGeom prst="wedgeEllipseCallout">
            <a:avLst>
              <a:gd name="adj1" fmla="val -77365"/>
              <a:gd name="adj2" fmla="val 9941"/>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200" dirty="0">
                <a:solidFill>
                  <a:prstClr val="black"/>
                </a:solidFill>
                <a:effectLst>
                  <a:glow rad="177800">
                    <a:prstClr val="white"/>
                  </a:glow>
                </a:effectLst>
              </a:rPr>
              <a:t>ナルホド</a:t>
            </a:r>
            <a:endParaRPr lang="en-US" altLang="ja-JP" sz="1200" dirty="0">
              <a:solidFill>
                <a:prstClr val="black"/>
              </a:solidFill>
              <a:effectLst>
                <a:glow rad="177800">
                  <a:prstClr val="white"/>
                </a:glow>
              </a:effectLst>
            </a:endParaRPr>
          </a:p>
        </p:txBody>
      </p:sp>
      <p:sp>
        <p:nvSpPr>
          <p:cNvPr id="14" name="円形吹き出し 53">
            <a:extLst>
              <a:ext uri="{FF2B5EF4-FFF2-40B4-BE49-F238E27FC236}">
                <a16:creationId xmlns:a16="http://schemas.microsoft.com/office/drawing/2014/main" id="{5E75CD67-EDCA-45F4-8270-3CA2DB90B721}"/>
              </a:ext>
            </a:extLst>
          </p:cNvPr>
          <p:cNvSpPr/>
          <p:nvPr/>
        </p:nvSpPr>
        <p:spPr>
          <a:xfrm>
            <a:off x="997237" y="1738942"/>
            <a:ext cx="929005" cy="369332"/>
          </a:xfrm>
          <a:prstGeom prst="wedgeEllipseCallout">
            <a:avLst>
              <a:gd name="adj1" fmla="val 60550"/>
              <a:gd name="adj2" fmla="val 60105"/>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200" dirty="0">
                <a:solidFill>
                  <a:prstClr val="black"/>
                </a:solidFill>
                <a:effectLst>
                  <a:glow rad="177800">
                    <a:prstClr val="white"/>
                  </a:glow>
                </a:effectLst>
              </a:rPr>
              <a:t>ラリーだよ</a:t>
            </a:r>
            <a:endParaRPr lang="en-US" altLang="ja-JP" sz="1200" dirty="0">
              <a:solidFill>
                <a:prstClr val="black"/>
              </a:solidFill>
              <a:effectLst>
                <a:glow rad="177800">
                  <a:prstClr val="white"/>
                </a:glow>
              </a:effectLst>
            </a:endParaRPr>
          </a:p>
        </p:txBody>
      </p:sp>
      <p:pic>
        <p:nvPicPr>
          <p:cNvPr id="2" name="図 1">
            <a:extLst>
              <a:ext uri="{FF2B5EF4-FFF2-40B4-BE49-F238E27FC236}">
                <a16:creationId xmlns:a16="http://schemas.microsoft.com/office/drawing/2014/main" id="{70C0B0CC-0B14-4FD1-9388-B75690223B4B}"/>
              </a:ext>
            </a:extLst>
          </p:cNvPr>
          <p:cNvPicPr>
            <a:picLocks noChangeAspect="1"/>
          </p:cNvPicPr>
          <p:nvPr/>
        </p:nvPicPr>
        <p:blipFill>
          <a:blip r:embed="rId5"/>
          <a:stretch>
            <a:fillRect/>
          </a:stretch>
        </p:blipFill>
        <p:spPr>
          <a:xfrm>
            <a:off x="2976002" y="3125565"/>
            <a:ext cx="190545" cy="190545"/>
          </a:xfrm>
          <a:prstGeom prst="rect">
            <a:avLst/>
          </a:prstGeom>
        </p:spPr>
      </p:pic>
      <p:sp>
        <p:nvSpPr>
          <p:cNvPr id="39" name="テキスト ボックス 38">
            <a:extLst>
              <a:ext uri="{FF2B5EF4-FFF2-40B4-BE49-F238E27FC236}">
                <a16:creationId xmlns:a16="http://schemas.microsoft.com/office/drawing/2014/main" id="{0C889621-6A8A-417B-949A-F19A0B0B4CAC}"/>
              </a:ext>
            </a:extLst>
          </p:cNvPr>
          <p:cNvSpPr txBox="1"/>
          <p:nvPr/>
        </p:nvSpPr>
        <p:spPr>
          <a:xfrm>
            <a:off x="6000601" y="3193195"/>
            <a:ext cx="929005" cy="340519"/>
          </a:xfrm>
          <a:prstGeom prst="roundRect">
            <a:avLst/>
          </a:prstGeom>
          <a:solidFill>
            <a:schemeClr val="bg1"/>
          </a:solidFill>
          <a:ln>
            <a:solidFill>
              <a:schemeClr val="accent1">
                <a:lumMod val="75000"/>
              </a:schemeClr>
            </a:solidFill>
          </a:ln>
          <a:effectLst>
            <a:innerShdw blurRad="114300">
              <a:schemeClr val="accent1"/>
            </a:innerShdw>
          </a:effectLst>
        </p:spPr>
        <p:txBody>
          <a:bodyPr wrap="none"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400" dirty="0"/>
              <a:t>自分の右</a:t>
            </a:r>
          </a:p>
        </p:txBody>
      </p:sp>
      <p:sp>
        <p:nvSpPr>
          <p:cNvPr id="23" name="フリーフォーム 33">
            <a:extLst>
              <a:ext uri="{FF2B5EF4-FFF2-40B4-BE49-F238E27FC236}">
                <a16:creationId xmlns:a16="http://schemas.microsoft.com/office/drawing/2014/main" id="{BC439C79-24CF-429A-8418-4F3F1D0DD2D4}"/>
              </a:ext>
            </a:extLst>
          </p:cNvPr>
          <p:cNvSpPr/>
          <p:nvPr/>
        </p:nvSpPr>
        <p:spPr>
          <a:xfrm>
            <a:off x="3233221" y="3226347"/>
            <a:ext cx="2526161" cy="345424"/>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50837 w 4127612"/>
              <a:gd name="connsiteY0" fmla="*/ 5648 h 300063"/>
              <a:gd name="connsiteX1" fmla="*/ 4127612 w 4127612"/>
              <a:gd name="connsiteY1" fmla="*/ 300035 h 300063"/>
              <a:gd name="connsiteX0" fmla="*/ 48176 w 4124951"/>
              <a:gd name="connsiteY0" fmla="*/ 86352 h 380739"/>
              <a:gd name="connsiteX1" fmla="*/ 4124951 w 4124951"/>
              <a:gd name="connsiteY1" fmla="*/ 380739 h 380739"/>
              <a:gd name="connsiteX0" fmla="*/ 0 w 4076775"/>
              <a:gd name="connsiteY0" fmla="*/ 361729 h 656116"/>
              <a:gd name="connsiteX1" fmla="*/ 4076775 w 4076775"/>
              <a:gd name="connsiteY1" fmla="*/ 656116 h 656116"/>
              <a:gd name="connsiteX0" fmla="*/ 0 w 4021501"/>
              <a:gd name="connsiteY0" fmla="*/ 312729 h 785216"/>
              <a:gd name="connsiteX1" fmla="*/ 4021501 w 4021501"/>
              <a:gd name="connsiteY1" fmla="*/ 785216 h 785216"/>
              <a:gd name="connsiteX0" fmla="*/ 0 w 3745127"/>
              <a:gd name="connsiteY0" fmla="*/ 367326 h 643903"/>
              <a:gd name="connsiteX1" fmla="*/ 3745127 w 3745127"/>
              <a:gd name="connsiteY1" fmla="*/ 643903 h 643903"/>
              <a:gd name="connsiteX0" fmla="*/ 0 w 3772764"/>
              <a:gd name="connsiteY0" fmla="*/ 348330 h 687242"/>
              <a:gd name="connsiteX1" fmla="*/ 3772764 w 3772764"/>
              <a:gd name="connsiteY1" fmla="*/ 687242 h 687242"/>
              <a:gd name="connsiteX0" fmla="*/ 0 w 3772764"/>
              <a:gd name="connsiteY0" fmla="*/ 304981 h 643893"/>
              <a:gd name="connsiteX1" fmla="*/ 3772764 w 3772764"/>
              <a:gd name="connsiteY1" fmla="*/ 643893 h 643893"/>
              <a:gd name="connsiteX0" fmla="*/ 0 w 3772764"/>
              <a:gd name="connsiteY0" fmla="*/ 301042 h 639954"/>
              <a:gd name="connsiteX1" fmla="*/ 3772764 w 3772764"/>
              <a:gd name="connsiteY1" fmla="*/ 639954 h 639954"/>
              <a:gd name="connsiteX0" fmla="*/ 0 w 3772764"/>
              <a:gd name="connsiteY0" fmla="*/ 281045 h 691197"/>
              <a:gd name="connsiteX1" fmla="*/ 3772764 w 3772764"/>
              <a:gd name="connsiteY1" fmla="*/ 691197 h 691197"/>
              <a:gd name="connsiteX0" fmla="*/ 0 w 3772764"/>
              <a:gd name="connsiteY0" fmla="*/ 0 h 410152"/>
              <a:gd name="connsiteX1" fmla="*/ 3772764 w 3772764"/>
              <a:gd name="connsiteY1" fmla="*/ 410152 h 410152"/>
              <a:gd name="connsiteX0" fmla="*/ 0 w 3772764"/>
              <a:gd name="connsiteY0" fmla="*/ 0 h 410152"/>
              <a:gd name="connsiteX1" fmla="*/ 3772764 w 3772764"/>
              <a:gd name="connsiteY1" fmla="*/ 410152 h 410152"/>
              <a:gd name="connsiteX0" fmla="*/ 0 w 3772764"/>
              <a:gd name="connsiteY0" fmla="*/ 0 h 410152"/>
              <a:gd name="connsiteX1" fmla="*/ 3772764 w 3772764"/>
              <a:gd name="connsiteY1" fmla="*/ 410152 h 410152"/>
              <a:gd name="connsiteX0" fmla="*/ 0 w 3704716"/>
              <a:gd name="connsiteY0" fmla="*/ 0 h 282143"/>
              <a:gd name="connsiteX1" fmla="*/ 3704716 w 3704716"/>
              <a:gd name="connsiteY1" fmla="*/ 282143 h 282143"/>
              <a:gd name="connsiteX0" fmla="*/ 0 w 3636668"/>
              <a:gd name="connsiteY0" fmla="*/ 0 h 290677"/>
              <a:gd name="connsiteX1" fmla="*/ 3636668 w 3636668"/>
              <a:gd name="connsiteY1" fmla="*/ 290677 h 290677"/>
              <a:gd name="connsiteX0" fmla="*/ 0 w 3650278"/>
              <a:gd name="connsiteY0" fmla="*/ 0 h 367482"/>
              <a:gd name="connsiteX1" fmla="*/ 3650278 w 3650278"/>
              <a:gd name="connsiteY1" fmla="*/ 367482 h 367482"/>
              <a:gd name="connsiteX0" fmla="*/ 0 w 3650278"/>
              <a:gd name="connsiteY0" fmla="*/ 0 h 205337"/>
              <a:gd name="connsiteX1" fmla="*/ 3650278 w 3650278"/>
              <a:gd name="connsiteY1" fmla="*/ 205337 h 205337"/>
              <a:gd name="connsiteX0" fmla="*/ 0 w 3609449"/>
              <a:gd name="connsiteY0" fmla="*/ 0 h 290676"/>
              <a:gd name="connsiteX1" fmla="*/ 3609449 w 3609449"/>
              <a:gd name="connsiteY1" fmla="*/ 290676 h 290676"/>
              <a:gd name="connsiteX0" fmla="*/ 0 w 3609449"/>
              <a:gd name="connsiteY0" fmla="*/ 10384 h 301060"/>
              <a:gd name="connsiteX1" fmla="*/ 3609449 w 3609449"/>
              <a:gd name="connsiteY1" fmla="*/ 301060 h 301060"/>
              <a:gd name="connsiteX0" fmla="*/ 0 w 3609449"/>
              <a:gd name="connsiteY0" fmla="*/ 18806 h 309482"/>
              <a:gd name="connsiteX1" fmla="*/ 3609449 w 3609449"/>
              <a:gd name="connsiteY1" fmla="*/ 309482 h 309482"/>
            </a:gdLst>
            <a:ahLst/>
            <a:cxnLst>
              <a:cxn ang="0">
                <a:pos x="connsiteX0" y="connsiteY0"/>
              </a:cxn>
              <a:cxn ang="0">
                <a:pos x="connsiteX1" y="connsiteY1"/>
              </a:cxn>
            </a:cxnLst>
            <a:rect l="l" t="t" r="r" b="b"/>
            <a:pathLst>
              <a:path w="3609449" h="309482">
                <a:moveTo>
                  <a:pt x="0" y="18806"/>
                </a:moveTo>
                <a:cubicBezTo>
                  <a:pt x="1217507" y="-46353"/>
                  <a:pt x="2463729" y="59542"/>
                  <a:pt x="3609449" y="309482"/>
                </a:cubicBezTo>
              </a:path>
            </a:pathLst>
          </a:custGeom>
          <a:noFill/>
          <a:ln w="50800">
            <a:solidFill>
              <a:srgbClr val="FF6600">
                <a:alpha val="50000"/>
              </a:srgbClr>
            </a:solidFill>
            <a:headEnd type="arrow"/>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pic>
        <p:nvPicPr>
          <p:cNvPr id="32" name="図 31">
            <a:extLst>
              <a:ext uri="{FF2B5EF4-FFF2-40B4-BE49-F238E27FC236}">
                <a16:creationId xmlns:a16="http://schemas.microsoft.com/office/drawing/2014/main" id="{8A45EC02-E57E-4D35-B33C-9F4D85299F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06665" y="2074185"/>
            <a:ext cx="2337543" cy="3269784"/>
          </a:xfrm>
          <a:prstGeom prst="rect">
            <a:avLst/>
          </a:prstGeom>
        </p:spPr>
      </p:pic>
      <p:sp>
        <p:nvSpPr>
          <p:cNvPr id="25" name="テキスト ボックス 24">
            <a:extLst>
              <a:ext uri="{FF2B5EF4-FFF2-40B4-BE49-F238E27FC236}">
                <a16:creationId xmlns:a16="http://schemas.microsoft.com/office/drawing/2014/main" id="{3660CA49-E870-4E9C-B25F-42B1515A3D09}"/>
              </a:ext>
            </a:extLst>
          </p:cNvPr>
          <p:cNvSpPr txBox="1"/>
          <p:nvPr/>
        </p:nvSpPr>
        <p:spPr>
          <a:xfrm>
            <a:off x="1664577" y="3088481"/>
            <a:ext cx="929005" cy="340519"/>
          </a:xfrm>
          <a:prstGeom prst="roundRect">
            <a:avLst/>
          </a:prstGeom>
          <a:solidFill>
            <a:schemeClr val="bg1"/>
          </a:solidFill>
          <a:ln>
            <a:solidFill>
              <a:schemeClr val="accent1">
                <a:lumMod val="75000"/>
              </a:schemeClr>
            </a:solidFill>
          </a:ln>
          <a:effectLst>
            <a:innerShdw blurRad="114300">
              <a:schemeClr val="accent1"/>
            </a:innerShdw>
          </a:effectLst>
        </p:spPr>
        <p:txBody>
          <a:bodyPr wrap="none"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400" dirty="0"/>
              <a:t>相手の右</a:t>
            </a:r>
          </a:p>
        </p:txBody>
      </p:sp>
      <p:grpSp>
        <p:nvGrpSpPr>
          <p:cNvPr id="5" name="グループ化 4">
            <a:extLst>
              <a:ext uri="{FF2B5EF4-FFF2-40B4-BE49-F238E27FC236}">
                <a16:creationId xmlns:a16="http://schemas.microsoft.com/office/drawing/2014/main" id="{7391BE35-0079-46F2-AAD9-944BE2E09E59}"/>
              </a:ext>
            </a:extLst>
          </p:cNvPr>
          <p:cNvGrpSpPr/>
          <p:nvPr/>
        </p:nvGrpSpPr>
        <p:grpSpPr>
          <a:xfrm>
            <a:off x="7237112" y="5589240"/>
            <a:ext cx="1561071" cy="534420"/>
            <a:chOff x="7040113" y="5006633"/>
            <a:chExt cx="1561071" cy="534420"/>
          </a:xfrm>
        </p:grpSpPr>
        <p:sp>
          <p:nvSpPr>
            <p:cNvPr id="26" name="円形吹き出し 53">
              <a:extLst>
                <a:ext uri="{FF2B5EF4-FFF2-40B4-BE49-F238E27FC236}">
                  <a16:creationId xmlns:a16="http://schemas.microsoft.com/office/drawing/2014/main" id="{9C1A8EC6-4885-4F31-B26A-A108CDE0AC58}"/>
                </a:ext>
              </a:extLst>
            </p:cNvPr>
            <p:cNvSpPr/>
            <p:nvPr/>
          </p:nvSpPr>
          <p:spPr>
            <a:xfrm>
              <a:off x="7070359" y="5006633"/>
              <a:ext cx="1530825" cy="534420"/>
            </a:xfrm>
            <a:prstGeom prst="wedgeEllipseCallout">
              <a:avLst>
                <a:gd name="adj1" fmla="val 65109"/>
                <a:gd name="adj2" fmla="val 68679"/>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000" dirty="0">
                  <a:solidFill>
                    <a:prstClr val="black"/>
                  </a:solidFill>
                  <a:effectLst>
                    <a:glow rad="177800">
                      <a:prstClr val="white"/>
                    </a:glow>
                  </a:effectLst>
                </a:rPr>
                <a:t>ラケットの裏側って</a:t>
              </a:r>
              <a:endParaRPr lang="en-US" altLang="ja-JP" sz="1000" dirty="0">
                <a:solidFill>
                  <a:prstClr val="black"/>
                </a:solidFill>
                <a:effectLst>
                  <a:glow rad="177800">
                    <a:prstClr val="white"/>
                  </a:glow>
                </a:effectLst>
              </a:endParaRPr>
            </a:p>
            <a:p>
              <a:pPr lvl="0" algn="ctr"/>
              <a:r>
                <a:rPr lang="ja-JP" altLang="en-US" sz="1000" dirty="0">
                  <a:solidFill>
                    <a:prstClr val="black"/>
                  </a:solidFill>
                  <a:effectLst>
                    <a:glow rad="177800">
                      <a:prstClr val="white"/>
                    </a:glow>
                  </a:effectLst>
                </a:rPr>
                <a:t>黒じゃない</a:t>
              </a:r>
              <a:r>
                <a:rPr lang="en-US" altLang="ja-JP" sz="1000" dirty="0">
                  <a:solidFill>
                    <a:prstClr val="black"/>
                  </a:solidFill>
                  <a:effectLst>
                    <a:glow rad="177800">
                      <a:prstClr val="white"/>
                    </a:glow>
                  </a:effectLst>
                </a:rPr>
                <a:t>?</a:t>
              </a:r>
            </a:p>
          </p:txBody>
        </p:sp>
        <p:pic>
          <p:nvPicPr>
            <p:cNvPr id="28" name="図 27">
              <a:extLst>
                <a:ext uri="{FF2B5EF4-FFF2-40B4-BE49-F238E27FC236}">
                  <a16:creationId xmlns:a16="http://schemas.microsoft.com/office/drawing/2014/main" id="{BE75A63F-C9C1-4E48-B74E-F2DF168B56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20"/>
            <a:stretch/>
          </p:blipFill>
          <p:spPr>
            <a:xfrm>
              <a:off x="7040113" y="5086463"/>
              <a:ext cx="378435" cy="399934"/>
            </a:xfrm>
            <a:prstGeom prst="ellipse">
              <a:avLst/>
            </a:prstGeom>
          </p:spPr>
        </p:pic>
      </p:grpSp>
      <p:grpSp>
        <p:nvGrpSpPr>
          <p:cNvPr id="8" name="グループ化 7">
            <a:extLst>
              <a:ext uri="{FF2B5EF4-FFF2-40B4-BE49-F238E27FC236}">
                <a16:creationId xmlns:a16="http://schemas.microsoft.com/office/drawing/2014/main" id="{7EB2E5C0-CA26-4149-B867-E31D7C2394CC}"/>
              </a:ext>
            </a:extLst>
          </p:cNvPr>
          <p:cNvGrpSpPr/>
          <p:nvPr/>
        </p:nvGrpSpPr>
        <p:grpSpPr>
          <a:xfrm>
            <a:off x="7668344" y="6237312"/>
            <a:ext cx="1334005" cy="351013"/>
            <a:chOff x="7486467" y="5712169"/>
            <a:chExt cx="1334005" cy="351013"/>
          </a:xfrm>
        </p:grpSpPr>
        <p:sp>
          <p:nvSpPr>
            <p:cNvPr id="30" name="円形吹き出し 53">
              <a:extLst>
                <a:ext uri="{FF2B5EF4-FFF2-40B4-BE49-F238E27FC236}">
                  <a16:creationId xmlns:a16="http://schemas.microsoft.com/office/drawing/2014/main" id="{13228FEF-2398-4A9F-B311-D500632D0D99}"/>
                </a:ext>
              </a:extLst>
            </p:cNvPr>
            <p:cNvSpPr/>
            <p:nvPr/>
          </p:nvSpPr>
          <p:spPr>
            <a:xfrm>
              <a:off x="7632340" y="5712169"/>
              <a:ext cx="1188132" cy="338765"/>
            </a:xfrm>
            <a:prstGeom prst="wedgeEllipseCallout">
              <a:avLst>
                <a:gd name="adj1" fmla="val 55004"/>
                <a:gd name="adj2" fmla="val 61897"/>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r"/>
              <a:r>
                <a:rPr lang="ja-JP" altLang="en-US" sz="1000" dirty="0">
                  <a:solidFill>
                    <a:prstClr val="black"/>
                  </a:solidFill>
                  <a:effectLst>
                    <a:glow rad="177800">
                      <a:prstClr val="white"/>
                    </a:glow>
                  </a:effectLst>
                </a:rPr>
                <a:t>そだっけ</a:t>
              </a:r>
              <a:r>
                <a:rPr lang="en-US" altLang="ja-JP" sz="1000" dirty="0">
                  <a:solidFill>
                    <a:prstClr val="black"/>
                  </a:solidFill>
                  <a:effectLst>
                    <a:glow rad="177800">
                      <a:prstClr val="white"/>
                    </a:glow>
                  </a:effectLst>
                </a:rPr>
                <a:t>(^^; </a:t>
              </a:r>
            </a:p>
          </p:txBody>
        </p:sp>
        <p:pic>
          <p:nvPicPr>
            <p:cNvPr id="31" name="図 30">
              <a:extLst>
                <a:ext uri="{FF2B5EF4-FFF2-40B4-BE49-F238E27FC236}">
                  <a16:creationId xmlns:a16="http://schemas.microsoft.com/office/drawing/2014/main" id="{902D5FA1-1862-4B42-B54C-A81417DFCE5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100000" l="1235" r="95062">
                          <a14:foregroundMark x1="80247" y1="89610" x2="75309" y2="98701"/>
                          <a14:foregroundMark x1="9877" y1="67532" x2="2469" y2="70130"/>
                          <a14:foregroundMark x1="77778" y1="6494" x2="25926" y2="7792"/>
                          <a14:foregroundMark x1="25926" y1="7792" x2="7407" y2="6494"/>
                          <a14:foregroundMark x1="92593" y1="67532" x2="83951" y2="3896"/>
                          <a14:foregroundMark x1="69136" y1="58442" x2="22222" y2="63636"/>
                          <a14:foregroundMark x1="37037" y1="89610" x2="12346" y2="88312"/>
                          <a14:foregroundMark x1="34568" y1="89610" x2="30864" y2="92208"/>
                          <a14:foregroundMark x1="20988" y1="92208" x2="16049" y2="94805"/>
                          <a14:foregroundMark x1="18519" y1="94805" x2="6173" y2="45455"/>
                          <a14:foregroundMark x1="6173" y1="45455" x2="7407" y2="31169"/>
                          <a14:foregroundMark x1="9877" y1="7792" x2="6173" y2="62338"/>
                          <a14:foregroundMark x1="6173" y1="62338" x2="9877" y2="77922"/>
                          <a14:foregroundMark x1="6173" y1="84416" x2="6173" y2="61039"/>
                          <a14:foregroundMark x1="82716" y1="75325" x2="96296" y2="62338"/>
                          <a14:foregroundMark x1="93827" y1="77922" x2="91358" y2="49351"/>
                          <a14:foregroundMark x1="87654" y1="87013" x2="70370" y2="92208"/>
                          <a14:foregroundMark x1="37037" y1="90909" x2="35802" y2="90909"/>
                          <a14:foregroundMark x1="25926" y1="92208" x2="23457" y2="93506"/>
                          <a14:foregroundMark x1="18519" y1="90909" x2="22222" y2="97403"/>
                          <a14:foregroundMark x1="91358" y1="19481" x2="75309" y2="2597"/>
                          <a14:foregroundMark x1="69136" y1="3896" x2="87654" y2="6494"/>
                          <a14:foregroundMark x1="90123" y1="2597" x2="72840" y2="2597"/>
                          <a14:foregroundMark x1="87654" y1="0" x2="87654" y2="11688"/>
                          <a14:backgroundMark x1="54321" y1="98701" x2="41975" y2="98701"/>
                          <a14:backgroundMark x1="55556" y1="94805" x2="39506" y2="97403"/>
                        </a14:backgroundRemoval>
                      </a14:imgEffect>
                    </a14:imgLayer>
                  </a14:imgProps>
                </a:ext>
                <a:ext uri="{28A0092B-C50C-407E-A947-70E740481C1C}">
                  <a14:useLocalDpi xmlns:a14="http://schemas.microsoft.com/office/drawing/2010/main" val="0"/>
                </a:ext>
              </a:extLst>
            </a:blip>
            <a:srcRect/>
            <a:stretch/>
          </p:blipFill>
          <p:spPr>
            <a:xfrm rot="21417181" flipH="1">
              <a:off x="7486467" y="5742092"/>
              <a:ext cx="341011" cy="321090"/>
            </a:xfrm>
            <a:prstGeom prst="rect">
              <a:avLst/>
            </a:prstGeom>
          </p:spPr>
        </p:pic>
      </p:grpSp>
    </p:spTree>
    <p:extLst>
      <p:ext uri="{BB962C8B-B14F-4D97-AF65-F5344CB8AC3E}">
        <p14:creationId xmlns:p14="http://schemas.microsoft.com/office/powerpoint/2010/main" val="230585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33"/>
                                        </p:tgtEl>
                                        <p:attrNameLst>
                                          <p:attrName>style.visibility</p:attrName>
                                        </p:attrNameLst>
                                      </p:cBhvr>
                                      <p:to>
                                        <p:strVal val="hidden"/>
                                      </p:to>
                                    </p:set>
                                  </p:childTnLst>
                                </p:cTn>
                              </p:par>
                              <p:par>
                                <p:cTn id="14" presetID="1" presetClass="exit"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hidden"/>
                                      </p:to>
                                    </p:set>
                                  </p:childTnLst>
                                </p:cTn>
                              </p:par>
                              <p:par>
                                <p:cTn id="16" presetID="1" presetClass="exit"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hidden"/>
                                      </p:to>
                                    </p:set>
                                  </p:childTnLst>
                                </p:cTn>
                              </p:par>
                              <p:par>
                                <p:cTn id="18" presetID="1" presetClass="exit"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39"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F8355F6D-5658-4FAC-BD04-F083351201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9560" y="1965527"/>
            <a:ext cx="5223600" cy="3691795"/>
          </a:xfrm>
          <a:prstGeom prst="rect">
            <a:avLst/>
          </a:prstGeom>
        </p:spPr>
      </p:pic>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kumimoji="1" lang="ja-JP" altLang="en-US" dirty="0"/>
              <a:t>時計を映す②</a:t>
            </a:r>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kumimoji="1" lang="ja-JP" altLang="en-US" dirty="0"/>
              <a:t>実験</a:t>
            </a:r>
          </a:p>
        </p:txBody>
      </p:sp>
      <p:sp>
        <p:nvSpPr>
          <p:cNvPr id="5" name="コンテンツ プレースホルダー 95">
            <a:extLst>
              <a:ext uri="{FF2B5EF4-FFF2-40B4-BE49-F238E27FC236}">
                <a16:creationId xmlns:a16="http://schemas.microsoft.com/office/drawing/2014/main" id="{95E7AF22-C811-4998-A4F3-A3A4734A1625}"/>
              </a:ext>
            </a:extLst>
          </p:cNvPr>
          <p:cNvSpPr>
            <a:spLocks noGrp="1"/>
          </p:cNvSpPr>
          <p:nvPr>
            <p:ph idx="1"/>
          </p:nvPr>
        </p:nvSpPr>
        <p:spPr>
          <a:xfrm>
            <a:off x="457200" y="836712"/>
            <a:ext cx="3779088" cy="369332"/>
          </a:xfrm>
        </p:spPr>
        <p:txBody>
          <a:bodyPr wrap="square">
            <a:spAutoFit/>
          </a:bodyPr>
          <a:lstStyle/>
          <a:p>
            <a:pPr marL="0" lvl="0" indent="0">
              <a:spcBef>
                <a:spcPts val="0"/>
              </a:spcBef>
              <a:buNone/>
            </a:pPr>
            <a:r>
              <a:rPr lang="ja-JP" altLang="en-US" sz="1800" dirty="0">
                <a:solidFill>
                  <a:prstClr val="black"/>
                </a:solidFill>
              </a:rPr>
              <a:t>鏡と隣り合って時計を映す</a:t>
            </a:r>
          </a:p>
        </p:txBody>
      </p:sp>
      <p:pic>
        <p:nvPicPr>
          <p:cNvPr id="46" name="図 45">
            <a:extLst>
              <a:ext uri="{FF2B5EF4-FFF2-40B4-BE49-F238E27FC236}">
                <a16:creationId xmlns:a16="http://schemas.microsoft.com/office/drawing/2014/main" id="{7B13335D-0DB9-42FE-A78F-9EEAE3CFBF72}"/>
              </a:ext>
            </a:extLst>
          </p:cNvPr>
          <p:cNvPicPr>
            <a:picLocks noChangeAspect="1"/>
          </p:cNvPicPr>
          <p:nvPr/>
        </p:nvPicPr>
        <p:blipFill>
          <a:blip r:embed="rId3"/>
          <a:stretch>
            <a:fillRect/>
          </a:stretch>
        </p:blipFill>
        <p:spPr>
          <a:xfrm>
            <a:off x="611560" y="1293939"/>
            <a:ext cx="1067278" cy="1106373"/>
          </a:xfrm>
          <a:prstGeom prst="rect">
            <a:avLst/>
          </a:prstGeom>
        </p:spPr>
      </p:pic>
      <p:grpSp>
        <p:nvGrpSpPr>
          <p:cNvPr id="11" name="グループ化 10">
            <a:extLst>
              <a:ext uri="{FF2B5EF4-FFF2-40B4-BE49-F238E27FC236}">
                <a16:creationId xmlns:a16="http://schemas.microsoft.com/office/drawing/2014/main" id="{7E813579-1B8E-4D17-83CE-C98D61F8F787}"/>
              </a:ext>
            </a:extLst>
          </p:cNvPr>
          <p:cNvGrpSpPr/>
          <p:nvPr/>
        </p:nvGrpSpPr>
        <p:grpSpPr>
          <a:xfrm>
            <a:off x="490632" y="3256104"/>
            <a:ext cx="3884127" cy="1153836"/>
            <a:chOff x="490632" y="3256104"/>
            <a:chExt cx="3884127" cy="1153836"/>
          </a:xfrm>
          <a:effectLst/>
        </p:grpSpPr>
        <p:sp>
          <p:nvSpPr>
            <p:cNvPr id="16" name="円形吹き出し 47">
              <a:extLst>
                <a:ext uri="{FF2B5EF4-FFF2-40B4-BE49-F238E27FC236}">
                  <a16:creationId xmlns:a16="http://schemas.microsoft.com/office/drawing/2014/main" id="{0994F848-7D82-45E4-87B3-16A28FC35A5A}"/>
                </a:ext>
              </a:extLst>
            </p:cNvPr>
            <p:cNvSpPr/>
            <p:nvPr/>
          </p:nvSpPr>
          <p:spPr>
            <a:xfrm>
              <a:off x="490632" y="3256104"/>
              <a:ext cx="1750800" cy="1110640"/>
            </a:xfrm>
            <a:prstGeom prst="wedgeEllipseCallout">
              <a:avLst>
                <a:gd name="adj1" fmla="val 67734"/>
                <a:gd name="adj2" fmla="val -8154"/>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dirty="0">
                  <a:solidFill>
                    <a:prstClr val="black"/>
                  </a:solidFill>
                  <a:effectLst>
                    <a:glow rad="177800">
                      <a:prstClr val="white"/>
                    </a:glow>
                  </a:effectLst>
                </a:rPr>
                <a:t>3</a:t>
              </a:r>
              <a:r>
                <a:rPr lang="ja-JP" altLang="en-US" sz="1600" dirty="0">
                  <a:solidFill>
                    <a:prstClr val="black"/>
                  </a:solidFill>
                  <a:effectLst>
                    <a:glow rad="177800">
                      <a:prstClr val="white"/>
                    </a:glow>
                  </a:effectLst>
                </a:rPr>
                <a:t>と</a:t>
              </a:r>
              <a:r>
                <a:rPr lang="en-US" altLang="ja-JP" sz="1600" dirty="0">
                  <a:solidFill>
                    <a:prstClr val="black"/>
                  </a:solidFill>
                  <a:effectLst>
                    <a:glow rad="177800">
                      <a:prstClr val="white"/>
                    </a:glow>
                  </a:effectLst>
                </a:rPr>
                <a:t>9</a:t>
              </a:r>
              <a:r>
                <a:rPr lang="ja-JP" altLang="en-US" sz="1600" dirty="0">
                  <a:solidFill>
                    <a:prstClr val="black"/>
                  </a:solidFill>
                  <a:effectLst>
                    <a:glow rad="177800">
                      <a:prstClr val="white"/>
                    </a:glow>
                  </a:effectLst>
                </a:rPr>
                <a:t>の位置が逆</a:t>
              </a:r>
              <a:endParaRPr lang="en-US" altLang="ja-JP" sz="1600" dirty="0">
                <a:solidFill>
                  <a:prstClr val="black"/>
                </a:solidFill>
                <a:effectLst>
                  <a:glow rad="177800">
                    <a:prstClr val="white"/>
                  </a:glow>
                </a:effectLst>
              </a:endParaRPr>
            </a:p>
            <a:p>
              <a:pPr algn="ctr"/>
              <a:r>
                <a:rPr lang="ja-JP" altLang="en-US" sz="1600" dirty="0">
                  <a:solidFill>
                    <a:prstClr val="black"/>
                  </a:solidFill>
                  <a:effectLst>
                    <a:glow rad="177800">
                      <a:prstClr val="white"/>
                    </a:glow>
                  </a:effectLst>
                </a:rPr>
                <a:t>左右反転</a:t>
              </a:r>
              <a:endParaRPr lang="en-US" altLang="ja-JP" sz="1600" dirty="0">
                <a:solidFill>
                  <a:prstClr val="black"/>
                </a:solidFill>
                <a:effectLst>
                  <a:glow rad="177800">
                    <a:prstClr val="white"/>
                  </a:glow>
                </a:effectLst>
              </a:endParaRPr>
            </a:p>
          </p:txBody>
        </p:sp>
        <p:sp>
          <p:nvSpPr>
            <p:cNvPr id="17" name="フリーフォーム 33">
              <a:extLst>
                <a:ext uri="{FF2B5EF4-FFF2-40B4-BE49-F238E27FC236}">
                  <a16:creationId xmlns:a16="http://schemas.microsoft.com/office/drawing/2014/main" id="{FEBB6233-7F09-44FB-BB7B-D71E96416898}"/>
                </a:ext>
              </a:extLst>
            </p:cNvPr>
            <p:cNvSpPr/>
            <p:nvPr/>
          </p:nvSpPr>
          <p:spPr>
            <a:xfrm rot="870638">
              <a:off x="2983692" y="4216501"/>
              <a:ext cx="1391067" cy="19343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508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ja-JP" altLang="en-US" dirty="0"/>
            </a:p>
          </p:txBody>
        </p:sp>
      </p:grpSp>
    </p:spTree>
    <p:extLst>
      <p:ext uri="{BB962C8B-B14F-4D97-AF65-F5344CB8AC3E}">
        <p14:creationId xmlns:p14="http://schemas.microsoft.com/office/powerpoint/2010/main" val="356359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52CE603-5C64-4DA3-8A18-F546BBC5A7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79712" y="1692785"/>
            <a:ext cx="4464256" cy="3107018"/>
          </a:xfrm>
          <a:prstGeom prst="rect">
            <a:avLst/>
          </a:prstGeom>
        </p:spPr>
      </p:pic>
      <p:pic>
        <p:nvPicPr>
          <p:cNvPr id="10" name="図 9">
            <a:extLst>
              <a:ext uri="{FF2B5EF4-FFF2-40B4-BE49-F238E27FC236}">
                <a16:creationId xmlns:a16="http://schemas.microsoft.com/office/drawing/2014/main" id="{FD5BF671-9574-409A-894E-1EC7C9B4B2FE}"/>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53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flipH="1">
            <a:off x="3108198" y="2122698"/>
            <a:ext cx="1576986" cy="2402802"/>
          </a:xfrm>
          <a:prstGeom prst="rect">
            <a:avLst/>
          </a:prstGeom>
        </p:spPr>
      </p:pic>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左右反転</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人形の考察２</a:t>
            </a:r>
            <a:endParaRPr kumimoji="1" lang="ja-JP" altLang="en-US" dirty="0"/>
          </a:p>
        </p:txBody>
      </p:sp>
      <p:sp>
        <p:nvSpPr>
          <p:cNvPr id="29" name="コンテンツ プレースホルダー 95">
            <a:extLst>
              <a:ext uri="{FF2B5EF4-FFF2-40B4-BE49-F238E27FC236}">
                <a16:creationId xmlns:a16="http://schemas.microsoft.com/office/drawing/2014/main" id="{600C8CE1-28A6-4588-A388-5F81EC268572}"/>
              </a:ext>
            </a:extLst>
          </p:cNvPr>
          <p:cNvSpPr txBox="1">
            <a:spLocks/>
          </p:cNvSpPr>
          <p:nvPr/>
        </p:nvSpPr>
        <p:spPr>
          <a:xfrm>
            <a:off x="457200" y="836712"/>
            <a:ext cx="4258816" cy="36933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ja-JP" altLang="en-US" sz="1800" dirty="0">
                <a:solidFill>
                  <a:prstClr val="black"/>
                </a:solidFill>
              </a:rPr>
              <a:t>鏡を見て素振り</a:t>
            </a:r>
          </a:p>
        </p:txBody>
      </p:sp>
      <p:pic>
        <p:nvPicPr>
          <p:cNvPr id="7" name="図 6">
            <a:extLst>
              <a:ext uri="{FF2B5EF4-FFF2-40B4-BE49-F238E27FC236}">
                <a16:creationId xmlns:a16="http://schemas.microsoft.com/office/drawing/2014/main" id="{E4AC5C36-8A7A-470F-B2FB-BCFD3E85EEB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980134" y="1694486"/>
            <a:ext cx="4464256" cy="3105318"/>
          </a:xfrm>
          <a:prstGeom prst="rect">
            <a:avLst/>
          </a:prstGeom>
        </p:spPr>
      </p:pic>
      <p:sp>
        <p:nvSpPr>
          <p:cNvPr id="15" name="それらしい大きさ">
            <a:extLst>
              <a:ext uri="{FF2B5EF4-FFF2-40B4-BE49-F238E27FC236}">
                <a16:creationId xmlns:a16="http://schemas.microsoft.com/office/drawing/2014/main" id="{A19E7044-40F0-414C-A3FA-0733289B8D4B}"/>
              </a:ext>
            </a:extLst>
          </p:cNvPr>
          <p:cNvSpPr txBox="1"/>
          <p:nvPr/>
        </p:nvSpPr>
        <p:spPr>
          <a:xfrm>
            <a:off x="2124075" y="1181915"/>
            <a:ext cx="3262432" cy="400110"/>
          </a:xfrm>
          <a:prstGeom prst="rect">
            <a:avLst/>
          </a:prstGeom>
          <a:noFill/>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ラケットの向きに違和感！</a:t>
            </a:r>
            <a:endParaRPr kumimoji="1"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endParaRPr>
          </a:p>
        </p:txBody>
      </p:sp>
      <p:sp>
        <p:nvSpPr>
          <p:cNvPr id="18" name="テキスト ボックス 17">
            <a:extLst>
              <a:ext uri="{FF2B5EF4-FFF2-40B4-BE49-F238E27FC236}">
                <a16:creationId xmlns:a16="http://schemas.microsoft.com/office/drawing/2014/main" id="{5A49650A-BD59-4580-9DF6-C877FDBCE728}"/>
              </a:ext>
            </a:extLst>
          </p:cNvPr>
          <p:cNvSpPr txBox="1"/>
          <p:nvPr/>
        </p:nvSpPr>
        <p:spPr>
          <a:xfrm>
            <a:off x="5875243" y="3109615"/>
            <a:ext cx="929005" cy="340519"/>
          </a:xfrm>
          <a:prstGeom prst="roundRect">
            <a:avLst/>
          </a:prstGeom>
          <a:solidFill>
            <a:schemeClr val="bg1"/>
          </a:solidFill>
          <a:ln>
            <a:solidFill>
              <a:schemeClr val="accent1">
                <a:lumMod val="75000"/>
              </a:schemeClr>
            </a:solidFill>
          </a:ln>
          <a:effectLst>
            <a:innerShdw blurRad="114300">
              <a:schemeClr val="accent1"/>
            </a:innerShdw>
          </a:effectLst>
        </p:spPr>
        <p:txBody>
          <a:bodyPr wrap="none"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400" dirty="0"/>
              <a:t>自分の右</a:t>
            </a:r>
          </a:p>
        </p:txBody>
      </p:sp>
      <p:sp>
        <p:nvSpPr>
          <p:cNvPr id="20" name="コンテンツ プレースホルダー 95">
            <a:extLst>
              <a:ext uri="{FF2B5EF4-FFF2-40B4-BE49-F238E27FC236}">
                <a16:creationId xmlns:a16="http://schemas.microsoft.com/office/drawing/2014/main" id="{F5562F27-DACB-422B-8751-44932A26C870}"/>
              </a:ext>
            </a:extLst>
          </p:cNvPr>
          <p:cNvSpPr txBox="1">
            <a:spLocks/>
          </p:cNvSpPr>
          <p:nvPr/>
        </p:nvSpPr>
        <p:spPr>
          <a:xfrm>
            <a:off x="6012160" y="5494794"/>
            <a:ext cx="2639796" cy="338554"/>
          </a:xfrm>
          <a:prstGeom prst="wedgeRoundRectCallout">
            <a:avLst>
              <a:gd name="adj1" fmla="val -63656"/>
              <a:gd name="adj2" fmla="val -62010"/>
              <a:gd name="adj3" fmla="val 16667"/>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左右反転と感じる</a:t>
            </a:r>
          </a:p>
        </p:txBody>
      </p:sp>
      <p:sp>
        <p:nvSpPr>
          <p:cNvPr id="22" name="フリーフォーム 33">
            <a:extLst>
              <a:ext uri="{FF2B5EF4-FFF2-40B4-BE49-F238E27FC236}">
                <a16:creationId xmlns:a16="http://schemas.microsoft.com/office/drawing/2014/main" id="{B8244733-E87F-43F4-9DCB-013FFEB71EC6}"/>
              </a:ext>
            </a:extLst>
          </p:cNvPr>
          <p:cNvSpPr/>
          <p:nvPr/>
        </p:nvSpPr>
        <p:spPr>
          <a:xfrm>
            <a:off x="3233221" y="3226347"/>
            <a:ext cx="2526161" cy="345424"/>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50837 w 4127612"/>
              <a:gd name="connsiteY0" fmla="*/ 5648 h 300063"/>
              <a:gd name="connsiteX1" fmla="*/ 4127612 w 4127612"/>
              <a:gd name="connsiteY1" fmla="*/ 300035 h 300063"/>
              <a:gd name="connsiteX0" fmla="*/ 48176 w 4124951"/>
              <a:gd name="connsiteY0" fmla="*/ 86352 h 380739"/>
              <a:gd name="connsiteX1" fmla="*/ 4124951 w 4124951"/>
              <a:gd name="connsiteY1" fmla="*/ 380739 h 380739"/>
              <a:gd name="connsiteX0" fmla="*/ 0 w 4076775"/>
              <a:gd name="connsiteY0" fmla="*/ 361729 h 656116"/>
              <a:gd name="connsiteX1" fmla="*/ 4076775 w 4076775"/>
              <a:gd name="connsiteY1" fmla="*/ 656116 h 656116"/>
              <a:gd name="connsiteX0" fmla="*/ 0 w 4021501"/>
              <a:gd name="connsiteY0" fmla="*/ 312729 h 785216"/>
              <a:gd name="connsiteX1" fmla="*/ 4021501 w 4021501"/>
              <a:gd name="connsiteY1" fmla="*/ 785216 h 785216"/>
              <a:gd name="connsiteX0" fmla="*/ 0 w 3745127"/>
              <a:gd name="connsiteY0" fmla="*/ 367326 h 643903"/>
              <a:gd name="connsiteX1" fmla="*/ 3745127 w 3745127"/>
              <a:gd name="connsiteY1" fmla="*/ 643903 h 643903"/>
              <a:gd name="connsiteX0" fmla="*/ 0 w 3772764"/>
              <a:gd name="connsiteY0" fmla="*/ 348330 h 687242"/>
              <a:gd name="connsiteX1" fmla="*/ 3772764 w 3772764"/>
              <a:gd name="connsiteY1" fmla="*/ 687242 h 687242"/>
              <a:gd name="connsiteX0" fmla="*/ 0 w 3772764"/>
              <a:gd name="connsiteY0" fmla="*/ 304981 h 643893"/>
              <a:gd name="connsiteX1" fmla="*/ 3772764 w 3772764"/>
              <a:gd name="connsiteY1" fmla="*/ 643893 h 643893"/>
              <a:gd name="connsiteX0" fmla="*/ 0 w 3772764"/>
              <a:gd name="connsiteY0" fmla="*/ 301042 h 639954"/>
              <a:gd name="connsiteX1" fmla="*/ 3772764 w 3772764"/>
              <a:gd name="connsiteY1" fmla="*/ 639954 h 639954"/>
              <a:gd name="connsiteX0" fmla="*/ 0 w 3772764"/>
              <a:gd name="connsiteY0" fmla="*/ 281045 h 691197"/>
              <a:gd name="connsiteX1" fmla="*/ 3772764 w 3772764"/>
              <a:gd name="connsiteY1" fmla="*/ 691197 h 691197"/>
              <a:gd name="connsiteX0" fmla="*/ 0 w 3772764"/>
              <a:gd name="connsiteY0" fmla="*/ 0 h 410152"/>
              <a:gd name="connsiteX1" fmla="*/ 3772764 w 3772764"/>
              <a:gd name="connsiteY1" fmla="*/ 410152 h 410152"/>
              <a:gd name="connsiteX0" fmla="*/ 0 w 3772764"/>
              <a:gd name="connsiteY0" fmla="*/ 0 h 410152"/>
              <a:gd name="connsiteX1" fmla="*/ 3772764 w 3772764"/>
              <a:gd name="connsiteY1" fmla="*/ 410152 h 410152"/>
              <a:gd name="connsiteX0" fmla="*/ 0 w 3772764"/>
              <a:gd name="connsiteY0" fmla="*/ 0 h 410152"/>
              <a:gd name="connsiteX1" fmla="*/ 3772764 w 3772764"/>
              <a:gd name="connsiteY1" fmla="*/ 410152 h 410152"/>
              <a:gd name="connsiteX0" fmla="*/ 0 w 3704716"/>
              <a:gd name="connsiteY0" fmla="*/ 0 h 282143"/>
              <a:gd name="connsiteX1" fmla="*/ 3704716 w 3704716"/>
              <a:gd name="connsiteY1" fmla="*/ 282143 h 282143"/>
              <a:gd name="connsiteX0" fmla="*/ 0 w 3636668"/>
              <a:gd name="connsiteY0" fmla="*/ 0 h 290677"/>
              <a:gd name="connsiteX1" fmla="*/ 3636668 w 3636668"/>
              <a:gd name="connsiteY1" fmla="*/ 290677 h 290677"/>
              <a:gd name="connsiteX0" fmla="*/ 0 w 3650278"/>
              <a:gd name="connsiteY0" fmla="*/ 0 h 367482"/>
              <a:gd name="connsiteX1" fmla="*/ 3650278 w 3650278"/>
              <a:gd name="connsiteY1" fmla="*/ 367482 h 367482"/>
              <a:gd name="connsiteX0" fmla="*/ 0 w 3650278"/>
              <a:gd name="connsiteY0" fmla="*/ 0 h 205337"/>
              <a:gd name="connsiteX1" fmla="*/ 3650278 w 3650278"/>
              <a:gd name="connsiteY1" fmla="*/ 205337 h 205337"/>
              <a:gd name="connsiteX0" fmla="*/ 0 w 3609449"/>
              <a:gd name="connsiteY0" fmla="*/ 0 h 290676"/>
              <a:gd name="connsiteX1" fmla="*/ 3609449 w 3609449"/>
              <a:gd name="connsiteY1" fmla="*/ 290676 h 290676"/>
              <a:gd name="connsiteX0" fmla="*/ 0 w 3609449"/>
              <a:gd name="connsiteY0" fmla="*/ 10384 h 301060"/>
              <a:gd name="connsiteX1" fmla="*/ 3609449 w 3609449"/>
              <a:gd name="connsiteY1" fmla="*/ 301060 h 301060"/>
              <a:gd name="connsiteX0" fmla="*/ 0 w 3609449"/>
              <a:gd name="connsiteY0" fmla="*/ 18806 h 309482"/>
              <a:gd name="connsiteX1" fmla="*/ 3609449 w 3609449"/>
              <a:gd name="connsiteY1" fmla="*/ 309482 h 309482"/>
            </a:gdLst>
            <a:ahLst/>
            <a:cxnLst>
              <a:cxn ang="0">
                <a:pos x="connsiteX0" y="connsiteY0"/>
              </a:cxn>
              <a:cxn ang="0">
                <a:pos x="connsiteX1" y="connsiteY1"/>
              </a:cxn>
            </a:cxnLst>
            <a:rect l="l" t="t" r="r" b="b"/>
            <a:pathLst>
              <a:path w="3609449" h="309482">
                <a:moveTo>
                  <a:pt x="0" y="18806"/>
                </a:moveTo>
                <a:cubicBezTo>
                  <a:pt x="1217507" y="-46353"/>
                  <a:pt x="2463729" y="59542"/>
                  <a:pt x="3609449" y="309482"/>
                </a:cubicBezTo>
              </a:path>
            </a:pathLst>
          </a:custGeom>
          <a:noFill/>
          <a:ln w="50800">
            <a:solidFill>
              <a:srgbClr val="FF6600">
                <a:alpha val="50000"/>
              </a:srgbClr>
            </a:solidFill>
            <a:headEnd type="arrow"/>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pic>
        <p:nvPicPr>
          <p:cNvPr id="17" name="図 16">
            <a:extLst>
              <a:ext uri="{FF2B5EF4-FFF2-40B4-BE49-F238E27FC236}">
                <a16:creationId xmlns:a16="http://schemas.microsoft.com/office/drawing/2014/main" id="{8AD63F0C-9654-4FDC-A3D7-30A620D96C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06665" y="2074185"/>
            <a:ext cx="2337543" cy="3269784"/>
          </a:xfrm>
          <a:prstGeom prst="rect">
            <a:avLst/>
          </a:prstGeom>
        </p:spPr>
      </p:pic>
      <p:sp>
        <p:nvSpPr>
          <p:cNvPr id="14" name="テキスト ボックス 13">
            <a:extLst>
              <a:ext uri="{FF2B5EF4-FFF2-40B4-BE49-F238E27FC236}">
                <a16:creationId xmlns:a16="http://schemas.microsoft.com/office/drawing/2014/main" id="{1FE232B1-D449-4D70-BFB2-B9A213E5C664}"/>
              </a:ext>
            </a:extLst>
          </p:cNvPr>
          <p:cNvSpPr txBox="1"/>
          <p:nvPr/>
        </p:nvSpPr>
        <p:spPr>
          <a:xfrm>
            <a:off x="1664577" y="3088481"/>
            <a:ext cx="929005" cy="340519"/>
          </a:xfrm>
          <a:prstGeom prst="roundRect">
            <a:avLst/>
          </a:prstGeom>
          <a:solidFill>
            <a:schemeClr val="bg1"/>
          </a:solidFill>
          <a:ln>
            <a:solidFill>
              <a:schemeClr val="accent1">
                <a:lumMod val="75000"/>
              </a:schemeClr>
            </a:solidFill>
          </a:ln>
          <a:effectLst>
            <a:innerShdw blurRad="114300">
              <a:schemeClr val="accent1"/>
            </a:innerShdw>
          </a:effectLst>
        </p:spPr>
        <p:txBody>
          <a:bodyPr wrap="none"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400" dirty="0"/>
              <a:t>相手の右</a:t>
            </a:r>
          </a:p>
        </p:txBody>
      </p:sp>
      <p:sp>
        <p:nvSpPr>
          <p:cNvPr id="16" name="楕円 15">
            <a:extLst>
              <a:ext uri="{FF2B5EF4-FFF2-40B4-BE49-F238E27FC236}">
                <a16:creationId xmlns:a16="http://schemas.microsoft.com/office/drawing/2014/main" id="{52AED98B-3C40-486F-BD1F-A58FCD33EB79}"/>
              </a:ext>
            </a:extLst>
          </p:cNvPr>
          <p:cNvSpPr>
            <a:spLocks noChangeAspect="1"/>
          </p:cNvSpPr>
          <p:nvPr/>
        </p:nvSpPr>
        <p:spPr>
          <a:xfrm>
            <a:off x="5465486" y="3410952"/>
            <a:ext cx="837837" cy="837761"/>
          </a:xfrm>
          <a:prstGeom prst="ellipse">
            <a:avLst/>
          </a:prstGeom>
          <a:noFill/>
          <a:ln w="50800" cap="rnd">
            <a:solidFill>
              <a:srgbClr val="FF3399">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19" name="図 18">
            <a:extLst>
              <a:ext uri="{FF2B5EF4-FFF2-40B4-BE49-F238E27FC236}">
                <a16:creationId xmlns:a16="http://schemas.microsoft.com/office/drawing/2014/main" id="{CB8A1CDA-F114-4134-966F-DEFA79B73ECB}"/>
              </a:ext>
            </a:extLst>
          </p:cNvPr>
          <p:cNvPicPr>
            <a:picLocks noChangeAspect="1"/>
          </p:cNvPicPr>
          <p:nvPr/>
        </p:nvPicPr>
        <p:blipFill>
          <a:blip r:embed="rId8"/>
          <a:stretch>
            <a:fillRect/>
          </a:stretch>
        </p:blipFill>
        <p:spPr>
          <a:xfrm>
            <a:off x="2976002" y="3125565"/>
            <a:ext cx="190545" cy="190545"/>
          </a:xfrm>
          <a:prstGeom prst="rect">
            <a:avLst/>
          </a:prstGeom>
        </p:spPr>
      </p:pic>
      <p:sp>
        <p:nvSpPr>
          <p:cNvPr id="21" name="楕円 20">
            <a:extLst>
              <a:ext uri="{FF2B5EF4-FFF2-40B4-BE49-F238E27FC236}">
                <a16:creationId xmlns:a16="http://schemas.microsoft.com/office/drawing/2014/main" id="{EC762D69-4915-4C9C-B72E-46B9F351A0F0}"/>
              </a:ext>
            </a:extLst>
          </p:cNvPr>
          <p:cNvSpPr>
            <a:spLocks noChangeAspect="1"/>
          </p:cNvSpPr>
          <p:nvPr/>
        </p:nvSpPr>
        <p:spPr>
          <a:xfrm>
            <a:off x="2789715" y="3052141"/>
            <a:ext cx="455506" cy="455465"/>
          </a:xfrm>
          <a:prstGeom prst="ellipse">
            <a:avLst/>
          </a:prstGeom>
          <a:noFill/>
          <a:ln w="50800" cap="rnd">
            <a:solidFill>
              <a:srgbClr val="FF3399">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3" name="テキスト ボックス 22">
            <a:extLst>
              <a:ext uri="{FF2B5EF4-FFF2-40B4-BE49-F238E27FC236}">
                <a16:creationId xmlns:a16="http://schemas.microsoft.com/office/drawing/2014/main" id="{E3A8EAB5-5D32-430A-9282-205F3CC7F45A}"/>
              </a:ext>
            </a:extLst>
          </p:cNvPr>
          <p:cNvSpPr txBox="1"/>
          <p:nvPr/>
        </p:nvSpPr>
        <p:spPr>
          <a:xfrm>
            <a:off x="1494658" y="805269"/>
            <a:ext cx="339837" cy="123111"/>
          </a:xfrm>
          <a:prstGeom prst="rect">
            <a:avLst/>
          </a:prstGeom>
          <a:noFill/>
        </p:spPr>
        <p:txBody>
          <a:bodyPr wrap="none" lIns="0" tIns="0" rIns="0" bIns="0" rtlCol="0">
            <a:spAutoFit/>
          </a:bodyPr>
          <a:lstStyle/>
          <a:p>
            <a:r>
              <a:rPr kumimoji="1" lang="ja-JP" altLang="en-US" sz="800" dirty="0"/>
              <a:t>す　　ぶ</a:t>
            </a:r>
          </a:p>
        </p:txBody>
      </p:sp>
      <p:grpSp>
        <p:nvGrpSpPr>
          <p:cNvPr id="2" name="グループ化 1">
            <a:extLst>
              <a:ext uri="{FF2B5EF4-FFF2-40B4-BE49-F238E27FC236}">
                <a16:creationId xmlns:a16="http://schemas.microsoft.com/office/drawing/2014/main" id="{C1B877B7-F109-4B24-BD42-228397D199D8}"/>
              </a:ext>
            </a:extLst>
          </p:cNvPr>
          <p:cNvGrpSpPr/>
          <p:nvPr/>
        </p:nvGrpSpPr>
        <p:grpSpPr>
          <a:xfrm>
            <a:off x="6948264" y="6093296"/>
            <a:ext cx="2054085" cy="626798"/>
            <a:chOff x="6948264" y="5949280"/>
            <a:chExt cx="2054085" cy="626798"/>
          </a:xfrm>
        </p:grpSpPr>
        <p:sp>
          <p:nvSpPr>
            <p:cNvPr id="25" name="円形吹き出し 53">
              <a:extLst>
                <a:ext uri="{FF2B5EF4-FFF2-40B4-BE49-F238E27FC236}">
                  <a16:creationId xmlns:a16="http://schemas.microsoft.com/office/drawing/2014/main" id="{6BFB1B9D-7974-4ADD-9EE7-8F3E5FF6DF58}"/>
                </a:ext>
              </a:extLst>
            </p:cNvPr>
            <p:cNvSpPr/>
            <p:nvPr/>
          </p:nvSpPr>
          <p:spPr>
            <a:xfrm>
              <a:off x="6948264" y="5978478"/>
              <a:ext cx="2054085" cy="597600"/>
            </a:xfrm>
            <a:prstGeom prst="wedgeEllipseCallout">
              <a:avLst>
                <a:gd name="adj1" fmla="val 55004"/>
                <a:gd name="adj2" fmla="val 34801"/>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45720" rIns="0" bIns="45720" numCol="1" spcCol="0" rtlCol="0" fromWordArt="0" anchor="ctr" anchorCtr="0" forceAA="0" compatLnSpc="1">
              <a:prstTxWarp prst="textNoShape">
                <a:avLst/>
              </a:prstTxWarp>
              <a:noAutofit/>
            </a:bodyPr>
            <a:lstStyle/>
            <a:p>
              <a:pPr lvl="0" algn="r"/>
              <a:r>
                <a:rPr lang="ja-JP" altLang="en-US" sz="1000" dirty="0">
                  <a:solidFill>
                    <a:prstClr val="black"/>
                  </a:solidFill>
                  <a:effectLst>
                    <a:glow rad="177800">
                      <a:prstClr val="white"/>
                    </a:glow>
                  </a:effectLst>
                </a:rPr>
                <a:t>鏡に知人が映っていれば</a:t>
              </a:r>
              <a:endParaRPr lang="en-US" altLang="ja-JP" sz="1000" dirty="0">
                <a:solidFill>
                  <a:prstClr val="black"/>
                </a:solidFill>
                <a:effectLst>
                  <a:glow rad="177800">
                    <a:prstClr val="white"/>
                  </a:glow>
                </a:effectLst>
              </a:endParaRPr>
            </a:p>
            <a:p>
              <a:pPr lvl="0" algn="r"/>
              <a:r>
                <a:rPr lang="ja-JP" altLang="en-US" sz="1000" dirty="0">
                  <a:solidFill>
                    <a:prstClr val="black"/>
                  </a:solidFill>
                  <a:effectLst>
                    <a:glow rad="177800">
                      <a:prstClr val="white"/>
                    </a:glow>
                  </a:effectLst>
                </a:rPr>
                <a:t>即座に左右反転に気づく</a:t>
              </a:r>
              <a:r>
                <a:rPr lang="en-US" altLang="ja-JP" sz="1000" dirty="0">
                  <a:solidFill>
                    <a:prstClr val="black"/>
                  </a:solidFill>
                  <a:effectLst>
                    <a:glow rad="177800">
                      <a:prstClr val="white"/>
                    </a:glow>
                  </a:effectLst>
                </a:rPr>
                <a:t> </a:t>
              </a:r>
              <a:r>
                <a:rPr lang="ja-JP" altLang="en-US" sz="1000" dirty="0">
                  <a:solidFill>
                    <a:prstClr val="black"/>
                  </a:solidFill>
                  <a:effectLst>
                    <a:glow rad="177800">
                      <a:prstClr val="white"/>
                    </a:glow>
                  </a:effectLst>
                </a:rPr>
                <a:t>よ</a:t>
              </a:r>
              <a:endParaRPr lang="en-US" altLang="ja-JP" sz="1000" dirty="0">
                <a:solidFill>
                  <a:prstClr val="black"/>
                </a:solidFill>
                <a:effectLst>
                  <a:glow rad="177800">
                    <a:prstClr val="white"/>
                  </a:glow>
                </a:effectLst>
              </a:endParaRPr>
            </a:p>
          </p:txBody>
        </p:sp>
        <p:pic>
          <p:nvPicPr>
            <p:cNvPr id="27" name="図 26">
              <a:extLst>
                <a:ext uri="{FF2B5EF4-FFF2-40B4-BE49-F238E27FC236}">
                  <a16:creationId xmlns:a16="http://schemas.microsoft.com/office/drawing/2014/main" id="{B0AA63D1-A984-4EFD-B94D-FA85EDB93D97}"/>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632" b="94737" l="5333" r="96000">
                          <a14:foregroundMark x1="34667" y1="10526" x2="69333" y2="10526"/>
                          <a14:foregroundMark x1="74667" y1="7895" x2="85333" y2="5263"/>
                          <a14:foregroundMark x1="48000" y1="5263" x2="62667" y2="7895"/>
                          <a14:foregroundMark x1="10667" y1="28947" x2="17333" y2="28947"/>
                          <a14:foregroundMark x1="8000" y1="23684" x2="16000" y2="21053"/>
                          <a14:foregroundMark x1="48000" y1="7895" x2="56000" y2="5263"/>
                          <a14:foregroundMark x1="85333" y1="60526" x2="86667" y2="65789"/>
                          <a14:foregroundMark x1="93333" y1="63158" x2="97333" y2="60526"/>
                          <a14:foregroundMark x1="77333" y1="89474" x2="74667" y2="94737"/>
                          <a14:foregroundMark x1="24000" y1="57895" x2="64000" y2="57895"/>
                          <a14:foregroundMark x1="64000" y1="57895" x2="76000" y2="55263"/>
                          <a14:foregroundMark x1="57333" y1="60526" x2="77333" y2="57895"/>
                          <a14:foregroundMark x1="28000" y1="60526" x2="42667" y2="63158"/>
                          <a14:backgroundMark x1="41333" y1="86842" x2="50667" y2="86842"/>
                        </a14:backgroundRemoval>
                      </a14:imgEffect>
                    </a14:imgLayer>
                  </a14:imgProps>
                </a:ext>
                <a:ext uri="{28A0092B-C50C-407E-A947-70E740481C1C}">
                  <a14:useLocalDpi xmlns:a14="http://schemas.microsoft.com/office/drawing/2010/main" val="0"/>
                </a:ext>
              </a:extLst>
            </a:blip>
            <a:srcRect/>
            <a:stretch/>
          </p:blipFill>
          <p:spPr>
            <a:xfrm>
              <a:off x="6948264" y="5949280"/>
              <a:ext cx="357597" cy="361376"/>
            </a:xfrm>
            <a:prstGeom prst="rect">
              <a:avLst/>
            </a:prstGeom>
            <a:effectLst>
              <a:outerShdw sx="103000" sy="103000" algn="ctr" rotWithShape="0">
                <a:prstClr val="black"/>
              </a:outerShdw>
            </a:effectLst>
          </p:spPr>
        </p:pic>
      </p:grpSp>
    </p:spTree>
    <p:extLst>
      <p:ext uri="{BB962C8B-B14F-4D97-AF65-F5344CB8AC3E}">
        <p14:creationId xmlns:p14="http://schemas.microsoft.com/office/powerpoint/2010/main" val="338158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50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animBg="1"/>
      <p:bldP spid="16" grpId="0" animBg="1"/>
      <p:bldP spid="2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A9DFD40A-AE4F-4A88-BD19-43E926E1B2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3831" y="1772816"/>
            <a:ext cx="1588644" cy="2561893"/>
          </a:xfrm>
          <a:prstGeom prst="rect">
            <a:avLst/>
          </a:prstGeom>
        </p:spPr>
      </p:pic>
      <p:pic>
        <p:nvPicPr>
          <p:cNvPr id="33" name="図 32">
            <a:extLst>
              <a:ext uri="{FF2B5EF4-FFF2-40B4-BE49-F238E27FC236}">
                <a16:creationId xmlns:a16="http://schemas.microsoft.com/office/drawing/2014/main" id="{DD1ACE73-087C-484B-8CC8-8B5836DD5EFF}"/>
              </a:ext>
            </a:extLst>
          </p:cNvPr>
          <p:cNvPicPr>
            <a:picLocks noChangeAspect="1"/>
          </p:cNvPicPr>
          <p:nvPr/>
        </p:nvPicPr>
        <p:blipFill>
          <a:blip r:embed="rId4"/>
          <a:stretch>
            <a:fillRect/>
          </a:stretch>
        </p:blipFill>
        <p:spPr>
          <a:xfrm>
            <a:off x="2354400" y="3236400"/>
            <a:ext cx="4444369" cy="1902117"/>
          </a:xfrm>
          <a:prstGeom prst="rect">
            <a:avLst/>
          </a:prstGeom>
        </p:spPr>
      </p:pic>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左右反転？</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人形の考察２</a:t>
            </a:r>
            <a:endParaRPr kumimoji="1" lang="ja-JP" altLang="en-US" dirty="0"/>
          </a:p>
        </p:txBody>
      </p:sp>
      <p:sp>
        <p:nvSpPr>
          <p:cNvPr id="29" name="コンテンツ プレースホルダー 95">
            <a:extLst>
              <a:ext uri="{FF2B5EF4-FFF2-40B4-BE49-F238E27FC236}">
                <a16:creationId xmlns:a16="http://schemas.microsoft.com/office/drawing/2014/main" id="{600C8CE1-28A6-4588-A388-5F81EC268572}"/>
              </a:ext>
            </a:extLst>
          </p:cNvPr>
          <p:cNvSpPr txBox="1">
            <a:spLocks/>
          </p:cNvSpPr>
          <p:nvPr/>
        </p:nvSpPr>
        <p:spPr>
          <a:xfrm>
            <a:off x="457200" y="836712"/>
            <a:ext cx="4258816" cy="36933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ja-JP" altLang="en-US" sz="1800" dirty="0">
                <a:solidFill>
                  <a:prstClr val="black"/>
                </a:solidFill>
              </a:rPr>
              <a:t>向かい合って練習</a:t>
            </a:r>
            <a:endParaRPr lang="en-US" altLang="ja-JP" sz="1800" dirty="0">
              <a:solidFill>
                <a:prstClr val="black"/>
              </a:solidFill>
            </a:endParaRPr>
          </a:p>
        </p:txBody>
      </p:sp>
      <p:sp>
        <p:nvSpPr>
          <p:cNvPr id="17" name="円形吹き出し 53">
            <a:extLst>
              <a:ext uri="{FF2B5EF4-FFF2-40B4-BE49-F238E27FC236}">
                <a16:creationId xmlns:a16="http://schemas.microsoft.com/office/drawing/2014/main" id="{E21640BE-31B5-453C-9DEA-6657D8388F31}"/>
              </a:ext>
            </a:extLst>
          </p:cNvPr>
          <p:cNvSpPr/>
          <p:nvPr/>
        </p:nvSpPr>
        <p:spPr>
          <a:xfrm>
            <a:off x="6516216" y="2388300"/>
            <a:ext cx="2021799" cy="1102109"/>
          </a:xfrm>
          <a:prstGeom prst="wedgeEllipseCallout">
            <a:avLst>
              <a:gd name="adj1" fmla="val -66709"/>
              <a:gd name="adj2" fmla="val -7444"/>
            </a:avLst>
          </a:prstGeom>
          <a:solidFill>
            <a:schemeClr val="accent1">
              <a:lumMod val="60000"/>
              <a:lumOff val="40000"/>
              <a:alpha val="45000"/>
            </a:schemeClr>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600" dirty="0">
                <a:solidFill>
                  <a:prstClr val="black"/>
                </a:solidFill>
                <a:effectLst>
                  <a:glow rad="177800">
                    <a:prstClr val="white"/>
                  </a:glow>
                </a:effectLst>
              </a:rPr>
              <a:t>一人だけ</a:t>
            </a:r>
            <a:endParaRPr lang="en-US" altLang="ja-JP" sz="1600" dirty="0">
              <a:solidFill>
                <a:prstClr val="black"/>
              </a:solidFill>
              <a:effectLst>
                <a:glow rad="177800">
                  <a:prstClr val="white"/>
                </a:glow>
              </a:effectLst>
            </a:endParaRPr>
          </a:p>
          <a:p>
            <a:pPr lvl="0" algn="ctr"/>
            <a:r>
              <a:rPr lang="ja-JP" altLang="en-US" sz="1600" dirty="0">
                <a:solidFill>
                  <a:prstClr val="black"/>
                </a:solidFill>
                <a:effectLst>
                  <a:glow rad="177800">
                    <a:prstClr val="white"/>
                  </a:glow>
                </a:effectLst>
              </a:rPr>
              <a:t>左利きの人が</a:t>
            </a:r>
            <a:endParaRPr lang="en-US" altLang="ja-JP" sz="1600" dirty="0">
              <a:solidFill>
                <a:prstClr val="black"/>
              </a:solidFill>
              <a:effectLst>
                <a:glow rad="177800">
                  <a:prstClr val="white"/>
                </a:glow>
              </a:effectLst>
            </a:endParaRPr>
          </a:p>
          <a:p>
            <a:pPr lvl="0" algn="ctr"/>
            <a:r>
              <a:rPr lang="ja-JP" altLang="en-US" sz="1600" dirty="0">
                <a:solidFill>
                  <a:prstClr val="black"/>
                </a:solidFill>
                <a:effectLst>
                  <a:glow rad="177800">
                    <a:prstClr val="white"/>
                  </a:glow>
                </a:effectLst>
              </a:rPr>
              <a:t>いた場合</a:t>
            </a:r>
            <a:endParaRPr lang="en-US" altLang="ja-JP" sz="1600" dirty="0">
              <a:solidFill>
                <a:prstClr val="black"/>
              </a:solidFill>
              <a:effectLst>
                <a:glow rad="177800">
                  <a:prstClr val="white"/>
                </a:glow>
              </a:effectLst>
            </a:endParaRPr>
          </a:p>
        </p:txBody>
      </p:sp>
      <p:sp>
        <p:nvSpPr>
          <p:cNvPr id="25" name="円形吹き出し 53">
            <a:extLst>
              <a:ext uri="{FF2B5EF4-FFF2-40B4-BE49-F238E27FC236}">
                <a16:creationId xmlns:a16="http://schemas.microsoft.com/office/drawing/2014/main" id="{02D9554C-AD7D-4036-9985-38C8E4288077}"/>
              </a:ext>
            </a:extLst>
          </p:cNvPr>
          <p:cNvSpPr/>
          <p:nvPr/>
        </p:nvSpPr>
        <p:spPr>
          <a:xfrm>
            <a:off x="1968353" y="1882881"/>
            <a:ext cx="929005" cy="552141"/>
          </a:xfrm>
          <a:prstGeom prst="wedgeEllipseCallout">
            <a:avLst>
              <a:gd name="adj1" fmla="val 55201"/>
              <a:gd name="adj2" fmla="val 54723"/>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200" dirty="0">
                <a:solidFill>
                  <a:prstClr val="black"/>
                </a:solidFill>
                <a:effectLst>
                  <a:glow rad="177800">
                    <a:prstClr val="white"/>
                  </a:glow>
                </a:effectLst>
              </a:rPr>
              <a:t>右を狙って</a:t>
            </a:r>
            <a:endParaRPr lang="en-US" altLang="ja-JP" sz="1200" dirty="0">
              <a:solidFill>
                <a:prstClr val="black"/>
              </a:solidFill>
              <a:effectLst>
                <a:glow rad="177800">
                  <a:prstClr val="white"/>
                </a:glow>
              </a:effectLst>
            </a:endParaRPr>
          </a:p>
          <a:p>
            <a:pPr lvl="0" algn="ctr"/>
            <a:r>
              <a:rPr lang="ja-JP" altLang="en-US" sz="1200" dirty="0">
                <a:solidFill>
                  <a:prstClr val="black"/>
                </a:solidFill>
                <a:effectLst>
                  <a:glow rad="177800">
                    <a:prstClr val="white"/>
                  </a:glow>
                </a:effectLst>
              </a:rPr>
              <a:t>打ってね</a:t>
            </a:r>
            <a:endParaRPr lang="en-US" altLang="ja-JP" sz="1200" dirty="0">
              <a:solidFill>
                <a:prstClr val="black"/>
              </a:solidFill>
              <a:effectLst>
                <a:glow rad="177800">
                  <a:prstClr val="white"/>
                </a:glow>
              </a:effectLst>
            </a:endParaRPr>
          </a:p>
        </p:txBody>
      </p:sp>
      <p:grpSp>
        <p:nvGrpSpPr>
          <p:cNvPr id="2" name="グループ化 1">
            <a:extLst>
              <a:ext uri="{FF2B5EF4-FFF2-40B4-BE49-F238E27FC236}">
                <a16:creationId xmlns:a16="http://schemas.microsoft.com/office/drawing/2014/main" id="{C4C9BF3B-7E9F-4267-9CBC-38397E70E83C}"/>
              </a:ext>
            </a:extLst>
          </p:cNvPr>
          <p:cNvGrpSpPr/>
          <p:nvPr/>
        </p:nvGrpSpPr>
        <p:grpSpPr>
          <a:xfrm>
            <a:off x="2976002" y="2973282"/>
            <a:ext cx="906954" cy="560388"/>
            <a:chOff x="2976002" y="2973282"/>
            <a:chExt cx="906954" cy="560388"/>
          </a:xfrm>
        </p:grpSpPr>
        <p:sp>
          <p:nvSpPr>
            <p:cNvPr id="24" name="フリーフォーム 33">
              <a:extLst>
                <a:ext uri="{FF2B5EF4-FFF2-40B4-BE49-F238E27FC236}">
                  <a16:creationId xmlns:a16="http://schemas.microsoft.com/office/drawing/2014/main" id="{8F7735A7-FB62-4DFA-A538-8E4FD9EE5301}"/>
                </a:ext>
              </a:extLst>
            </p:cNvPr>
            <p:cNvSpPr/>
            <p:nvPr/>
          </p:nvSpPr>
          <p:spPr>
            <a:xfrm>
              <a:off x="3166545" y="2973282"/>
              <a:ext cx="716411" cy="560388"/>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50837 w 4127612"/>
                <a:gd name="connsiteY0" fmla="*/ 5648 h 300063"/>
                <a:gd name="connsiteX1" fmla="*/ 4127612 w 4127612"/>
                <a:gd name="connsiteY1" fmla="*/ 300035 h 300063"/>
                <a:gd name="connsiteX0" fmla="*/ 48176 w 4124951"/>
                <a:gd name="connsiteY0" fmla="*/ 86352 h 380739"/>
                <a:gd name="connsiteX1" fmla="*/ 4124951 w 4124951"/>
                <a:gd name="connsiteY1" fmla="*/ 380739 h 380739"/>
                <a:gd name="connsiteX0" fmla="*/ 0 w 4076775"/>
                <a:gd name="connsiteY0" fmla="*/ 361729 h 656116"/>
                <a:gd name="connsiteX1" fmla="*/ 4076775 w 4076775"/>
                <a:gd name="connsiteY1" fmla="*/ 656116 h 656116"/>
                <a:gd name="connsiteX0" fmla="*/ 0 w 4021501"/>
                <a:gd name="connsiteY0" fmla="*/ 312729 h 785216"/>
                <a:gd name="connsiteX1" fmla="*/ 4021501 w 4021501"/>
                <a:gd name="connsiteY1" fmla="*/ 785216 h 785216"/>
                <a:gd name="connsiteX0" fmla="*/ 0 w 3745127"/>
                <a:gd name="connsiteY0" fmla="*/ 367326 h 643903"/>
                <a:gd name="connsiteX1" fmla="*/ 3745127 w 3745127"/>
                <a:gd name="connsiteY1" fmla="*/ 643903 h 643903"/>
                <a:gd name="connsiteX0" fmla="*/ 0 w 3772764"/>
                <a:gd name="connsiteY0" fmla="*/ 348330 h 687242"/>
                <a:gd name="connsiteX1" fmla="*/ 3772764 w 3772764"/>
                <a:gd name="connsiteY1" fmla="*/ 687242 h 687242"/>
                <a:gd name="connsiteX0" fmla="*/ 0 w 3772764"/>
                <a:gd name="connsiteY0" fmla="*/ 304981 h 643893"/>
                <a:gd name="connsiteX1" fmla="*/ 3772764 w 3772764"/>
                <a:gd name="connsiteY1" fmla="*/ 643893 h 643893"/>
                <a:gd name="connsiteX0" fmla="*/ 0 w 3772764"/>
                <a:gd name="connsiteY0" fmla="*/ 301042 h 639954"/>
                <a:gd name="connsiteX1" fmla="*/ 3772764 w 3772764"/>
                <a:gd name="connsiteY1" fmla="*/ 639954 h 639954"/>
                <a:gd name="connsiteX0" fmla="*/ 0 w 3772764"/>
                <a:gd name="connsiteY0" fmla="*/ 281045 h 691197"/>
                <a:gd name="connsiteX1" fmla="*/ 3772764 w 3772764"/>
                <a:gd name="connsiteY1" fmla="*/ 691197 h 691197"/>
                <a:gd name="connsiteX0" fmla="*/ 0 w 1173333"/>
                <a:gd name="connsiteY0" fmla="*/ 297659 h 648074"/>
                <a:gd name="connsiteX1" fmla="*/ 1173333 w 1173333"/>
                <a:gd name="connsiteY1" fmla="*/ 648074 h 648074"/>
                <a:gd name="connsiteX0" fmla="*/ 0 w 1173333"/>
                <a:gd name="connsiteY0" fmla="*/ 237726 h 588141"/>
                <a:gd name="connsiteX1" fmla="*/ 1173333 w 1173333"/>
                <a:gd name="connsiteY1" fmla="*/ 588141 h 588141"/>
                <a:gd name="connsiteX0" fmla="*/ 0 w 1173333"/>
                <a:gd name="connsiteY0" fmla="*/ 89516 h 439931"/>
                <a:gd name="connsiteX1" fmla="*/ 1173333 w 1173333"/>
                <a:gd name="connsiteY1" fmla="*/ 439931 h 439931"/>
                <a:gd name="connsiteX0" fmla="*/ 0 w 1173333"/>
                <a:gd name="connsiteY0" fmla="*/ 111376 h 461791"/>
                <a:gd name="connsiteX1" fmla="*/ 1173333 w 1173333"/>
                <a:gd name="connsiteY1" fmla="*/ 461791 h 461791"/>
                <a:gd name="connsiteX0" fmla="*/ 0 w 1173333"/>
                <a:gd name="connsiteY0" fmla="*/ 124227 h 474642"/>
                <a:gd name="connsiteX1" fmla="*/ 1173333 w 1173333"/>
                <a:gd name="connsiteY1" fmla="*/ 474642 h 474642"/>
                <a:gd name="connsiteX0" fmla="*/ 0 w 1023628"/>
                <a:gd name="connsiteY0" fmla="*/ 117529 h 502080"/>
                <a:gd name="connsiteX1" fmla="*/ 1023628 w 1023628"/>
                <a:gd name="connsiteY1" fmla="*/ 502080 h 502080"/>
              </a:gdLst>
              <a:ahLst/>
              <a:cxnLst>
                <a:cxn ang="0">
                  <a:pos x="connsiteX0" y="connsiteY0"/>
                </a:cxn>
                <a:cxn ang="0">
                  <a:pos x="connsiteX1" y="connsiteY1"/>
                </a:cxn>
              </a:cxnLst>
              <a:rect l="l" t="t" r="r" b="b"/>
              <a:pathLst>
                <a:path w="1023628" h="502080">
                  <a:moveTo>
                    <a:pt x="0" y="117529"/>
                  </a:moveTo>
                  <a:cubicBezTo>
                    <a:pt x="320587" y="-180696"/>
                    <a:pt x="811519" y="140629"/>
                    <a:pt x="1023628" y="502080"/>
                  </a:cubicBezTo>
                </a:path>
              </a:pathLst>
            </a:custGeom>
            <a:noFill/>
            <a:ln w="50800">
              <a:solidFill>
                <a:srgbClr val="FF6600">
                  <a:alpha val="50000"/>
                </a:srgbClr>
              </a:solidFill>
              <a:headEnd type="arrow"/>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pic>
          <p:nvPicPr>
            <p:cNvPr id="26" name="図 25">
              <a:extLst>
                <a:ext uri="{FF2B5EF4-FFF2-40B4-BE49-F238E27FC236}">
                  <a16:creationId xmlns:a16="http://schemas.microsoft.com/office/drawing/2014/main" id="{4B2310DF-31B7-4896-8FF3-051DD9F34DE9}"/>
                </a:ext>
              </a:extLst>
            </p:cNvPr>
            <p:cNvPicPr>
              <a:picLocks noChangeAspect="1"/>
            </p:cNvPicPr>
            <p:nvPr/>
          </p:nvPicPr>
          <p:blipFill>
            <a:blip r:embed="rId5"/>
            <a:stretch>
              <a:fillRect/>
            </a:stretch>
          </p:blipFill>
          <p:spPr>
            <a:xfrm>
              <a:off x="2976002" y="3125565"/>
              <a:ext cx="190545" cy="190545"/>
            </a:xfrm>
            <a:prstGeom prst="rect">
              <a:avLst/>
            </a:prstGeom>
          </p:spPr>
        </p:pic>
      </p:grpSp>
      <p:sp>
        <p:nvSpPr>
          <p:cNvPr id="27" name="円形吹き出し 53">
            <a:extLst>
              <a:ext uri="{FF2B5EF4-FFF2-40B4-BE49-F238E27FC236}">
                <a16:creationId xmlns:a16="http://schemas.microsoft.com/office/drawing/2014/main" id="{81398B14-0F50-48DB-9A36-ACDEBCE5B4F6}"/>
              </a:ext>
            </a:extLst>
          </p:cNvPr>
          <p:cNvSpPr/>
          <p:nvPr/>
        </p:nvSpPr>
        <p:spPr>
          <a:xfrm>
            <a:off x="5809354" y="2091005"/>
            <a:ext cx="799453" cy="347753"/>
          </a:xfrm>
          <a:prstGeom prst="wedgeEllipseCallout">
            <a:avLst>
              <a:gd name="adj1" fmla="val -77365"/>
              <a:gd name="adj2" fmla="val 53765"/>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200" dirty="0">
                <a:solidFill>
                  <a:prstClr val="black"/>
                </a:solidFill>
                <a:effectLst>
                  <a:glow rad="177800">
                    <a:prstClr val="white"/>
                  </a:glow>
                </a:effectLst>
              </a:rPr>
              <a:t>はい</a:t>
            </a:r>
            <a:r>
              <a:rPr lang="en-US" altLang="ja-JP" sz="1200" dirty="0">
                <a:solidFill>
                  <a:prstClr val="black"/>
                </a:solidFill>
                <a:effectLst>
                  <a:glow rad="177800">
                    <a:prstClr val="white"/>
                  </a:glow>
                </a:effectLst>
              </a:rPr>
              <a:t>(^-^) </a:t>
            </a:r>
          </a:p>
        </p:txBody>
      </p:sp>
      <p:sp>
        <p:nvSpPr>
          <p:cNvPr id="28" name="円形吹き出し 53">
            <a:extLst>
              <a:ext uri="{FF2B5EF4-FFF2-40B4-BE49-F238E27FC236}">
                <a16:creationId xmlns:a16="http://schemas.microsoft.com/office/drawing/2014/main" id="{2D0EDBB9-5044-4E99-83CD-618DAB8D9E08}"/>
              </a:ext>
            </a:extLst>
          </p:cNvPr>
          <p:cNvSpPr/>
          <p:nvPr/>
        </p:nvSpPr>
        <p:spPr>
          <a:xfrm>
            <a:off x="997237" y="1738942"/>
            <a:ext cx="929005" cy="369332"/>
          </a:xfrm>
          <a:prstGeom prst="wedgeEllipseCallout">
            <a:avLst>
              <a:gd name="adj1" fmla="val 60550"/>
              <a:gd name="adj2" fmla="val 60105"/>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200" dirty="0">
                <a:solidFill>
                  <a:prstClr val="black"/>
                </a:solidFill>
                <a:effectLst>
                  <a:glow rad="177800">
                    <a:prstClr val="white"/>
                  </a:glow>
                </a:effectLst>
              </a:rPr>
              <a:t>ラリーだよ</a:t>
            </a:r>
            <a:endParaRPr lang="en-US" altLang="ja-JP" sz="1200" dirty="0">
              <a:solidFill>
                <a:prstClr val="black"/>
              </a:solidFill>
              <a:effectLst>
                <a:glow rad="177800">
                  <a:prstClr val="white"/>
                </a:glow>
              </a:effectLst>
            </a:endParaRPr>
          </a:p>
        </p:txBody>
      </p:sp>
      <p:pic>
        <p:nvPicPr>
          <p:cNvPr id="6" name="図 5">
            <a:extLst>
              <a:ext uri="{FF2B5EF4-FFF2-40B4-BE49-F238E27FC236}">
                <a16:creationId xmlns:a16="http://schemas.microsoft.com/office/drawing/2014/main" id="{7D5CA97D-789F-496E-B949-0BF15CD553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39528" y="2074185"/>
            <a:ext cx="2427110" cy="3311781"/>
          </a:xfrm>
          <a:prstGeom prst="rect">
            <a:avLst/>
          </a:prstGeom>
        </p:spPr>
      </p:pic>
      <p:sp>
        <p:nvSpPr>
          <p:cNvPr id="39" name="テキスト ボックス 38">
            <a:extLst>
              <a:ext uri="{FF2B5EF4-FFF2-40B4-BE49-F238E27FC236}">
                <a16:creationId xmlns:a16="http://schemas.microsoft.com/office/drawing/2014/main" id="{0C889621-6A8A-417B-949A-F19A0B0B4CAC}"/>
              </a:ext>
            </a:extLst>
          </p:cNvPr>
          <p:cNvSpPr txBox="1"/>
          <p:nvPr/>
        </p:nvSpPr>
        <p:spPr>
          <a:xfrm>
            <a:off x="3082421" y="4334709"/>
            <a:ext cx="929005" cy="340519"/>
          </a:xfrm>
          <a:prstGeom prst="roundRect">
            <a:avLst/>
          </a:prstGeom>
          <a:solidFill>
            <a:schemeClr val="bg1"/>
          </a:solidFill>
          <a:ln>
            <a:solidFill>
              <a:schemeClr val="accent1">
                <a:lumMod val="75000"/>
              </a:schemeClr>
            </a:solidFill>
          </a:ln>
          <a:effectLst>
            <a:innerShdw blurRad="114300">
              <a:schemeClr val="accent1"/>
            </a:innerShdw>
          </a:effectLst>
        </p:spPr>
        <p:txBody>
          <a:bodyPr wrap="none"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400" dirty="0"/>
              <a:t>自分の左</a:t>
            </a:r>
          </a:p>
        </p:txBody>
      </p:sp>
      <p:sp>
        <p:nvSpPr>
          <p:cNvPr id="30" name="Rectangle 1">
            <a:extLst>
              <a:ext uri="{FF2B5EF4-FFF2-40B4-BE49-F238E27FC236}">
                <a16:creationId xmlns:a16="http://schemas.microsoft.com/office/drawing/2014/main" id="{4B7CE065-EE50-48B9-B2B8-A27224254E01}"/>
              </a:ext>
            </a:extLst>
          </p:cNvPr>
          <p:cNvSpPr>
            <a:spLocks noChangeArrowheads="1"/>
          </p:cNvSpPr>
          <p:nvPr/>
        </p:nvSpPr>
        <p:spPr bwMode="auto">
          <a:xfrm>
            <a:off x="251520" y="6272447"/>
            <a:ext cx="8064896" cy="507831"/>
          </a:xfrm>
          <a:prstGeom prst="rect">
            <a:avLst/>
          </a:prstGeom>
          <a:noFill/>
          <a:ln>
            <a:noFill/>
          </a:ln>
          <a:effectLst/>
        </p:spPr>
        <p:txBody>
          <a:bodyPr vert="horz" wrap="square" lIns="91440" tIns="45720" rIns="91440" bIns="45720" numCol="1" anchor="b"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kumimoji="1" lang="ja-JP" altLang="ja-JP" sz="900" b="0" i="0" u="none" strike="noStrike" cap="none" normalizeH="0" baseline="0" dirty="0">
                <a:ln>
                  <a:noFill/>
                </a:ln>
                <a:solidFill>
                  <a:srgbClr val="333333"/>
                </a:solidFill>
                <a:effectLst/>
                <a:latin typeface="+mn-ea"/>
                <a:ea typeface="+mn-ea"/>
                <a:cs typeface="メイリオ" pitchFamily="50" charset="-128"/>
              </a:rPr>
              <a:t>参考：</a:t>
            </a:r>
            <a:r>
              <a:rPr kumimoji="1" lang="ja-JP" altLang="ja-JP" sz="900" b="0" i="0" u="none" strike="noStrike" cap="none" normalizeH="0" baseline="0" dirty="0">
                <a:ln>
                  <a:noFill/>
                </a:ln>
                <a:solidFill>
                  <a:schemeClr val="bg1">
                    <a:lumMod val="50000"/>
                  </a:schemeClr>
                </a:solidFill>
                <a:effectLst/>
                <a:latin typeface="+mn-ea"/>
                <a:ea typeface="+mn-ea"/>
                <a:cs typeface="メイリオ" pitchFamily="50" charset="-128"/>
              </a:rPr>
              <a:t> </a:t>
            </a:r>
            <a:r>
              <a:rPr kumimoji="1" lang="en-US" altLang="ja-JP" sz="800" b="0" i="0" u="none" strike="noStrike" cap="none" normalizeH="0" baseline="0" dirty="0">
                <a:ln>
                  <a:noFill/>
                </a:ln>
                <a:solidFill>
                  <a:schemeClr val="bg1">
                    <a:lumMod val="50000"/>
                  </a:schemeClr>
                </a:solidFill>
                <a:effectLst/>
                <a:latin typeface="+mn-ea"/>
                <a:ea typeface="+mn-ea"/>
                <a:cs typeface="メイリオ" pitchFamily="50" charset="-128"/>
              </a:rPr>
              <a:t>(</a:t>
            </a:r>
            <a:r>
              <a:rPr kumimoji="1" lang="ja-JP" altLang="en-US" sz="800" b="0" i="0" u="none" strike="noStrike" cap="none" normalizeH="0" baseline="0" dirty="0">
                <a:ln>
                  <a:noFill/>
                </a:ln>
                <a:solidFill>
                  <a:schemeClr val="bg1">
                    <a:lumMod val="50000"/>
                  </a:schemeClr>
                </a:solidFill>
                <a:effectLst/>
                <a:latin typeface="+mn-ea"/>
                <a:ea typeface="+mn-ea"/>
                <a:cs typeface="メイリオ" pitchFamily="50" charset="-128"/>
              </a:rPr>
              <a:t>参照日</a:t>
            </a:r>
            <a:r>
              <a:rPr lang="en-US" altLang="ja-JP" sz="800" dirty="0">
                <a:solidFill>
                  <a:schemeClr val="bg1">
                    <a:lumMod val="50000"/>
                  </a:schemeClr>
                </a:solidFill>
                <a:latin typeface="+mn-ea"/>
                <a:ea typeface="+mn-ea"/>
              </a:rPr>
              <a:t>2020</a:t>
            </a:r>
            <a:r>
              <a:rPr lang="ja-JP" altLang="en-US" sz="800" dirty="0">
                <a:solidFill>
                  <a:schemeClr val="bg1">
                    <a:lumMod val="50000"/>
                  </a:schemeClr>
                </a:solidFill>
                <a:latin typeface="+mn-ea"/>
                <a:ea typeface="+mn-ea"/>
              </a:rPr>
              <a:t>年</a:t>
            </a:r>
            <a:r>
              <a:rPr lang="en-US" altLang="ja-JP" sz="800" dirty="0">
                <a:solidFill>
                  <a:schemeClr val="bg1">
                    <a:lumMod val="50000"/>
                  </a:schemeClr>
                </a:solidFill>
                <a:latin typeface="+mn-ea"/>
                <a:ea typeface="+mn-ea"/>
              </a:rPr>
              <a:t>02</a:t>
            </a:r>
            <a:r>
              <a:rPr lang="ja-JP" altLang="en-US" sz="800" dirty="0">
                <a:solidFill>
                  <a:schemeClr val="bg1">
                    <a:lumMod val="50000"/>
                  </a:schemeClr>
                </a:solidFill>
                <a:latin typeface="+mn-ea"/>
                <a:ea typeface="+mn-ea"/>
              </a:rPr>
              <a:t>月</a:t>
            </a:r>
            <a:r>
              <a:rPr lang="en-US" altLang="ja-JP" sz="800" dirty="0">
                <a:solidFill>
                  <a:schemeClr val="bg1">
                    <a:lumMod val="50000"/>
                  </a:schemeClr>
                </a:solidFill>
                <a:latin typeface="+mn-ea"/>
                <a:ea typeface="+mn-ea"/>
              </a:rPr>
              <a:t>06</a:t>
            </a:r>
            <a:r>
              <a:rPr lang="ja-JP" altLang="en-US" sz="800" dirty="0">
                <a:solidFill>
                  <a:schemeClr val="bg1">
                    <a:lumMod val="50000"/>
                  </a:schemeClr>
                </a:solidFill>
                <a:latin typeface="+mn-ea"/>
                <a:ea typeface="+mn-ea"/>
              </a:rPr>
              <a:t>日</a:t>
            </a:r>
            <a:r>
              <a:rPr lang="en-US" altLang="ja-JP" sz="800" dirty="0">
                <a:solidFill>
                  <a:schemeClr val="bg1">
                    <a:lumMod val="50000"/>
                  </a:schemeClr>
                </a:solidFill>
                <a:latin typeface="+mn-ea"/>
                <a:ea typeface="+mn-ea"/>
              </a:rPr>
              <a:t>)</a:t>
            </a:r>
            <a:br>
              <a:rPr kumimoji="1" lang="ja-JP" altLang="ja-JP" sz="900" b="0" i="0" u="none" strike="noStrike" cap="none" normalizeH="0" baseline="0" dirty="0">
                <a:ln>
                  <a:noFill/>
                </a:ln>
                <a:solidFill>
                  <a:schemeClr val="tx1"/>
                </a:solidFill>
                <a:effectLst/>
                <a:latin typeface="+mn-ea"/>
                <a:ea typeface="+mn-ea"/>
              </a:rPr>
            </a:br>
            <a:endParaRPr lang="en-US" altLang="ja-JP" sz="900" dirty="0">
              <a:solidFill>
                <a:srgbClr val="333333"/>
              </a:solidFill>
              <a:latin typeface="+mn-ea"/>
              <a:cs typeface="メイリオ" pitchFamily="50" charset="-128"/>
            </a:endParaRPr>
          </a:p>
          <a:p>
            <a:r>
              <a:rPr lang="ja-JP" altLang="en-US" sz="900" dirty="0">
                <a:solidFill>
                  <a:srgbClr val="333333"/>
                </a:solidFill>
                <a:latin typeface="+mn-ea"/>
              </a:rPr>
              <a:t>左利きの割合　</a:t>
            </a:r>
            <a:r>
              <a:rPr lang="en-US" altLang="ja-JP" sz="900" dirty="0">
                <a:solidFill>
                  <a:srgbClr val="333333"/>
                </a:solidFill>
                <a:latin typeface="+mn-ea"/>
                <a:hlinkClick r:id="rId7"/>
              </a:rPr>
              <a:t>Wikipedia – </a:t>
            </a:r>
            <a:r>
              <a:rPr lang="ja-JP" altLang="en-US" sz="900" dirty="0">
                <a:solidFill>
                  <a:srgbClr val="333333"/>
                </a:solidFill>
                <a:latin typeface="+mn-ea"/>
                <a:hlinkClick r:id="rId7"/>
              </a:rPr>
              <a:t>左利き</a:t>
            </a:r>
            <a:endParaRPr lang="en-US" altLang="ja-JP" sz="900" dirty="0">
              <a:solidFill>
                <a:srgbClr val="333333"/>
              </a:solidFill>
              <a:latin typeface="+mn-ea"/>
            </a:endParaRPr>
          </a:p>
        </p:txBody>
      </p:sp>
      <p:sp>
        <p:nvSpPr>
          <p:cNvPr id="31" name="円形吹き出し 53">
            <a:extLst>
              <a:ext uri="{FF2B5EF4-FFF2-40B4-BE49-F238E27FC236}">
                <a16:creationId xmlns:a16="http://schemas.microsoft.com/office/drawing/2014/main" id="{27CA4186-F50B-40F5-9BDC-B84EBA3426D5}"/>
              </a:ext>
            </a:extLst>
          </p:cNvPr>
          <p:cNvSpPr/>
          <p:nvPr/>
        </p:nvSpPr>
        <p:spPr>
          <a:xfrm>
            <a:off x="7491793" y="3609357"/>
            <a:ext cx="1381401" cy="597600"/>
          </a:xfrm>
          <a:prstGeom prst="wedgeEllipseCallout">
            <a:avLst>
              <a:gd name="adj1" fmla="val -40442"/>
              <a:gd name="adj2" fmla="val -75968"/>
            </a:avLst>
          </a:prstGeom>
          <a:solidFill>
            <a:schemeClr val="accent1">
              <a:lumMod val="60000"/>
              <a:lumOff val="40000"/>
              <a:alpha val="45000"/>
            </a:schemeClr>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en-US" altLang="ja-JP" sz="1100" dirty="0">
                <a:solidFill>
                  <a:prstClr val="black"/>
                </a:solidFill>
                <a:effectLst>
                  <a:glow rad="177800">
                    <a:prstClr val="white"/>
                  </a:glow>
                </a:effectLst>
              </a:rPr>
              <a:t>10%</a:t>
            </a:r>
            <a:r>
              <a:rPr lang="ja-JP" altLang="en-US" sz="1100" dirty="0">
                <a:solidFill>
                  <a:prstClr val="black"/>
                </a:solidFill>
                <a:effectLst>
                  <a:glow rad="177800">
                    <a:prstClr val="white"/>
                  </a:glow>
                </a:effectLst>
              </a:rPr>
              <a:t>前後が左利きと</a:t>
            </a:r>
            <a:endParaRPr lang="en-US" altLang="ja-JP" sz="1100" dirty="0">
              <a:solidFill>
                <a:prstClr val="black"/>
              </a:solidFill>
              <a:effectLst>
                <a:glow rad="177800">
                  <a:prstClr val="white"/>
                </a:glow>
              </a:effectLst>
            </a:endParaRPr>
          </a:p>
          <a:p>
            <a:pPr lvl="0" algn="ctr"/>
            <a:r>
              <a:rPr lang="ja-JP" altLang="en-US" sz="1100" dirty="0">
                <a:solidFill>
                  <a:prstClr val="black"/>
                </a:solidFill>
                <a:effectLst>
                  <a:glow rad="177800">
                    <a:prstClr val="white"/>
                  </a:glow>
                </a:effectLst>
              </a:rPr>
              <a:t>言われているよ</a:t>
            </a:r>
            <a:endParaRPr lang="en-US" altLang="ja-JP" sz="1100" dirty="0">
              <a:solidFill>
                <a:prstClr val="black"/>
              </a:solidFill>
              <a:effectLst>
                <a:glow rad="177800">
                  <a:prstClr val="white"/>
                </a:glow>
              </a:effectLst>
            </a:endParaRPr>
          </a:p>
        </p:txBody>
      </p:sp>
      <p:sp>
        <p:nvSpPr>
          <p:cNvPr id="32" name="テキスト ボックス 31">
            <a:extLst>
              <a:ext uri="{FF2B5EF4-FFF2-40B4-BE49-F238E27FC236}">
                <a16:creationId xmlns:a16="http://schemas.microsoft.com/office/drawing/2014/main" id="{52C03376-D2A6-43F0-B5F4-A5E8D22ECD22}"/>
              </a:ext>
            </a:extLst>
          </p:cNvPr>
          <p:cNvSpPr txBox="1"/>
          <p:nvPr/>
        </p:nvSpPr>
        <p:spPr>
          <a:xfrm>
            <a:off x="1664577" y="3088481"/>
            <a:ext cx="929005" cy="340519"/>
          </a:xfrm>
          <a:prstGeom prst="roundRect">
            <a:avLst/>
          </a:prstGeom>
          <a:solidFill>
            <a:schemeClr val="bg1"/>
          </a:solidFill>
          <a:ln>
            <a:solidFill>
              <a:schemeClr val="accent1">
                <a:lumMod val="75000"/>
              </a:schemeClr>
            </a:solidFill>
          </a:ln>
          <a:effectLst>
            <a:innerShdw blurRad="114300">
              <a:schemeClr val="accent1"/>
            </a:innerShdw>
          </a:effectLst>
        </p:spPr>
        <p:txBody>
          <a:bodyPr wrap="none"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400" dirty="0"/>
              <a:t>相手の右</a:t>
            </a:r>
          </a:p>
        </p:txBody>
      </p:sp>
    </p:spTree>
    <p:extLst>
      <p:ext uri="{BB962C8B-B14F-4D97-AF65-F5344CB8AC3E}">
        <p14:creationId xmlns:p14="http://schemas.microsoft.com/office/powerpoint/2010/main" val="377601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3"/>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8" grpId="0" animBg="1"/>
      <p:bldP spid="39" grpId="0" animBg="1"/>
      <p:bldP spid="31" grpId="0" animBg="1"/>
      <p:bldP spid="31" grpId="1" animBg="1"/>
      <p:bldP spid="3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左右反転？</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人形の考察２</a:t>
            </a:r>
            <a:endParaRPr kumimoji="1" lang="ja-JP" altLang="en-US" dirty="0"/>
          </a:p>
        </p:txBody>
      </p:sp>
      <p:sp>
        <p:nvSpPr>
          <p:cNvPr id="29" name="コンテンツ プレースホルダー 95">
            <a:extLst>
              <a:ext uri="{FF2B5EF4-FFF2-40B4-BE49-F238E27FC236}">
                <a16:creationId xmlns:a16="http://schemas.microsoft.com/office/drawing/2014/main" id="{600C8CE1-28A6-4588-A388-5F81EC268572}"/>
              </a:ext>
            </a:extLst>
          </p:cNvPr>
          <p:cNvSpPr txBox="1">
            <a:spLocks/>
          </p:cNvSpPr>
          <p:nvPr/>
        </p:nvSpPr>
        <p:spPr>
          <a:xfrm>
            <a:off x="457200" y="836712"/>
            <a:ext cx="4258816" cy="36933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ja-JP" altLang="en-US" sz="1800" dirty="0">
                <a:solidFill>
                  <a:prstClr val="black"/>
                </a:solidFill>
              </a:rPr>
              <a:t>鏡を見て素振り</a:t>
            </a:r>
          </a:p>
        </p:txBody>
      </p:sp>
      <p:sp>
        <p:nvSpPr>
          <p:cNvPr id="15" name="それらしい大きさ">
            <a:extLst>
              <a:ext uri="{FF2B5EF4-FFF2-40B4-BE49-F238E27FC236}">
                <a16:creationId xmlns:a16="http://schemas.microsoft.com/office/drawing/2014/main" id="{A19E7044-40F0-414C-A3FA-0733289B8D4B}"/>
              </a:ext>
            </a:extLst>
          </p:cNvPr>
          <p:cNvSpPr txBox="1"/>
          <p:nvPr/>
        </p:nvSpPr>
        <p:spPr>
          <a:xfrm>
            <a:off x="2124075" y="1181915"/>
            <a:ext cx="3518912" cy="400110"/>
          </a:xfrm>
          <a:prstGeom prst="rect">
            <a:avLst/>
          </a:prstGeom>
          <a:noFill/>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ラケットの向きに違和感なし</a:t>
            </a:r>
            <a:endParaRPr kumimoji="1"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endParaRPr>
          </a:p>
        </p:txBody>
      </p:sp>
      <p:pic>
        <p:nvPicPr>
          <p:cNvPr id="17" name="図 16">
            <a:extLst>
              <a:ext uri="{FF2B5EF4-FFF2-40B4-BE49-F238E27FC236}">
                <a16:creationId xmlns:a16="http://schemas.microsoft.com/office/drawing/2014/main" id="{5EC3C94D-336C-4B71-8EF4-3B310F4BC8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79712" y="1692785"/>
            <a:ext cx="4464256" cy="3107018"/>
          </a:xfrm>
          <a:prstGeom prst="rect">
            <a:avLst/>
          </a:prstGeom>
        </p:spPr>
      </p:pic>
      <p:pic>
        <p:nvPicPr>
          <p:cNvPr id="12" name="図 11">
            <a:extLst>
              <a:ext uri="{FF2B5EF4-FFF2-40B4-BE49-F238E27FC236}">
                <a16:creationId xmlns:a16="http://schemas.microsoft.com/office/drawing/2014/main" id="{CEBE6542-1D5A-477D-A1F0-9B6DC72F2781}"/>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53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flipH="1">
            <a:off x="2594004" y="2080659"/>
            <a:ext cx="1728192" cy="2466488"/>
          </a:xfrm>
          <a:prstGeom prst="rect">
            <a:avLst/>
          </a:prstGeom>
        </p:spPr>
      </p:pic>
      <p:pic>
        <p:nvPicPr>
          <p:cNvPr id="19" name="図 18">
            <a:extLst>
              <a:ext uri="{FF2B5EF4-FFF2-40B4-BE49-F238E27FC236}">
                <a16:creationId xmlns:a16="http://schemas.microsoft.com/office/drawing/2014/main" id="{8C04E3BC-0A57-437F-8E03-F7B207FC5AE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980134" y="1694486"/>
            <a:ext cx="4464256" cy="3105318"/>
          </a:xfrm>
          <a:prstGeom prst="rect">
            <a:avLst/>
          </a:prstGeom>
        </p:spPr>
      </p:pic>
      <p:sp>
        <p:nvSpPr>
          <p:cNvPr id="21" name="テキスト ボックス 20">
            <a:extLst>
              <a:ext uri="{FF2B5EF4-FFF2-40B4-BE49-F238E27FC236}">
                <a16:creationId xmlns:a16="http://schemas.microsoft.com/office/drawing/2014/main" id="{D1891EC9-8015-4EE4-B60A-9BFE232E7C39}"/>
              </a:ext>
            </a:extLst>
          </p:cNvPr>
          <p:cNvSpPr txBox="1"/>
          <p:nvPr/>
        </p:nvSpPr>
        <p:spPr>
          <a:xfrm>
            <a:off x="1664577" y="3088481"/>
            <a:ext cx="929005" cy="340519"/>
          </a:xfrm>
          <a:prstGeom prst="roundRect">
            <a:avLst/>
          </a:prstGeom>
          <a:solidFill>
            <a:schemeClr val="bg1"/>
          </a:solidFill>
          <a:ln>
            <a:solidFill>
              <a:schemeClr val="accent1">
                <a:lumMod val="75000"/>
              </a:schemeClr>
            </a:solidFill>
          </a:ln>
          <a:effectLst>
            <a:innerShdw blurRad="114300">
              <a:schemeClr val="accent1"/>
            </a:innerShdw>
          </a:effectLst>
        </p:spPr>
        <p:txBody>
          <a:bodyPr wrap="none"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400" dirty="0"/>
              <a:t>相手の右</a:t>
            </a:r>
          </a:p>
        </p:txBody>
      </p:sp>
      <p:sp>
        <p:nvSpPr>
          <p:cNvPr id="23" name="テキスト ボックス 22">
            <a:extLst>
              <a:ext uri="{FF2B5EF4-FFF2-40B4-BE49-F238E27FC236}">
                <a16:creationId xmlns:a16="http://schemas.microsoft.com/office/drawing/2014/main" id="{C12D139E-6BC2-4BF2-B516-22E0BF385B9F}"/>
              </a:ext>
            </a:extLst>
          </p:cNvPr>
          <p:cNvSpPr txBox="1"/>
          <p:nvPr/>
        </p:nvSpPr>
        <p:spPr>
          <a:xfrm>
            <a:off x="3082421" y="4334709"/>
            <a:ext cx="929005" cy="340519"/>
          </a:xfrm>
          <a:prstGeom prst="roundRect">
            <a:avLst/>
          </a:prstGeom>
          <a:solidFill>
            <a:schemeClr val="bg1"/>
          </a:solidFill>
          <a:ln>
            <a:solidFill>
              <a:schemeClr val="accent1">
                <a:lumMod val="75000"/>
              </a:schemeClr>
            </a:solidFill>
          </a:ln>
          <a:effectLst>
            <a:innerShdw blurRad="114300">
              <a:schemeClr val="accent1"/>
            </a:innerShdw>
          </a:effectLst>
        </p:spPr>
        <p:txBody>
          <a:bodyPr wrap="none" anchor="ctr" anchorCtr="1">
            <a:spAutoFit/>
          </a:bodyPr>
          <a:lstStyle>
            <a:defPPr>
              <a:defRPr lang="ja-JP"/>
            </a:defPPr>
            <a:lvl1pPr indent="0" algn="ctr">
              <a:defRPr>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sz="1400" dirty="0"/>
              <a:t>自分の左</a:t>
            </a:r>
          </a:p>
        </p:txBody>
      </p:sp>
      <p:sp>
        <p:nvSpPr>
          <p:cNvPr id="24" name="円形吹き出し 53">
            <a:extLst>
              <a:ext uri="{FF2B5EF4-FFF2-40B4-BE49-F238E27FC236}">
                <a16:creationId xmlns:a16="http://schemas.microsoft.com/office/drawing/2014/main" id="{9383A7E3-FF6E-4FDE-AC74-48FAB0EC4D5F}"/>
              </a:ext>
            </a:extLst>
          </p:cNvPr>
          <p:cNvSpPr/>
          <p:nvPr/>
        </p:nvSpPr>
        <p:spPr>
          <a:xfrm>
            <a:off x="6516216" y="2388300"/>
            <a:ext cx="2021799" cy="1102109"/>
          </a:xfrm>
          <a:prstGeom prst="wedgeEllipseCallout">
            <a:avLst>
              <a:gd name="adj1" fmla="val -66709"/>
              <a:gd name="adj2" fmla="val -7444"/>
            </a:avLst>
          </a:prstGeom>
          <a:solidFill>
            <a:schemeClr val="accent1">
              <a:lumMod val="60000"/>
              <a:lumOff val="40000"/>
              <a:alpha val="45000"/>
            </a:schemeClr>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600" dirty="0">
                <a:solidFill>
                  <a:prstClr val="black"/>
                </a:solidFill>
                <a:effectLst>
                  <a:glow rad="177800">
                    <a:prstClr val="white"/>
                  </a:glow>
                </a:effectLst>
              </a:rPr>
              <a:t>一人だけ</a:t>
            </a:r>
            <a:endParaRPr lang="en-US" altLang="ja-JP" sz="1600" dirty="0">
              <a:solidFill>
                <a:prstClr val="black"/>
              </a:solidFill>
              <a:effectLst>
                <a:glow rad="177800">
                  <a:prstClr val="white"/>
                </a:glow>
              </a:effectLst>
            </a:endParaRPr>
          </a:p>
          <a:p>
            <a:pPr lvl="0" algn="ctr"/>
            <a:r>
              <a:rPr lang="ja-JP" altLang="en-US" sz="1600" dirty="0">
                <a:solidFill>
                  <a:prstClr val="black"/>
                </a:solidFill>
                <a:effectLst>
                  <a:glow rad="177800">
                    <a:prstClr val="white"/>
                  </a:glow>
                </a:effectLst>
              </a:rPr>
              <a:t>左利きの人が</a:t>
            </a:r>
            <a:endParaRPr lang="en-US" altLang="ja-JP" sz="1600" dirty="0">
              <a:solidFill>
                <a:prstClr val="black"/>
              </a:solidFill>
              <a:effectLst>
                <a:glow rad="177800">
                  <a:prstClr val="white"/>
                </a:glow>
              </a:effectLst>
            </a:endParaRPr>
          </a:p>
          <a:p>
            <a:pPr lvl="0" algn="ctr"/>
            <a:r>
              <a:rPr lang="ja-JP" altLang="en-US" sz="1600" dirty="0">
                <a:solidFill>
                  <a:prstClr val="black"/>
                </a:solidFill>
                <a:effectLst>
                  <a:glow rad="177800">
                    <a:prstClr val="white"/>
                  </a:glow>
                </a:effectLst>
              </a:rPr>
              <a:t>いた場合</a:t>
            </a:r>
            <a:endParaRPr lang="en-US" altLang="ja-JP" sz="1600" dirty="0">
              <a:solidFill>
                <a:prstClr val="black"/>
              </a:solidFill>
              <a:effectLst>
                <a:glow rad="177800">
                  <a:prstClr val="white"/>
                </a:glow>
              </a:effectLst>
            </a:endParaRPr>
          </a:p>
        </p:txBody>
      </p:sp>
      <p:sp>
        <p:nvSpPr>
          <p:cNvPr id="25" name="コンテンツ プレースホルダー 95">
            <a:extLst>
              <a:ext uri="{FF2B5EF4-FFF2-40B4-BE49-F238E27FC236}">
                <a16:creationId xmlns:a16="http://schemas.microsoft.com/office/drawing/2014/main" id="{8FFE8546-E8C3-4E2A-AF07-9FF8A75C984E}"/>
              </a:ext>
            </a:extLst>
          </p:cNvPr>
          <p:cNvSpPr txBox="1">
            <a:spLocks/>
          </p:cNvSpPr>
          <p:nvPr/>
        </p:nvSpPr>
        <p:spPr>
          <a:xfrm>
            <a:off x="6012160" y="5494794"/>
            <a:ext cx="2639796" cy="338554"/>
          </a:xfrm>
          <a:prstGeom prst="wedgeRoundRectCallout">
            <a:avLst>
              <a:gd name="adj1" fmla="val -63656"/>
              <a:gd name="adj2" fmla="val -62010"/>
              <a:gd name="adj3" fmla="val 16667"/>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左右反転と感じない</a:t>
            </a:r>
          </a:p>
        </p:txBody>
      </p:sp>
      <p:grpSp>
        <p:nvGrpSpPr>
          <p:cNvPr id="14" name="グループ化 13">
            <a:extLst>
              <a:ext uri="{FF2B5EF4-FFF2-40B4-BE49-F238E27FC236}">
                <a16:creationId xmlns:a16="http://schemas.microsoft.com/office/drawing/2014/main" id="{B04BD777-27F1-4CD2-95CC-99974C4F0267}"/>
              </a:ext>
            </a:extLst>
          </p:cNvPr>
          <p:cNvGrpSpPr/>
          <p:nvPr/>
        </p:nvGrpSpPr>
        <p:grpSpPr>
          <a:xfrm>
            <a:off x="2976002" y="2973282"/>
            <a:ext cx="906954" cy="560388"/>
            <a:chOff x="2976002" y="2973282"/>
            <a:chExt cx="906954" cy="560388"/>
          </a:xfrm>
        </p:grpSpPr>
        <p:sp>
          <p:nvSpPr>
            <p:cNvPr id="16" name="フリーフォーム 33">
              <a:extLst>
                <a:ext uri="{FF2B5EF4-FFF2-40B4-BE49-F238E27FC236}">
                  <a16:creationId xmlns:a16="http://schemas.microsoft.com/office/drawing/2014/main" id="{EDE82F93-1623-406D-975C-E6EE8EF977FC}"/>
                </a:ext>
              </a:extLst>
            </p:cNvPr>
            <p:cNvSpPr/>
            <p:nvPr/>
          </p:nvSpPr>
          <p:spPr>
            <a:xfrm>
              <a:off x="3166545" y="2973282"/>
              <a:ext cx="716411" cy="560388"/>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50837 w 4127612"/>
                <a:gd name="connsiteY0" fmla="*/ 5648 h 300063"/>
                <a:gd name="connsiteX1" fmla="*/ 4127612 w 4127612"/>
                <a:gd name="connsiteY1" fmla="*/ 300035 h 300063"/>
                <a:gd name="connsiteX0" fmla="*/ 48176 w 4124951"/>
                <a:gd name="connsiteY0" fmla="*/ 86352 h 380739"/>
                <a:gd name="connsiteX1" fmla="*/ 4124951 w 4124951"/>
                <a:gd name="connsiteY1" fmla="*/ 380739 h 380739"/>
                <a:gd name="connsiteX0" fmla="*/ 0 w 4076775"/>
                <a:gd name="connsiteY0" fmla="*/ 361729 h 656116"/>
                <a:gd name="connsiteX1" fmla="*/ 4076775 w 4076775"/>
                <a:gd name="connsiteY1" fmla="*/ 656116 h 656116"/>
                <a:gd name="connsiteX0" fmla="*/ 0 w 4021501"/>
                <a:gd name="connsiteY0" fmla="*/ 312729 h 785216"/>
                <a:gd name="connsiteX1" fmla="*/ 4021501 w 4021501"/>
                <a:gd name="connsiteY1" fmla="*/ 785216 h 785216"/>
                <a:gd name="connsiteX0" fmla="*/ 0 w 3745127"/>
                <a:gd name="connsiteY0" fmla="*/ 367326 h 643903"/>
                <a:gd name="connsiteX1" fmla="*/ 3745127 w 3745127"/>
                <a:gd name="connsiteY1" fmla="*/ 643903 h 643903"/>
                <a:gd name="connsiteX0" fmla="*/ 0 w 3772764"/>
                <a:gd name="connsiteY0" fmla="*/ 348330 h 687242"/>
                <a:gd name="connsiteX1" fmla="*/ 3772764 w 3772764"/>
                <a:gd name="connsiteY1" fmla="*/ 687242 h 687242"/>
                <a:gd name="connsiteX0" fmla="*/ 0 w 3772764"/>
                <a:gd name="connsiteY0" fmla="*/ 304981 h 643893"/>
                <a:gd name="connsiteX1" fmla="*/ 3772764 w 3772764"/>
                <a:gd name="connsiteY1" fmla="*/ 643893 h 643893"/>
                <a:gd name="connsiteX0" fmla="*/ 0 w 3772764"/>
                <a:gd name="connsiteY0" fmla="*/ 301042 h 639954"/>
                <a:gd name="connsiteX1" fmla="*/ 3772764 w 3772764"/>
                <a:gd name="connsiteY1" fmla="*/ 639954 h 639954"/>
                <a:gd name="connsiteX0" fmla="*/ 0 w 3772764"/>
                <a:gd name="connsiteY0" fmla="*/ 281045 h 691197"/>
                <a:gd name="connsiteX1" fmla="*/ 3772764 w 3772764"/>
                <a:gd name="connsiteY1" fmla="*/ 691197 h 691197"/>
                <a:gd name="connsiteX0" fmla="*/ 0 w 1173333"/>
                <a:gd name="connsiteY0" fmla="*/ 297659 h 648074"/>
                <a:gd name="connsiteX1" fmla="*/ 1173333 w 1173333"/>
                <a:gd name="connsiteY1" fmla="*/ 648074 h 648074"/>
                <a:gd name="connsiteX0" fmla="*/ 0 w 1173333"/>
                <a:gd name="connsiteY0" fmla="*/ 237726 h 588141"/>
                <a:gd name="connsiteX1" fmla="*/ 1173333 w 1173333"/>
                <a:gd name="connsiteY1" fmla="*/ 588141 h 588141"/>
                <a:gd name="connsiteX0" fmla="*/ 0 w 1173333"/>
                <a:gd name="connsiteY0" fmla="*/ 89516 h 439931"/>
                <a:gd name="connsiteX1" fmla="*/ 1173333 w 1173333"/>
                <a:gd name="connsiteY1" fmla="*/ 439931 h 439931"/>
                <a:gd name="connsiteX0" fmla="*/ 0 w 1173333"/>
                <a:gd name="connsiteY0" fmla="*/ 111376 h 461791"/>
                <a:gd name="connsiteX1" fmla="*/ 1173333 w 1173333"/>
                <a:gd name="connsiteY1" fmla="*/ 461791 h 461791"/>
                <a:gd name="connsiteX0" fmla="*/ 0 w 1173333"/>
                <a:gd name="connsiteY0" fmla="*/ 124227 h 474642"/>
                <a:gd name="connsiteX1" fmla="*/ 1173333 w 1173333"/>
                <a:gd name="connsiteY1" fmla="*/ 474642 h 474642"/>
                <a:gd name="connsiteX0" fmla="*/ 0 w 1023628"/>
                <a:gd name="connsiteY0" fmla="*/ 117529 h 502080"/>
                <a:gd name="connsiteX1" fmla="*/ 1023628 w 1023628"/>
                <a:gd name="connsiteY1" fmla="*/ 502080 h 502080"/>
              </a:gdLst>
              <a:ahLst/>
              <a:cxnLst>
                <a:cxn ang="0">
                  <a:pos x="connsiteX0" y="connsiteY0"/>
                </a:cxn>
                <a:cxn ang="0">
                  <a:pos x="connsiteX1" y="connsiteY1"/>
                </a:cxn>
              </a:cxnLst>
              <a:rect l="l" t="t" r="r" b="b"/>
              <a:pathLst>
                <a:path w="1023628" h="502080">
                  <a:moveTo>
                    <a:pt x="0" y="117529"/>
                  </a:moveTo>
                  <a:cubicBezTo>
                    <a:pt x="320587" y="-180696"/>
                    <a:pt x="811519" y="140629"/>
                    <a:pt x="1023628" y="502080"/>
                  </a:cubicBezTo>
                </a:path>
              </a:pathLst>
            </a:custGeom>
            <a:noFill/>
            <a:ln w="50800">
              <a:solidFill>
                <a:srgbClr val="FF6600">
                  <a:alpha val="50000"/>
                </a:srgbClr>
              </a:solidFill>
              <a:headEnd type="arrow"/>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pic>
          <p:nvPicPr>
            <p:cNvPr id="18" name="図 17">
              <a:extLst>
                <a:ext uri="{FF2B5EF4-FFF2-40B4-BE49-F238E27FC236}">
                  <a16:creationId xmlns:a16="http://schemas.microsoft.com/office/drawing/2014/main" id="{93A14287-CFF7-4E88-BDDB-5963C375CB91}"/>
                </a:ext>
              </a:extLst>
            </p:cNvPr>
            <p:cNvPicPr>
              <a:picLocks noChangeAspect="1"/>
            </p:cNvPicPr>
            <p:nvPr/>
          </p:nvPicPr>
          <p:blipFill>
            <a:blip r:embed="rId7"/>
            <a:stretch>
              <a:fillRect/>
            </a:stretch>
          </p:blipFill>
          <p:spPr>
            <a:xfrm>
              <a:off x="2976002" y="3125565"/>
              <a:ext cx="190545" cy="190545"/>
            </a:xfrm>
            <a:prstGeom prst="rect">
              <a:avLst/>
            </a:prstGeom>
          </p:spPr>
        </p:pic>
      </p:grpSp>
      <p:pic>
        <p:nvPicPr>
          <p:cNvPr id="22" name="図 21">
            <a:extLst>
              <a:ext uri="{FF2B5EF4-FFF2-40B4-BE49-F238E27FC236}">
                <a16:creationId xmlns:a16="http://schemas.microsoft.com/office/drawing/2014/main" id="{26E86022-F91B-4603-BD61-9BA102BBC1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39528" y="2074185"/>
            <a:ext cx="2427110" cy="3311781"/>
          </a:xfrm>
          <a:prstGeom prst="rect">
            <a:avLst/>
          </a:prstGeom>
        </p:spPr>
      </p:pic>
      <p:sp>
        <p:nvSpPr>
          <p:cNvPr id="20" name="Rectangle 1">
            <a:extLst>
              <a:ext uri="{FF2B5EF4-FFF2-40B4-BE49-F238E27FC236}">
                <a16:creationId xmlns:a16="http://schemas.microsoft.com/office/drawing/2014/main" id="{73E2C519-CE6A-419C-8468-C6A936128B46}"/>
              </a:ext>
            </a:extLst>
          </p:cNvPr>
          <p:cNvSpPr>
            <a:spLocks noChangeArrowheads="1"/>
          </p:cNvSpPr>
          <p:nvPr/>
        </p:nvSpPr>
        <p:spPr bwMode="auto">
          <a:xfrm>
            <a:off x="251520" y="6272447"/>
            <a:ext cx="8064896" cy="507831"/>
          </a:xfrm>
          <a:prstGeom prst="rect">
            <a:avLst/>
          </a:prstGeom>
          <a:noFill/>
          <a:ln>
            <a:noFill/>
          </a:ln>
          <a:effectLst/>
        </p:spPr>
        <p:txBody>
          <a:bodyPr vert="horz" wrap="square" lIns="91440" tIns="45720" rIns="91440" bIns="45720" numCol="1" anchor="b"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kumimoji="1" lang="ja-JP" altLang="ja-JP" sz="900" b="0" i="0" u="none" strike="noStrike" cap="none" normalizeH="0" baseline="0" dirty="0">
                <a:ln>
                  <a:noFill/>
                </a:ln>
                <a:solidFill>
                  <a:srgbClr val="333333"/>
                </a:solidFill>
                <a:effectLst/>
                <a:latin typeface="+mn-ea"/>
                <a:ea typeface="+mn-ea"/>
                <a:cs typeface="メイリオ" pitchFamily="50" charset="-128"/>
              </a:rPr>
              <a:t>参考：</a:t>
            </a:r>
            <a:r>
              <a:rPr kumimoji="1" lang="ja-JP" altLang="ja-JP" sz="900" b="0" i="0" u="none" strike="noStrike" cap="none" normalizeH="0" baseline="0" dirty="0">
                <a:ln>
                  <a:noFill/>
                </a:ln>
                <a:solidFill>
                  <a:schemeClr val="bg1">
                    <a:lumMod val="50000"/>
                  </a:schemeClr>
                </a:solidFill>
                <a:effectLst/>
                <a:latin typeface="+mn-ea"/>
                <a:ea typeface="+mn-ea"/>
                <a:cs typeface="メイリオ" pitchFamily="50" charset="-128"/>
              </a:rPr>
              <a:t> </a:t>
            </a:r>
            <a:r>
              <a:rPr kumimoji="1" lang="en-US" altLang="ja-JP" sz="800" b="0" i="0" u="none" strike="noStrike" cap="none" normalizeH="0" baseline="0" dirty="0">
                <a:ln>
                  <a:noFill/>
                </a:ln>
                <a:solidFill>
                  <a:schemeClr val="bg1">
                    <a:lumMod val="50000"/>
                  </a:schemeClr>
                </a:solidFill>
                <a:effectLst/>
                <a:latin typeface="+mn-ea"/>
                <a:ea typeface="+mn-ea"/>
                <a:cs typeface="メイリオ" pitchFamily="50" charset="-128"/>
              </a:rPr>
              <a:t>(</a:t>
            </a:r>
            <a:r>
              <a:rPr kumimoji="1" lang="ja-JP" altLang="en-US" sz="800" b="0" i="0" u="none" strike="noStrike" cap="none" normalizeH="0" baseline="0" dirty="0">
                <a:ln>
                  <a:noFill/>
                </a:ln>
                <a:solidFill>
                  <a:schemeClr val="bg1">
                    <a:lumMod val="50000"/>
                  </a:schemeClr>
                </a:solidFill>
                <a:effectLst/>
                <a:latin typeface="+mn-ea"/>
                <a:ea typeface="+mn-ea"/>
                <a:cs typeface="メイリオ" pitchFamily="50" charset="-128"/>
              </a:rPr>
              <a:t>参照日</a:t>
            </a:r>
            <a:r>
              <a:rPr lang="en-US" altLang="ja-JP" sz="800" dirty="0">
                <a:solidFill>
                  <a:schemeClr val="bg1">
                    <a:lumMod val="50000"/>
                  </a:schemeClr>
                </a:solidFill>
                <a:latin typeface="+mn-ea"/>
                <a:ea typeface="+mn-ea"/>
              </a:rPr>
              <a:t>2020</a:t>
            </a:r>
            <a:r>
              <a:rPr lang="ja-JP" altLang="en-US" sz="800" dirty="0">
                <a:solidFill>
                  <a:schemeClr val="bg1">
                    <a:lumMod val="50000"/>
                  </a:schemeClr>
                </a:solidFill>
                <a:latin typeface="+mn-ea"/>
                <a:ea typeface="+mn-ea"/>
              </a:rPr>
              <a:t>年</a:t>
            </a:r>
            <a:r>
              <a:rPr lang="en-US" altLang="ja-JP" sz="800" dirty="0">
                <a:solidFill>
                  <a:schemeClr val="bg1">
                    <a:lumMod val="50000"/>
                  </a:schemeClr>
                </a:solidFill>
                <a:latin typeface="+mn-ea"/>
                <a:ea typeface="+mn-ea"/>
              </a:rPr>
              <a:t>02</a:t>
            </a:r>
            <a:r>
              <a:rPr lang="ja-JP" altLang="en-US" sz="800" dirty="0">
                <a:solidFill>
                  <a:schemeClr val="bg1">
                    <a:lumMod val="50000"/>
                  </a:schemeClr>
                </a:solidFill>
                <a:latin typeface="+mn-ea"/>
                <a:ea typeface="+mn-ea"/>
              </a:rPr>
              <a:t>月</a:t>
            </a:r>
            <a:r>
              <a:rPr lang="en-US" altLang="ja-JP" sz="800" dirty="0">
                <a:solidFill>
                  <a:schemeClr val="bg1">
                    <a:lumMod val="50000"/>
                  </a:schemeClr>
                </a:solidFill>
                <a:latin typeface="+mn-ea"/>
                <a:ea typeface="+mn-ea"/>
              </a:rPr>
              <a:t>06</a:t>
            </a:r>
            <a:r>
              <a:rPr lang="ja-JP" altLang="en-US" sz="800" dirty="0">
                <a:solidFill>
                  <a:schemeClr val="bg1">
                    <a:lumMod val="50000"/>
                  </a:schemeClr>
                </a:solidFill>
                <a:latin typeface="+mn-ea"/>
                <a:ea typeface="+mn-ea"/>
              </a:rPr>
              <a:t>日</a:t>
            </a:r>
            <a:r>
              <a:rPr lang="en-US" altLang="ja-JP" sz="800" dirty="0">
                <a:solidFill>
                  <a:schemeClr val="bg1">
                    <a:lumMod val="50000"/>
                  </a:schemeClr>
                </a:solidFill>
                <a:latin typeface="+mn-ea"/>
                <a:ea typeface="+mn-ea"/>
              </a:rPr>
              <a:t>)</a:t>
            </a:r>
            <a:br>
              <a:rPr kumimoji="1" lang="ja-JP" altLang="ja-JP" sz="900" b="0" i="0" u="none" strike="noStrike" cap="none" normalizeH="0" baseline="0" dirty="0">
                <a:ln>
                  <a:noFill/>
                </a:ln>
                <a:solidFill>
                  <a:schemeClr val="tx1"/>
                </a:solidFill>
                <a:effectLst/>
                <a:latin typeface="+mn-ea"/>
                <a:ea typeface="+mn-ea"/>
              </a:rPr>
            </a:br>
            <a:endParaRPr lang="en-US" altLang="ja-JP" sz="900" dirty="0">
              <a:solidFill>
                <a:srgbClr val="333333"/>
              </a:solidFill>
              <a:latin typeface="+mn-ea"/>
              <a:cs typeface="メイリオ" pitchFamily="50" charset="-128"/>
            </a:endParaRPr>
          </a:p>
          <a:p>
            <a:r>
              <a:rPr lang="ja-JP" altLang="en-US" sz="900" dirty="0">
                <a:solidFill>
                  <a:srgbClr val="333333"/>
                </a:solidFill>
                <a:latin typeface="+mn-ea"/>
              </a:rPr>
              <a:t>左利きの割合　</a:t>
            </a:r>
            <a:r>
              <a:rPr lang="en-US" altLang="ja-JP" sz="900" dirty="0">
                <a:solidFill>
                  <a:srgbClr val="333333"/>
                </a:solidFill>
                <a:latin typeface="+mn-ea"/>
                <a:hlinkClick r:id="rId9"/>
              </a:rPr>
              <a:t>Wikipedia – </a:t>
            </a:r>
            <a:r>
              <a:rPr lang="ja-JP" altLang="en-US" sz="900" dirty="0">
                <a:solidFill>
                  <a:srgbClr val="333333"/>
                </a:solidFill>
                <a:latin typeface="+mn-ea"/>
                <a:hlinkClick r:id="rId9"/>
              </a:rPr>
              <a:t>左利き</a:t>
            </a:r>
            <a:endParaRPr lang="en-US" altLang="ja-JP" sz="900" dirty="0">
              <a:solidFill>
                <a:srgbClr val="333333"/>
              </a:solidFill>
              <a:latin typeface="+mn-ea"/>
            </a:endParaRPr>
          </a:p>
        </p:txBody>
      </p:sp>
      <p:sp>
        <p:nvSpPr>
          <p:cNvPr id="27" name="楕円 26">
            <a:extLst>
              <a:ext uri="{FF2B5EF4-FFF2-40B4-BE49-F238E27FC236}">
                <a16:creationId xmlns:a16="http://schemas.microsoft.com/office/drawing/2014/main" id="{C100A371-D898-4C97-9E85-BD8695C44011}"/>
              </a:ext>
            </a:extLst>
          </p:cNvPr>
          <p:cNvSpPr>
            <a:spLocks noChangeAspect="1"/>
          </p:cNvSpPr>
          <p:nvPr/>
        </p:nvSpPr>
        <p:spPr>
          <a:xfrm>
            <a:off x="3543100" y="3352793"/>
            <a:ext cx="837837" cy="837761"/>
          </a:xfrm>
          <a:prstGeom prst="ellipse">
            <a:avLst/>
          </a:prstGeom>
          <a:noFill/>
          <a:ln w="50800" cap="rnd">
            <a:solidFill>
              <a:srgbClr val="FF3399">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8" name="楕円 27">
            <a:extLst>
              <a:ext uri="{FF2B5EF4-FFF2-40B4-BE49-F238E27FC236}">
                <a16:creationId xmlns:a16="http://schemas.microsoft.com/office/drawing/2014/main" id="{41488209-460F-40B3-A590-3BD324A7A566}"/>
              </a:ext>
            </a:extLst>
          </p:cNvPr>
          <p:cNvSpPr>
            <a:spLocks noChangeAspect="1"/>
          </p:cNvSpPr>
          <p:nvPr/>
        </p:nvSpPr>
        <p:spPr>
          <a:xfrm>
            <a:off x="2656485" y="3160976"/>
            <a:ext cx="455506" cy="455465"/>
          </a:xfrm>
          <a:prstGeom prst="ellipse">
            <a:avLst/>
          </a:prstGeom>
          <a:noFill/>
          <a:ln w="50800" cap="rnd">
            <a:solidFill>
              <a:srgbClr val="FF3399">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6" name="テキスト ボックス 25">
            <a:extLst>
              <a:ext uri="{FF2B5EF4-FFF2-40B4-BE49-F238E27FC236}">
                <a16:creationId xmlns:a16="http://schemas.microsoft.com/office/drawing/2014/main" id="{A6386DA5-4890-42D7-86A8-B863952D5E66}"/>
              </a:ext>
            </a:extLst>
          </p:cNvPr>
          <p:cNvSpPr txBox="1"/>
          <p:nvPr/>
        </p:nvSpPr>
        <p:spPr>
          <a:xfrm>
            <a:off x="1494658" y="805269"/>
            <a:ext cx="339837" cy="123111"/>
          </a:xfrm>
          <a:prstGeom prst="rect">
            <a:avLst/>
          </a:prstGeom>
          <a:noFill/>
        </p:spPr>
        <p:txBody>
          <a:bodyPr wrap="none" lIns="0" tIns="0" rIns="0" bIns="0" rtlCol="0">
            <a:spAutoFit/>
          </a:bodyPr>
          <a:lstStyle/>
          <a:p>
            <a:r>
              <a:rPr kumimoji="1" lang="ja-JP" altLang="en-US" sz="800" dirty="0"/>
              <a:t>す　　ぶ</a:t>
            </a:r>
          </a:p>
        </p:txBody>
      </p:sp>
    </p:spTree>
    <p:extLst>
      <p:ext uri="{BB962C8B-B14F-4D97-AF65-F5344CB8AC3E}">
        <p14:creationId xmlns:p14="http://schemas.microsoft.com/office/powerpoint/2010/main" val="161931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500"/>
                                  </p:stCondLst>
                                  <p:childTnLst>
                                    <p:set>
                                      <p:cBhvr>
                                        <p:cTn id="1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5" grpId="0" animBg="1"/>
      <p:bldP spid="27" grpId="0" animBg="1"/>
      <p:bldP spid="2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表 6">
            <a:extLst>
              <a:ext uri="{FF2B5EF4-FFF2-40B4-BE49-F238E27FC236}">
                <a16:creationId xmlns:a16="http://schemas.microsoft.com/office/drawing/2014/main" id="{F37380E2-271B-4B81-B6C7-F54B921057B8}"/>
              </a:ext>
            </a:extLst>
          </p:cNvPr>
          <p:cNvGraphicFramePr>
            <a:graphicFrameLocks noGrp="1"/>
          </p:cNvGraphicFramePr>
          <p:nvPr>
            <p:extLst>
              <p:ext uri="{D42A27DB-BD31-4B8C-83A1-F6EECF244321}">
                <p14:modId xmlns:p14="http://schemas.microsoft.com/office/powerpoint/2010/main" val="1189187524"/>
              </p:ext>
            </p:extLst>
          </p:nvPr>
        </p:nvGraphicFramePr>
        <p:xfrm>
          <a:off x="251520" y="1585600"/>
          <a:ext cx="2808312" cy="1483360"/>
        </p:xfrm>
        <a:graphic>
          <a:graphicData uri="http://schemas.openxmlformats.org/drawingml/2006/table">
            <a:tbl>
              <a:tblPr firstRow="1" bandRow="1">
                <a:tableStyleId>{5940675A-B579-460E-94D1-54222C63F5DA}</a:tableStyleId>
              </a:tblPr>
              <a:tblGrid>
                <a:gridCol w="2808312">
                  <a:extLst>
                    <a:ext uri="{9D8B030D-6E8A-4147-A177-3AD203B41FA5}">
                      <a16:colId xmlns:a16="http://schemas.microsoft.com/office/drawing/2014/main" val="328722210"/>
                    </a:ext>
                  </a:extLst>
                </a:gridCol>
              </a:tblGrid>
              <a:tr h="370840">
                <a:tc>
                  <a:txBody>
                    <a:bodyPr/>
                    <a:lstStyle/>
                    <a:p>
                      <a:pPr algn="ctr"/>
                      <a:r>
                        <a:rPr kumimoji="1" lang="ja-JP" altLang="en-US" sz="1600" dirty="0"/>
                        <a:t>実験</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41403279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⑦鏡と向かい合う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229547049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⑧鏡と隣り合う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30616331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⑨地面に鏡を置く</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tx2">
                        <a:lumMod val="20000"/>
                        <a:lumOff val="80000"/>
                        <a:alpha val="50000"/>
                      </a:schemeClr>
                    </a:solidFill>
                  </a:tcPr>
                </a:tc>
                <a:extLst>
                  <a:ext uri="{0D108BD9-81ED-4DB2-BD59-A6C34878D82A}">
                    <a16:rowId xmlns:a16="http://schemas.microsoft.com/office/drawing/2014/main" val="3624442110"/>
                  </a:ext>
                </a:extLst>
              </a:tr>
            </a:tbl>
          </a:graphicData>
        </a:graphic>
      </p:graphicFrame>
      <p:grpSp>
        <p:nvGrpSpPr>
          <p:cNvPr id="32" name="グループ化 31">
            <a:extLst>
              <a:ext uri="{FF2B5EF4-FFF2-40B4-BE49-F238E27FC236}">
                <a16:creationId xmlns:a16="http://schemas.microsoft.com/office/drawing/2014/main" id="{F1E9179C-1BE9-4267-8B0B-E387240C43BC}"/>
              </a:ext>
            </a:extLst>
          </p:cNvPr>
          <p:cNvGrpSpPr/>
          <p:nvPr/>
        </p:nvGrpSpPr>
        <p:grpSpPr>
          <a:xfrm>
            <a:off x="5298818" y="775137"/>
            <a:ext cx="3262432" cy="1069687"/>
            <a:chOff x="5923311" y="459575"/>
            <a:chExt cx="3262432" cy="1069687"/>
          </a:xfrm>
        </p:grpSpPr>
        <p:sp>
          <p:nvSpPr>
            <p:cNvPr id="37" name="それらしい大きさ">
              <a:extLst>
                <a:ext uri="{FF2B5EF4-FFF2-40B4-BE49-F238E27FC236}">
                  <a16:creationId xmlns:a16="http://schemas.microsoft.com/office/drawing/2014/main" id="{EDE20AB9-5B5A-4C9C-B424-C2EE2339BAB9}"/>
                </a:ext>
              </a:extLst>
            </p:cNvPr>
            <p:cNvSpPr txBox="1"/>
            <p:nvPr/>
          </p:nvSpPr>
          <p:spPr>
            <a:xfrm>
              <a:off x="5923311" y="459575"/>
              <a:ext cx="3262432" cy="400110"/>
            </a:xfrm>
            <a:prstGeom prst="rect">
              <a:avLst/>
            </a:prstGeom>
            <a:noFill/>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左右反転と感じる人もいる</a:t>
              </a:r>
              <a:endParaRPr kumimoji="1"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endParaRPr>
            </a:p>
          </p:txBody>
        </p:sp>
        <p:sp>
          <p:nvSpPr>
            <p:cNvPr id="38" name="フリーフォーム 61">
              <a:extLst>
                <a:ext uri="{FF2B5EF4-FFF2-40B4-BE49-F238E27FC236}">
                  <a16:creationId xmlns:a16="http://schemas.microsoft.com/office/drawing/2014/main" id="{4115D614-1EE7-4967-86C6-DAC32BC3AF10}"/>
                </a:ext>
              </a:extLst>
            </p:cNvPr>
            <p:cNvSpPr/>
            <p:nvPr/>
          </p:nvSpPr>
          <p:spPr>
            <a:xfrm flipH="1">
              <a:off x="8317710" y="827828"/>
              <a:ext cx="530429" cy="701434"/>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75777 w 501074"/>
                <a:gd name="connsiteY0" fmla="*/ 419985 h 419985"/>
                <a:gd name="connsiteX1" fmla="*/ 501074 w 501074"/>
                <a:gd name="connsiteY1" fmla="*/ 0 h 419985"/>
                <a:gd name="connsiteX0" fmla="*/ 87161 w 512458"/>
                <a:gd name="connsiteY0" fmla="*/ 419999 h 419999"/>
                <a:gd name="connsiteX1" fmla="*/ 512458 w 512458"/>
                <a:gd name="connsiteY1" fmla="*/ 14 h 419999"/>
                <a:gd name="connsiteX0" fmla="*/ 63043 w 663356"/>
                <a:gd name="connsiteY0" fmla="*/ 408771 h 408771"/>
                <a:gd name="connsiteX1" fmla="*/ 663356 w 663356"/>
                <a:gd name="connsiteY1" fmla="*/ 15 h 408771"/>
                <a:gd name="connsiteX0" fmla="*/ 7829 w 608142"/>
                <a:gd name="connsiteY0" fmla="*/ 408793 h 408793"/>
                <a:gd name="connsiteX1" fmla="*/ 608142 w 608142"/>
                <a:gd name="connsiteY1" fmla="*/ 37 h 408793"/>
                <a:gd name="connsiteX0" fmla="*/ 3656 w 603969"/>
                <a:gd name="connsiteY0" fmla="*/ 408798 h 408798"/>
                <a:gd name="connsiteX1" fmla="*/ 603969 w 603969"/>
                <a:gd name="connsiteY1" fmla="*/ 42 h 408798"/>
                <a:gd name="connsiteX0" fmla="*/ 9982 w 440174"/>
                <a:gd name="connsiteY0" fmla="*/ 84205 h 361343"/>
                <a:gd name="connsiteX1" fmla="*/ 440174 w 440174"/>
                <a:gd name="connsiteY1" fmla="*/ 361343 h 361343"/>
                <a:gd name="connsiteX0" fmla="*/ 25365 w 455557"/>
                <a:gd name="connsiteY0" fmla="*/ 0 h 277138"/>
                <a:gd name="connsiteX1" fmla="*/ 455557 w 455557"/>
                <a:gd name="connsiteY1" fmla="*/ 277138 h 277138"/>
                <a:gd name="connsiteX0" fmla="*/ 46399 w 476591"/>
                <a:gd name="connsiteY0" fmla="*/ 0 h 277564"/>
                <a:gd name="connsiteX1" fmla="*/ 476591 w 476591"/>
                <a:gd name="connsiteY1" fmla="*/ 277138 h 277564"/>
                <a:gd name="connsiteX0" fmla="*/ 51641 w 461818"/>
                <a:gd name="connsiteY0" fmla="*/ 0 h 235627"/>
                <a:gd name="connsiteX1" fmla="*/ 461819 w 461818"/>
                <a:gd name="connsiteY1" fmla="*/ 235079 h 235627"/>
                <a:gd name="connsiteX0" fmla="*/ 56482 w 466660"/>
                <a:gd name="connsiteY0" fmla="*/ 0 h 235079"/>
                <a:gd name="connsiteX1" fmla="*/ 466660 w 466660"/>
                <a:gd name="connsiteY1" fmla="*/ 235079 h 235079"/>
                <a:gd name="connsiteX0" fmla="*/ 44953 w 455131"/>
                <a:gd name="connsiteY0" fmla="*/ 0 h 235079"/>
                <a:gd name="connsiteX1" fmla="*/ 455131 w 455131"/>
                <a:gd name="connsiteY1" fmla="*/ 235079 h 235079"/>
                <a:gd name="connsiteX0" fmla="*/ 31047 w 511275"/>
                <a:gd name="connsiteY0" fmla="*/ 0 h 248020"/>
                <a:gd name="connsiteX1" fmla="*/ 511274 w 511275"/>
                <a:gd name="connsiteY1" fmla="*/ 248020 h 248020"/>
              </a:gdLst>
              <a:ahLst/>
              <a:cxnLst>
                <a:cxn ang="0">
                  <a:pos x="connsiteX0" y="connsiteY0"/>
                </a:cxn>
                <a:cxn ang="0">
                  <a:pos x="connsiteX1" y="connsiteY1"/>
                </a:cxn>
              </a:cxnLst>
              <a:rect l="l" t="t" r="r" b="b"/>
              <a:pathLst>
                <a:path w="511275" h="248020">
                  <a:moveTo>
                    <a:pt x="31047" y="0"/>
                  </a:moveTo>
                  <a:cubicBezTo>
                    <a:pt x="-42847" y="107613"/>
                    <a:pt x="-21401" y="180708"/>
                    <a:pt x="511274" y="248020"/>
                  </a:cubicBezTo>
                </a:path>
              </a:pathLst>
            </a:custGeom>
            <a:noFill/>
            <a:ln w="50800">
              <a:solidFill>
                <a:srgbClr val="FF3399">
                  <a:alpha val="49804"/>
                </a:srgbClr>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grpSp>
      <p:sp>
        <p:nvSpPr>
          <p:cNvPr id="39" name="角丸四角形 19">
            <a:extLst>
              <a:ext uri="{FF2B5EF4-FFF2-40B4-BE49-F238E27FC236}">
                <a16:creationId xmlns:a16="http://schemas.microsoft.com/office/drawing/2014/main" id="{90F051CF-A668-42DA-9981-097106A6A664}"/>
              </a:ext>
            </a:extLst>
          </p:cNvPr>
          <p:cNvSpPr>
            <a:spLocks/>
          </p:cNvSpPr>
          <p:nvPr/>
        </p:nvSpPr>
        <p:spPr>
          <a:xfrm>
            <a:off x="251519" y="1952906"/>
            <a:ext cx="2783849" cy="338400"/>
          </a:xfrm>
          <a:prstGeom prst="roundRect">
            <a:avLst>
              <a:gd name="adj" fmla="val 34642"/>
            </a:avLst>
          </a:pr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0" name="グループ化 39">
            <a:extLst>
              <a:ext uri="{FF2B5EF4-FFF2-40B4-BE49-F238E27FC236}">
                <a16:creationId xmlns:a16="http://schemas.microsoft.com/office/drawing/2014/main" id="{25671D24-0FE1-4FEE-B6FD-97DE93054066}"/>
              </a:ext>
            </a:extLst>
          </p:cNvPr>
          <p:cNvGrpSpPr/>
          <p:nvPr/>
        </p:nvGrpSpPr>
        <p:grpSpPr>
          <a:xfrm>
            <a:off x="3150552" y="1247419"/>
            <a:ext cx="2124000" cy="1908000"/>
            <a:chOff x="1236841" y="4559839"/>
            <a:chExt cx="2124000" cy="1908000"/>
          </a:xfrm>
        </p:grpSpPr>
        <p:sp>
          <p:nvSpPr>
            <p:cNvPr id="41" name="正方形/長方形 40">
              <a:extLst>
                <a:ext uri="{FF2B5EF4-FFF2-40B4-BE49-F238E27FC236}">
                  <a16:creationId xmlns:a16="http://schemas.microsoft.com/office/drawing/2014/main" id="{E1E6BC71-E1F8-403C-870F-E721EE806A55}"/>
                </a:ext>
              </a:extLst>
            </p:cNvPr>
            <p:cNvSpPr/>
            <p:nvPr/>
          </p:nvSpPr>
          <p:spPr>
            <a:xfrm>
              <a:off x="1236841" y="4559839"/>
              <a:ext cx="2124000" cy="1908000"/>
            </a:xfrm>
            <a:prstGeom prst="rect">
              <a:avLst/>
            </a:prstGeom>
            <a:solidFill>
              <a:srgbClr val="FFCCFF">
                <a:alpha val="50000"/>
              </a:srgb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2" name="図 41">
              <a:extLst>
                <a:ext uri="{FF2B5EF4-FFF2-40B4-BE49-F238E27FC236}">
                  <a16:creationId xmlns:a16="http://schemas.microsoft.com/office/drawing/2014/main" id="{69760B1B-1BEE-4143-8950-8CF29FCE3AB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52024" y="4653174"/>
              <a:ext cx="1893634" cy="1721331"/>
            </a:xfrm>
            <a:prstGeom prst="rect">
              <a:avLst/>
            </a:prstGeom>
          </p:spPr>
        </p:pic>
        <p:sp>
          <p:nvSpPr>
            <p:cNvPr id="43" name="円形吹き出し 47">
              <a:extLst>
                <a:ext uri="{FF2B5EF4-FFF2-40B4-BE49-F238E27FC236}">
                  <a16:creationId xmlns:a16="http://schemas.microsoft.com/office/drawing/2014/main" id="{B9AE5E63-CAD8-4DE5-816C-58A77268FF8D}"/>
                </a:ext>
              </a:extLst>
            </p:cNvPr>
            <p:cNvSpPr/>
            <p:nvPr/>
          </p:nvSpPr>
          <p:spPr>
            <a:xfrm>
              <a:off x="1454567" y="4559839"/>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前後</a:t>
              </a:r>
              <a:endParaRPr lang="en-US" altLang="ja-JP" sz="1600" dirty="0">
                <a:solidFill>
                  <a:prstClr val="black"/>
                </a:solidFill>
                <a:effectLst>
                  <a:glow rad="177800">
                    <a:prstClr val="white"/>
                  </a:glow>
                </a:effectLst>
              </a:endParaRPr>
            </a:p>
          </p:txBody>
        </p:sp>
        <p:sp>
          <p:nvSpPr>
            <p:cNvPr id="44" name="テキスト ボックス 43">
              <a:extLst>
                <a:ext uri="{FF2B5EF4-FFF2-40B4-BE49-F238E27FC236}">
                  <a16:creationId xmlns:a16="http://schemas.microsoft.com/office/drawing/2014/main" id="{95A5C8B5-B83E-46CF-9E48-B7FDC6694CD2}"/>
                </a:ext>
              </a:extLst>
            </p:cNvPr>
            <p:cNvSpPr txBox="1"/>
            <p:nvPr/>
          </p:nvSpPr>
          <p:spPr>
            <a:xfrm>
              <a:off x="1236841" y="4559839"/>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⑦</a:t>
              </a:r>
              <a:endParaRPr kumimoji="1" lang="ja-JP" altLang="en-US" sz="1600" dirty="0"/>
            </a:p>
          </p:txBody>
        </p:sp>
        <p:sp>
          <p:nvSpPr>
            <p:cNvPr id="45" name="テキスト ボックス 44">
              <a:extLst>
                <a:ext uri="{FF2B5EF4-FFF2-40B4-BE49-F238E27FC236}">
                  <a16:creationId xmlns:a16="http://schemas.microsoft.com/office/drawing/2014/main" id="{159A200C-ACC6-4ED2-9C43-9CFA82BAEF4D}"/>
                </a:ext>
              </a:extLst>
            </p:cNvPr>
            <p:cNvSpPr txBox="1"/>
            <p:nvPr/>
          </p:nvSpPr>
          <p:spPr>
            <a:xfrm>
              <a:off x="2490964" y="6195424"/>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46" name="フリーフォーム 33">
              <a:extLst>
                <a:ext uri="{FF2B5EF4-FFF2-40B4-BE49-F238E27FC236}">
                  <a16:creationId xmlns:a16="http://schemas.microsoft.com/office/drawing/2014/main" id="{99F7C8A1-E400-4E20-BB4E-B4B16A770C12}"/>
                </a:ext>
              </a:extLst>
            </p:cNvPr>
            <p:cNvSpPr/>
            <p:nvPr/>
          </p:nvSpPr>
          <p:spPr>
            <a:xfrm rot="5400000">
              <a:off x="1620089" y="5623066"/>
              <a:ext cx="753326" cy="130737"/>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grpSp>
        <p:nvGrpSpPr>
          <p:cNvPr id="47" name="グループ化 46">
            <a:extLst>
              <a:ext uri="{FF2B5EF4-FFF2-40B4-BE49-F238E27FC236}">
                <a16:creationId xmlns:a16="http://schemas.microsoft.com/office/drawing/2014/main" id="{203D2954-19E2-4D83-A107-8E77C0766776}"/>
              </a:ext>
            </a:extLst>
          </p:cNvPr>
          <p:cNvGrpSpPr/>
          <p:nvPr/>
        </p:nvGrpSpPr>
        <p:grpSpPr>
          <a:xfrm>
            <a:off x="5466675" y="1249644"/>
            <a:ext cx="2124000" cy="1908001"/>
            <a:chOff x="1236841" y="4559839"/>
            <a:chExt cx="2124000" cy="1908001"/>
          </a:xfrm>
        </p:grpSpPr>
        <p:sp>
          <p:nvSpPr>
            <p:cNvPr id="48" name="正方形/長方形 47">
              <a:extLst>
                <a:ext uri="{FF2B5EF4-FFF2-40B4-BE49-F238E27FC236}">
                  <a16:creationId xmlns:a16="http://schemas.microsoft.com/office/drawing/2014/main" id="{68E60FF1-49BB-4D50-A35B-DD652D301466}"/>
                </a:ext>
              </a:extLst>
            </p:cNvPr>
            <p:cNvSpPr/>
            <p:nvPr/>
          </p:nvSpPr>
          <p:spPr>
            <a:xfrm>
              <a:off x="1236841" y="4559839"/>
              <a:ext cx="2124000" cy="1908000"/>
            </a:xfrm>
            <a:prstGeom prst="rect">
              <a:avLst/>
            </a:prstGeom>
            <a:solidFill>
              <a:srgbClr val="FFFF99">
                <a:alpha val="50000"/>
              </a:srgb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9" name="図 48">
              <a:extLst>
                <a:ext uri="{FF2B5EF4-FFF2-40B4-BE49-F238E27FC236}">
                  <a16:creationId xmlns:a16="http://schemas.microsoft.com/office/drawing/2014/main" id="{6C774E33-F512-41D0-8335-9E1AC1B1839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52024" y="4653174"/>
              <a:ext cx="1893634" cy="1721331"/>
            </a:xfrm>
            <a:prstGeom prst="rect">
              <a:avLst/>
            </a:prstGeom>
            <a:solidFill>
              <a:srgbClr val="FFFF99">
                <a:alpha val="50000"/>
              </a:srgbClr>
            </a:solidFill>
            <a:ln w="25400" cap="rnd">
              <a:noFill/>
            </a:ln>
          </p:spPr>
        </p:pic>
        <p:sp>
          <p:nvSpPr>
            <p:cNvPr id="50" name="円形吹き出し 47">
              <a:extLst>
                <a:ext uri="{FF2B5EF4-FFF2-40B4-BE49-F238E27FC236}">
                  <a16:creationId xmlns:a16="http://schemas.microsoft.com/office/drawing/2014/main" id="{75F0E4F0-3F1E-4679-8DF0-080834C82F5E}"/>
                </a:ext>
              </a:extLst>
            </p:cNvPr>
            <p:cNvSpPr/>
            <p:nvPr/>
          </p:nvSpPr>
          <p:spPr>
            <a:xfrm>
              <a:off x="1454567" y="4559839"/>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左右</a:t>
              </a:r>
              <a:endParaRPr lang="en-US" altLang="ja-JP" sz="1600" dirty="0">
                <a:solidFill>
                  <a:prstClr val="black"/>
                </a:solidFill>
                <a:effectLst>
                  <a:glow rad="177800">
                    <a:prstClr val="white"/>
                  </a:glow>
                </a:effectLst>
              </a:endParaRPr>
            </a:p>
          </p:txBody>
        </p:sp>
        <p:sp>
          <p:nvSpPr>
            <p:cNvPr id="51" name="テキスト ボックス 50">
              <a:extLst>
                <a:ext uri="{FF2B5EF4-FFF2-40B4-BE49-F238E27FC236}">
                  <a16:creationId xmlns:a16="http://schemas.microsoft.com/office/drawing/2014/main" id="{1C090192-AFB2-4D2E-9D77-C3CC14A109D6}"/>
                </a:ext>
              </a:extLst>
            </p:cNvPr>
            <p:cNvSpPr txBox="1"/>
            <p:nvPr/>
          </p:nvSpPr>
          <p:spPr>
            <a:xfrm>
              <a:off x="1236841" y="4559839"/>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⑦</a:t>
              </a:r>
              <a:endParaRPr kumimoji="1" lang="ja-JP" altLang="en-US" sz="1600" dirty="0"/>
            </a:p>
          </p:txBody>
        </p:sp>
        <p:sp>
          <p:nvSpPr>
            <p:cNvPr id="52" name="テキスト ボックス 51">
              <a:extLst>
                <a:ext uri="{FF2B5EF4-FFF2-40B4-BE49-F238E27FC236}">
                  <a16:creationId xmlns:a16="http://schemas.microsoft.com/office/drawing/2014/main" id="{78E66CA0-DC6F-424E-B15E-B2198D61853F}"/>
                </a:ext>
              </a:extLst>
            </p:cNvPr>
            <p:cNvSpPr txBox="1"/>
            <p:nvPr/>
          </p:nvSpPr>
          <p:spPr>
            <a:xfrm>
              <a:off x="2672686" y="6195425"/>
              <a:ext cx="506431"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左右</a:t>
              </a:r>
            </a:p>
          </p:txBody>
        </p:sp>
        <p:sp>
          <p:nvSpPr>
            <p:cNvPr id="53" name="フリーフォーム 33">
              <a:extLst>
                <a:ext uri="{FF2B5EF4-FFF2-40B4-BE49-F238E27FC236}">
                  <a16:creationId xmlns:a16="http://schemas.microsoft.com/office/drawing/2014/main" id="{3A2193B3-92E0-4644-B965-86D5B79DF890}"/>
                </a:ext>
              </a:extLst>
            </p:cNvPr>
            <p:cNvSpPr/>
            <p:nvPr/>
          </p:nvSpPr>
          <p:spPr>
            <a:xfrm>
              <a:off x="1846613" y="5350065"/>
              <a:ext cx="818469" cy="457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左右反転</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人形の考察２</a:t>
            </a:r>
            <a:endParaRPr kumimoji="1" lang="ja-JP" altLang="en-US" dirty="0"/>
          </a:p>
        </p:txBody>
      </p:sp>
      <p:pic>
        <p:nvPicPr>
          <p:cNvPr id="26" name="図 25">
            <a:extLst>
              <a:ext uri="{FF2B5EF4-FFF2-40B4-BE49-F238E27FC236}">
                <a16:creationId xmlns:a16="http://schemas.microsoft.com/office/drawing/2014/main" id="{C52D4729-6F62-429B-B10D-763CCC52FA7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6867" y="510686"/>
            <a:ext cx="1008112" cy="1423354"/>
          </a:xfrm>
          <a:prstGeom prst="rect">
            <a:avLst/>
          </a:prstGeom>
        </p:spPr>
      </p:pic>
      <p:sp>
        <p:nvSpPr>
          <p:cNvPr id="30" name="コンテンツ プレースホルダー 95">
            <a:extLst>
              <a:ext uri="{FF2B5EF4-FFF2-40B4-BE49-F238E27FC236}">
                <a16:creationId xmlns:a16="http://schemas.microsoft.com/office/drawing/2014/main" id="{A6004E37-37B9-4034-A4F8-71F1CA25CCD4}"/>
              </a:ext>
            </a:extLst>
          </p:cNvPr>
          <p:cNvSpPr txBox="1">
            <a:spLocks/>
          </p:cNvSpPr>
          <p:nvPr/>
        </p:nvSpPr>
        <p:spPr>
          <a:xfrm>
            <a:off x="457200" y="1139149"/>
            <a:ext cx="3779088" cy="36933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ja-JP" altLang="en-US" sz="1800" dirty="0">
                <a:solidFill>
                  <a:prstClr val="black"/>
                </a:solidFill>
              </a:rPr>
              <a:t>　　　　人形の見え方</a:t>
            </a:r>
          </a:p>
        </p:txBody>
      </p:sp>
      <p:grpSp>
        <p:nvGrpSpPr>
          <p:cNvPr id="11" name="グループ化 10">
            <a:extLst>
              <a:ext uri="{FF2B5EF4-FFF2-40B4-BE49-F238E27FC236}">
                <a16:creationId xmlns:a16="http://schemas.microsoft.com/office/drawing/2014/main" id="{AA1DA547-D215-4266-B050-9C2AA5C69FEF}"/>
              </a:ext>
            </a:extLst>
          </p:cNvPr>
          <p:cNvGrpSpPr/>
          <p:nvPr/>
        </p:nvGrpSpPr>
        <p:grpSpPr>
          <a:xfrm>
            <a:off x="892033" y="3422643"/>
            <a:ext cx="3926367" cy="3399375"/>
            <a:chOff x="1134808" y="3396021"/>
            <a:chExt cx="3926367" cy="3399375"/>
          </a:xfrm>
        </p:grpSpPr>
        <p:pic>
          <p:nvPicPr>
            <p:cNvPr id="20" name="図 19">
              <a:extLst>
                <a:ext uri="{FF2B5EF4-FFF2-40B4-BE49-F238E27FC236}">
                  <a16:creationId xmlns:a16="http://schemas.microsoft.com/office/drawing/2014/main" id="{E90FF140-4786-4DE5-9BFF-7C8197B5F93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644" b="97166" l="5000" r="90909">
                          <a14:foregroundMark x1="47727" y1="6073" x2="28636" y2="4049"/>
                          <a14:foregroundMark x1="28636" y1="4049" x2="19091" y2="6073"/>
                          <a14:foregroundMark x1="86818" y1="53036" x2="67273" y2="53441"/>
                          <a14:foregroundMark x1="67273" y1="53441" x2="58636" y2="51822"/>
                          <a14:foregroundMark x1="60455" y1="17409" x2="53636" y2="22267"/>
                          <a14:foregroundMark x1="5455" y1="17409" x2="14091" y2="22672"/>
                          <a14:foregroundMark x1="91364" y1="54251" x2="87273" y2="54251"/>
                          <a14:foregroundMark x1="70455" y1="95142" x2="57727" y2="94737"/>
                          <a14:foregroundMark x1="16818" y1="97571" x2="6364" y2="97571"/>
                          <a14:foregroundMark x1="84545" y1="48988" x2="78636" y2="48583"/>
                          <a14:backgroundMark x1="32273" y1="0" x2="45909" y2="1215"/>
                          <a14:backgroundMark x1="25455" y1="0" x2="18636" y2="405"/>
                          <a14:backgroundMark x1="62273" y1="12551" x2="60000" y2="7287"/>
                          <a14:backgroundMark x1="11364" y1="3644" x2="5000" y2="4049"/>
                        </a14:backgroundRemoval>
                      </a14:imgEffect>
                      <a14:imgEffect>
                        <a14:brightnessContrast bright="-10000" contrast="-100000"/>
                      </a14:imgEffect>
                    </a14:imgLayer>
                  </a14:imgProps>
                </a:ext>
                <a:ext uri="{28A0092B-C50C-407E-A947-70E740481C1C}">
                  <a14:useLocalDpi xmlns:a14="http://schemas.microsoft.com/office/drawing/2010/main" val="0"/>
                </a:ext>
              </a:extLst>
            </a:blip>
            <a:srcRect b="-1"/>
            <a:stretch/>
          </p:blipFill>
          <p:spPr>
            <a:xfrm flipH="1">
              <a:off x="3351164" y="3826257"/>
              <a:ext cx="915276" cy="1230923"/>
            </a:xfrm>
            <a:prstGeom prst="rect">
              <a:avLst/>
            </a:prstGeom>
            <a:effectLst>
              <a:innerShdw blurRad="114300" dist="990600">
                <a:schemeClr val="bg1">
                  <a:lumMod val="65000"/>
                </a:schemeClr>
              </a:innerShdw>
            </a:effectLst>
          </p:spPr>
        </p:pic>
        <p:pic>
          <p:nvPicPr>
            <p:cNvPr id="23" name="図 22">
              <a:extLst>
                <a:ext uri="{FF2B5EF4-FFF2-40B4-BE49-F238E27FC236}">
                  <a16:creationId xmlns:a16="http://schemas.microsoft.com/office/drawing/2014/main" id="{9CCE8F62-CBF8-4156-82D1-3BB0684313AD}"/>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5593" b="96272" l="9870" r="97207">
                          <a14:foregroundMark x1="52514" y1="9321" x2="79143" y2="9720"/>
                          <a14:foregroundMark x1="54562" y1="26897" x2="79143" y2="26897"/>
                          <a14:foregroundMark x1="56425" y1="5593" x2="72626" y2="5593"/>
                          <a14:foregroundMark x1="61080" y1="13449" x2="79702" y2="17710"/>
                          <a14:foregroundMark x1="91434" y1="28762" x2="90130" y2="21838"/>
                          <a14:foregroundMark x1="33147" y1="88016" x2="43575" y2="84687"/>
                          <a14:foregroundMark x1="83613" y1="91212" x2="91434" y2="91212"/>
                          <a14:foregroundMark x1="84916" y1="92676" x2="89572" y2="96272"/>
                          <a14:foregroundMark x1="87523" y1="83888" x2="97207" y2="84687"/>
                          <a14:backgroundMark x1="48231" y1="66445" x2="36685" y2="77497"/>
                          <a14:backgroundMark x1="47672" y1="66977" x2="37430" y2="77364"/>
                          <a14:backgroundMark x1="38175" y1="77763" x2="44134" y2="69640"/>
                          <a14:backgroundMark x1="83240" y1="66578" x2="93855" y2="81491"/>
                          <a14:backgroundMark x1="48045" y1="66045" x2="36872" y2="77763"/>
                        </a14:backgroundRemoval>
                      </a14:imgEffect>
                      <a14:imgEffect>
                        <a14:brightnessContrast bright="-46000" contrast="-100000"/>
                      </a14:imgEffect>
                    </a14:imgLayer>
                  </a14:imgProps>
                </a:ext>
                <a:ext uri="{28A0092B-C50C-407E-A947-70E740481C1C}">
                  <a14:useLocalDpi xmlns:a14="http://schemas.microsoft.com/office/drawing/2010/main" val="0"/>
                </a:ext>
              </a:extLst>
            </a:blip>
            <a:stretch>
              <a:fillRect/>
            </a:stretch>
          </p:blipFill>
          <p:spPr>
            <a:xfrm>
              <a:off x="2911175" y="3572596"/>
              <a:ext cx="879978" cy="1230923"/>
            </a:xfrm>
            <a:prstGeom prst="rect">
              <a:avLst/>
            </a:prstGeom>
            <a:noFill/>
            <a:effectLst>
              <a:innerShdw blurRad="63500" dist="2540000" dir="13500000">
                <a:schemeClr val="bg1">
                  <a:lumMod val="75000"/>
                  <a:alpha val="50000"/>
                </a:schemeClr>
              </a:innerShdw>
            </a:effectLst>
          </p:spPr>
        </p:pic>
        <p:pic>
          <p:nvPicPr>
            <p:cNvPr id="31" name="図 30">
              <a:extLst>
                <a:ext uri="{FF2B5EF4-FFF2-40B4-BE49-F238E27FC236}">
                  <a16:creationId xmlns:a16="http://schemas.microsoft.com/office/drawing/2014/main" id="{18EF0107-8B9C-4134-9D98-25F5F9F4DB81}"/>
                </a:ext>
              </a:extLst>
            </p:cNvPr>
            <p:cNvPicPr>
              <a:picLocks noChangeAspect="1"/>
            </p:cNvPicPr>
            <p:nvPr/>
          </p:nvPicPr>
          <p:blipFill rotWithShape="1">
            <a:blip r:embed="rId9" cstate="print">
              <a:extLst>
                <a:ext uri="{BEBA8EAE-BF5A-486C-A8C5-ECC9F3942E4B}">
                  <a14:imgProps xmlns:a14="http://schemas.microsoft.com/office/drawing/2010/main">
                    <a14:imgLayer r:embed="rId6">
                      <a14:imgEffect>
                        <a14:backgroundRemoval t="3644" b="97166" l="5000" r="90909">
                          <a14:foregroundMark x1="47727" y1="6073" x2="28636" y2="4049"/>
                          <a14:foregroundMark x1="28636" y1="4049" x2="19091" y2="6073"/>
                          <a14:foregroundMark x1="86818" y1="53036" x2="67273" y2="53441"/>
                          <a14:foregroundMark x1="67273" y1="53441" x2="58636" y2="51822"/>
                          <a14:foregroundMark x1="57727" y1="19433" x2="53636" y2="22267"/>
                          <a14:foregroundMark x1="10000" y1="20243" x2="14091" y2="22672"/>
                          <a14:foregroundMark x1="7273" y1="18623" x2="8182" y2="19028"/>
                          <a14:foregroundMark x1="91364" y1="54251" x2="87273" y2="54251"/>
                          <a14:foregroundMark x1="70455" y1="95142" x2="57727" y2="94737"/>
                          <a14:foregroundMark x1="16818" y1="97571" x2="6364" y2="97571"/>
                          <a14:foregroundMark x1="84545" y1="48988" x2="78636" y2="48583"/>
                          <a14:foregroundMark x1="12727" y1="10121" x2="12273" y2="18219"/>
                          <a14:foregroundMark x1="10909" y1="21862" x2="10909" y2="11336"/>
                          <a14:foregroundMark x1="7727" y1="9312" x2="13636" y2="17004"/>
                          <a14:foregroundMark x1="14091" y1="9717" x2="9545" y2="10526"/>
                          <a14:foregroundMark x1="10455" y1="20648" x2="10455" y2="13765"/>
                          <a14:foregroundMark x1="10000" y1="13765" x2="10000" y2="20243"/>
                          <a14:backgroundMark x1="32273" y1="0" x2="45909" y2="1215"/>
                          <a14:backgroundMark x1="25455" y1="0" x2="18636" y2="405"/>
                          <a14:backgroundMark x1="58636" y1="8097" x2="60909" y2="24696"/>
                          <a14:backgroundMark x1="10000" y1="15385" x2="6818" y2="28340"/>
                          <a14:backgroundMark x1="10909" y1="10931" x2="10909" y2="11741"/>
                          <a14:backgroundMark x1="12727" y1="3644" x2="11364" y2="9312"/>
                          <a14:backgroundMark x1="7273" y1="21053" x2="4545" y2="14575"/>
                          <a14:backgroundMark x1="7727" y1="11741" x2="5455" y2="21457"/>
                          <a14:backgroundMark x1="59545" y1="13765" x2="60000" y2="21457"/>
                          <a14:backgroundMark x1="66364" y1="20243" x2="60000" y2="19433"/>
                          <a14:backgroundMark x1="58636" y1="29150" x2="60000" y2="17004"/>
                          <a14:backgroundMark x1="58182" y1="13765" x2="59091" y2="24696"/>
                          <a14:backgroundMark x1="10909" y1="29960" x2="6364" y2="13765"/>
                        </a14:backgroundRemoval>
                      </a14:imgEffect>
                      <a14:imgEffect>
                        <a14:brightnessContrast bright="-10000" contrast="-100000"/>
                      </a14:imgEffect>
                    </a14:imgLayer>
                  </a14:imgProps>
                </a:ext>
                <a:ext uri="{28A0092B-C50C-407E-A947-70E740481C1C}">
                  <a14:useLocalDpi xmlns:a14="http://schemas.microsoft.com/office/drawing/2010/main" val="0"/>
                </a:ext>
              </a:extLst>
            </a:blip>
            <a:srcRect b="-1"/>
            <a:stretch/>
          </p:blipFill>
          <p:spPr>
            <a:xfrm flipH="1">
              <a:off x="1452440" y="3990869"/>
              <a:ext cx="915276" cy="1230923"/>
            </a:xfrm>
            <a:prstGeom prst="rect">
              <a:avLst/>
            </a:prstGeom>
            <a:effectLst>
              <a:innerShdw blurRad="114300" dist="990600">
                <a:schemeClr val="bg1">
                  <a:lumMod val="65000"/>
                </a:schemeClr>
              </a:innerShdw>
            </a:effectLst>
          </p:spPr>
        </p:pic>
        <p:pic>
          <p:nvPicPr>
            <p:cNvPr id="19" name="図 18">
              <a:extLst>
                <a:ext uri="{FF2B5EF4-FFF2-40B4-BE49-F238E27FC236}">
                  <a16:creationId xmlns:a16="http://schemas.microsoft.com/office/drawing/2014/main" id="{9F2EAC57-DE5F-4450-AE9A-4C4AEC2D2917}"/>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5593" b="96272" l="9870" r="97207">
                          <a14:foregroundMark x1="52514" y1="9321" x2="79143" y2="9720"/>
                          <a14:foregroundMark x1="54562" y1="26897" x2="79143" y2="26897"/>
                          <a14:foregroundMark x1="56425" y1="5593" x2="72626" y2="5593"/>
                          <a14:foregroundMark x1="61080" y1="13449" x2="79702" y2="17710"/>
                          <a14:foregroundMark x1="91434" y1="28762" x2="90130" y2="21838"/>
                          <a14:foregroundMark x1="33147" y1="88016" x2="43575" y2="84687"/>
                          <a14:foregroundMark x1="83613" y1="91212" x2="91434" y2="91212"/>
                          <a14:foregroundMark x1="84916" y1="92676" x2="89572" y2="96272"/>
                          <a14:foregroundMark x1="87523" y1="83888" x2="97207" y2="84687"/>
                          <a14:backgroundMark x1="48231" y1="66445" x2="36685" y2="77497"/>
                          <a14:backgroundMark x1="47672" y1="66977" x2="37430" y2="77364"/>
                          <a14:backgroundMark x1="38175" y1="77763" x2="44134" y2="69640"/>
                          <a14:backgroundMark x1="83240" y1="66578" x2="93855" y2="81491"/>
                          <a14:backgroundMark x1="48045" y1="66045" x2="36872" y2="77763"/>
                        </a14:backgroundRemoval>
                      </a14:imgEffect>
                      <a14:imgEffect>
                        <a14:brightnessContrast bright="-46000" contrast="-100000"/>
                      </a14:imgEffect>
                    </a14:imgLayer>
                  </a14:imgProps>
                </a:ext>
                <a:ext uri="{28A0092B-C50C-407E-A947-70E740481C1C}">
                  <a14:useLocalDpi xmlns:a14="http://schemas.microsoft.com/office/drawing/2010/main" val="0"/>
                </a:ext>
              </a:extLst>
            </a:blip>
            <a:stretch>
              <a:fillRect/>
            </a:stretch>
          </p:blipFill>
          <p:spPr>
            <a:xfrm>
              <a:off x="1134808" y="4001647"/>
              <a:ext cx="1706473" cy="2387034"/>
            </a:xfrm>
            <a:prstGeom prst="rect">
              <a:avLst/>
            </a:prstGeom>
            <a:noFill/>
          </p:spPr>
        </p:pic>
        <p:pic>
          <p:nvPicPr>
            <p:cNvPr id="7" name="図 6">
              <a:extLst>
                <a:ext uri="{FF2B5EF4-FFF2-40B4-BE49-F238E27FC236}">
                  <a16:creationId xmlns:a16="http://schemas.microsoft.com/office/drawing/2014/main" id="{CF6C92FF-4547-457E-A072-5EE4C3068E44}"/>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3704" b="97151" l="5112" r="91054">
                          <a14:foregroundMark x1="47604" y1="5698" x2="28754" y2="3989"/>
                          <a14:foregroundMark x1="28754" y1="3989" x2="19169" y2="5698"/>
                          <a14:foregroundMark x1="86901" y1="52991" x2="67093" y2="53276"/>
                          <a14:foregroundMark x1="67093" y1="53276" x2="58466" y2="51852"/>
                          <a14:foregroundMark x1="60383" y1="17379" x2="53674" y2="22222"/>
                          <a14:foregroundMark x1="5431" y1="17379" x2="14058" y2="22507"/>
                          <a14:foregroundMark x1="91054" y1="54416" x2="87220" y2="54131"/>
                          <a14:foregroundMark x1="70288" y1="94872" x2="57827" y2="94587"/>
                          <a14:foregroundMark x1="16613" y1="97436" x2="6709" y2="97436"/>
                          <a14:foregroundMark x1="84345" y1="48718" x2="78594" y2="48718"/>
                          <a14:backgroundMark x1="33227" y1="0" x2="46006" y2="1425"/>
                          <a14:backgroundMark x1="24601" y1="0" x2="18530" y2="570"/>
                        </a14:backgroundRemoval>
                      </a14:imgEffect>
                      <a14:imgEffect>
                        <a14:brightnessContrast bright="-10000" contrast="-100000"/>
                      </a14:imgEffect>
                    </a14:imgLayer>
                  </a14:imgProps>
                </a:ext>
                <a:ext uri="{28A0092B-C50C-407E-A947-70E740481C1C}">
                  <a14:useLocalDpi xmlns:a14="http://schemas.microsoft.com/office/drawing/2010/main" val="0"/>
                </a:ext>
              </a:extLst>
            </a:blip>
            <a:srcRect b="-1"/>
            <a:stretch/>
          </p:blipFill>
          <p:spPr>
            <a:xfrm flipH="1">
              <a:off x="3760242" y="4146942"/>
              <a:ext cx="1300933" cy="1749581"/>
            </a:xfrm>
            <a:prstGeom prst="rect">
              <a:avLst/>
            </a:prstGeom>
          </p:spPr>
        </p:pic>
        <p:pic>
          <p:nvPicPr>
            <p:cNvPr id="22" name="図 21">
              <a:extLst>
                <a:ext uri="{FF2B5EF4-FFF2-40B4-BE49-F238E27FC236}">
                  <a16:creationId xmlns:a16="http://schemas.microsoft.com/office/drawing/2014/main" id="{52EB91DB-C3E1-4F8F-B729-40C9EC49D6F6}"/>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5593" b="96272" l="9870" r="97207">
                          <a14:foregroundMark x1="52514" y1="9321" x2="79143" y2="9720"/>
                          <a14:foregroundMark x1="54562" y1="26897" x2="79143" y2="26897"/>
                          <a14:foregroundMark x1="56425" y1="5593" x2="72626" y2="5593"/>
                          <a14:foregroundMark x1="61080" y1="13449" x2="79702" y2="17710"/>
                          <a14:foregroundMark x1="91434" y1="28762" x2="90130" y2="21838"/>
                          <a14:foregroundMark x1="33147" y1="88016" x2="43575" y2="84687"/>
                          <a14:foregroundMark x1="83613" y1="91212" x2="91434" y2="91212"/>
                          <a14:foregroundMark x1="84916" y1="92676" x2="89572" y2="96272"/>
                          <a14:foregroundMark x1="87523" y1="83888" x2="97207" y2="84687"/>
                          <a14:backgroundMark x1="48231" y1="66445" x2="36685" y2="77497"/>
                          <a14:backgroundMark x1="47672" y1="66977" x2="37430" y2="77364"/>
                          <a14:backgroundMark x1="38175" y1="77763" x2="44134" y2="69640"/>
                          <a14:backgroundMark x1="83240" y1="66578" x2="93855" y2="81491"/>
                          <a14:backgroundMark x1="48045" y1="66045" x2="36872" y2="77763"/>
                        </a14:backgroundRemoval>
                      </a14:imgEffect>
                      <a14:imgEffect>
                        <a14:brightnessContrast bright="-46000" contrast="-100000"/>
                      </a14:imgEffect>
                    </a14:imgLayer>
                  </a14:imgProps>
                </a:ext>
                <a:ext uri="{28A0092B-C50C-407E-A947-70E740481C1C}">
                  <a14:useLocalDpi xmlns:a14="http://schemas.microsoft.com/office/drawing/2010/main" val="0"/>
                </a:ext>
              </a:extLst>
            </a:blip>
            <a:stretch>
              <a:fillRect/>
            </a:stretch>
          </p:blipFill>
          <p:spPr>
            <a:xfrm>
              <a:off x="2807705" y="4048833"/>
              <a:ext cx="1184769" cy="1657269"/>
            </a:xfrm>
            <a:prstGeom prst="rect">
              <a:avLst/>
            </a:prstGeom>
            <a:noFill/>
            <a:effectLst>
              <a:innerShdw blurRad="63500" dist="1651000" dir="13500000">
                <a:schemeClr val="bg1">
                  <a:lumMod val="65000"/>
                  <a:alpha val="50000"/>
                </a:schemeClr>
              </a:innerShdw>
            </a:effectLst>
          </p:spPr>
        </p:pic>
        <p:pic>
          <p:nvPicPr>
            <p:cNvPr id="14" name="図 13">
              <a:extLst>
                <a:ext uri="{FF2B5EF4-FFF2-40B4-BE49-F238E27FC236}">
                  <a16:creationId xmlns:a16="http://schemas.microsoft.com/office/drawing/2014/main" id="{BD251021-11E1-44DA-846E-B446BDF1404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251592" y="3672901"/>
              <a:ext cx="2232248" cy="3122495"/>
            </a:xfrm>
            <a:prstGeom prst="rect">
              <a:avLst/>
            </a:prstGeom>
          </p:spPr>
        </p:pic>
        <p:pic>
          <p:nvPicPr>
            <p:cNvPr id="10" name="図 9">
              <a:extLst>
                <a:ext uri="{FF2B5EF4-FFF2-40B4-BE49-F238E27FC236}">
                  <a16:creationId xmlns:a16="http://schemas.microsoft.com/office/drawing/2014/main" id="{78C2A3A3-2011-45E1-99D8-D5247FE0ECD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841281" y="3396021"/>
              <a:ext cx="2016224" cy="3251421"/>
            </a:xfrm>
            <a:prstGeom prst="rect">
              <a:avLst/>
            </a:prstGeom>
          </p:spPr>
        </p:pic>
      </p:grpSp>
      <p:pic>
        <p:nvPicPr>
          <p:cNvPr id="8" name="図 7">
            <a:extLst>
              <a:ext uri="{FF2B5EF4-FFF2-40B4-BE49-F238E27FC236}">
                <a16:creationId xmlns:a16="http://schemas.microsoft.com/office/drawing/2014/main" id="{79E8715F-7871-49E8-9D4D-39DF260652F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757979" y="3558924"/>
            <a:ext cx="2251213" cy="3211779"/>
          </a:xfrm>
          <a:prstGeom prst="rect">
            <a:avLst/>
          </a:prstGeom>
        </p:spPr>
      </p:pic>
      <p:sp>
        <p:nvSpPr>
          <p:cNvPr id="34" name="Rectangle 1">
            <a:extLst>
              <a:ext uri="{FF2B5EF4-FFF2-40B4-BE49-F238E27FC236}">
                <a16:creationId xmlns:a16="http://schemas.microsoft.com/office/drawing/2014/main" id="{594CF530-4C21-4989-9447-FC17A6A94EA5}"/>
              </a:ext>
            </a:extLst>
          </p:cNvPr>
          <p:cNvSpPr>
            <a:spLocks noChangeArrowheads="1"/>
          </p:cNvSpPr>
          <p:nvPr/>
        </p:nvSpPr>
        <p:spPr bwMode="auto">
          <a:xfrm>
            <a:off x="251520" y="6272447"/>
            <a:ext cx="8064896" cy="507831"/>
          </a:xfrm>
          <a:prstGeom prst="rect">
            <a:avLst/>
          </a:prstGeom>
          <a:noFill/>
          <a:ln>
            <a:noFill/>
          </a:ln>
          <a:effectLst/>
        </p:spPr>
        <p:txBody>
          <a:bodyPr vert="horz" wrap="square" lIns="91440" tIns="45720" rIns="91440" bIns="45720" numCol="1" anchor="b"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kumimoji="1" lang="ja-JP" altLang="ja-JP" sz="900" b="0" i="0" u="none" strike="noStrike" cap="none" normalizeH="0" baseline="0" dirty="0">
                <a:ln>
                  <a:noFill/>
                </a:ln>
                <a:solidFill>
                  <a:srgbClr val="333333"/>
                </a:solidFill>
                <a:effectLst/>
                <a:latin typeface="+mn-ea"/>
                <a:ea typeface="+mn-ea"/>
                <a:cs typeface="メイリオ" pitchFamily="50" charset="-128"/>
              </a:rPr>
              <a:t>参考：</a:t>
            </a:r>
            <a:r>
              <a:rPr kumimoji="1" lang="ja-JP" altLang="ja-JP" sz="900" b="0" i="0" u="none" strike="noStrike" cap="none" normalizeH="0" baseline="0" dirty="0">
                <a:ln>
                  <a:noFill/>
                </a:ln>
                <a:solidFill>
                  <a:schemeClr val="bg1">
                    <a:lumMod val="50000"/>
                  </a:schemeClr>
                </a:solidFill>
                <a:effectLst/>
                <a:latin typeface="+mn-ea"/>
                <a:ea typeface="+mn-ea"/>
                <a:cs typeface="メイリオ" pitchFamily="50" charset="-128"/>
              </a:rPr>
              <a:t> </a:t>
            </a:r>
            <a:r>
              <a:rPr kumimoji="1" lang="en-US" altLang="ja-JP" sz="800" b="0" i="0" u="none" strike="noStrike" cap="none" normalizeH="0" baseline="0" dirty="0">
                <a:ln>
                  <a:noFill/>
                </a:ln>
                <a:solidFill>
                  <a:schemeClr val="bg1">
                    <a:lumMod val="50000"/>
                  </a:schemeClr>
                </a:solidFill>
                <a:effectLst/>
                <a:latin typeface="+mn-ea"/>
                <a:ea typeface="+mn-ea"/>
                <a:cs typeface="メイリオ" pitchFamily="50" charset="-128"/>
              </a:rPr>
              <a:t>(</a:t>
            </a:r>
            <a:r>
              <a:rPr kumimoji="1" lang="ja-JP" altLang="en-US" sz="800" b="0" i="0" u="none" strike="noStrike" cap="none" normalizeH="0" baseline="0" dirty="0">
                <a:ln>
                  <a:noFill/>
                </a:ln>
                <a:solidFill>
                  <a:schemeClr val="bg1">
                    <a:lumMod val="50000"/>
                  </a:schemeClr>
                </a:solidFill>
                <a:effectLst/>
                <a:latin typeface="+mn-ea"/>
                <a:ea typeface="+mn-ea"/>
                <a:cs typeface="メイリオ" pitchFamily="50" charset="-128"/>
              </a:rPr>
              <a:t>参照日</a:t>
            </a:r>
            <a:r>
              <a:rPr lang="en-US" altLang="ja-JP" sz="800" dirty="0">
                <a:solidFill>
                  <a:schemeClr val="bg1">
                    <a:lumMod val="50000"/>
                  </a:schemeClr>
                </a:solidFill>
                <a:latin typeface="+mn-ea"/>
                <a:ea typeface="+mn-ea"/>
              </a:rPr>
              <a:t>2020</a:t>
            </a:r>
            <a:r>
              <a:rPr lang="ja-JP" altLang="en-US" sz="800" dirty="0">
                <a:solidFill>
                  <a:schemeClr val="bg1">
                    <a:lumMod val="50000"/>
                  </a:schemeClr>
                </a:solidFill>
                <a:latin typeface="+mn-ea"/>
                <a:ea typeface="+mn-ea"/>
              </a:rPr>
              <a:t>年</a:t>
            </a:r>
            <a:r>
              <a:rPr lang="en-US" altLang="ja-JP" sz="800" dirty="0">
                <a:solidFill>
                  <a:schemeClr val="bg1">
                    <a:lumMod val="50000"/>
                  </a:schemeClr>
                </a:solidFill>
                <a:latin typeface="+mn-ea"/>
                <a:ea typeface="+mn-ea"/>
              </a:rPr>
              <a:t>02</a:t>
            </a:r>
            <a:r>
              <a:rPr lang="ja-JP" altLang="en-US" sz="800" dirty="0">
                <a:solidFill>
                  <a:schemeClr val="bg1">
                    <a:lumMod val="50000"/>
                  </a:schemeClr>
                </a:solidFill>
                <a:latin typeface="+mn-ea"/>
                <a:ea typeface="+mn-ea"/>
              </a:rPr>
              <a:t>月</a:t>
            </a:r>
            <a:r>
              <a:rPr lang="en-US" altLang="ja-JP" sz="800" dirty="0">
                <a:solidFill>
                  <a:schemeClr val="bg1">
                    <a:lumMod val="50000"/>
                  </a:schemeClr>
                </a:solidFill>
                <a:latin typeface="+mn-ea"/>
                <a:ea typeface="+mn-ea"/>
              </a:rPr>
              <a:t>06</a:t>
            </a:r>
            <a:r>
              <a:rPr lang="ja-JP" altLang="en-US" sz="800" dirty="0">
                <a:solidFill>
                  <a:schemeClr val="bg1">
                    <a:lumMod val="50000"/>
                  </a:schemeClr>
                </a:solidFill>
                <a:latin typeface="+mn-ea"/>
                <a:ea typeface="+mn-ea"/>
              </a:rPr>
              <a:t>日</a:t>
            </a:r>
            <a:r>
              <a:rPr lang="en-US" altLang="ja-JP" sz="800" dirty="0">
                <a:solidFill>
                  <a:schemeClr val="bg1">
                    <a:lumMod val="50000"/>
                  </a:schemeClr>
                </a:solidFill>
                <a:latin typeface="+mn-ea"/>
                <a:ea typeface="+mn-ea"/>
              </a:rPr>
              <a:t>)</a:t>
            </a:r>
            <a:br>
              <a:rPr kumimoji="1" lang="ja-JP" altLang="ja-JP" sz="900" b="0" i="0" u="none" strike="noStrike" cap="none" normalizeH="0" baseline="0" dirty="0">
                <a:ln>
                  <a:noFill/>
                </a:ln>
                <a:solidFill>
                  <a:schemeClr val="tx1"/>
                </a:solidFill>
                <a:effectLst/>
                <a:latin typeface="+mn-ea"/>
                <a:ea typeface="+mn-ea"/>
              </a:rPr>
            </a:br>
            <a:endParaRPr lang="en-US" altLang="ja-JP" sz="900" dirty="0">
              <a:solidFill>
                <a:srgbClr val="333333"/>
              </a:solidFill>
              <a:latin typeface="+mn-ea"/>
              <a:cs typeface="メイリオ" pitchFamily="50" charset="-128"/>
            </a:endParaRPr>
          </a:p>
          <a:p>
            <a:r>
              <a:rPr lang="ja-JP" altLang="en-US" sz="900" dirty="0">
                <a:solidFill>
                  <a:srgbClr val="333333"/>
                </a:solidFill>
                <a:latin typeface="+mn-ea"/>
              </a:rPr>
              <a:t>左利きの割合　</a:t>
            </a:r>
            <a:r>
              <a:rPr lang="en-US" altLang="ja-JP" sz="900" dirty="0">
                <a:solidFill>
                  <a:srgbClr val="333333"/>
                </a:solidFill>
                <a:latin typeface="+mn-ea"/>
                <a:hlinkClick r:id="rId19"/>
              </a:rPr>
              <a:t>Wikipedia – </a:t>
            </a:r>
            <a:r>
              <a:rPr lang="ja-JP" altLang="en-US" sz="900" dirty="0">
                <a:solidFill>
                  <a:srgbClr val="333333"/>
                </a:solidFill>
                <a:latin typeface="+mn-ea"/>
                <a:hlinkClick r:id="rId19"/>
              </a:rPr>
              <a:t>左利き</a:t>
            </a:r>
            <a:endParaRPr lang="en-US" altLang="ja-JP" sz="900" dirty="0">
              <a:solidFill>
                <a:srgbClr val="333333"/>
              </a:solidFill>
              <a:latin typeface="+mn-ea"/>
            </a:endParaRPr>
          </a:p>
        </p:txBody>
      </p:sp>
      <p:sp>
        <p:nvSpPr>
          <p:cNvPr id="35" name="円形吹き出し 53">
            <a:extLst>
              <a:ext uri="{FF2B5EF4-FFF2-40B4-BE49-F238E27FC236}">
                <a16:creationId xmlns:a16="http://schemas.microsoft.com/office/drawing/2014/main" id="{5C6CE1C1-65C8-4DFB-B5C9-66C94D7E883F}"/>
              </a:ext>
            </a:extLst>
          </p:cNvPr>
          <p:cNvSpPr/>
          <p:nvPr/>
        </p:nvSpPr>
        <p:spPr>
          <a:xfrm>
            <a:off x="7634380" y="4345515"/>
            <a:ext cx="1172541" cy="555863"/>
          </a:xfrm>
          <a:prstGeom prst="wedgeEllipseCallout">
            <a:avLst>
              <a:gd name="adj1" fmla="val -69006"/>
              <a:gd name="adj2" fmla="val 14523"/>
            </a:avLst>
          </a:prstGeom>
          <a:solidFill>
            <a:schemeClr val="accent1">
              <a:lumMod val="60000"/>
              <a:lumOff val="40000"/>
              <a:alpha val="45000"/>
            </a:schemeClr>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600" dirty="0">
                <a:solidFill>
                  <a:prstClr val="black"/>
                </a:solidFill>
                <a:effectLst>
                  <a:glow rad="177800">
                    <a:prstClr val="white"/>
                  </a:glow>
                </a:effectLst>
              </a:rPr>
              <a:t>前後反転</a:t>
            </a:r>
            <a:endParaRPr lang="en-US" altLang="ja-JP" sz="1100" dirty="0">
              <a:solidFill>
                <a:prstClr val="black"/>
              </a:solidFill>
              <a:effectLst>
                <a:glow rad="177800">
                  <a:prstClr val="white"/>
                </a:glow>
              </a:effectLst>
            </a:endParaRPr>
          </a:p>
        </p:txBody>
      </p:sp>
      <p:sp>
        <p:nvSpPr>
          <p:cNvPr id="36" name="円形吹き出し 53">
            <a:extLst>
              <a:ext uri="{FF2B5EF4-FFF2-40B4-BE49-F238E27FC236}">
                <a16:creationId xmlns:a16="http://schemas.microsoft.com/office/drawing/2014/main" id="{ADAF9678-BA98-42A3-92C8-B57D25C448BE}"/>
              </a:ext>
            </a:extLst>
          </p:cNvPr>
          <p:cNvSpPr/>
          <p:nvPr/>
        </p:nvSpPr>
        <p:spPr>
          <a:xfrm>
            <a:off x="453557" y="4252344"/>
            <a:ext cx="1172541" cy="555863"/>
          </a:xfrm>
          <a:prstGeom prst="wedgeEllipseCallout">
            <a:avLst>
              <a:gd name="adj1" fmla="val 72341"/>
              <a:gd name="adj2" fmla="val 28231"/>
            </a:avLst>
          </a:prstGeom>
          <a:solidFill>
            <a:schemeClr val="accent1">
              <a:lumMod val="60000"/>
              <a:lumOff val="40000"/>
              <a:alpha val="45000"/>
            </a:schemeClr>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600" dirty="0">
                <a:solidFill>
                  <a:prstClr val="black"/>
                </a:solidFill>
                <a:effectLst>
                  <a:glow rad="177800">
                    <a:prstClr val="white"/>
                  </a:glow>
                </a:effectLst>
              </a:rPr>
              <a:t>左右反転</a:t>
            </a:r>
            <a:endParaRPr lang="en-US" altLang="ja-JP" sz="1100" dirty="0">
              <a:solidFill>
                <a:prstClr val="black"/>
              </a:solidFill>
              <a:effectLst>
                <a:glow rad="177800">
                  <a:prstClr val="white"/>
                </a:glow>
              </a:effectLst>
            </a:endParaRPr>
          </a:p>
        </p:txBody>
      </p:sp>
      <p:sp>
        <p:nvSpPr>
          <p:cNvPr id="54" name="鏡を床に　角丸四角形吹き出し 25">
            <a:extLst>
              <a:ext uri="{FF2B5EF4-FFF2-40B4-BE49-F238E27FC236}">
                <a16:creationId xmlns:a16="http://schemas.microsoft.com/office/drawing/2014/main" id="{B0B47602-E4BB-477D-B287-A7DCF0E0B5BB}"/>
              </a:ext>
            </a:extLst>
          </p:cNvPr>
          <p:cNvSpPr>
            <a:spLocks/>
          </p:cNvSpPr>
          <p:nvPr/>
        </p:nvSpPr>
        <p:spPr>
          <a:xfrm>
            <a:off x="2946457" y="5541737"/>
            <a:ext cx="3875198" cy="1151660"/>
          </a:xfrm>
          <a:prstGeom prst="wedgeRoundRectCallout">
            <a:avLst>
              <a:gd name="adj1" fmla="val -36696"/>
              <a:gd name="adj2" fmla="val -48191"/>
              <a:gd name="adj3" fmla="val 16667"/>
            </a:avLst>
          </a:prstGeom>
          <a:solidFill>
            <a:schemeClr val="accent6">
              <a:lumMod val="20000"/>
              <a:lumOff val="80000"/>
            </a:schemeClr>
          </a:solidFill>
          <a:ln w="12700">
            <a:noFill/>
          </a:ln>
          <a:effectLst>
            <a:innerShdw blurRad="139700">
              <a:srgbClr val="FF6600"/>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ct val="20000"/>
              </a:spcBef>
            </a:pPr>
            <a:r>
              <a:rPr lang="ja-JP" altLang="en-US" sz="2000" dirty="0">
                <a:solidFill>
                  <a:srgbClr val="EEECE1">
                    <a:lumMod val="10000"/>
                  </a:srgbClr>
                </a:solidFill>
              </a:rPr>
              <a:t>対面で行う競技者の多くは</a:t>
            </a:r>
            <a:endParaRPr lang="en-US" altLang="ja-JP" sz="2000" dirty="0">
              <a:solidFill>
                <a:srgbClr val="EEECE1">
                  <a:lumMod val="10000"/>
                </a:srgbClr>
              </a:solidFill>
            </a:endParaRPr>
          </a:p>
          <a:p>
            <a:pPr algn="ctr">
              <a:spcBef>
                <a:spcPct val="20000"/>
              </a:spcBef>
            </a:pPr>
            <a:r>
              <a:rPr lang="ja-JP" altLang="en-US" sz="2000" dirty="0">
                <a:solidFill>
                  <a:srgbClr val="EEECE1">
                    <a:lumMod val="10000"/>
                  </a:srgbClr>
                </a:solidFill>
              </a:rPr>
              <a:t>左右反転を意識する</a:t>
            </a:r>
            <a:endParaRPr lang="en-US" altLang="ja-JP" sz="2000" dirty="0">
              <a:solidFill>
                <a:srgbClr val="EEECE1">
                  <a:lumMod val="10000"/>
                </a:srgbClr>
              </a:solidFill>
            </a:endParaRPr>
          </a:p>
        </p:txBody>
      </p:sp>
      <p:sp>
        <p:nvSpPr>
          <p:cNvPr id="55" name="フリーフォーム 40">
            <a:extLst>
              <a:ext uri="{FF2B5EF4-FFF2-40B4-BE49-F238E27FC236}">
                <a16:creationId xmlns:a16="http://schemas.microsoft.com/office/drawing/2014/main" id="{31BD69C1-02F5-44A0-A4B6-81C8C254E421}"/>
              </a:ext>
            </a:extLst>
          </p:cNvPr>
          <p:cNvSpPr/>
          <p:nvPr/>
        </p:nvSpPr>
        <p:spPr>
          <a:xfrm>
            <a:off x="5652378" y="6052964"/>
            <a:ext cx="469020" cy="68936"/>
          </a:xfrm>
          <a:custGeom>
            <a:avLst/>
            <a:gdLst>
              <a:gd name="connsiteX0" fmla="*/ 0 w 3426057"/>
              <a:gd name="connsiteY0" fmla="*/ 461694 h 693238"/>
              <a:gd name="connsiteX1" fmla="*/ 451313 w 3426057"/>
              <a:gd name="connsiteY1" fmla="*/ 30003 h 693238"/>
              <a:gd name="connsiteX2" fmla="*/ 914400 w 3426057"/>
              <a:gd name="connsiteY2" fmla="*/ 693237 h 693238"/>
              <a:gd name="connsiteX3" fmla="*/ 1377487 w 3426057"/>
              <a:gd name="connsiteY3" fmla="*/ 37852 h 693238"/>
              <a:gd name="connsiteX4" fmla="*/ 1836649 w 3426057"/>
              <a:gd name="connsiteY4" fmla="*/ 689313 h 693238"/>
              <a:gd name="connsiteX5" fmla="*/ 2307585 w 3426057"/>
              <a:gd name="connsiteY5" fmla="*/ 33927 h 693238"/>
              <a:gd name="connsiteX6" fmla="*/ 2770671 w 3426057"/>
              <a:gd name="connsiteY6" fmla="*/ 677539 h 693238"/>
              <a:gd name="connsiteX7" fmla="*/ 3237683 w 3426057"/>
              <a:gd name="connsiteY7" fmla="*/ 26078 h 693238"/>
              <a:gd name="connsiteX8" fmla="*/ 3426057 w 3426057"/>
              <a:gd name="connsiteY8" fmla="*/ 190906 h 693238"/>
              <a:gd name="connsiteX0" fmla="*/ 0 w 3426057"/>
              <a:gd name="connsiteY0" fmla="*/ 435873 h 667417"/>
              <a:gd name="connsiteX1" fmla="*/ 451313 w 3426057"/>
              <a:gd name="connsiteY1" fmla="*/ 4182 h 667417"/>
              <a:gd name="connsiteX2" fmla="*/ 914400 w 3426057"/>
              <a:gd name="connsiteY2" fmla="*/ 667416 h 667417"/>
              <a:gd name="connsiteX3" fmla="*/ 1377487 w 3426057"/>
              <a:gd name="connsiteY3" fmla="*/ 12031 h 667417"/>
              <a:gd name="connsiteX4" fmla="*/ 1836649 w 3426057"/>
              <a:gd name="connsiteY4" fmla="*/ 663492 h 667417"/>
              <a:gd name="connsiteX5" fmla="*/ 2307585 w 3426057"/>
              <a:gd name="connsiteY5" fmla="*/ 8106 h 667417"/>
              <a:gd name="connsiteX6" fmla="*/ 2770671 w 3426057"/>
              <a:gd name="connsiteY6" fmla="*/ 651718 h 667417"/>
              <a:gd name="connsiteX7" fmla="*/ 3241608 w 3426057"/>
              <a:gd name="connsiteY7" fmla="*/ 278893 h 667417"/>
              <a:gd name="connsiteX8" fmla="*/ 3426057 w 3426057"/>
              <a:gd name="connsiteY8" fmla="*/ 165085 h 667417"/>
              <a:gd name="connsiteX0" fmla="*/ 0 w 3508471"/>
              <a:gd name="connsiteY0" fmla="*/ 435873 h 667417"/>
              <a:gd name="connsiteX1" fmla="*/ 451313 w 3508471"/>
              <a:gd name="connsiteY1" fmla="*/ 4182 h 667417"/>
              <a:gd name="connsiteX2" fmla="*/ 914400 w 3508471"/>
              <a:gd name="connsiteY2" fmla="*/ 667416 h 667417"/>
              <a:gd name="connsiteX3" fmla="*/ 1377487 w 3508471"/>
              <a:gd name="connsiteY3" fmla="*/ 12031 h 667417"/>
              <a:gd name="connsiteX4" fmla="*/ 1836649 w 3508471"/>
              <a:gd name="connsiteY4" fmla="*/ 663492 h 667417"/>
              <a:gd name="connsiteX5" fmla="*/ 2307585 w 3508471"/>
              <a:gd name="connsiteY5" fmla="*/ 8106 h 667417"/>
              <a:gd name="connsiteX6" fmla="*/ 2770671 w 3508471"/>
              <a:gd name="connsiteY6" fmla="*/ 651718 h 667417"/>
              <a:gd name="connsiteX7" fmla="*/ 3241608 w 3508471"/>
              <a:gd name="connsiteY7" fmla="*/ 278893 h 667417"/>
              <a:gd name="connsiteX8" fmla="*/ 3508471 w 3508471"/>
              <a:gd name="connsiteY8" fmla="*/ 294593 h 667417"/>
              <a:gd name="connsiteX0" fmla="*/ 0 w 3508471"/>
              <a:gd name="connsiteY0" fmla="*/ 435873 h 667417"/>
              <a:gd name="connsiteX1" fmla="*/ 451313 w 3508471"/>
              <a:gd name="connsiteY1" fmla="*/ 4182 h 667417"/>
              <a:gd name="connsiteX2" fmla="*/ 914400 w 3508471"/>
              <a:gd name="connsiteY2" fmla="*/ 667416 h 667417"/>
              <a:gd name="connsiteX3" fmla="*/ 1377487 w 3508471"/>
              <a:gd name="connsiteY3" fmla="*/ 12031 h 667417"/>
              <a:gd name="connsiteX4" fmla="*/ 1836649 w 3508471"/>
              <a:gd name="connsiteY4" fmla="*/ 663492 h 667417"/>
              <a:gd name="connsiteX5" fmla="*/ 2307585 w 3508471"/>
              <a:gd name="connsiteY5" fmla="*/ 8106 h 667417"/>
              <a:gd name="connsiteX6" fmla="*/ 2770671 w 3508471"/>
              <a:gd name="connsiteY6" fmla="*/ 651718 h 667417"/>
              <a:gd name="connsiteX7" fmla="*/ 3241608 w 3508471"/>
              <a:gd name="connsiteY7" fmla="*/ 278893 h 667417"/>
              <a:gd name="connsiteX8" fmla="*/ 3508471 w 3508471"/>
              <a:gd name="connsiteY8" fmla="*/ 294593 h 667417"/>
              <a:gd name="connsiteX0" fmla="*/ 0 w 3496697"/>
              <a:gd name="connsiteY0" fmla="*/ 435873 h 667417"/>
              <a:gd name="connsiteX1" fmla="*/ 451313 w 3496697"/>
              <a:gd name="connsiteY1" fmla="*/ 4182 h 667417"/>
              <a:gd name="connsiteX2" fmla="*/ 914400 w 3496697"/>
              <a:gd name="connsiteY2" fmla="*/ 667416 h 667417"/>
              <a:gd name="connsiteX3" fmla="*/ 1377487 w 3496697"/>
              <a:gd name="connsiteY3" fmla="*/ 12031 h 667417"/>
              <a:gd name="connsiteX4" fmla="*/ 1836649 w 3496697"/>
              <a:gd name="connsiteY4" fmla="*/ 663492 h 667417"/>
              <a:gd name="connsiteX5" fmla="*/ 2307585 w 3496697"/>
              <a:gd name="connsiteY5" fmla="*/ 8106 h 667417"/>
              <a:gd name="connsiteX6" fmla="*/ 2770671 w 3496697"/>
              <a:gd name="connsiteY6" fmla="*/ 651718 h 667417"/>
              <a:gd name="connsiteX7" fmla="*/ 3241608 w 3496697"/>
              <a:gd name="connsiteY7" fmla="*/ 278893 h 667417"/>
              <a:gd name="connsiteX8" fmla="*/ 3496697 w 3496697"/>
              <a:gd name="connsiteY8" fmla="*/ 137614 h 667417"/>
              <a:gd name="connsiteX0" fmla="*/ 0 w 3496697"/>
              <a:gd name="connsiteY0" fmla="*/ 435873 h 667417"/>
              <a:gd name="connsiteX1" fmla="*/ 451313 w 3496697"/>
              <a:gd name="connsiteY1" fmla="*/ 4182 h 667417"/>
              <a:gd name="connsiteX2" fmla="*/ 914400 w 3496697"/>
              <a:gd name="connsiteY2" fmla="*/ 667416 h 667417"/>
              <a:gd name="connsiteX3" fmla="*/ 1377487 w 3496697"/>
              <a:gd name="connsiteY3" fmla="*/ 12031 h 667417"/>
              <a:gd name="connsiteX4" fmla="*/ 1836649 w 3496697"/>
              <a:gd name="connsiteY4" fmla="*/ 663492 h 667417"/>
              <a:gd name="connsiteX5" fmla="*/ 2307585 w 3496697"/>
              <a:gd name="connsiteY5" fmla="*/ 8106 h 667417"/>
              <a:gd name="connsiteX6" fmla="*/ 2770671 w 3496697"/>
              <a:gd name="connsiteY6" fmla="*/ 651718 h 667417"/>
              <a:gd name="connsiteX7" fmla="*/ 3241608 w 3496697"/>
              <a:gd name="connsiteY7" fmla="*/ 278893 h 667417"/>
              <a:gd name="connsiteX8" fmla="*/ 3496697 w 3496697"/>
              <a:gd name="connsiteY8" fmla="*/ 137614 h 667417"/>
              <a:gd name="connsiteX0" fmla="*/ 0 w 3496697"/>
              <a:gd name="connsiteY0" fmla="*/ 435873 h 667417"/>
              <a:gd name="connsiteX1" fmla="*/ 451313 w 3496697"/>
              <a:gd name="connsiteY1" fmla="*/ 4182 h 667417"/>
              <a:gd name="connsiteX2" fmla="*/ 914400 w 3496697"/>
              <a:gd name="connsiteY2" fmla="*/ 667416 h 667417"/>
              <a:gd name="connsiteX3" fmla="*/ 1377487 w 3496697"/>
              <a:gd name="connsiteY3" fmla="*/ 12031 h 667417"/>
              <a:gd name="connsiteX4" fmla="*/ 1836649 w 3496697"/>
              <a:gd name="connsiteY4" fmla="*/ 663492 h 667417"/>
              <a:gd name="connsiteX5" fmla="*/ 2307585 w 3496697"/>
              <a:gd name="connsiteY5" fmla="*/ 8106 h 667417"/>
              <a:gd name="connsiteX6" fmla="*/ 2770671 w 3496697"/>
              <a:gd name="connsiteY6" fmla="*/ 651718 h 667417"/>
              <a:gd name="connsiteX7" fmla="*/ 3241608 w 3496697"/>
              <a:gd name="connsiteY7" fmla="*/ 278893 h 667417"/>
              <a:gd name="connsiteX8" fmla="*/ 3496697 w 3496697"/>
              <a:gd name="connsiteY8" fmla="*/ 137614 h 667417"/>
              <a:gd name="connsiteX0" fmla="*/ 0 w 3496697"/>
              <a:gd name="connsiteY0" fmla="*/ 435873 h 667417"/>
              <a:gd name="connsiteX1" fmla="*/ 451313 w 3496697"/>
              <a:gd name="connsiteY1" fmla="*/ 4182 h 667417"/>
              <a:gd name="connsiteX2" fmla="*/ 914400 w 3496697"/>
              <a:gd name="connsiteY2" fmla="*/ 667416 h 667417"/>
              <a:gd name="connsiteX3" fmla="*/ 1377487 w 3496697"/>
              <a:gd name="connsiteY3" fmla="*/ 12031 h 667417"/>
              <a:gd name="connsiteX4" fmla="*/ 1836649 w 3496697"/>
              <a:gd name="connsiteY4" fmla="*/ 663492 h 667417"/>
              <a:gd name="connsiteX5" fmla="*/ 2307585 w 3496697"/>
              <a:gd name="connsiteY5" fmla="*/ 8106 h 667417"/>
              <a:gd name="connsiteX6" fmla="*/ 2770671 w 3496697"/>
              <a:gd name="connsiteY6" fmla="*/ 651718 h 667417"/>
              <a:gd name="connsiteX7" fmla="*/ 3241608 w 3496697"/>
              <a:gd name="connsiteY7" fmla="*/ 278893 h 667417"/>
              <a:gd name="connsiteX8" fmla="*/ 3496697 w 3496697"/>
              <a:gd name="connsiteY8" fmla="*/ 137614 h 667417"/>
              <a:gd name="connsiteX0" fmla="*/ 0 w 3520244"/>
              <a:gd name="connsiteY0" fmla="*/ 435873 h 667417"/>
              <a:gd name="connsiteX1" fmla="*/ 451313 w 3520244"/>
              <a:gd name="connsiteY1" fmla="*/ 4182 h 667417"/>
              <a:gd name="connsiteX2" fmla="*/ 914400 w 3520244"/>
              <a:gd name="connsiteY2" fmla="*/ 667416 h 667417"/>
              <a:gd name="connsiteX3" fmla="*/ 1377487 w 3520244"/>
              <a:gd name="connsiteY3" fmla="*/ 12031 h 667417"/>
              <a:gd name="connsiteX4" fmla="*/ 1836649 w 3520244"/>
              <a:gd name="connsiteY4" fmla="*/ 663492 h 667417"/>
              <a:gd name="connsiteX5" fmla="*/ 2307585 w 3520244"/>
              <a:gd name="connsiteY5" fmla="*/ 8106 h 667417"/>
              <a:gd name="connsiteX6" fmla="*/ 2770671 w 3520244"/>
              <a:gd name="connsiteY6" fmla="*/ 651718 h 667417"/>
              <a:gd name="connsiteX7" fmla="*/ 3241608 w 3520244"/>
              <a:gd name="connsiteY7" fmla="*/ 278893 h 667417"/>
              <a:gd name="connsiteX8" fmla="*/ 3520244 w 3520244"/>
              <a:gd name="connsiteY8" fmla="*/ 212179 h 667417"/>
              <a:gd name="connsiteX0" fmla="*/ 0 w 3520244"/>
              <a:gd name="connsiteY0" fmla="*/ 435873 h 667417"/>
              <a:gd name="connsiteX1" fmla="*/ 451313 w 3520244"/>
              <a:gd name="connsiteY1" fmla="*/ 4182 h 667417"/>
              <a:gd name="connsiteX2" fmla="*/ 914400 w 3520244"/>
              <a:gd name="connsiteY2" fmla="*/ 667416 h 667417"/>
              <a:gd name="connsiteX3" fmla="*/ 1377487 w 3520244"/>
              <a:gd name="connsiteY3" fmla="*/ 12031 h 667417"/>
              <a:gd name="connsiteX4" fmla="*/ 1836649 w 3520244"/>
              <a:gd name="connsiteY4" fmla="*/ 663492 h 667417"/>
              <a:gd name="connsiteX5" fmla="*/ 2307585 w 3520244"/>
              <a:gd name="connsiteY5" fmla="*/ 8106 h 667417"/>
              <a:gd name="connsiteX6" fmla="*/ 2770671 w 3520244"/>
              <a:gd name="connsiteY6" fmla="*/ 651718 h 667417"/>
              <a:gd name="connsiteX7" fmla="*/ 3241608 w 3520244"/>
              <a:gd name="connsiteY7" fmla="*/ 278893 h 667417"/>
              <a:gd name="connsiteX8" fmla="*/ 3520244 w 3520244"/>
              <a:gd name="connsiteY8" fmla="*/ 212179 h 667417"/>
              <a:gd name="connsiteX0" fmla="*/ 0 w 3520244"/>
              <a:gd name="connsiteY0" fmla="*/ 435873 h 667417"/>
              <a:gd name="connsiteX1" fmla="*/ 451313 w 3520244"/>
              <a:gd name="connsiteY1" fmla="*/ 4182 h 667417"/>
              <a:gd name="connsiteX2" fmla="*/ 914400 w 3520244"/>
              <a:gd name="connsiteY2" fmla="*/ 667416 h 667417"/>
              <a:gd name="connsiteX3" fmla="*/ 1377487 w 3520244"/>
              <a:gd name="connsiteY3" fmla="*/ 12031 h 667417"/>
              <a:gd name="connsiteX4" fmla="*/ 1836649 w 3520244"/>
              <a:gd name="connsiteY4" fmla="*/ 663492 h 667417"/>
              <a:gd name="connsiteX5" fmla="*/ 2307585 w 3520244"/>
              <a:gd name="connsiteY5" fmla="*/ 8106 h 667417"/>
              <a:gd name="connsiteX6" fmla="*/ 2770671 w 3520244"/>
              <a:gd name="connsiteY6" fmla="*/ 651718 h 667417"/>
              <a:gd name="connsiteX7" fmla="*/ 3084629 w 3520244"/>
              <a:gd name="connsiteY7" fmla="*/ 294591 h 667417"/>
              <a:gd name="connsiteX8" fmla="*/ 3520244 w 3520244"/>
              <a:gd name="connsiteY8" fmla="*/ 212179 h 667417"/>
              <a:gd name="connsiteX0" fmla="*/ 0 w 3316172"/>
              <a:gd name="connsiteY0" fmla="*/ 435873 h 667417"/>
              <a:gd name="connsiteX1" fmla="*/ 451313 w 3316172"/>
              <a:gd name="connsiteY1" fmla="*/ 4182 h 667417"/>
              <a:gd name="connsiteX2" fmla="*/ 914400 w 3316172"/>
              <a:gd name="connsiteY2" fmla="*/ 667416 h 667417"/>
              <a:gd name="connsiteX3" fmla="*/ 1377487 w 3316172"/>
              <a:gd name="connsiteY3" fmla="*/ 12031 h 667417"/>
              <a:gd name="connsiteX4" fmla="*/ 1836649 w 3316172"/>
              <a:gd name="connsiteY4" fmla="*/ 663492 h 667417"/>
              <a:gd name="connsiteX5" fmla="*/ 2307585 w 3316172"/>
              <a:gd name="connsiteY5" fmla="*/ 8106 h 667417"/>
              <a:gd name="connsiteX6" fmla="*/ 2770671 w 3316172"/>
              <a:gd name="connsiteY6" fmla="*/ 651718 h 667417"/>
              <a:gd name="connsiteX7" fmla="*/ 3084629 w 3316172"/>
              <a:gd name="connsiteY7" fmla="*/ 294591 h 667417"/>
              <a:gd name="connsiteX8" fmla="*/ 3316172 w 3316172"/>
              <a:gd name="connsiteY8" fmla="*/ 220027 h 667417"/>
              <a:gd name="connsiteX0" fmla="*/ -1 w 2864858"/>
              <a:gd name="connsiteY0" fmla="*/ 3 h 663238"/>
              <a:gd name="connsiteX1" fmla="*/ 463086 w 2864858"/>
              <a:gd name="connsiteY1" fmla="*/ 663237 h 663238"/>
              <a:gd name="connsiteX2" fmla="*/ 926173 w 2864858"/>
              <a:gd name="connsiteY2" fmla="*/ 7852 h 663238"/>
              <a:gd name="connsiteX3" fmla="*/ 1385335 w 2864858"/>
              <a:gd name="connsiteY3" fmla="*/ 659313 h 663238"/>
              <a:gd name="connsiteX4" fmla="*/ 1856271 w 2864858"/>
              <a:gd name="connsiteY4" fmla="*/ 3927 h 663238"/>
              <a:gd name="connsiteX5" fmla="*/ 2319357 w 2864858"/>
              <a:gd name="connsiteY5" fmla="*/ 647539 h 663238"/>
              <a:gd name="connsiteX6" fmla="*/ 2633315 w 2864858"/>
              <a:gd name="connsiteY6" fmla="*/ 290412 h 663238"/>
              <a:gd name="connsiteX7" fmla="*/ 2864858 w 2864858"/>
              <a:gd name="connsiteY7" fmla="*/ 215848 h 663238"/>
              <a:gd name="connsiteX0" fmla="*/ 0 w 2401772"/>
              <a:gd name="connsiteY0" fmla="*/ 659313 h 659314"/>
              <a:gd name="connsiteX1" fmla="*/ 463087 w 2401772"/>
              <a:gd name="connsiteY1" fmla="*/ 3928 h 659314"/>
              <a:gd name="connsiteX2" fmla="*/ 922249 w 2401772"/>
              <a:gd name="connsiteY2" fmla="*/ 655389 h 659314"/>
              <a:gd name="connsiteX3" fmla="*/ 1393185 w 2401772"/>
              <a:gd name="connsiteY3" fmla="*/ 3 h 659314"/>
              <a:gd name="connsiteX4" fmla="*/ 1856271 w 2401772"/>
              <a:gd name="connsiteY4" fmla="*/ 643615 h 659314"/>
              <a:gd name="connsiteX5" fmla="*/ 2170229 w 2401772"/>
              <a:gd name="connsiteY5" fmla="*/ 286488 h 659314"/>
              <a:gd name="connsiteX6" fmla="*/ 2401772 w 2401772"/>
              <a:gd name="connsiteY6" fmla="*/ 211924 h 659314"/>
              <a:gd name="connsiteX0" fmla="*/ 0 w 2342722"/>
              <a:gd name="connsiteY0" fmla="*/ 420212 h 655390"/>
              <a:gd name="connsiteX1" fmla="*/ 404037 w 2342722"/>
              <a:gd name="connsiteY1" fmla="*/ 3928 h 655390"/>
              <a:gd name="connsiteX2" fmla="*/ 863199 w 2342722"/>
              <a:gd name="connsiteY2" fmla="*/ 655389 h 655390"/>
              <a:gd name="connsiteX3" fmla="*/ 1334135 w 2342722"/>
              <a:gd name="connsiteY3" fmla="*/ 3 h 655390"/>
              <a:gd name="connsiteX4" fmla="*/ 1797221 w 2342722"/>
              <a:gd name="connsiteY4" fmla="*/ 643615 h 655390"/>
              <a:gd name="connsiteX5" fmla="*/ 2111179 w 2342722"/>
              <a:gd name="connsiteY5" fmla="*/ 286488 h 655390"/>
              <a:gd name="connsiteX6" fmla="*/ 2342722 w 2342722"/>
              <a:gd name="connsiteY6" fmla="*/ 211924 h 655390"/>
              <a:gd name="connsiteX0" fmla="*/ 0 w 2342722"/>
              <a:gd name="connsiteY0" fmla="*/ 420212 h 655390"/>
              <a:gd name="connsiteX1" fmla="*/ 404037 w 2342722"/>
              <a:gd name="connsiteY1" fmla="*/ 3928 h 655390"/>
              <a:gd name="connsiteX2" fmla="*/ 863199 w 2342722"/>
              <a:gd name="connsiteY2" fmla="*/ 655389 h 655390"/>
              <a:gd name="connsiteX3" fmla="*/ 1334135 w 2342722"/>
              <a:gd name="connsiteY3" fmla="*/ 3 h 655390"/>
              <a:gd name="connsiteX4" fmla="*/ 1797221 w 2342722"/>
              <a:gd name="connsiteY4" fmla="*/ 643615 h 655390"/>
              <a:gd name="connsiteX5" fmla="*/ 2111179 w 2342722"/>
              <a:gd name="connsiteY5" fmla="*/ 286488 h 655390"/>
              <a:gd name="connsiteX6" fmla="*/ 2342722 w 2342722"/>
              <a:gd name="connsiteY6" fmla="*/ 211924 h 655390"/>
              <a:gd name="connsiteX0" fmla="*/ 0 w 2111179"/>
              <a:gd name="connsiteY0" fmla="*/ 420212 h 655390"/>
              <a:gd name="connsiteX1" fmla="*/ 404037 w 2111179"/>
              <a:gd name="connsiteY1" fmla="*/ 3928 h 655390"/>
              <a:gd name="connsiteX2" fmla="*/ 863199 w 2111179"/>
              <a:gd name="connsiteY2" fmla="*/ 655389 h 655390"/>
              <a:gd name="connsiteX3" fmla="*/ 1334135 w 2111179"/>
              <a:gd name="connsiteY3" fmla="*/ 3 h 655390"/>
              <a:gd name="connsiteX4" fmla="*/ 1797221 w 2111179"/>
              <a:gd name="connsiteY4" fmla="*/ 643615 h 655390"/>
              <a:gd name="connsiteX5" fmla="*/ 2111179 w 2111179"/>
              <a:gd name="connsiteY5" fmla="*/ 286488 h 655390"/>
              <a:gd name="connsiteX0" fmla="*/ 0 w 2246149"/>
              <a:gd name="connsiteY0" fmla="*/ 420212 h 655390"/>
              <a:gd name="connsiteX1" fmla="*/ 404037 w 2246149"/>
              <a:gd name="connsiteY1" fmla="*/ 3928 h 655390"/>
              <a:gd name="connsiteX2" fmla="*/ 863199 w 2246149"/>
              <a:gd name="connsiteY2" fmla="*/ 655389 h 655390"/>
              <a:gd name="connsiteX3" fmla="*/ 1334135 w 2246149"/>
              <a:gd name="connsiteY3" fmla="*/ 3 h 655390"/>
              <a:gd name="connsiteX4" fmla="*/ 1797221 w 2246149"/>
              <a:gd name="connsiteY4" fmla="*/ 643615 h 655390"/>
              <a:gd name="connsiteX5" fmla="*/ 2246149 w 2246149"/>
              <a:gd name="connsiteY5" fmla="*/ 10605 h 655390"/>
              <a:gd name="connsiteX0" fmla="*/ 0 w 2246149"/>
              <a:gd name="connsiteY0" fmla="*/ 420212 h 655390"/>
              <a:gd name="connsiteX1" fmla="*/ 404037 w 2246149"/>
              <a:gd name="connsiteY1" fmla="*/ 3928 h 655390"/>
              <a:gd name="connsiteX2" fmla="*/ 863199 w 2246149"/>
              <a:gd name="connsiteY2" fmla="*/ 655389 h 655390"/>
              <a:gd name="connsiteX3" fmla="*/ 1334135 w 2246149"/>
              <a:gd name="connsiteY3" fmla="*/ 3 h 655390"/>
              <a:gd name="connsiteX4" fmla="*/ 1797221 w 2246149"/>
              <a:gd name="connsiteY4" fmla="*/ 643615 h 655390"/>
              <a:gd name="connsiteX5" fmla="*/ 2246149 w 2246149"/>
              <a:gd name="connsiteY5" fmla="*/ 10605 h 655390"/>
              <a:gd name="connsiteX0" fmla="*/ 0 w 2237714"/>
              <a:gd name="connsiteY0" fmla="*/ 420212 h 655390"/>
              <a:gd name="connsiteX1" fmla="*/ 404037 w 2237714"/>
              <a:gd name="connsiteY1" fmla="*/ 3928 h 655390"/>
              <a:gd name="connsiteX2" fmla="*/ 863199 w 2237714"/>
              <a:gd name="connsiteY2" fmla="*/ 655389 h 655390"/>
              <a:gd name="connsiteX3" fmla="*/ 1334135 w 2237714"/>
              <a:gd name="connsiteY3" fmla="*/ 3 h 655390"/>
              <a:gd name="connsiteX4" fmla="*/ 1797221 w 2237714"/>
              <a:gd name="connsiteY4" fmla="*/ 643615 h 655390"/>
              <a:gd name="connsiteX5" fmla="*/ 2237714 w 2237714"/>
              <a:gd name="connsiteY5" fmla="*/ 176136 h 655390"/>
              <a:gd name="connsiteX0" fmla="*/ 0 w 2237714"/>
              <a:gd name="connsiteY0" fmla="*/ 464787 h 699965"/>
              <a:gd name="connsiteX1" fmla="*/ 404037 w 2237714"/>
              <a:gd name="connsiteY1" fmla="*/ 48503 h 699965"/>
              <a:gd name="connsiteX2" fmla="*/ 863199 w 2237714"/>
              <a:gd name="connsiteY2" fmla="*/ 699964 h 699965"/>
              <a:gd name="connsiteX3" fmla="*/ 1334135 w 2237714"/>
              <a:gd name="connsiteY3" fmla="*/ 44578 h 699965"/>
              <a:gd name="connsiteX4" fmla="*/ 1797221 w 2237714"/>
              <a:gd name="connsiteY4" fmla="*/ 688190 h 699965"/>
              <a:gd name="connsiteX5" fmla="*/ 2237714 w 2237714"/>
              <a:gd name="connsiteY5" fmla="*/ 0 h 699965"/>
              <a:gd name="connsiteX0" fmla="*/ 0 w 2237714"/>
              <a:gd name="connsiteY0" fmla="*/ 464787 h 699965"/>
              <a:gd name="connsiteX1" fmla="*/ 404037 w 2237714"/>
              <a:gd name="connsiteY1" fmla="*/ 48503 h 699965"/>
              <a:gd name="connsiteX2" fmla="*/ 863199 w 2237714"/>
              <a:gd name="connsiteY2" fmla="*/ 699964 h 699965"/>
              <a:gd name="connsiteX3" fmla="*/ 1334135 w 2237714"/>
              <a:gd name="connsiteY3" fmla="*/ 44578 h 699965"/>
              <a:gd name="connsiteX4" fmla="*/ 1797221 w 2237714"/>
              <a:gd name="connsiteY4" fmla="*/ 688190 h 699965"/>
              <a:gd name="connsiteX5" fmla="*/ 2237714 w 2237714"/>
              <a:gd name="connsiteY5" fmla="*/ 0 h 699965"/>
              <a:gd name="connsiteX0" fmla="*/ 0 w 2237714"/>
              <a:gd name="connsiteY0" fmla="*/ 464787 h 699965"/>
              <a:gd name="connsiteX1" fmla="*/ 404037 w 2237714"/>
              <a:gd name="connsiteY1" fmla="*/ 48503 h 699965"/>
              <a:gd name="connsiteX2" fmla="*/ 863199 w 2237714"/>
              <a:gd name="connsiteY2" fmla="*/ 699964 h 699965"/>
              <a:gd name="connsiteX3" fmla="*/ 1334135 w 2237714"/>
              <a:gd name="connsiteY3" fmla="*/ 44578 h 699965"/>
              <a:gd name="connsiteX4" fmla="*/ 1797221 w 2237714"/>
              <a:gd name="connsiteY4" fmla="*/ 688190 h 699965"/>
              <a:gd name="connsiteX5" fmla="*/ 2237714 w 2237714"/>
              <a:gd name="connsiteY5" fmla="*/ 0 h 699965"/>
              <a:gd name="connsiteX0" fmla="*/ 0 w 2381123"/>
              <a:gd name="connsiteY0" fmla="*/ 464787 h 699965"/>
              <a:gd name="connsiteX1" fmla="*/ 404037 w 2381123"/>
              <a:gd name="connsiteY1" fmla="*/ 48503 h 699965"/>
              <a:gd name="connsiteX2" fmla="*/ 863199 w 2381123"/>
              <a:gd name="connsiteY2" fmla="*/ 699964 h 699965"/>
              <a:gd name="connsiteX3" fmla="*/ 1334135 w 2381123"/>
              <a:gd name="connsiteY3" fmla="*/ 44578 h 699965"/>
              <a:gd name="connsiteX4" fmla="*/ 1797221 w 2381123"/>
              <a:gd name="connsiteY4" fmla="*/ 688190 h 699965"/>
              <a:gd name="connsiteX5" fmla="*/ 2381123 w 2381123"/>
              <a:gd name="connsiteY5" fmla="*/ 0 h 699965"/>
              <a:gd name="connsiteX0" fmla="*/ 0 w 2381123"/>
              <a:gd name="connsiteY0" fmla="*/ 464787 h 699965"/>
              <a:gd name="connsiteX1" fmla="*/ 404037 w 2381123"/>
              <a:gd name="connsiteY1" fmla="*/ 48503 h 699965"/>
              <a:gd name="connsiteX2" fmla="*/ 863199 w 2381123"/>
              <a:gd name="connsiteY2" fmla="*/ 699964 h 699965"/>
              <a:gd name="connsiteX3" fmla="*/ 1334135 w 2381123"/>
              <a:gd name="connsiteY3" fmla="*/ 44578 h 699965"/>
              <a:gd name="connsiteX4" fmla="*/ 1797221 w 2381123"/>
              <a:gd name="connsiteY4" fmla="*/ 688190 h 699965"/>
              <a:gd name="connsiteX5" fmla="*/ 2381123 w 2381123"/>
              <a:gd name="connsiteY5" fmla="*/ 0 h 699965"/>
              <a:gd name="connsiteX0" fmla="*/ 0 w 2381123"/>
              <a:gd name="connsiteY0" fmla="*/ 465204 h 700382"/>
              <a:gd name="connsiteX1" fmla="*/ 404037 w 2381123"/>
              <a:gd name="connsiteY1" fmla="*/ 48920 h 700382"/>
              <a:gd name="connsiteX2" fmla="*/ 863199 w 2381123"/>
              <a:gd name="connsiteY2" fmla="*/ 700381 h 700382"/>
              <a:gd name="connsiteX3" fmla="*/ 1334135 w 2381123"/>
              <a:gd name="connsiteY3" fmla="*/ 44995 h 700382"/>
              <a:gd name="connsiteX4" fmla="*/ 1797221 w 2381123"/>
              <a:gd name="connsiteY4" fmla="*/ 688607 h 700382"/>
              <a:gd name="connsiteX5" fmla="*/ 2381123 w 2381123"/>
              <a:gd name="connsiteY5" fmla="*/ 417 h 70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1123" h="700382">
                <a:moveTo>
                  <a:pt x="0" y="465204"/>
                </a:moveTo>
                <a:cubicBezTo>
                  <a:pt x="179670" y="153837"/>
                  <a:pt x="260171" y="9724"/>
                  <a:pt x="404037" y="48920"/>
                </a:cubicBezTo>
                <a:cubicBezTo>
                  <a:pt x="547903" y="88116"/>
                  <a:pt x="708183" y="701035"/>
                  <a:pt x="863199" y="700381"/>
                </a:cubicBezTo>
                <a:cubicBezTo>
                  <a:pt x="1018215" y="699727"/>
                  <a:pt x="1178465" y="46957"/>
                  <a:pt x="1334135" y="44995"/>
                </a:cubicBezTo>
                <a:cubicBezTo>
                  <a:pt x="1489805" y="43033"/>
                  <a:pt x="1622723" y="696037"/>
                  <a:pt x="1797221" y="688607"/>
                </a:cubicBezTo>
                <a:cubicBezTo>
                  <a:pt x="1971719" y="681177"/>
                  <a:pt x="2070883" y="-19603"/>
                  <a:pt x="2381123" y="41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18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3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4"/>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500"/>
                                  </p:stCondLst>
                                  <p:childTnLst>
                                    <p:set>
                                      <p:cBhvr>
                                        <p:cTn id="1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54" grpId="0" animBg="1"/>
      <p:bldP spid="5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AA1DA547-D215-4266-B050-9C2AA5C69FEF}"/>
              </a:ext>
            </a:extLst>
          </p:cNvPr>
          <p:cNvGrpSpPr/>
          <p:nvPr/>
        </p:nvGrpSpPr>
        <p:grpSpPr>
          <a:xfrm>
            <a:off x="892033" y="3422643"/>
            <a:ext cx="3926367" cy="3399375"/>
            <a:chOff x="1134808" y="3396021"/>
            <a:chExt cx="3926367" cy="3399375"/>
          </a:xfrm>
        </p:grpSpPr>
        <p:pic>
          <p:nvPicPr>
            <p:cNvPr id="20" name="図 19">
              <a:extLst>
                <a:ext uri="{FF2B5EF4-FFF2-40B4-BE49-F238E27FC236}">
                  <a16:creationId xmlns:a16="http://schemas.microsoft.com/office/drawing/2014/main" id="{E90FF140-4786-4DE5-9BFF-7C8197B5F93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644" b="97166" l="5000" r="90909">
                          <a14:foregroundMark x1="47727" y1="6073" x2="28636" y2="4049"/>
                          <a14:foregroundMark x1="28636" y1="4049" x2="19091" y2="6073"/>
                          <a14:foregroundMark x1="86818" y1="53036" x2="67273" y2="53441"/>
                          <a14:foregroundMark x1="67273" y1="53441" x2="58636" y2="51822"/>
                          <a14:foregroundMark x1="60455" y1="17409" x2="53636" y2="22267"/>
                          <a14:foregroundMark x1="5455" y1="17409" x2="14091" y2="22672"/>
                          <a14:foregroundMark x1="91364" y1="54251" x2="87273" y2="54251"/>
                          <a14:foregroundMark x1="70455" y1="95142" x2="57727" y2="94737"/>
                          <a14:foregroundMark x1="16818" y1="97571" x2="6364" y2="97571"/>
                          <a14:foregroundMark x1="84545" y1="48988" x2="78636" y2="48583"/>
                          <a14:backgroundMark x1="32273" y1="0" x2="45909" y2="1215"/>
                          <a14:backgroundMark x1="25455" y1="0" x2="18636" y2="405"/>
                          <a14:backgroundMark x1="62273" y1="12551" x2="60000" y2="7287"/>
                          <a14:backgroundMark x1="11364" y1="3644" x2="5000" y2="4049"/>
                        </a14:backgroundRemoval>
                      </a14:imgEffect>
                      <a14:imgEffect>
                        <a14:brightnessContrast bright="-10000" contrast="-100000"/>
                      </a14:imgEffect>
                    </a14:imgLayer>
                  </a14:imgProps>
                </a:ext>
                <a:ext uri="{28A0092B-C50C-407E-A947-70E740481C1C}">
                  <a14:useLocalDpi xmlns:a14="http://schemas.microsoft.com/office/drawing/2010/main" val="0"/>
                </a:ext>
              </a:extLst>
            </a:blip>
            <a:srcRect b="-1"/>
            <a:stretch/>
          </p:blipFill>
          <p:spPr>
            <a:xfrm flipH="1">
              <a:off x="3351164" y="3826257"/>
              <a:ext cx="915276" cy="1230923"/>
            </a:xfrm>
            <a:prstGeom prst="rect">
              <a:avLst/>
            </a:prstGeom>
            <a:effectLst>
              <a:innerShdw blurRad="114300" dist="990600">
                <a:schemeClr val="bg1">
                  <a:lumMod val="65000"/>
                </a:schemeClr>
              </a:innerShdw>
            </a:effectLst>
          </p:spPr>
        </p:pic>
        <p:pic>
          <p:nvPicPr>
            <p:cNvPr id="23" name="図 22">
              <a:extLst>
                <a:ext uri="{FF2B5EF4-FFF2-40B4-BE49-F238E27FC236}">
                  <a16:creationId xmlns:a16="http://schemas.microsoft.com/office/drawing/2014/main" id="{9CCE8F62-CBF8-4156-82D1-3BB0684313A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593" b="96272" l="9870" r="97207">
                          <a14:foregroundMark x1="52514" y1="9321" x2="79143" y2="9720"/>
                          <a14:foregroundMark x1="54562" y1="26897" x2="79143" y2="26897"/>
                          <a14:foregroundMark x1="56425" y1="5593" x2="72626" y2="5593"/>
                          <a14:foregroundMark x1="61080" y1="13449" x2="79702" y2="17710"/>
                          <a14:foregroundMark x1="91434" y1="28762" x2="90130" y2="21838"/>
                          <a14:foregroundMark x1="33147" y1="88016" x2="43575" y2="84687"/>
                          <a14:foregroundMark x1="83613" y1="91212" x2="91434" y2="91212"/>
                          <a14:foregroundMark x1="84916" y1="92676" x2="89572" y2="96272"/>
                          <a14:foregroundMark x1="87523" y1="83888" x2="97207" y2="84687"/>
                          <a14:backgroundMark x1="48231" y1="66445" x2="36685" y2="77497"/>
                          <a14:backgroundMark x1="47672" y1="66977" x2="37430" y2="77364"/>
                          <a14:backgroundMark x1="38175" y1="77763" x2="44134" y2="69640"/>
                          <a14:backgroundMark x1="83240" y1="66578" x2="93855" y2="81491"/>
                          <a14:backgroundMark x1="48045" y1="66045" x2="36872" y2="77763"/>
                        </a14:backgroundRemoval>
                      </a14:imgEffect>
                      <a14:imgEffect>
                        <a14:brightnessContrast bright="-46000" contrast="-100000"/>
                      </a14:imgEffect>
                    </a14:imgLayer>
                  </a14:imgProps>
                </a:ext>
                <a:ext uri="{28A0092B-C50C-407E-A947-70E740481C1C}">
                  <a14:useLocalDpi xmlns:a14="http://schemas.microsoft.com/office/drawing/2010/main" val="0"/>
                </a:ext>
              </a:extLst>
            </a:blip>
            <a:stretch>
              <a:fillRect/>
            </a:stretch>
          </p:blipFill>
          <p:spPr>
            <a:xfrm>
              <a:off x="2911175" y="3572596"/>
              <a:ext cx="879978" cy="1230923"/>
            </a:xfrm>
            <a:prstGeom prst="rect">
              <a:avLst/>
            </a:prstGeom>
            <a:noFill/>
            <a:effectLst>
              <a:innerShdw blurRad="63500" dist="2540000" dir="13500000">
                <a:schemeClr val="bg1">
                  <a:lumMod val="75000"/>
                  <a:alpha val="50000"/>
                </a:schemeClr>
              </a:innerShdw>
            </a:effectLst>
          </p:spPr>
        </p:pic>
        <p:pic>
          <p:nvPicPr>
            <p:cNvPr id="31" name="図 30">
              <a:extLst>
                <a:ext uri="{FF2B5EF4-FFF2-40B4-BE49-F238E27FC236}">
                  <a16:creationId xmlns:a16="http://schemas.microsoft.com/office/drawing/2014/main" id="{18EF0107-8B9C-4134-9D98-25F5F9F4DB81}"/>
                </a:ext>
              </a:extLst>
            </p:cNvPr>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644" b="97166" l="5000" r="90909">
                          <a14:foregroundMark x1="47727" y1="6073" x2="28636" y2="4049"/>
                          <a14:foregroundMark x1="28636" y1="4049" x2="19091" y2="6073"/>
                          <a14:foregroundMark x1="86818" y1="53036" x2="67273" y2="53441"/>
                          <a14:foregroundMark x1="67273" y1="53441" x2="58636" y2="51822"/>
                          <a14:foregroundMark x1="57727" y1="19433" x2="53636" y2="22267"/>
                          <a14:foregroundMark x1="10000" y1="20243" x2="14091" y2="22672"/>
                          <a14:foregroundMark x1="7273" y1="18623" x2="8182" y2="19028"/>
                          <a14:foregroundMark x1="91364" y1="54251" x2="87273" y2="54251"/>
                          <a14:foregroundMark x1="70455" y1="95142" x2="57727" y2="94737"/>
                          <a14:foregroundMark x1="16818" y1="97571" x2="6364" y2="97571"/>
                          <a14:foregroundMark x1="84545" y1="48988" x2="78636" y2="48583"/>
                          <a14:foregroundMark x1="12727" y1="10121" x2="12273" y2="18219"/>
                          <a14:foregroundMark x1="10909" y1="21862" x2="10909" y2="11336"/>
                          <a14:foregroundMark x1="7727" y1="9312" x2="13636" y2="17004"/>
                          <a14:foregroundMark x1="14091" y1="9717" x2="9545" y2="10526"/>
                          <a14:foregroundMark x1="10455" y1="20648" x2="10455" y2="13765"/>
                          <a14:foregroundMark x1="10000" y1="13765" x2="10000" y2="20243"/>
                          <a14:backgroundMark x1="32273" y1="0" x2="45909" y2="1215"/>
                          <a14:backgroundMark x1="25455" y1="0" x2="18636" y2="405"/>
                          <a14:backgroundMark x1="58636" y1="8097" x2="60909" y2="24696"/>
                          <a14:backgroundMark x1="10000" y1="15385" x2="6818" y2="28340"/>
                          <a14:backgroundMark x1="10909" y1="10931" x2="10909" y2="11741"/>
                          <a14:backgroundMark x1="12727" y1="3644" x2="11364" y2="9312"/>
                          <a14:backgroundMark x1="7273" y1="21053" x2="4545" y2="14575"/>
                          <a14:backgroundMark x1="7727" y1="11741" x2="5455" y2="21457"/>
                          <a14:backgroundMark x1="59545" y1="13765" x2="60000" y2="21457"/>
                          <a14:backgroundMark x1="66364" y1="20243" x2="60000" y2="19433"/>
                          <a14:backgroundMark x1="58636" y1="29150" x2="60000" y2="17004"/>
                          <a14:backgroundMark x1="58182" y1="13765" x2="59091" y2="24696"/>
                          <a14:backgroundMark x1="10909" y1="29960" x2="6364" y2="13765"/>
                        </a14:backgroundRemoval>
                      </a14:imgEffect>
                      <a14:imgEffect>
                        <a14:brightnessContrast bright="-10000" contrast="-100000"/>
                      </a14:imgEffect>
                    </a14:imgLayer>
                  </a14:imgProps>
                </a:ext>
                <a:ext uri="{28A0092B-C50C-407E-A947-70E740481C1C}">
                  <a14:useLocalDpi xmlns:a14="http://schemas.microsoft.com/office/drawing/2010/main" val="0"/>
                </a:ext>
              </a:extLst>
            </a:blip>
            <a:srcRect b="-1"/>
            <a:stretch/>
          </p:blipFill>
          <p:spPr>
            <a:xfrm flipH="1">
              <a:off x="1452440" y="3990869"/>
              <a:ext cx="915276" cy="1230923"/>
            </a:xfrm>
            <a:prstGeom prst="rect">
              <a:avLst/>
            </a:prstGeom>
            <a:effectLst>
              <a:innerShdw blurRad="114300" dist="990600">
                <a:schemeClr val="bg1">
                  <a:lumMod val="65000"/>
                </a:schemeClr>
              </a:innerShdw>
            </a:effectLst>
          </p:spPr>
        </p:pic>
        <p:pic>
          <p:nvPicPr>
            <p:cNvPr id="19" name="図 18">
              <a:extLst>
                <a:ext uri="{FF2B5EF4-FFF2-40B4-BE49-F238E27FC236}">
                  <a16:creationId xmlns:a16="http://schemas.microsoft.com/office/drawing/2014/main" id="{9F2EAC57-DE5F-4450-AE9A-4C4AEC2D2917}"/>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5593" b="96272" l="9870" r="97207">
                          <a14:foregroundMark x1="52514" y1="9321" x2="79143" y2="9720"/>
                          <a14:foregroundMark x1="54562" y1="26897" x2="79143" y2="26897"/>
                          <a14:foregroundMark x1="56425" y1="5593" x2="72626" y2="5593"/>
                          <a14:foregroundMark x1="61080" y1="13449" x2="79702" y2="17710"/>
                          <a14:foregroundMark x1="91434" y1="28762" x2="90130" y2="21838"/>
                          <a14:foregroundMark x1="33147" y1="88016" x2="43575" y2="84687"/>
                          <a14:foregroundMark x1="83613" y1="91212" x2="91434" y2="91212"/>
                          <a14:foregroundMark x1="84916" y1="92676" x2="89572" y2="96272"/>
                          <a14:foregroundMark x1="87523" y1="83888" x2="97207" y2="84687"/>
                          <a14:backgroundMark x1="48231" y1="66445" x2="36685" y2="77497"/>
                          <a14:backgroundMark x1="47672" y1="66977" x2="37430" y2="77364"/>
                          <a14:backgroundMark x1="38175" y1="77763" x2="44134" y2="69640"/>
                          <a14:backgroundMark x1="83240" y1="66578" x2="93855" y2="81491"/>
                          <a14:backgroundMark x1="48045" y1="66045" x2="36872" y2="77763"/>
                        </a14:backgroundRemoval>
                      </a14:imgEffect>
                      <a14:imgEffect>
                        <a14:brightnessContrast bright="-46000" contrast="-100000"/>
                      </a14:imgEffect>
                    </a14:imgLayer>
                  </a14:imgProps>
                </a:ext>
                <a:ext uri="{28A0092B-C50C-407E-A947-70E740481C1C}">
                  <a14:useLocalDpi xmlns:a14="http://schemas.microsoft.com/office/drawing/2010/main" val="0"/>
                </a:ext>
              </a:extLst>
            </a:blip>
            <a:stretch>
              <a:fillRect/>
            </a:stretch>
          </p:blipFill>
          <p:spPr>
            <a:xfrm>
              <a:off x="1134808" y="4001647"/>
              <a:ext cx="1706473" cy="2387034"/>
            </a:xfrm>
            <a:prstGeom prst="rect">
              <a:avLst/>
            </a:prstGeom>
            <a:noFill/>
          </p:spPr>
        </p:pic>
        <p:pic>
          <p:nvPicPr>
            <p:cNvPr id="7" name="図 6">
              <a:extLst>
                <a:ext uri="{FF2B5EF4-FFF2-40B4-BE49-F238E27FC236}">
                  <a16:creationId xmlns:a16="http://schemas.microsoft.com/office/drawing/2014/main" id="{CF6C92FF-4547-457E-A072-5EE4C3068E44}"/>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704" b="97151" l="5112" r="91054">
                          <a14:foregroundMark x1="47604" y1="5698" x2="28754" y2="3989"/>
                          <a14:foregroundMark x1="28754" y1="3989" x2="19169" y2="5698"/>
                          <a14:foregroundMark x1="86901" y1="52991" x2="67093" y2="53276"/>
                          <a14:foregroundMark x1="67093" y1="53276" x2="58466" y2="51852"/>
                          <a14:foregroundMark x1="60383" y1="17379" x2="53674" y2="22222"/>
                          <a14:foregroundMark x1="5431" y1="17379" x2="14058" y2="22507"/>
                          <a14:foregroundMark x1="91054" y1="54416" x2="87220" y2="54131"/>
                          <a14:foregroundMark x1="70288" y1="94872" x2="57827" y2="94587"/>
                          <a14:foregroundMark x1="16613" y1="97436" x2="6709" y2="97436"/>
                          <a14:foregroundMark x1="84345" y1="48718" x2="78594" y2="48718"/>
                          <a14:backgroundMark x1="33227" y1="0" x2="46006" y2="1425"/>
                          <a14:backgroundMark x1="24601" y1="0" x2="18530" y2="570"/>
                        </a14:backgroundRemoval>
                      </a14:imgEffect>
                      <a14:imgEffect>
                        <a14:brightnessContrast bright="-10000" contrast="-100000"/>
                      </a14:imgEffect>
                    </a14:imgLayer>
                  </a14:imgProps>
                </a:ext>
                <a:ext uri="{28A0092B-C50C-407E-A947-70E740481C1C}">
                  <a14:useLocalDpi xmlns:a14="http://schemas.microsoft.com/office/drawing/2010/main" val="0"/>
                </a:ext>
              </a:extLst>
            </a:blip>
            <a:srcRect b="-1"/>
            <a:stretch/>
          </p:blipFill>
          <p:spPr>
            <a:xfrm flipH="1">
              <a:off x="3760242" y="4146942"/>
              <a:ext cx="1300933" cy="1749581"/>
            </a:xfrm>
            <a:prstGeom prst="rect">
              <a:avLst/>
            </a:prstGeom>
          </p:spPr>
        </p:pic>
        <p:pic>
          <p:nvPicPr>
            <p:cNvPr id="22" name="図 21">
              <a:extLst>
                <a:ext uri="{FF2B5EF4-FFF2-40B4-BE49-F238E27FC236}">
                  <a16:creationId xmlns:a16="http://schemas.microsoft.com/office/drawing/2014/main" id="{52EB91DB-C3E1-4F8F-B729-40C9EC49D6F6}"/>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5593" b="96272" l="9870" r="97207">
                          <a14:foregroundMark x1="52514" y1="9321" x2="79143" y2="9720"/>
                          <a14:foregroundMark x1="54562" y1="26897" x2="79143" y2="26897"/>
                          <a14:foregroundMark x1="56425" y1="5593" x2="72626" y2="5593"/>
                          <a14:foregroundMark x1="61080" y1="13449" x2="79702" y2="17710"/>
                          <a14:foregroundMark x1="91434" y1="28762" x2="90130" y2="21838"/>
                          <a14:foregroundMark x1="33147" y1="88016" x2="43575" y2="84687"/>
                          <a14:foregroundMark x1="83613" y1="91212" x2="91434" y2="91212"/>
                          <a14:foregroundMark x1="84916" y1="92676" x2="89572" y2="96272"/>
                          <a14:foregroundMark x1="87523" y1="83888" x2="97207" y2="84687"/>
                          <a14:backgroundMark x1="48231" y1="66445" x2="36685" y2="77497"/>
                          <a14:backgroundMark x1="47672" y1="66977" x2="37430" y2="77364"/>
                          <a14:backgroundMark x1="38175" y1="77763" x2="44134" y2="69640"/>
                          <a14:backgroundMark x1="83240" y1="66578" x2="93855" y2="81491"/>
                          <a14:backgroundMark x1="48045" y1="66045" x2="36872" y2="77763"/>
                        </a14:backgroundRemoval>
                      </a14:imgEffect>
                      <a14:imgEffect>
                        <a14:brightnessContrast bright="-46000" contrast="-100000"/>
                      </a14:imgEffect>
                    </a14:imgLayer>
                  </a14:imgProps>
                </a:ext>
                <a:ext uri="{28A0092B-C50C-407E-A947-70E740481C1C}">
                  <a14:useLocalDpi xmlns:a14="http://schemas.microsoft.com/office/drawing/2010/main" val="0"/>
                </a:ext>
              </a:extLst>
            </a:blip>
            <a:stretch>
              <a:fillRect/>
            </a:stretch>
          </p:blipFill>
          <p:spPr>
            <a:xfrm>
              <a:off x="2807705" y="4048833"/>
              <a:ext cx="1184769" cy="1657269"/>
            </a:xfrm>
            <a:prstGeom prst="rect">
              <a:avLst/>
            </a:prstGeom>
            <a:noFill/>
            <a:effectLst>
              <a:innerShdw blurRad="63500" dist="1651000" dir="13500000">
                <a:schemeClr val="bg1">
                  <a:lumMod val="65000"/>
                  <a:alpha val="50000"/>
                </a:schemeClr>
              </a:innerShdw>
            </a:effectLst>
          </p:spPr>
        </p:pic>
        <p:pic>
          <p:nvPicPr>
            <p:cNvPr id="14" name="図 13">
              <a:extLst>
                <a:ext uri="{FF2B5EF4-FFF2-40B4-BE49-F238E27FC236}">
                  <a16:creationId xmlns:a16="http://schemas.microsoft.com/office/drawing/2014/main" id="{BD251021-11E1-44DA-846E-B446BDF1404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51592" y="3672901"/>
              <a:ext cx="2232248" cy="3122495"/>
            </a:xfrm>
            <a:prstGeom prst="rect">
              <a:avLst/>
            </a:prstGeom>
          </p:spPr>
        </p:pic>
        <p:pic>
          <p:nvPicPr>
            <p:cNvPr id="10" name="図 9">
              <a:extLst>
                <a:ext uri="{FF2B5EF4-FFF2-40B4-BE49-F238E27FC236}">
                  <a16:creationId xmlns:a16="http://schemas.microsoft.com/office/drawing/2014/main" id="{78C2A3A3-2011-45E1-99D8-D5247FE0ECD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41281" y="3396021"/>
              <a:ext cx="2016224" cy="3251421"/>
            </a:xfrm>
            <a:prstGeom prst="rect">
              <a:avLst/>
            </a:prstGeom>
          </p:spPr>
        </p:pic>
      </p:grpSp>
      <p:pic>
        <p:nvPicPr>
          <p:cNvPr id="8" name="図 7">
            <a:extLst>
              <a:ext uri="{FF2B5EF4-FFF2-40B4-BE49-F238E27FC236}">
                <a16:creationId xmlns:a16="http://schemas.microsoft.com/office/drawing/2014/main" id="{79E8715F-7871-49E8-9D4D-39DF260652F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757979" y="3558924"/>
            <a:ext cx="2251213" cy="3211779"/>
          </a:xfrm>
          <a:prstGeom prst="rect">
            <a:avLst/>
          </a:prstGeom>
        </p:spPr>
      </p:pic>
      <p:sp>
        <p:nvSpPr>
          <p:cNvPr id="35" name="円形吹き出し 53">
            <a:extLst>
              <a:ext uri="{FF2B5EF4-FFF2-40B4-BE49-F238E27FC236}">
                <a16:creationId xmlns:a16="http://schemas.microsoft.com/office/drawing/2014/main" id="{5C6CE1C1-65C8-4DFB-B5C9-66C94D7E883F}"/>
              </a:ext>
            </a:extLst>
          </p:cNvPr>
          <p:cNvSpPr/>
          <p:nvPr/>
        </p:nvSpPr>
        <p:spPr>
          <a:xfrm>
            <a:off x="7634380" y="4345515"/>
            <a:ext cx="1172541" cy="555863"/>
          </a:xfrm>
          <a:prstGeom prst="wedgeEllipseCallout">
            <a:avLst>
              <a:gd name="adj1" fmla="val -69006"/>
              <a:gd name="adj2" fmla="val 14523"/>
            </a:avLst>
          </a:prstGeom>
          <a:solidFill>
            <a:schemeClr val="accent1">
              <a:lumMod val="60000"/>
              <a:lumOff val="40000"/>
              <a:alpha val="45000"/>
            </a:schemeClr>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600" dirty="0">
                <a:solidFill>
                  <a:prstClr val="black"/>
                </a:solidFill>
                <a:effectLst>
                  <a:glow rad="177800">
                    <a:prstClr val="white"/>
                  </a:glow>
                </a:effectLst>
              </a:rPr>
              <a:t>前後反転</a:t>
            </a:r>
            <a:endParaRPr lang="en-US" altLang="ja-JP" sz="1100" dirty="0">
              <a:solidFill>
                <a:prstClr val="black"/>
              </a:solidFill>
              <a:effectLst>
                <a:glow rad="177800">
                  <a:prstClr val="white"/>
                </a:glow>
              </a:effectLst>
            </a:endParaRPr>
          </a:p>
        </p:txBody>
      </p:sp>
      <p:sp>
        <p:nvSpPr>
          <p:cNvPr id="36" name="円形吹き出し 53">
            <a:extLst>
              <a:ext uri="{FF2B5EF4-FFF2-40B4-BE49-F238E27FC236}">
                <a16:creationId xmlns:a16="http://schemas.microsoft.com/office/drawing/2014/main" id="{ADAF9678-BA98-42A3-92C8-B57D25C448BE}"/>
              </a:ext>
            </a:extLst>
          </p:cNvPr>
          <p:cNvSpPr/>
          <p:nvPr/>
        </p:nvSpPr>
        <p:spPr>
          <a:xfrm>
            <a:off x="453557" y="4252344"/>
            <a:ext cx="1172541" cy="555863"/>
          </a:xfrm>
          <a:prstGeom prst="wedgeEllipseCallout">
            <a:avLst>
              <a:gd name="adj1" fmla="val 72341"/>
              <a:gd name="adj2" fmla="val 28231"/>
            </a:avLst>
          </a:prstGeom>
          <a:solidFill>
            <a:schemeClr val="accent1">
              <a:lumMod val="60000"/>
              <a:lumOff val="40000"/>
              <a:alpha val="45000"/>
            </a:schemeClr>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600" dirty="0">
                <a:solidFill>
                  <a:prstClr val="black"/>
                </a:solidFill>
                <a:effectLst>
                  <a:glow rad="177800">
                    <a:prstClr val="white"/>
                  </a:glow>
                </a:effectLst>
              </a:rPr>
              <a:t>左右反転</a:t>
            </a:r>
            <a:endParaRPr lang="en-US" altLang="ja-JP" sz="1100" dirty="0">
              <a:solidFill>
                <a:prstClr val="black"/>
              </a:solidFill>
              <a:effectLst>
                <a:glow rad="177800">
                  <a:prstClr val="white"/>
                </a:glow>
              </a:effectLst>
            </a:endParaRPr>
          </a:p>
        </p:txBody>
      </p:sp>
      <p:sp>
        <p:nvSpPr>
          <p:cNvPr id="55" name="正方形/長方形 54">
            <a:extLst>
              <a:ext uri="{FF2B5EF4-FFF2-40B4-BE49-F238E27FC236}">
                <a16:creationId xmlns:a16="http://schemas.microsoft.com/office/drawing/2014/main" id="{D482AFA0-94DA-4473-A812-BD7D28E166AA}"/>
              </a:ext>
            </a:extLst>
          </p:cNvPr>
          <p:cNvSpPr/>
          <p:nvPr/>
        </p:nvSpPr>
        <p:spPr>
          <a:xfrm>
            <a:off x="453557" y="653694"/>
            <a:ext cx="8402919" cy="6020370"/>
          </a:xfrm>
          <a:prstGeom prst="rect">
            <a:avLst/>
          </a:prstGeom>
          <a:solidFill>
            <a:schemeClr val="bg1">
              <a:alpha val="65000"/>
            </a:schemeClr>
          </a:solidFill>
          <a:ln w="508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graphicFrame>
        <p:nvGraphicFramePr>
          <p:cNvPr id="29" name="表 6">
            <a:extLst>
              <a:ext uri="{FF2B5EF4-FFF2-40B4-BE49-F238E27FC236}">
                <a16:creationId xmlns:a16="http://schemas.microsoft.com/office/drawing/2014/main" id="{F37380E2-271B-4B81-B6C7-F54B921057B8}"/>
              </a:ext>
            </a:extLst>
          </p:cNvPr>
          <p:cNvGraphicFramePr>
            <a:graphicFrameLocks noGrp="1"/>
          </p:cNvGraphicFramePr>
          <p:nvPr>
            <p:extLst>
              <p:ext uri="{D42A27DB-BD31-4B8C-83A1-F6EECF244321}">
                <p14:modId xmlns:p14="http://schemas.microsoft.com/office/powerpoint/2010/main" val="3765215472"/>
              </p:ext>
            </p:extLst>
          </p:nvPr>
        </p:nvGraphicFramePr>
        <p:xfrm>
          <a:off x="251520" y="1585600"/>
          <a:ext cx="2808312" cy="1483360"/>
        </p:xfrm>
        <a:graphic>
          <a:graphicData uri="http://schemas.openxmlformats.org/drawingml/2006/table">
            <a:tbl>
              <a:tblPr firstRow="1" bandRow="1">
                <a:tableStyleId>{5940675A-B579-460E-94D1-54222C63F5DA}</a:tableStyleId>
              </a:tblPr>
              <a:tblGrid>
                <a:gridCol w="2808312">
                  <a:extLst>
                    <a:ext uri="{9D8B030D-6E8A-4147-A177-3AD203B41FA5}">
                      <a16:colId xmlns:a16="http://schemas.microsoft.com/office/drawing/2014/main" val="328722210"/>
                    </a:ext>
                  </a:extLst>
                </a:gridCol>
              </a:tblGrid>
              <a:tr h="370840">
                <a:tc>
                  <a:txBody>
                    <a:bodyPr/>
                    <a:lstStyle/>
                    <a:p>
                      <a:pPr algn="ctr"/>
                      <a:r>
                        <a:rPr kumimoji="1" lang="ja-JP" altLang="en-US" sz="1600" dirty="0"/>
                        <a:t>実験</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41403279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⑦鏡と向かい合う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229547049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⑧鏡と隣り合う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30616331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⑨地面に鏡を置く</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tx2">
                        <a:lumMod val="20000"/>
                        <a:lumOff val="80000"/>
                        <a:alpha val="50000"/>
                      </a:schemeClr>
                    </a:solidFill>
                  </a:tcPr>
                </a:tc>
                <a:extLst>
                  <a:ext uri="{0D108BD9-81ED-4DB2-BD59-A6C34878D82A}">
                    <a16:rowId xmlns:a16="http://schemas.microsoft.com/office/drawing/2014/main" val="3624442110"/>
                  </a:ext>
                </a:extLst>
              </a:tr>
            </a:tbl>
          </a:graphicData>
        </a:graphic>
      </p:graphicFrame>
      <p:grpSp>
        <p:nvGrpSpPr>
          <p:cNvPr id="32" name="グループ化 31">
            <a:extLst>
              <a:ext uri="{FF2B5EF4-FFF2-40B4-BE49-F238E27FC236}">
                <a16:creationId xmlns:a16="http://schemas.microsoft.com/office/drawing/2014/main" id="{F1E9179C-1BE9-4267-8B0B-E387240C43BC}"/>
              </a:ext>
            </a:extLst>
          </p:cNvPr>
          <p:cNvGrpSpPr/>
          <p:nvPr/>
        </p:nvGrpSpPr>
        <p:grpSpPr>
          <a:xfrm>
            <a:off x="5298818" y="775137"/>
            <a:ext cx="3262432" cy="1069687"/>
            <a:chOff x="5923311" y="459575"/>
            <a:chExt cx="3262432" cy="1069687"/>
          </a:xfrm>
        </p:grpSpPr>
        <p:sp>
          <p:nvSpPr>
            <p:cNvPr id="37" name="それらしい大きさ">
              <a:extLst>
                <a:ext uri="{FF2B5EF4-FFF2-40B4-BE49-F238E27FC236}">
                  <a16:creationId xmlns:a16="http://schemas.microsoft.com/office/drawing/2014/main" id="{EDE20AB9-5B5A-4C9C-B424-C2EE2339BAB9}"/>
                </a:ext>
              </a:extLst>
            </p:cNvPr>
            <p:cNvSpPr txBox="1"/>
            <p:nvPr/>
          </p:nvSpPr>
          <p:spPr>
            <a:xfrm>
              <a:off x="5923311" y="459575"/>
              <a:ext cx="3262432" cy="400110"/>
            </a:xfrm>
            <a:prstGeom prst="rect">
              <a:avLst/>
            </a:prstGeom>
            <a:noFill/>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左右反転と感じる人もいる</a:t>
              </a:r>
              <a:endParaRPr kumimoji="1"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endParaRPr>
            </a:p>
          </p:txBody>
        </p:sp>
        <p:sp>
          <p:nvSpPr>
            <p:cNvPr id="38" name="フリーフォーム 61">
              <a:extLst>
                <a:ext uri="{FF2B5EF4-FFF2-40B4-BE49-F238E27FC236}">
                  <a16:creationId xmlns:a16="http://schemas.microsoft.com/office/drawing/2014/main" id="{4115D614-1EE7-4967-86C6-DAC32BC3AF10}"/>
                </a:ext>
              </a:extLst>
            </p:cNvPr>
            <p:cNvSpPr/>
            <p:nvPr/>
          </p:nvSpPr>
          <p:spPr>
            <a:xfrm flipH="1">
              <a:off x="8317710" y="827828"/>
              <a:ext cx="530429" cy="701434"/>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75777 w 501074"/>
                <a:gd name="connsiteY0" fmla="*/ 419985 h 419985"/>
                <a:gd name="connsiteX1" fmla="*/ 501074 w 501074"/>
                <a:gd name="connsiteY1" fmla="*/ 0 h 419985"/>
                <a:gd name="connsiteX0" fmla="*/ 87161 w 512458"/>
                <a:gd name="connsiteY0" fmla="*/ 419999 h 419999"/>
                <a:gd name="connsiteX1" fmla="*/ 512458 w 512458"/>
                <a:gd name="connsiteY1" fmla="*/ 14 h 419999"/>
                <a:gd name="connsiteX0" fmla="*/ 63043 w 663356"/>
                <a:gd name="connsiteY0" fmla="*/ 408771 h 408771"/>
                <a:gd name="connsiteX1" fmla="*/ 663356 w 663356"/>
                <a:gd name="connsiteY1" fmla="*/ 15 h 408771"/>
                <a:gd name="connsiteX0" fmla="*/ 7829 w 608142"/>
                <a:gd name="connsiteY0" fmla="*/ 408793 h 408793"/>
                <a:gd name="connsiteX1" fmla="*/ 608142 w 608142"/>
                <a:gd name="connsiteY1" fmla="*/ 37 h 408793"/>
                <a:gd name="connsiteX0" fmla="*/ 3656 w 603969"/>
                <a:gd name="connsiteY0" fmla="*/ 408798 h 408798"/>
                <a:gd name="connsiteX1" fmla="*/ 603969 w 603969"/>
                <a:gd name="connsiteY1" fmla="*/ 42 h 408798"/>
                <a:gd name="connsiteX0" fmla="*/ 9982 w 440174"/>
                <a:gd name="connsiteY0" fmla="*/ 84205 h 361343"/>
                <a:gd name="connsiteX1" fmla="*/ 440174 w 440174"/>
                <a:gd name="connsiteY1" fmla="*/ 361343 h 361343"/>
                <a:gd name="connsiteX0" fmla="*/ 25365 w 455557"/>
                <a:gd name="connsiteY0" fmla="*/ 0 h 277138"/>
                <a:gd name="connsiteX1" fmla="*/ 455557 w 455557"/>
                <a:gd name="connsiteY1" fmla="*/ 277138 h 277138"/>
                <a:gd name="connsiteX0" fmla="*/ 46399 w 476591"/>
                <a:gd name="connsiteY0" fmla="*/ 0 h 277564"/>
                <a:gd name="connsiteX1" fmla="*/ 476591 w 476591"/>
                <a:gd name="connsiteY1" fmla="*/ 277138 h 277564"/>
                <a:gd name="connsiteX0" fmla="*/ 51641 w 461818"/>
                <a:gd name="connsiteY0" fmla="*/ 0 h 235627"/>
                <a:gd name="connsiteX1" fmla="*/ 461819 w 461818"/>
                <a:gd name="connsiteY1" fmla="*/ 235079 h 235627"/>
                <a:gd name="connsiteX0" fmla="*/ 56482 w 466660"/>
                <a:gd name="connsiteY0" fmla="*/ 0 h 235079"/>
                <a:gd name="connsiteX1" fmla="*/ 466660 w 466660"/>
                <a:gd name="connsiteY1" fmla="*/ 235079 h 235079"/>
                <a:gd name="connsiteX0" fmla="*/ 44953 w 455131"/>
                <a:gd name="connsiteY0" fmla="*/ 0 h 235079"/>
                <a:gd name="connsiteX1" fmla="*/ 455131 w 455131"/>
                <a:gd name="connsiteY1" fmla="*/ 235079 h 235079"/>
                <a:gd name="connsiteX0" fmla="*/ 31047 w 511275"/>
                <a:gd name="connsiteY0" fmla="*/ 0 h 248020"/>
                <a:gd name="connsiteX1" fmla="*/ 511274 w 511275"/>
                <a:gd name="connsiteY1" fmla="*/ 248020 h 248020"/>
              </a:gdLst>
              <a:ahLst/>
              <a:cxnLst>
                <a:cxn ang="0">
                  <a:pos x="connsiteX0" y="connsiteY0"/>
                </a:cxn>
                <a:cxn ang="0">
                  <a:pos x="connsiteX1" y="connsiteY1"/>
                </a:cxn>
              </a:cxnLst>
              <a:rect l="l" t="t" r="r" b="b"/>
              <a:pathLst>
                <a:path w="511275" h="248020">
                  <a:moveTo>
                    <a:pt x="31047" y="0"/>
                  </a:moveTo>
                  <a:cubicBezTo>
                    <a:pt x="-42847" y="107613"/>
                    <a:pt x="-21401" y="180708"/>
                    <a:pt x="511274" y="248020"/>
                  </a:cubicBezTo>
                </a:path>
              </a:pathLst>
            </a:custGeom>
            <a:noFill/>
            <a:ln w="50800">
              <a:solidFill>
                <a:srgbClr val="FF3399">
                  <a:alpha val="49804"/>
                </a:srgbClr>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grpSp>
      <p:sp>
        <p:nvSpPr>
          <p:cNvPr id="39" name="角丸四角形 19">
            <a:extLst>
              <a:ext uri="{FF2B5EF4-FFF2-40B4-BE49-F238E27FC236}">
                <a16:creationId xmlns:a16="http://schemas.microsoft.com/office/drawing/2014/main" id="{90F051CF-A668-42DA-9981-097106A6A664}"/>
              </a:ext>
            </a:extLst>
          </p:cNvPr>
          <p:cNvSpPr>
            <a:spLocks/>
          </p:cNvSpPr>
          <p:nvPr/>
        </p:nvSpPr>
        <p:spPr>
          <a:xfrm>
            <a:off x="251519" y="1952906"/>
            <a:ext cx="2783849" cy="338400"/>
          </a:xfrm>
          <a:prstGeom prst="roundRect">
            <a:avLst>
              <a:gd name="adj" fmla="val 34642"/>
            </a:avLst>
          </a:pr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0" name="グループ化 39">
            <a:extLst>
              <a:ext uri="{FF2B5EF4-FFF2-40B4-BE49-F238E27FC236}">
                <a16:creationId xmlns:a16="http://schemas.microsoft.com/office/drawing/2014/main" id="{25671D24-0FE1-4FEE-B6FD-97DE93054066}"/>
              </a:ext>
            </a:extLst>
          </p:cNvPr>
          <p:cNvGrpSpPr/>
          <p:nvPr/>
        </p:nvGrpSpPr>
        <p:grpSpPr>
          <a:xfrm>
            <a:off x="3150552" y="1247419"/>
            <a:ext cx="2124000" cy="1908000"/>
            <a:chOff x="1236841" y="4559839"/>
            <a:chExt cx="2124000" cy="1908000"/>
          </a:xfrm>
        </p:grpSpPr>
        <p:sp>
          <p:nvSpPr>
            <p:cNvPr id="41" name="正方形/長方形 40">
              <a:extLst>
                <a:ext uri="{FF2B5EF4-FFF2-40B4-BE49-F238E27FC236}">
                  <a16:creationId xmlns:a16="http://schemas.microsoft.com/office/drawing/2014/main" id="{E1E6BC71-E1F8-403C-870F-E721EE806A55}"/>
                </a:ext>
              </a:extLst>
            </p:cNvPr>
            <p:cNvSpPr/>
            <p:nvPr/>
          </p:nvSpPr>
          <p:spPr>
            <a:xfrm>
              <a:off x="1236841" y="4559839"/>
              <a:ext cx="2124000" cy="1908000"/>
            </a:xfrm>
            <a:prstGeom prst="rect">
              <a:avLst/>
            </a:prstGeom>
            <a:solidFill>
              <a:srgbClr val="FFCCFF">
                <a:alpha val="50000"/>
              </a:srgb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2" name="図 41">
              <a:extLst>
                <a:ext uri="{FF2B5EF4-FFF2-40B4-BE49-F238E27FC236}">
                  <a16:creationId xmlns:a16="http://schemas.microsoft.com/office/drawing/2014/main" id="{69760B1B-1BEE-4143-8950-8CF29FCE3AB2}"/>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1352024" y="4653174"/>
              <a:ext cx="1893634" cy="1721331"/>
            </a:xfrm>
            <a:prstGeom prst="rect">
              <a:avLst/>
            </a:prstGeom>
          </p:spPr>
        </p:pic>
        <p:sp>
          <p:nvSpPr>
            <p:cNvPr id="43" name="円形吹き出し 47">
              <a:extLst>
                <a:ext uri="{FF2B5EF4-FFF2-40B4-BE49-F238E27FC236}">
                  <a16:creationId xmlns:a16="http://schemas.microsoft.com/office/drawing/2014/main" id="{B9AE5E63-CAD8-4DE5-816C-58A77268FF8D}"/>
                </a:ext>
              </a:extLst>
            </p:cNvPr>
            <p:cNvSpPr/>
            <p:nvPr/>
          </p:nvSpPr>
          <p:spPr>
            <a:xfrm>
              <a:off x="1454567" y="4559839"/>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前後</a:t>
              </a:r>
              <a:endParaRPr lang="en-US" altLang="ja-JP" sz="1600" dirty="0">
                <a:solidFill>
                  <a:prstClr val="black"/>
                </a:solidFill>
                <a:effectLst>
                  <a:glow rad="177800">
                    <a:prstClr val="white"/>
                  </a:glow>
                </a:effectLst>
              </a:endParaRPr>
            </a:p>
          </p:txBody>
        </p:sp>
        <p:sp>
          <p:nvSpPr>
            <p:cNvPr id="44" name="テキスト ボックス 43">
              <a:extLst>
                <a:ext uri="{FF2B5EF4-FFF2-40B4-BE49-F238E27FC236}">
                  <a16:creationId xmlns:a16="http://schemas.microsoft.com/office/drawing/2014/main" id="{95A5C8B5-B83E-46CF-9E48-B7FDC6694CD2}"/>
                </a:ext>
              </a:extLst>
            </p:cNvPr>
            <p:cNvSpPr txBox="1"/>
            <p:nvPr/>
          </p:nvSpPr>
          <p:spPr>
            <a:xfrm>
              <a:off x="1236841" y="4559839"/>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⑦</a:t>
              </a:r>
              <a:endParaRPr kumimoji="1" lang="ja-JP" altLang="en-US" sz="1600" dirty="0"/>
            </a:p>
          </p:txBody>
        </p:sp>
        <p:sp>
          <p:nvSpPr>
            <p:cNvPr id="45" name="テキスト ボックス 44">
              <a:extLst>
                <a:ext uri="{FF2B5EF4-FFF2-40B4-BE49-F238E27FC236}">
                  <a16:creationId xmlns:a16="http://schemas.microsoft.com/office/drawing/2014/main" id="{159A200C-ACC6-4ED2-9C43-9CFA82BAEF4D}"/>
                </a:ext>
              </a:extLst>
            </p:cNvPr>
            <p:cNvSpPr txBox="1"/>
            <p:nvPr/>
          </p:nvSpPr>
          <p:spPr>
            <a:xfrm>
              <a:off x="2490964" y="6195424"/>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46" name="フリーフォーム 33">
              <a:extLst>
                <a:ext uri="{FF2B5EF4-FFF2-40B4-BE49-F238E27FC236}">
                  <a16:creationId xmlns:a16="http://schemas.microsoft.com/office/drawing/2014/main" id="{99F7C8A1-E400-4E20-BB4E-B4B16A770C12}"/>
                </a:ext>
              </a:extLst>
            </p:cNvPr>
            <p:cNvSpPr/>
            <p:nvPr/>
          </p:nvSpPr>
          <p:spPr>
            <a:xfrm rot="5400000">
              <a:off x="1620089" y="5623066"/>
              <a:ext cx="753326" cy="130737"/>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grpSp>
        <p:nvGrpSpPr>
          <p:cNvPr id="47" name="グループ化 46">
            <a:extLst>
              <a:ext uri="{FF2B5EF4-FFF2-40B4-BE49-F238E27FC236}">
                <a16:creationId xmlns:a16="http://schemas.microsoft.com/office/drawing/2014/main" id="{203D2954-19E2-4D83-A107-8E77C0766776}"/>
              </a:ext>
            </a:extLst>
          </p:cNvPr>
          <p:cNvGrpSpPr/>
          <p:nvPr/>
        </p:nvGrpSpPr>
        <p:grpSpPr>
          <a:xfrm>
            <a:off x="5466675" y="1249644"/>
            <a:ext cx="2124000" cy="1908001"/>
            <a:chOff x="1236841" y="4559839"/>
            <a:chExt cx="2124000" cy="1908001"/>
          </a:xfrm>
        </p:grpSpPr>
        <p:sp>
          <p:nvSpPr>
            <p:cNvPr id="48" name="正方形/長方形 47">
              <a:extLst>
                <a:ext uri="{FF2B5EF4-FFF2-40B4-BE49-F238E27FC236}">
                  <a16:creationId xmlns:a16="http://schemas.microsoft.com/office/drawing/2014/main" id="{68E60FF1-49BB-4D50-A35B-DD652D301466}"/>
                </a:ext>
              </a:extLst>
            </p:cNvPr>
            <p:cNvSpPr/>
            <p:nvPr/>
          </p:nvSpPr>
          <p:spPr>
            <a:xfrm>
              <a:off x="1236841" y="4559839"/>
              <a:ext cx="2124000" cy="1908000"/>
            </a:xfrm>
            <a:prstGeom prst="rect">
              <a:avLst/>
            </a:prstGeom>
            <a:solidFill>
              <a:srgbClr val="FFFF99">
                <a:alpha val="50000"/>
              </a:srgb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9" name="図 48">
              <a:extLst>
                <a:ext uri="{FF2B5EF4-FFF2-40B4-BE49-F238E27FC236}">
                  <a16:creationId xmlns:a16="http://schemas.microsoft.com/office/drawing/2014/main" id="{6C774E33-F512-41D0-8335-9E1AC1B18390}"/>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1352024" y="4653174"/>
              <a:ext cx="1893634" cy="1721331"/>
            </a:xfrm>
            <a:prstGeom prst="rect">
              <a:avLst/>
            </a:prstGeom>
            <a:solidFill>
              <a:srgbClr val="FFFF99">
                <a:alpha val="50000"/>
              </a:srgbClr>
            </a:solidFill>
            <a:ln w="25400" cap="rnd">
              <a:noFill/>
            </a:ln>
          </p:spPr>
        </p:pic>
        <p:sp>
          <p:nvSpPr>
            <p:cNvPr id="50" name="円形吹き出し 47">
              <a:extLst>
                <a:ext uri="{FF2B5EF4-FFF2-40B4-BE49-F238E27FC236}">
                  <a16:creationId xmlns:a16="http://schemas.microsoft.com/office/drawing/2014/main" id="{75F0E4F0-3F1E-4679-8DF0-080834C82F5E}"/>
                </a:ext>
              </a:extLst>
            </p:cNvPr>
            <p:cNvSpPr/>
            <p:nvPr/>
          </p:nvSpPr>
          <p:spPr>
            <a:xfrm>
              <a:off x="1454567" y="4559839"/>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左右</a:t>
              </a:r>
              <a:endParaRPr lang="en-US" altLang="ja-JP" sz="1600" dirty="0">
                <a:solidFill>
                  <a:prstClr val="black"/>
                </a:solidFill>
                <a:effectLst>
                  <a:glow rad="177800">
                    <a:prstClr val="white"/>
                  </a:glow>
                </a:effectLst>
              </a:endParaRPr>
            </a:p>
          </p:txBody>
        </p:sp>
        <p:sp>
          <p:nvSpPr>
            <p:cNvPr id="51" name="テキスト ボックス 50">
              <a:extLst>
                <a:ext uri="{FF2B5EF4-FFF2-40B4-BE49-F238E27FC236}">
                  <a16:creationId xmlns:a16="http://schemas.microsoft.com/office/drawing/2014/main" id="{1C090192-AFB2-4D2E-9D77-C3CC14A109D6}"/>
                </a:ext>
              </a:extLst>
            </p:cNvPr>
            <p:cNvSpPr txBox="1"/>
            <p:nvPr/>
          </p:nvSpPr>
          <p:spPr>
            <a:xfrm>
              <a:off x="1236841" y="4559839"/>
              <a:ext cx="180000" cy="180000"/>
            </a:xfrm>
            <a:prstGeom prst="ellipse">
              <a:avLst/>
            </a:prstGeom>
            <a:solidFill>
              <a:schemeClr val="bg1"/>
            </a:solidFill>
            <a:ln>
              <a:noFill/>
            </a:ln>
          </p:spPr>
          <p:txBody>
            <a:bodyPr wrap="none" lIns="0" tIns="0" rIns="0" bIns="0" rtlCol="0" anchor="ctr" anchorCtr="1">
              <a:noAutofit/>
            </a:bodyPr>
            <a:lstStyle/>
            <a:p>
              <a:r>
                <a:rPr lang="ja-JP" altLang="en-US" sz="1600" dirty="0"/>
                <a:t>⑦</a:t>
              </a:r>
              <a:endParaRPr kumimoji="1" lang="ja-JP" altLang="en-US" sz="1600" dirty="0"/>
            </a:p>
          </p:txBody>
        </p:sp>
        <p:sp>
          <p:nvSpPr>
            <p:cNvPr id="52" name="テキスト ボックス 51">
              <a:extLst>
                <a:ext uri="{FF2B5EF4-FFF2-40B4-BE49-F238E27FC236}">
                  <a16:creationId xmlns:a16="http://schemas.microsoft.com/office/drawing/2014/main" id="{78E66CA0-DC6F-424E-B15E-B2198D61853F}"/>
                </a:ext>
              </a:extLst>
            </p:cNvPr>
            <p:cNvSpPr txBox="1"/>
            <p:nvPr/>
          </p:nvSpPr>
          <p:spPr>
            <a:xfrm>
              <a:off x="2672686" y="6195425"/>
              <a:ext cx="506431"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左右</a:t>
              </a:r>
            </a:p>
          </p:txBody>
        </p:sp>
        <p:sp>
          <p:nvSpPr>
            <p:cNvPr id="53" name="フリーフォーム 33">
              <a:extLst>
                <a:ext uri="{FF2B5EF4-FFF2-40B4-BE49-F238E27FC236}">
                  <a16:creationId xmlns:a16="http://schemas.microsoft.com/office/drawing/2014/main" id="{3A2193B3-92E0-4644-B965-86D5B79DF890}"/>
                </a:ext>
              </a:extLst>
            </p:cNvPr>
            <p:cNvSpPr/>
            <p:nvPr/>
          </p:nvSpPr>
          <p:spPr>
            <a:xfrm>
              <a:off x="1846613" y="5350065"/>
              <a:ext cx="818469" cy="45719"/>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左右反転</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人形の考察２</a:t>
            </a:r>
            <a:endParaRPr kumimoji="1" lang="ja-JP" altLang="en-US" dirty="0"/>
          </a:p>
        </p:txBody>
      </p:sp>
      <p:pic>
        <p:nvPicPr>
          <p:cNvPr id="26" name="図 25">
            <a:extLst>
              <a:ext uri="{FF2B5EF4-FFF2-40B4-BE49-F238E27FC236}">
                <a16:creationId xmlns:a16="http://schemas.microsoft.com/office/drawing/2014/main" id="{C52D4729-6F62-429B-B10D-763CCC52FA77}"/>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106867" y="510686"/>
            <a:ext cx="1008112" cy="1423354"/>
          </a:xfrm>
          <a:prstGeom prst="rect">
            <a:avLst/>
          </a:prstGeom>
        </p:spPr>
      </p:pic>
      <p:sp>
        <p:nvSpPr>
          <p:cNvPr id="30" name="コンテンツ プレースホルダー 95">
            <a:extLst>
              <a:ext uri="{FF2B5EF4-FFF2-40B4-BE49-F238E27FC236}">
                <a16:creationId xmlns:a16="http://schemas.microsoft.com/office/drawing/2014/main" id="{A6004E37-37B9-4034-A4F8-71F1CA25CCD4}"/>
              </a:ext>
            </a:extLst>
          </p:cNvPr>
          <p:cNvSpPr txBox="1">
            <a:spLocks/>
          </p:cNvSpPr>
          <p:nvPr/>
        </p:nvSpPr>
        <p:spPr>
          <a:xfrm>
            <a:off x="457200" y="1139149"/>
            <a:ext cx="3779088" cy="36933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ja-JP" altLang="en-US" sz="1800" dirty="0">
                <a:solidFill>
                  <a:prstClr val="black"/>
                </a:solidFill>
              </a:rPr>
              <a:t>　　　　人形の見え方</a:t>
            </a:r>
          </a:p>
        </p:txBody>
      </p:sp>
      <p:sp>
        <p:nvSpPr>
          <p:cNvPr id="34" name="Rectangle 1">
            <a:extLst>
              <a:ext uri="{FF2B5EF4-FFF2-40B4-BE49-F238E27FC236}">
                <a16:creationId xmlns:a16="http://schemas.microsoft.com/office/drawing/2014/main" id="{594CF530-4C21-4989-9447-FC17A6A94EA5}"/>
              </a:ext>
            </a:extLst>
          </p:cNvPr>
          <p:cNvSpPr>
            <a:spLocks noChangeArrowheads="1"/>
          </p:cNvSpPr>
          <p:nvPr/>
        </p:nvSpPr>
        <p:spPr bwMode="auto">
          <a:xfrm>
            <a:off x="251520" y="6272447"/>
            <a:ext cx="8064896" cy="507831"/>
          </a:xfrm>
          <a:prstGeom prst="rect">
            <a:avLst/>
          </a:prstGeom>
          <a:noFill/>
          <a:ln>
            <a:noFill/>
          </a:ln>
          <a:effectLst/>
        </p:spPr>
        <p:txBody>
          <a:bodyPr vert="horz" wrap="square" lIns="91440" tIns="45720" rIns="91440" bIns="45720" numCol="1" anchor="b"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kumimoji="1" lang="ja-JP" altLang="ja-JP" sz="900" b="0" i="0" u="none" strike="noStrike" cap="none" normalizeH="0" baseline="0" dirty="0">
                <a:ln>
                  <a:noFill/>
                </a:ln>
                <a:solidFill>
                  <a:srgbClr val="333333"/>
                </a:solidFill>
                <a:effectLst/>
                <a:latin typeface="+mn-ea"/>
                <a:ea typeface="+mn-ea"/>
                <a:cs typeface="メイリオ" pitchFamily="50" charset="-128"/>
              </a:rPr>
              <a:t>参考：</a:t>
            </a:r>
            <a:r>
              <a:rPr kumimoji="1" lang="ja-JP" altLang="ja-JP" sz="900" b="0" i="0" u="none" strike="noStrike" cap="none" normalizeH="0" baseline="0" dirty="0">
                <a:ln>
                  <a:noFill/>
                </a:ln>
                <a:solidFill>
                  <a:schemeClr val="bg1">
                    <a:lumMod val="50000"/>
                  </a:schemeClr>
                </a:solidFill>
                <a:effectLst/>
                <a:latin typeface="+mn-ea"/>
                <a:ea typeface="+mn-ea"/>
                <a:cs typeface="メイリオ" pitchFamily="50" charset="-128"/>
              </a:rPr>
              <a:t> </a:t>
            </a:r>
            <a:r>
              <a:rPr kumimoji="1" lang="en-US" altLang="ja-JP" sz="800" b="0" i="0" u="none" strike="noStrike" cap="none" normalizeH="0" baseline="0" dirty="0">
                <a:ln>
                  <a:noFill/>
                </a:ln>
                <a:solidFill>
                  <a:schemeClr val="bg1">
                    <a:lumMod val="50000"/>
                  </a:schemeClr>
                </a:solidFill>
                <a:effectLst/>
                <a:latin typeface="+mn-ea"/>
                <a:ea typeface="+mn-ea"/>
                <a:cs typeface="メイリオ" pitchFamily="50" charset="-128"/>
              </a:rPr>
              <a:t>(</a:t>
            </a:r>
            <a:r>
              <a:rPr kumimoji="1" lang="ja-JP" altLang="en-US" sz="800" b="0" i="0" u="none" strike="noStrike" cap="none" normalizeH="0" baseline="0" dirty="0">
                <a:ln>
                  <a:noFill/>
                </a:ln>
                <a:solidFill>
                  <a:schemeClr val="bg1">
                    <a:lumMod val="50000"/>
                  </a:schemeClr>
                </a:solidFill>
                <a:effectLst/>
                <a:latin typeface="+mn-ea"/>
                <a:ea typeface="+mn-ea"/>
                <a:cs typeface="メイリオ" pitchFamily="50" charset="-128"/>
              </a:rPr>
              <a:t>参照日</a:t>
            </a:r>
            <a:r>
              <a:rPr lang="en-US" altLang="ja-JP" sz="800" dirty="0">
                <a:solidFill>
                  <a:schemeClr val="bg1">
                    <a:lumMod val="50000"/>
                  </a:schemeClr>
                </a:solidFill>
                <a:latin typeface="+mn-ea"/>
                <a:ea typeface="+mn-ea"/>
              </a:rPr>
              <a:t>2020</a:t>
            </a:r>
            <a:r>
              <a:rPr lang="ja-JP" altLang="en-US" sz="800" dirty="0">
                <a:solidFill>
                  <a:schemeClr val="bg1">
                    <a:lumMod val="50000"/>
                  </a:schemeClr>
                </a:solidFill>
                <a:latin typeface="+mn-ea"/>
                <a:ea typeface="+mn-ea"/>
              </a:rPr>
              <a:t>年</a:t>
            </a:r>
            <a:r>
              <a:rPr lang="en-US" altLang="ja-JP" sz="800" dirty="0">
                <a:solidFill>
                  <a:schemeClr val="bg1">
                    <a:lumMod val="50000"/>
                  </a:schemeClr>
                </a:solidFill>
                <a:latin typeface="+mn-ea"/>
                <a:ea typeface="+mn-ea"/>
              </a:rPr>
              <a:t>02</a:t>
            </a:r>
            <a:r>
              <a:rPr lang="ja-JP" altLang="en-US" sz="800" dirty="0">
                <a:solidFill>
                  <a:schemeClr val="bg1">
                    <a:lumMod val="50000"/>
                  </a:schemeClr>
                </a:solidFill>
                <a:latin typeface="+mn-ea"/>
                <a:ea typeface="+mn-ea"/>
              </a:rPr>
              <a:t>月</a:t>
            </a:r>
            <a:r>
              <a:rPr lang="en-US" altLang="ja-JP" sz="800" dirty="0">
                <a:solidFill>
                  <a:schemeClr val="bg1">
                    <a:lumMod val="50000"/>
                  </a:schemeClr>
                </a:solidFill>
                <a:latin typeface="+mn-ea"/>
                <a:ea typeface="+mn-ea"/>
              </a:rPr>
              <a:t>06</a:t>
            </a:r>
            <a:r>
              <a:rPr lang="ja-JP" altLang="en-US" sz="800" dirty="0">
                <a:solidFill>
                  <a:schemeClr val="bg1">
                    <a:lumMod val="50000"/>
                  </a:schemeClr>
                </a:solidFill>
                <a:latin typeface="+mn-ea"/>
                <a:ea typeface="+mn-ea"/>
              </a:rPr>
              <a:t>日</a:t>
            </a:r>
            <a:r>
              <a:rPr lang="en-US" altLang="ja-JP" sz="800" dirty="0">
                <a:solidFill>
                  <a:schemeClr val="bg1">
                    <a:lumMod val="50000"/>
                  </a:schemeClr>
                </a:solidFill>
                <a:latin typeface="+mn-ea"/>
                <a:ea typeface="+mn-ea"/>
              </a:rPr>
              <a:t>)</a:t>
            </a:r>
            <a:br>
              <a:rPr kumimoji="1" lang="ja-JP" altLang="ja-JP" sz="900" b="0" i="0" u="none" strike="noStrike" cap="none" normalizeH="0" baseline="0" dirty="0">
                <a:ln>
                  <a:noFill/>
                </a:ln>
                <a:solidFill>
                  <a:schemeClr val="tx1"/>
                </a:solidFill>
                <a:effectLst/>
                <a:latin typeface="+mn-ea"/>
                <a:ea typeface="+mn-ea"/>
              </a:rPr>
            </a:br>
            <a:endParaRPr lang="en-US" altLang="ja-JP" sz="900" dirty="0">
              <a:solidFill>
                <a:srgbClr val="333333"/>
              </a:solidFill>
              <a:latin typeface="+mn-ea"/>
              <a:cs typeface="メイリオ" pitchFamily="50" charset="-128"/>
            </a:endParaRPr>
          </a:p>
          <a:p>
            <a:r>
              <a:rPr lang="ja-JP" altLang="en-US" sz="900" dirty="0">
                <a:solidFill>
                  <a:srgbClr val="333333"/>
                </a:solidFill>
                <a:latin typeface="+mn-ea"/>
              </a:rPr>
              <a:t>左利きの割合　</a:t>
            </a:r>
            <a:r>
              <a:rPr lang="en-US" altLang="ja-JP" sz="900" dirty="0">
                <a:solidFill>
                  <a:srgbClr val="333333"/>
                </a:solidFill>
                <a:latin typeface="+mn-ea"/>
                <a:hlinkClick r:id="rId19"/>
              </a:rPr>
              <a:t>Wikipedia – </a:t>
            </a:r>
            <a:r>
              <a:rPr lang="ja-JP" altLang="en-US" sz="900" dirty="0">
                <a:solidFill>
                  <a:srgbClr val="333333"/>
                </a:solidFill>
                <a:latin typeface="+mn-ea"/>
                <a:hlinkClick r:id="rId19"/>
              </a:rPr>
              <a:t>左利き</a:t>
            </a:r>
            <a:endParaRPr lang="en-US" altLang="ja-JP" sz="900" dirty="0">
              <a:solidFill>
                <a:srgbClr val="333333"/>
              </a:solidFill>
              <a:latin typeface="+mn-ea"/>
            </a:endParaRPr>
          </a:p>
        </p:txBody>
      </p:sp>
      <p:sp>
        <p:nvSpPr>
          <p:cNvPr id="54" name="鏡を床に　角丸四角形吹き出し 25">
            <a:extLst>
              <a:ext uri="{FF2B5EF4-FFF2-40B4-BE49-F238E27FC236}">
                <a16:creationId xmlns:a16="http://schemas.microsoft.com/office/drawing/2014/main" id="{B0B47602-E4BB-477D-B287-A7DCF0E0B5BB}"/>
              </a:ext>
            </a:extLst>
          </p:cNvPr>
          <p:cNvSpPr>
            <a:spLocks/>
          </p:cNvSpPr>
          <p:nvPr/>
        </p:nvSpPr>
        <p:spPr>
          <a:xfrm>
            <a:off x="3117120" y="5054588"/>
            <a:ext cx="3875198" cy="1151660"/>
          </a:xfrm>
          <a:prstGeom prst="wedgeRoundRectCallout">
            <a:avLst>
              <a:gd name="adj1" fmla="val -37680"/>
              <a:gd name="adj2" fmla="val -47364"/>
              <a:gd name="adj3" fmla="val 16667"/>
            </a:avLst>
          </a:prstGeom>
          <a:solidFill>
            <a:schemeClr val="accent6">
              <a:lumMod val="20000"/>
              <a:lumOff val="80000"/>
            </a:schemeClr>
          </a:solidFill>
          <a:ln w="12700">
            <a:noFill/>
          </a:ln>
          <a:effectLst>
            <a:innerShdw blurRad="139700">
              <a:srgbClr val="FF6600"/>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ct val="20000"/>
              </a:spcBef>
            </a:pPr>
            <a:r>
              <a:rPr lang="ja-JP" altLang="en-US" sz="2000" dirty="0">
                <a:solidFill>
                  <a:srgbClr val="EEECE1">
                    <a:lumMod val="10000"/>
                  </a:srgbClr>
                </a:solidFill>
              </a:rPr>
              <a:t>経験によって異なる解釈をする</a:t>
            </a:r>
            <a:endParaRPr lang="en-US" altLang="ja-JP" sz="2000" dirty="0">
              <a:solidFill>
                <a:srgbClr val="EEECE1">
                  <a:lumMod val="10000"/>
                </a:srgbClr>
              </a:solidFill>
            </a:endParaRPr>
          </a:p>
        </p:txBody>
      </p:sp>
      <p:sp>
        <p:nvSpPr>
          <p:cNvPr id="56" name="それらしい大きさ">
            <a:extLst>
              <a:ext uri="{FF2B5EF4-FFF2-40B4-BE49-F238E27FC236}">
                <a16:creationId xmlns:a16="http://schemas.microsoft.com/office/drawing/2014/main" id="{C2BC74D9-5B95-40E5-8176-D9DB0861A60F}"/>
              </a:ext>
            </a:extLst>
          </p:cNvPr>
          <p:cNvSpPr txBox="1"/>
          <p:nvPr/>
        </p:nvSpPr>
        <p:spPr>
          <a:xfrm>
            <a:off x="6911203" y="3223843"/>
            <a:ext cx="1210316" cy="651145"/>
          </a:xfrm>
          <a:prstGeom prst="wedgeEllipseCallout">
            <a:avLst>
              <a:gd name="adj1" fmla="val -52909"/>
              <a:gd name="adj2" fmla="val -54413"/>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武道だと</a:t>
            </a:r>
            <a:endParaRPr lang="en-US" altLang="ja-JP" dirty="0"/>
          </a:p>
          <a:p>
            <a:r>
              <a:rPr lang="ja-JP" altLang="en-US" dirty="0"/>
              <a:t>左右反転</a:t>
            </a:r>
            <a:endParaRPr lang="en-US" altLang="ja-JP" dirty="0"/>
          </a:p>
        </p:txBody>
      </p:sp>
      <p:sp>
        <p:nvSpPr>
          <p:cNvPr id="57" name="それらしい大きさ">
            <a:extLst>
              <a:ext uri="{FF2B5EF4-FFF2-40B4-BE49-F238E27FC236}">
                <a16:creationId xmlns:a16="http://schemas.microsoft.com/office/drawing/2014/main" id="{4244131D-4E9D-45E3-ACBE-758E3EBA5680}"/>
              </a:ext>
            </a:extLst>
          </p:cNvPr>
          <p:cNvSpPr txBox="1"/>
          <p:nvPr/>
        </p:nvSpPr>
        <p:spPr>
          <a:xfrm>
            <a:off x="2750030" y="3215819"/>
            <a:ext cx="1210316" cy="651145"/>
          </a:xfrm>
          <a:prstGeom prst="wedgeEllipseCallout">
            <a:avLst>
              <a:gd name="adj1" fmla="val 25003"/>
              <a:gd name="adj2" fmla="val -63190"/>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踊りだと</a:t>
            </a:r>
            <a:endParaRPr lang="en-US" altLang="ja-JP" dirty="0"/>
          </a:p>
          <a:p>
            <a:r>
              <a:rPr lang="ja-JP" altLang="en-US" dirty="0"/>
              <a:t>前後反転</a:t>
            </a:r>
            <a:endParaRPr lang="en-US" altLang="ja-JP" dirty="0"/>
          </a:p>
        </p:txBody>
      </p:sp>
      <p:sp>
        <p:nvSpPr>
          <p:cNvPr id="58" name="それらしい大きさ">
            <a:extLst>
              <a:ext uri="{FF2B5EF4-FFF2-40B4-BE49-F238E27FC236}">
                <a16:creationId xmlns:a16="http://schemas.microsoft.com/office/drawing/2014/main" id="{ACAF05BD-8D43-48FD-8F38-A805C9BF8E27}"/>
              </a:ext>
            </a:extLst>
          </p:cNvPr>
          <p:cNvSpPr txBox="1"/>
          <p:nvPr/>
        </p:nvSpPr>
        <p:spPr>
          <a:xfrm>
            <a:off x="3078697" y="5936539"/>
            <a:ext cx="4031873" cy="707886"/>
          </a:xfrm>
          <a:prstGeom prst="rect">
            <a:avLst/>
          </a:prstGeom>
          <a:noFill/>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体操、球技、武道、衣服、食器、</a:t>
            </a:r>
            <a:endParaRPr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endParaRPr>
          </a:p>
          <a:p>
            <a:r>
              <a:rPr lang="ja-JP" altLang="en-US"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握手、運転、自分の顔、</a:t>
            </a:r>
            <a:r>
              <a:rPr lang="en-US" altLang="ja-JP" sz="2000" dirty="0" err="1">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etc</a:t>
            </a:r>
            <a:r>
              <a:rPr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a:t>
            </a:r>
            <a:endParaRPr kumimoji="1" lang="en-US" altLang="ja-JP" sz="20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endParaRPr>
          </a:p>
        </p:txBody>
      </p:sp>
      <p:sp>
        <p:nvSpPr>
          <p:cNvPr id="60" name="フリーフォーム 40">
            <a:extLst>
              <a:ext uri="{FF2B5EF4-FFF2-40B4-BE49-F238E27FC236}">
                <a16:creationId xmlns:a16="http://schemas.microsoft.com/office/drawing/2014/main" id="{89B53AC8-0E86-40D9-BCD2-91781B35F713}"/>
              </a:ext>
            </a:extLst>
          </p:cNvPr>
          <p:cNvSpPr/>
          <p:nvPr/>
        </p:nvSpPr>
        <p:spPr>
          <a:xfrm>
            <a:off x="3326208" y="5805082"/>
            <a:ext cx="672154" cy="90677"/>
          </a:xfrm>
          <a:custGeom>
            <a:avLst/>
            <a:gdLst>
              <a:gd name="connsiteX0" fmla="*/ 0 w 3426057"/>
              <a:gd name="connsiteY0" fmla="*/ 461694 h 693238"/>
              <a:gd name="connsiteX1" fmla="*/ 451313 w 3426057"/>
              <a:gd name="connsiteY1" fmla="*/ 30003 h 693238"/>
              <a:gd name="connsiteX2" fmla="*/ 914400 w 3426057"/>
              <a:gd name="connsiteY2" fmla="*/ 693237 h 693238"/>
              <a:gd name="connsiteX3" fmla="*/ 1377487 w 3426057"/>
              <a:gd name="connsiteY3" fmla="*/ 37852 h 693238"/>
              <a:gd name="connsiteX4" fmla="*/ 1836649 w 3426057"/>
              <a:gd name="connsiteY4" fmla="*/ 689313 h 693238"/>
              <a:gd name="connsiteX5" fmla="*/ 2307585 w 3426057"/>
              <a:gd name="connsiteY5" fmla="*/ 33927 h 693238"/>
              <a:gd name="connsiteX6" fmla="*/ 2770671 w 3426057"/>
              <a:gd name="connsiteY6" fmla="*/ 677539 h 693238"/>
              <a:gd name="connsiteX7" fmla="*/ 3237683 w 3426057"/>
              <a:gd name="connsiteY7" fmla="*/ 26078 h 693238"/>
              <a:gd name="connsiteX8" fmla="*/ 3426057 w 3426057"/>
              <a:gd name="connsiteY8" fmla="*/ 190906 h 693238"/>
              <a:gd name="connsiteX0" fmla="*/ 0 w 3426057"/>
              <a:gd name="connsiteY0" fmla="*/ 435873 h 667417"/>
              <a:gd name="connsiteX1" fmla="*/ 451313 w 3426057"/>
              <a:gd name="connsiteY1" fmla="*/ 4182 h 667417"/>
              <a:gd name="connsiteX2" fmla="*/ 914400 w 3426057"/>
              <a:gd name="connsiteY2" fmla="*/ 667416 h 667417"/>
              <a:gd name="connsiteX3" fmla="*/ 1377487 w 3426057"/>
              <a:gd name="connsiteY3" fmla="*/ 12031 h 667417"/>
              <a:gd name="connsiteX4" fmla="*/ 1836649 w 3426057"/>
              <a:gd name="connsiteY4" fmla="*/ 663492 h 667417"/>
              <a:gd name="connsiteX5" fmla="*/ 2307585 w 3426057"/>
              <a:gd name="connsiteY5" fmla="*/ 8106 h 667417"/>
              <a:gd name="connsiteX6" fmla="*/ 2770671 w 3426057"/>
              <a:gd name="connsiteY6" fmla="*/ 651718 h 667417"/>
              <a:gd name="connsiteX7" fmla="*/ 3241608 w 3426057"/>
              <a:gd name="connsiteY7" fmla="*/ 278893 h 667417"/>
              <a:gd name="connsiteX8" fmla="*/ 3426057 w 3426057"/>
              <a:gd name="connsiteY8" fmla="*/ 165085 h 667417"/>
              <a:gd name="connsiteX0" fmla="*/ 0 w 3508471"/>
              <a:gd name="connsiteY0" fmla="*/ 435873 h 667417"/>
              <a:gd name="connsiteX1" fmla="*/ 451313 w 3508471"/>
              <a:gd name="connsiteY1" fmla="*/ 4182 h 667417"/>
              <a:gd name="connsiteX2" fmla="*/ 914400 w 3508471"/>
              <a:gd name="connsiteY2" fmla="*/ 667416 h 667417"/>
              <a:gd name="connsiteX3" fmla="*/ 1377487 w 3508471"/>
              <a:gd name="connsiteY3" fmla="*/ 12031 h 667417"/>
              <a:gd name="connsiteX4" fmla="*/ 1836649 w 3508471"/>
              <a:gd name="connsiteY4" fmla="*/ 663492 h 667417"/>
              <a:gd name="connsiteX5" fmla="*/ 2307585 w 3508471"/>
              <a:gd name="connsiteY5" fmla="*/ 8106 h 667417"/>
              <a:gd name="connsiteX6" fmla="*/ 2770671 w 3508471"/>
              <a:gd name="connsiteY6" fmla="*/ 651718 h 667417"/>
              <a:gd name="connsiteX7" fmla="*/ 3241608 w 3508471"/>
              <a:gd name="connsiteY7" fmla="*/ 278893 h 667417"/>
              <a:gd name="connsiteX8" fmla="*/ 3508471 w 3508471"/>
              <a:gd name="connsiteY8" fmla="*/ 294593 h 667417"/>
              <a:gd name="connsiteX0" fmla="*/ 0 w 3508471"/>
              <a:gd name="connsiteY0" fmla="*/ 435873 h 667417"/>
              <a:gd name="connsiteX1" fmla="*/ 451313 w 3508471"/>
              <a:gd name="connsiteY1" fmla="*/ 4182 h 667417"/>
              <a:gd name="connsiteX2" fmla="*/ 914400 w 3508471"/>
              <a:gd name="connsiteY2" fmla="*/ 667416 h 667417"/>
              <a:gd name="connsiteX3" fmla="*/ 1377487 w 3508471"/>
              <a:gd name="connsiteY3" fmla="*/ 12031 h 667417"/>
              <a:gd name="connsiteX4" fmla="*/ 1836649 w 3508471"/>
              <a:gd name="connsiteY4" fmla="*/ 663492 h 667417"/>
              <a:gd name="connsiteX5" fmla="*/ 2307585 w 3508471"/>
              <a:gd name="connsiteY5" fmla="*/ 8106 h 667417"/>
              <a:gd name="connsiteX6" fmla="*/ 2770671 w 3508471"/>
              <a:gd name="connsiteY6" fmla="*/ 651718 h 667417"/>
              <a:gd name="connsiteX7" fmla="*/ 3241608 w 3508471"/>
              <a:gd name="connsiteY7" fmla="*/ 278893 h 667417"/>
              <a:gd name="connsiteX8" fmla="*/ 3508471 w 3508471"/>
              <a:gd name="connsiteY8" fmla="*/ 294593 h 667417"/>
              <a:gd name="connsiteX0" fmla="*/ 0 w 3496697"/>
              <a:gd name="connsiteY0" fmla="*/ 435873 h 667417"/>
              <a:gd name="connsiteX1" fmla="*/ 451313 w 3496697"/>
              <a:gd name="connsiteY1" fmla="*/ 4182 h 667417"/>
              <a:gd name="connsiteX2" fmla="*/ 914400 w 3496697"/>
              <a:gd name="connsiteY2" fmla="*/ 667416 h 667417"/>
              <a:gd name="connsiteX3" fmla="*/ 1377487 w 3496697"/>
              <a:gd name="connsiteY3" fmla="*/ 12031 h 667417"/>
              <a:gd name="connsiteX4" fmla="*/ 1836649 w 3496697"/>
              <a:gd name="connsiteY4" fmla="*/ 663492 h 667417"/>
              <a:gd name="connsiteX5" fmla="*/ 2307585 w 3496697"/>
              <a:gd name="connsiteY5" fmla="*/ 8106 h 667417"/>
              <a:gd name="connsiteX6" fmla="*/ 2770671 w 3496697"/>
              <a:gd name="connsiteY6" fmla="*/ 651718 h 667417"/>
              <a:gd name="connsiteX7" fmla="*/ 3241608 w 3496697"/>
              <a:gd name="connsiteY7" fmla="*/ 278893 h 667417"/>
              <a:gd name="connsiteX8" fmla="*/ 3496697 w 3496697"/>
              <a:gd name="connsiteY8" fmla="*/ 137614 h 667417"/>
              <a:gd name="connsiteX0" fmla="*/ 0 w 3496697"/>
              <a:gd name="connsiteY0" fmla="*/ 435873 h 667417"/>
              <a:gd name="connsiteX1" fmla="*/ 451313 w 3496697"/>
              <a:gd name="connsiteY1" fmla="*/ 4182 h 667417"/>
              <a:gd name="connsiteX2" fmla="*/ 914400 w 3496697"/>
              <a:gd name="connsiteY2" fmla="*/ 667416 h 667417"/>
              <a:gd name="connsiteX3" fmla="*/ 1377487 w 3496697"/>
              <a:gd name="connsiteY3" fmla="*/ 12031 h 667417"/>
              <a:gd name="connsiteX4" fmla="*/ 1836649 w 3496697"/>
              <a:gd name="connsiteY4" fmla="*/ 663492 h 667417"/>
              <a:gd name="connsiteX5" fmla="*/ 2307585 w 3496697"/>
              <a:gd name="connsiteY5" fmla="*/ 8106 h 667417"/>
              <a:gd name="connsiteX6" fmla="*/ 2770671 w 3496697"/>
              <a:gd name="connsiteY6" fmla="*/ 651718 h 667417"/>
              <a:gd name="connsiteX7" fmla="*/ 3241608 w 3496697"/>
              <a:gd name="connsiteY7" fmla="*/ 278893 h 667417"/>
              <a:gd name="connsiteX8" fmla="*/ 3496697 w 3496697"/>
              <a:gd name="connsiteY8" fmla="*/ 137614 h 667417"/>
              <a:gd name="connsiteX0" fmla="*/ 0 w 3496697"/>
              <a:gd name="connsiteY0" fmla="*/ 435873 h 667417"/>
              <a:gd name="connsiteX1" fmla="*/ 451313 w 3496697"/>
              <a:gd name="connsiteY1" fmla="*/ 4182 h 667417"/>
              <a:gd name="connsiteX2" fmla="*/ 914400 w 3496697"/>
              <a:gd name="connsiteY2" fmla="*/ 667416 h 667417"/>
              <a:gd name="connsiteX3" fmla="*/ 1377487 w 3496697"/>
              <a:gd name="connsiteY3" fmla="*/ 12031 h 667417"/>
              <a:gd name="connsiteX4" fmla="*/ 1836649 w 3496697"/>
              <a:gd name="connsiteY4" fmla="*/ 663492 h 667417"/>
              <a:gd name="connsiteX5" fmla="*/ 2307585 w 3496697"/>
              <a:gd name="connsiteY5" fmla="*/ 8106 h 667417"/>
              <a:gd name="connsiteX6" fmla="*/ 2770671 w 3496697"/>
              <a:gd name="connsiteY6" fmla="*/ 651718 h 667417"/>
              <a:gd name="connsiteX7" fmla="*/ 3241608 w 3496697"/>
              <a:gd name="connsiteY7" fmla="*/ 278893 h 667417"/>
              <a:gd name="connsiteX8" fmla="*/ 3496697 w 3496697"/>
              <a:gd name="connsiteY8" fmla="*/ 137614 h 667417"/>
              <a:gd name="connsiteX0" fmla="*/ 0 w 3496697"/>
              <a:gd name="connsiteY0" fmla="*/ 435873 h 667417"/>
              <a:gd name="connsiteX1" fmla="*/ 451313 w 3496697"/>
              <a:gd name="connsiteY1" fmla="*/ 4182 h 667417"/>
              <a:gd name="connsiteX2" fmla="*/ 914400 w 3496697"/>
              <a:gd name="connsiteY2" fmla="*/ 667416 h 667417"/>
              <a:gd name="connsiteX3" fmla="*/ 1377487 w 3496697"/>
              <a:gd name="connsiteY3" fmla="*/ 12031 h 667417"/>
              <a:gd name="connsiteX4" fmla="*/ 1836649 w 3496697"/>
              <a:gd name="connsiteY4" fmla="*/ 663492 h 667417"/>
              <a:gd name="connsiteX5" fmla="*/ 2307585 w 3496697"/>
              <a:gd name="connsiteY5" fmla="*/ 8106 h 667417"/>
              <a:gd name="connsiteX6" fmla="*/ 2770671 w 3496697"/>
              <a:gd name="connsiteY6" fmla="*/ 651718 h 667417"/>
              <a:gd name="connsiteX7" fmla="*/ 3241608 w 3496697"/>
              <a:gd name="connsiteY7" fmla="*/ 278893 h 667417"/>
              <a:gd name="connsiteX8" fmla="*/ 3496697 w 3496697"/>
              <a:gd name="connsiteY8" fmla="*/ 137614 h 667417"/>
              <a:gd name="connsiteX0" fmla="*/ 0 w 3520244"/>
              <a:gd name="connsiteY0" fmla="*/ 435873 h 667417"/>
              <a:gd name="connsiteX1" fmla="*/ 451313 w 3520244"/>
              <a:gd name="connsiteY1" fmla="*/ 4182 h 667417"/>
              <a:gd name="connsiteX2" fmla="*/ 914400 w 3520244"/>
              <a:gd name="connsiteY2" fmla="*/ 667416 h 667417"/>
              <a:gd name="connsiteX3" fmla="*/ 1377487 w 3520244"/>
              <a:gd name="connsiteY3" fmla="*/ 12031 h 667417"/>
              <a:gd name="connsiteX4" fmla="*/ 1836649 w 3520244"/>
              <a:gd name="connsiteY4" fmla="*/ 663492 h 667417"/>
              <a:gd name="connsiteX5" fmla="*/ 2307585 w 3520244"/>
              <a:gd name="connsiteY5" fmla="*/ 8106 h 667417"/>
              <a:gd name="connsiteX6" fmla="*/ 2770671 w 3520244"/>
              <a:gd name="connsiteY6" fmla="*/ 651718 h 667417"/>
              <a:gd name="connsiteX7" fmla="*/ 3241608 w 3520244"/>
              <a:gd name="connsiteY7" fmla="*/ 278893 h 667417"/>
              <a:gd name="connsiteX8" fmla="*/ 3520244 w 3520244"/>
              <a:gd name="connsiteY8" fmla="*/ 212179 h 667417"/>
              <a:gd name="connsiteX0" fmla="*/ 0 w 3520244"/>
              <a:gd name="connsiteY0" fmla="*/ 435873 h 667417"/>
              <a:gd name="connsiteX1" fmla="*/ 451313 w 3520244"/>
              <a:gd name="connsiteY1" fmla="*/ 4182 h 667417"/>
              <a:gd name="connsiteX2" fmla="*/ 914400 w 3520244"/>
              <a:gd name="connsiteY2" fmla="*/ 667416 h 667417"/>
              <a:gd name="connsiteX3" fmla="*/ 1377487 w 3520244"/>
              <a:gd name="connsiteY3" fmla="*/ 12031 h 667417"/>
              <a:gd name="connsiteX4" fmla="*/ 1836649 w 3520244"/>
              <a:gd name="connsiteY4" fmla="*/ 663492 h 667417"/>
              <a:gd name="connsiteX5" fmla="*/ 2307585 w 3520244"/>
              <a:gd name="connsiteY5" fmla="*/ 8106 h 667417"/>
              <a:gd name="connsiteX6" fmla="*/ 2770671 w 3520244"/>
              <a:gd name="connsiteY6" fmla="*/ 651718 h 667417"/>
              <a:gd name="connsiteX7" fmla="*/ 3241608 w 3520244"/>
              <a:gd name="connsiteY7" fmla="*/ 278893 h 667417"/>
              <a:gd name="connsiteX8" fmla="*/ 3520244 w 3520244"/>
              <a:gd name="connsiteY8" fmla="*/ 212179 h 667417"/>
              <a:gd name="connsiteX0" fmla="*/ 0 w 3520244"/>
              <a:gd name="connsiteY0" fmla="*/ 435873 h 667417"/>
              <a:gd name="connsiteX1" fmla="*/ 451313 w 3520244"/>
              <a:gd name="connsiteY1" fmla="*/ 4182 h 667417"/>
              <a:gd name="connsiteX2" fmla="*/ 914400 w 3520244"/>
              <a:gd name="connsiteY2" fmla="*/ 667416 h 667417"/>
              <a:gd name="connsiteX3" fmla="*/ 1377487 w 3520244"/>
              <a:gd name="connsiteY3" fmla="*/ 12031 h 667417"/>
              <a:gd name="connsiteX4" fmla="*/ 1836649 w 3520244"/>
              <a:gd name="connsiteY4" fmla="*/ 663492 h 667417"/>
              <a:gd name="connsiteX5" fmla="*/ 2307585 w 3520244"/>
              <a:gd name="connsiteY5" fmla="*/ 8106 h 667417"/>
              <a:gd name="connsiteX6" fmla="*/ 2770671 w 3520244"/>
              <a:gd name="connsiteY6" fmla="*/ 651718 h 667417"/>
              <a:gd name="connsiteX7" fmla="*/ 3084629 w 3520244"/>
              <a:gd name="connsiteY7" fmla="*/ 294591 h 667417"/>
              <a:gd name="connsiteX8" fmla="*/ 3520244 w 3520244"/>
              <a:gd name="connsiteY8" fmla="*/ 212179 h 667417"/>
              <a:gd name="connsiteX0" fmla="*/ 0 w 3316172"/>
              <a:gd name="connsiteY0" fmla="*/ 435873 h 667417"/>
              <a:gd name="connsiteX1" fmla="*/ 451313 w 3316172"/>
              <a:gd name="connsiteY1" fmla="*/ 4182 h 667417"/>
              <a:gd name="connsiteX2" fmla="*/ 914400 w 3316172"/>
              <a:gd name="connsiteY2" fmla="*/ 667416 h 667417"/>
              <a:gd name="connsiteX3" fmla="*/ 1377487 w 3316172"/>
              <a:gd name="connsiteY3" fmla="*/ 12031 h 667417"/>
              <a:gd name="connsiteX4" fmla="*/ 1836649 w 3316172"/>
              <a:gd name="connsiteY4" fmla="*/ 663492 h 667417"/>
              <a:gd name="connsiteX5" fmla="*/ 2307585 w 3316172"/>
              <a:gd name="connsiteY5" fmla="*/ 8106 h 667417"/>
              <a:gd name="connsiteX6" fmla="*/ 2770671 w 3316172"/>
              <a:gd name="connsiteY6" fmla="*/ 651718 h 667417"/>
              <a:gd name="connsiteX7" fmla="*/ 3084629 w 3316172"/>
              <a:gd name="connsiteY7" fmla="*/ 294591 h 667417"/>
              <a:gd name="connsiteX8" fmla="*/ 3316172 w 3316172"/>
              <a:gd name="connsiteY8" fmla="*/ 220027 h 667417"/>
              <a:gd name="connsiteX0" fmla="*/ -1 w 2864858"/>
              <a:gd name="connsiteY0" fmla="*/ 3 h 663238"/>
              <a:gd name="connsiteX1" fmla="*/ 463086 w 2864858"/>
              <a:gd name="connsiteY1" fmla="*/ 663237 h 663238"/>
              <a:gd name="connsiteX2" fmla="*/ 926173 w 2864858"/>
              <a:gd name="connsiteY2" fmla="*/ 7852 h 663238"/>
              <a:gd name="connsiteX3" fmla="*/ 1385335 w 2864858"/>
              <a:gd name="connsiteY3" fmla="*/ 659313 h 663238"/>
              <a:gd name="connsiteX4" fmla="*/ 1856271 w 2864858"/>
              <a:gd name="connsiteY4" fmla="*/ 3927 h 663238"/>
              <a:gd name="connsiteX5" fmla="*/ 2319357 w 2864858"/>
              <a:gd name="connsiteY5" fmla="*/ 647539 h 663238"/>
              <a:gd name="connsiteX6" fmla="*/ 2633315 w 2864858"/>
              <a:gd name="connsiteY6" fmla="*/ 290412 h 663238"/>
              <a:gd name="connsiteX7" fmla="*/ 2864858 w 2864858"/>
              <a:gd name="connsiteY7" fmla="*/ 215848 h 663238"/>
              <a:gd name="connsiteX0" fmla="*/ 0 w 2401772"/>
              <a:gd name="connsiteY0" fmla="*/ 659313 h 659314"/>
              <a:gd name="connsiteX1" fmla="*/ 463087 w 2401772"/>
              <a:gd name="connsiteY1" fmla="*/ 3928 h 659314"/>
              <a:gd name="connsiteX2" fmla="*/ 922249 w 2401772"/>
              <a:gd name="connsiteY2" fmla="*/ 655389 h 659314"/>
              <a:gd name="connsiteX3" fmla="*/ 1393185 w 2401772"/>
              <a:gd name="connsiteY3" fmla="*/ 3 h 659314"/>
              <a:gd name="connsiteX4" fmla="*/ 1856271 w 2401772"/>
              <a:gd name="connsiteY4" fmla="*/ 643615 h 659314"/>
              <a:gd name="connsiteX5" fmla="*/ 2170229 w 2401772"/>
              <a:gd name="connsiteY5" fmla="*/ 286488 h 659314"/>
              <a:gd name="connsiteX6" fmla="*/ 2401772 w 2401772"/>
              <a:gd name="connsiteY6" fmla="*/ 211924 h 659314"/>
              <a:gd name="connsiteX0" fmla="*/ 0 w 2342722"/>
              <a:gd name="connsiteY0" fmla="*/ 420212 h 655390"/>
              <a:gd name="connsiteX1" fmla="*/ 404037 w 2342722"/>
              <a:gd name="connsiteY1" fmla="*/ 3928 h 655390"/>
              <a:gd name="connsiteX2" fmla="*/ 863199 w 2342722"/>
              <a:gd name="connsiteY2" fmla="*/ 655389 h 655390"/>
              <a:gd name="connsiteX3" fmla="*/ 1334135 w 2342722"/>
              <a:gd name="connsiteY3" fmla="*/ 3 h 655390"/>
              <a:gd name="connsiteX4" fmla="*/ 1797221 w 2342722"/>
              <a:gd name="connsiteY4" fmla="*/ 643615 h 655390"/>
              <a:gd name="connsiteX5" fmla="*/ 2111179 w 2342722"/>
              <a:gd name="connsiteY5" fmla="*/ 286488 h 655390"/>
              <a:gd name="connsiteX6" fmla="*/ 2342722 w 2342722"/>
              <a:gd name="connsiteY6" fmla="*/ 211924 h 655390"/>
              <a:gd name="connsiteX0" fmla="*/ 0 w 2342722"/>
              <a:gd name="connsiteY0" fmla="*/ 420212 h 655390"/>
              <a:gd name="connsiteX1" fmla="*/ 404037 w 2342722"/>
              <a:gd name="connsiteY1" fmla="*/ 3928 h 655390"/>
              <a:gd name="connsiteX2" fmla="*/ 863199 w 2342722"/>
              <a:gd name="connsiteY2" fmla="*/ 655389 h 655390"/>
              <a:gd name="connsiteX3" fmla="*/ 1334135 w 2342722"/>
              <a:gd name="connsiteY3" fmla="*/ 3 h 655390"/>
              <a:gd name="connsiteX4" fmla="*/ 1797221 w 2342722"/>
              <a:gd name="connsiteY4" fmla="*/ 643615 h 655390"/>
              <a:gd name="connsiteX5" fmla="*/ 2111179 w 2342722"/>
              <a:gd name="connsiteY5" fmla="*/ 286488 h 655390"/>
              <a:gd name="connsiteX6" fmla="*/ 2342722 w 2342722"/>
              <a:gd name="connsiteY6" fmla="*/ 211924 h 655390"/>
              <a:gd name="connsiteX0" fmla="*/ 0 w 2111179"/>
              <a:gd name="connsiteY0" fmla="*/ 420212 h 655390"/>
              <a:gd name="connsiteX1" fmla="*/ 404037 w 2111179"/>
              <a:gd name="connsiteY1" fmla="*/ 3928 h 655390"/>
              <a:gd name="connsiteX2" fmla="*/ 863199 w 2111179"/>
              <a:gd name="connsiteY2" fmla="*/ 655389 h 655390"/>
              <a:gd name="connsiteX3" fmla="*/ 1334135 w 2111179"/>
              <a:gd name="connsiteY3" fmla="*/ 3 h 655390"/>
              <a:gd name="connsiteX4" fmla="*/ 1797221 w 2111179"/>
              <a:gd name="connsiteY4" fmla="*/ 643615 h 655390"/>
              <a:gd name="connsiteX5" fmla="*/ 2111179 w 2111179"/>
              <a:gd name="connsiteY5" fmla="*/ 286488 h 655390"/>
              <a:gd name="connsiteX0" fmla="*/ 0 w 2246149"/>
              <a:gd name="connsiteY0" fmla="*/ 420212 h 655390"/>
              <a:gd name="connsiteX1" fmla="*/ 404037 w 2246149"/>
              <a:gd name="connsiteY1" fmla="*/ 3928 h 655390"/>
              <a:gd name="connsiteX2" fmla="*/ 863199 w 2246149"/>
              <a:gd name="connsiteY2" fmla="*/ 655389 h 655390"/>
              <a:gd name="connsiteX3" fmla="*/ 1334135 w 2246149"/>
              <a:gd name="connsiteY3" fmla="*/ 3 h 655390"/>
              <a:gd name="connsiteX4" fmla="*/ 1797221 w 2246149"/>
              <a:gd name="connsiteY4" fmla="*/ 643615 h 655390"/>
              <a:gd name="connsiteX5" fmla="*/ 2246149 w 2246149"/>
              <a:gd name="connsiteY5" fmla="*/ 10605 h 655390"/>
              <a:gd name="connsiteX0" fmla="*/ 0 w 2246149"/>
              <a:gd name="connsiteY0" fmla="*/ 420212 h 655390"/>
              <a:gd name="connsiteX1" fmla="*/ 404037 w 2246149"/>
              <a:gd name="connsiteY1" fmla="*/ 3928 h 655390"/>
              <a:gd name="connsiteX2" fmla="*/ 863199 w 2246149"/>
              <a:gd name="connsiteY2" fmla="*/ 655389 h 655390"/>
              <a:gd name="connsiteX3" fmla="*/ 1334135 w 2246149"/>
              <a:gd name="connsiteY3" fmla="*/ 3 h 655390"/>
              <a:gd name="connsiteX4" fmla="*/ 1797221 w 2246149"/>
              <a:gd name="connsiteY4" fmla="*/ 643615 h 655390"/>
              <a:gd name="connsiteX5" fmla="*/ 2246149 w 2246149"/>
              <a:gd name="connsiteY5" fmla="*/ 10605 h 655390"/>
              <a:gd name="connsiteX0" fmla="*/ 0 w 2237714"/>
              <a:gd name="connsiteY0" fmla="*/ 420212 h 655390"/>
              <a:gd name="connsiteX1" fmla="*/ 404037 w 2237714"/>
              <a:gd name="connsiteY1" fmla="*/ 3928 h 655390"/>
              <a:gd name="connsiteX2" fmla="*/ 863199 w 2237714"/>
              <a:gd name="connsiteY2" fmla="*/ 655389 h 655390"/>
              <a:gd name="connsiteX3" fmla="*/ 1334135 w 2237714"/>
              <a:gd name="connsiteY3" fmla="*/ 3 h 655390"/>
              <a:gd name="connsiteX4" fmla="*/ 1797221 w 2237714"/>
              <a:gd name="connsiteY4" fmla="*/ 643615 h 655390"/>
              <a:gd name="connsiteX5" fmla="*/ 2237714 w 2237714"/>
              <a:gd name="connsiteY5" fmla="*/ 176136 h 655390"/>
              <a:gd name="connsiteX0" fmla="*/ 0 w 2237714"/>
              <a:gd name="connsiteY0" fmla="*/ 464787 h 699965"/>
              <a:gd name="connsiteX1" fmla="*/ 404037 w 2237714"/>
              <a:gd name="connsiteY1" fmla="*/ 48503 h 699965"/>
              <a:gd name="connsiteX2" fmla="*/ 863199 w 2237714"/>
              <a:gd name="connsiteY2" fmla="*/ 699964 h 699965"/>
              <a:gd name="connsiteX3" fmla="*/ 1334135 w 2237714"/>
              <a:gd name="connsiteY3" fmla="*/ 44578 h 699965"/>
              <a:gd name="connsiteX4" fmla="*/ 1797221 w 2237714"/>
              <a:gd name="connsiteY4" fmla="*/ 688190 h 699965"/>
              <a:gd name="connsiteX5" fmla="*/ 2237714 w 2237714"/>
              <a:gd name="connsiteY5" fmla="*/ 0 h 699965"/>
              <a:gd name="connsiteX0" fmla="*/ 0 w 2237714"/>
              <a:gd name="connsiteY0" fmla="*/ 464787 h 699965"/>
              <a:gd name="connsiteX1" fmla="*/ 404037 w 2237714"/>
              <a:gd name="connsiteY1" fmla="*/ 48503 h 699965"/>
              <a:gd name="connsiteX2" fmla="*/ 863199 w 2237714"/>
              <a:gd name="connsiteY2" fmla="*/ 699964 h 699965"/>
              <a:gd name="connsiteX3" fmla="*/ 1334135 w 2237714"/>
              <a:gd name="connsiteY3" fmla="*/ 44578 h 699965"/>
              <a:gd name="connsiteX4" fmla="*/ 1797221 w 2237714"/>
              <a:gd name="connsiteY4" fmla="*/ 688190 h 699965"/>
              <a:gd name="connsiteX5" fmla="*/ 2237714 w 2237714"/>
              <a:gd name="connsiteY5" fmla="*/ 0 h 699965"/>
              <a:gd name="connsiteX0" fmla="*/ 0 w 2237714"/>
              <a:gd name="connsiteY0" fmla="*/ 464787 h 699965"/>
              <a:gd name="connsiteX1" fmla="*/ 404037 w 2237714"/>
              <a:gd name="connsiteY1" fmla="*/ 48503 h 699965"/>
              <a:gd name="connsiteX2" fmla="*/ 863199 w 2237714"/>
              <a:gd name="connsiteY2" fmla="*/ 699964 h 699965"/>
              <a:gd name="connsiteX3" fmla="*/ 1334135 w 2237714"/>
              <a:gd name="connsiteY3" fmla="*/ 44578 h 699965"/>
              <a:gd name="connsiteX4" fmla="*/ 1797221 w 2237714"/>
              <a:gd name="connsiteY4" fmla="*/ 688190 h 699965"/>
              <a:gd name="connsiteX5" fmla="*/ 2237714 w 2237714"/>
              <a:gd name="connsiteY5" fmla="*/ 0 h 699965"/>
              <a:gd name="connsiteX0" fmla="*/ 0 w 2381123"/>
              <a:gd name="connsiteY0" fmla="*/ 464787 h 699965"/>
              <a:gd name="connsiteX1" fmla="*/ 404037 w 2381123"/>
              <a:gd name="connsiteY1" fmla="*/ 48503 h 699965"/>
              <a:gd name="connsiteX2" fmla="*/ 863199 w 2381123"/>
              <a:gd name="connsiteY2" fmla="*/ 699964 h 699965"/>
              <a:gd name="connsiteX3" fmla="*/ 1334135 w 2381123"/>
              <a:gd name="connsiteY3" fmla="*/ 44578 h 699965"/>
              <a:gd name="connsiteX4" fmla="*/ 1797221 w 2381123"/>
              <a:gd name="connsiteY4" fmla="*/ 688190 h 699965"/>
              <a:gd name="connsiteX5" fmla="*/ 2381123 w 2381123"/>
              <a:gd name="connsiteY5" fmla="*/ 0 h 699965"/>
              <a:gd name="connsiteX0" fmla="*/ 0 w 2381123"/>
              <a:gd name="connsiteY0" fmla="*/ 464787 h 699965"/>
              <a:gd name="connsiteX1" fmla="*/ 404037 w 2381123"/>
              <a:gd name="connsiteY1" fmla="*/ 48503 h 699965"/>
              <a:gd name="connsiteX2" fmla="*/ 863199 w 2381123"/>
              <a:gd name="connsiteY2" fmla="*/ 699964 h 699965"/>
              <a:gd name="connsiteX3" fmla="*/ 1334135 w 2381123"/>
              <a:gd name="connsiteY3" fmla="*/ 44578 h 699965"/>
              <a:gd name="connsiteX4" fmla="*/ 1797221 w 2381123"/>
              <a:gd name="connsiteY4" fmla="*/ 688190 h 699965"/>
              <a:gd name="connsiteX5" fmla="*/ 2381123 w 2381123"/>
              <a:gd name="connsiteY5" fmla="*/ 0 h 699965"/>
              <a:gd name="connsiteX0" fmla="*/ 0 w 2381123"/>
              <a:gd name="connsiteY0" fmla="*/ 465204 h 700382"/>
              <a:gd name="connsiteX1" fmla="*/ 404037 w 2381123"/>
              <a:gd name="connsiteY1" fmla="*/ 48920 h 700382"/>
              <a:gd name="connsiteX2" fmla="*/ 863199 w 2381123"/>
              <a:gd name="connsiteY2" fmla="*/ 700381 h 700382"/>
              <a:gd name="connsiteX3" fmla="*/ 1334135 w 2381123"/>
              <a:gd name="connsiteY3" fmla="*/ 44995 h 700382"/>
              <a:gd name="connsiteX4" fmla="*/ 1797221 w 2381123"/>
              <a:gd name="connsiteY4" fmla="*/ 688607 h 700382"/>
              <a:gd name="connsiteX5" fmla="*/ 2381123 w 2381123"/>
              <a:gd name="connsiteY5" fmla="*/ 417 h 70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1123" h="700382">
                <a:moveTo>
                  <a:pt x="0" y="465204"/>
                </a:moveTo>
                <a:cubicBezTo>
                  <a:pt x="179670" y="153837"/>
                  <a:pt x="260171" y="9724"/>
                  <a:pt x="404037" y="48920"/>
                </a:cubicBezTo>
                <a:cubicBezTo>
                  <a:pt x="547903" y="88116"/>
                  <a:pt x="708183" y="701035"/>
                  <a:pt x="863199" y="700381"/>
                </a:cubicBezTo>
                <a:cubicBezTo>
                  <a:pt x="1018215" y="699727"/>
                  <a:pt x="1178465" y="46957"/>
                  <a:pt x="1334135" y="44995"/>
                </a:cubicBezTo>
                <a:cubicBezTo>
                  <a:pt x="1489805" y="43033"/>
                  <a:pt x="1622723" y="696037"/>
                  <a:pt x="1797221" y="688607"/>
                </a:cubicBezTo>
                <a:cubicBezTo>
                  <a:pt x="1971719" y="681177"/>
                  <a:pt x="2070883" y="-19603"/>
                  <a:pt x="2381123" y="41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303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7"/>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56"/>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60"/>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500"/>
                                  </p:stCondLst>
                                  <p:childTnLst>
                                    <p:set>
                                      <p:cBhvr>
                                        <p:cTn id="15"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p:bldP spid="6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C30FBC3C-86F4-4182-AD6A-BCB08E8B7818}"/>
              </a:ext>
            </a:extLst>
          </p:cNvPr>
          <p:cNvGrpSpPr/>
          <p:nvPr/>
        </p:nvGrpSpPr>
        <p:grpSpPr>
          <a:xfrm>
            <a:off x="251520" y="3790677"/>
            <a:ext cx="4464901" cy="2402178"/>
            <a:chOff x="251520" y="3790677"/>
            <a:chExt cx="4464901" cy="2402178"/>
          </a:xfrm>
        </p:grpSpPr>
        <p:pic>
          <p:nvPicPr>
            <p:cNvPr id="13" name="図 12">
              <a:extLst>
                <a:ext uri="{FF2B5EF4-FFF2-40B4-BE49-F238E27FC236}">
                  <a16:creationId xmlns:a16="http://schemas.microsoft.com/office/drawing/2014/main" id="{545217D1-D9D8-48C1-B118-6D6B5322DC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1520" y="4928568"/>
              <a:ext cx="3310379" cy="1264287"/>
            </a:xfrm>
            <a:prstGeom prst="rect">
              <a:avLst/>
            </a:prstGeom>
          </p:spPr>
        </p:pic>
        <p:sp>
          <p:nvSpPr>
            <p:cNvPr id="89" name="それらしい大きさ">
              <a:extLst>
                <a:ext uri="{FF2B5EF4-FFF2-40B4-BE49-F238E27FC236}">
                  <a16:creationId xmlns:a16="http://schemas.microsoft.com/office/drawing/2014/main" id="{62DD50A4-C933-419C-B5F0-E7F4526007F9}"/>
                </a:ext>
              </a:extLst>
            </p:cNvPr>
            <p:cNvSpPr txBox="1"/>
            <p:nvPr/>
          </p:nvSpPr>
          <p:spPr>
            <a:xfrm>
              <a:off x="2554340" y="3790677"/>
              <a:ext cx="2162081" cy="832109"/>
            </a:xfrm>
            <a:prstGeom prst="wedgeEllipseCallout">
              <a:avLst>
                <a:gd name="adj1" fmla="val -30910"/>
                <a:gd name="adj2" fmla="val 68066"/>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バックミラーに映る車が</a:t>
              </a:r>
              <a:endParaRPr lang="en-US" altLang="ja-JP" dirty="0"/>
            </a:p>
            <a:p>
              <a:r>
                <a:rPr lang="ja-JP" altLang="en-US" dirty="0"/>
                <a:t>曲がる方向</a:t>
              </a:r>
              <a:endParaRPr lang="en-US" altLang="ja-JP" dirty="0"/>
            </a:p>
          </p:txBody>
        </p:sp>
      </p:grpSp>
      <p:grpSp>
        <p:nvGrpSpPr>
          <p:cNvPr id="16" name="グループ化 15">
            <a:extLst>
              <a:ext uri="{FF2B5EF4-FFF2-40B4-BE49-F238E27FC236}">
                <a16:creationId xmlns:a16="http://schemas.microsoft.com/office/drawing/2014/main" id="{F068566D-F2A2-45D6-B606-9A4E773DE636}"/>
              </a:ext>
            </a:extLst>
          </p:cNvPr>
          <p:cNvGrpSpPr/>
          <p:nvPr/>
        </p:nvGrpSpPr>
        <p:grpSpPr>
          <a:xfrm>
            <a:off x="2446938" y="4998078"/>
            <a:ext cx="648967" cy="1009969"/>
            <a:chOff x="3194590" y="3650384"/>
            <a:chExt cx="648967" cy="1009969"/>
          </a:xfrm>
        </p:grpSpPr>
        <p:sp>
          <p:nvSpPr>
            <p:cNvPr id="15" name="フリーフォーム: 図形 14">
              <a:extLst>
                <a:ext uri="{FF2B5EF4-FFF2-40B4-BE49-F238E27FC236}">
                  <a16:creationId xmlns:a16="http://schemas.microsoft.com/office/drawing/2014/main" id="{7ADAE13B-9C21-4AB1-A0A4-711282ACF53B}"/>
                </a:ext>
              </a:extLst>
            </p:cNvPr>
            <p:cNvSpPr/>
            <p:nvPr/>
          </p:nvSpPr>
          <p:spPr>
            <a:xfrm>
              <a:off x="3194590" y="3650384"/>
              <a:ext cx="383062" cy="415029"/>
            </a:xfrm>
            <a:custGeom>
              <a:avLst/>
              <a:gdLst>
                <a:gd name="connsiteX0" fmla="*/ 0 w 619125"/>
                <a:gd name="connsiteY0" fmla="*/ 523875 h 523875"/>
                <a:gd name="connsiteX1" fmla="*/ 323850 w 619125"/>
                <a:gd name="connsiteY1" fmla="*/ 0 h 523875"/>
                <a:gd name="connsiteX2" fmla="*/ 619125 w 619125"/>
                <a:gd name="connsiteY2" fmla="*/ 238125 h 523875"/>
                <a:gd name="connsiteX3" fmla="*/ 0 w 619125"/>
                <a:gd name="connsiteY3" fmla="*/ 523875 h 523875"/>
              </a:gdLst>
              <a:ahLst/>
              <a:cxnLst>
                <a:cxn ang="0">
                  <a:pos x="connsiteX0" y="connsiteY0"/>
                </a:cxn>
                <a:cxn ang="0">
                  <a:pos x="connsiteX1" y="connsiteY1"/>
                </a:cxn>
                <a:cxn ang="0">
                  <a:pos x="connsiteX2" y="connsiteY2"/>
                </a:cxn>
                <a:cxn ang="0">
                  <a:pos x="connsiteX3" y="connsiteY3"/>
                </a:cxn>
              </a:cxnLst>
              <a:rect l="l" t="t" r="r" b="b"/>
              <a:pathLst>
                <a:path w="619125" h="523875">
                  <a:moveTo>
                    <a:pt x="0" y="523875"/>
                  </a:moveTo>
                  <a:lnTo>
                    <a:pt x="323850" y="0"/>
                  </a:lnTo>
                  <a:lnTo>
                    <a:pt x="619125" y="238125"/>
                  </a:lnTo>
                  <a:lnTo>
                    <a:pt x="0" y="523875"/>
                  </a:lnTo>
                  <a:close/>
                </a:path>
              </a:pathLst>
            </a:custGeom>
            <a:solidFill>
              <a:srgbClr val="FFFF99"/>
            </a:solidFill>
            <a:ln w="19050" cap="rnd">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7" name="フリーフォーム: 図形 86">
              <a:extLst>
                <a:ext uri="{FF2B5EF4-FFF2-40B4-BE49-F238E27FC236}">
                  <a16:creationId xmlns:a16="http://schemas.microsoft.com/office/drawing/2014/main" id="{073B4375-33B5-4ADD-AE9F-BEF4D541B083}"/>
                </a:ext>
              </a:extLst>
            </p:cNvPr>
            <p:cNvSpPr/>
            <p:nvPr/>
          </p:nvSpPr>
          <p:spPr>
            <a:xfrm>
              <a:off x="3281236" y="3932055"/>
              <a:ext cx="535462" cy="310254"/>
            </a:xfrm>
            <a:custGeom>
              <a:avLst/>
              <a:gdLst>
                <a:gd name="connsiteX0" fmla="*/ 0 w 619125"/>
                <a:gd name="connsiteY0" fmla="*/ 523875 h 523875"/>
                <a:gd name="connsiteX1" fmla="*/ 323850 w 619125"/>
                <a:gd name="connsiteY1" fmla="*/ 0 h 523875"/>
                <a:gd name="connsiteX2" fmla="*/ 619125 w 619125"/>
                <a:gd name="connsiteY2" fmla="*/ 238125 h 523875"/>
                <a:gd name="connsiteX3" fmla="*/ 0 w 619125"/>
                <a:gd name="connsiteY3" fmla="*/ 523875 h 523875"/>
                <a:gd name="connsiteX0" fmla="*/ 0 w 726889"/>
                <a:gd name="connsiteY0" fmla="*/ 415668 h 415668"/>
                <a:gd name="connsiteX1" fmla="*/ 431614 w 726889"/>
                <a:gd name="connsiteY1" fmla="*/ 0 h 415668"/>
                <a:gd name="connsiteX2" fmla="*/ 726889 w 726889"/>
                <a:gd name="connsiteY2" fmla="*/ 238125 h 415668"/>
                <a:gd name="connsiteX3" fmla="*/ 0 w 726889"/>
                <a:gd name="connsiteY3" fmla="*/ 415668 h 415668"/>
                <a:gd name="connsiteX0" fmla="*/ 0 w 726889"/>
                <a:gd name="connsiteY0" fmla="*/ 391622 h 391622"/>
                <a:gd name="connsiteX1" fmla="*/ 600957 w 726889"/>
                <a:gd name="connsiteY1" fmla="*/ 0 h 391622"/>
                <a:gd name="connsiteX2" fmla="*/ 726889 w 726889"/>
                <a:gd name="connsiteY2" fmla="*/ 214079 h 391622"/>
                <a:gd name="connsiteX3" fmla="*/ 0 w 726889"/>
                <a:gd name="connsiteY3" fmla="*/ 391622 h 391622"/>
                <a:gd name="connsiteX0" fmla="*/ 0 w 865442"/>
                <a:gd name="connsiteY0" fmla="*/ 391622 h 391622"/>
                <a:gd name="connsiteX1" fmla="*/ 600957 w 865442"/>
                <a:gd name="connsiteY1" fmla="*/ 0 h 391622"/>
                <a:gd name="connsiteX2" fmla="*/ 865442 w 865442"/>
                <a:gd name="connsiteY2" fmla="*/ 286217 h 391622"/>
                <a:gd name="connsiteX3" fmla="*/ 0 w 865442"/>
                <a:gd name="connsiteY3" fmla="*/ 391622 h 391622"/>
              </a:gdLst>
              <a:ahLst/>
              <a:cxnLst>
                <a:cxn ang="0">
                  <a:pos x="connsiteX0" y="connsiteY0"/>
                </a:cxn>
                <a:cxn ang="0">
                  <a:pos x="connsiteX1" y="connsiteY1"/>
                </a:cxn>
                <a:cxn ang="0">
                  <a:pos x="connsiteX2" y="connsiteY2"/>
                </a:cxn>
                <a:cxn ang="0">
                  <a:pos x="connsiteX3" y="connsiteY3"/>
                </a:cxn>
              </a:cxnLst>
              <a:rect l="l" t="t" r="r" b="b"/>
              <a:pathLst>
                <a:path w="865442" h="391622">
                  <a:moveTo>
                    <a:pt x="0" y="391622"/>
                  </a:moveTo>
                  <a:lnTo>
                    <a:pt x="600957" y="0"/>
                  </a:lnTo>
                  <a:lnTo>
                    <a:pt x="865442" y="286217"/>
                  </a:lnTo>
                  <a:lnTo>
                    <a:pt x="0" y="391622"/>
                  </a:lnTo>
                  <a:close/>
                </a:path>
              </a:pathLst>
            </a:custGeom>
            <a:solidFill>
              <a:srgbClr val="FFFF99"/>
            </a:solidFill>
            <a:ln w="19050" cap="rnd">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8" name="フリーフォーム: 図形 87">
              <a:extLst>
                <a:ext uri="{FF2B5EF4-FFF2-40B4-BE49-F238E27FC236}">
                  <a16:creationId xmlns:a16="http://schemas.microsoft.com/office/drawing/2014/main" id="{1F1581A0-64BF-47C1-A991-1065A27AB7B2}"/>
                </a:ext>
              </a:extLst>
            </p:cNvPr>
            <p:cNvSpPr/>
            <p:nvPr/>
          </p:nvSpPr>
          <p:spPr>
            <a:xfrm>
              <a:off x="3281236" y="4366928"/>
              <a:ext cx="562321" cy="293425"/>
            </a:xfrm>
            <a:custGeom>
              <a:avLst/>
              <a:gdLst>
                <a:gd name="connsiteX0" fmla="*/ 0 w 619125"/>
                <a:gd name="connsiteY0" fmla="*/ 523875 h 523875"/>
                <a:gd name="connsiteX1" fmla="*/ 323850 w 619125"/>
                <a:gd name="connsiteY1" fmla="*/ 0 h 523875"/>
                <a:gd name="connsiteX2" fmla="*/ 619125 w 619125"/>
                <a:gd name="connsiteY2" fmla="*/ 238125 h 523875"/>
                <a:gd name="connsiteX3" fmla="*/ 0 w 619125"/>
                <a:gd name="connsiteY3" fmla="*/ 523875 h 523875"/>
                <a:gd name="connsiteX0" fmla="*/ 0 w 1019390"/>
                <a:gd name="connsiteY0" fmla="*/ 271391 h 271391"/>
                <a:gd name="connsiteX1" fmla="*/ 724115 w 1019390"/>
                <a:gd name="connsiteY1" fmla="*/ 0 h 271391"/>
                <a:gd name="connsiteX2" fmla="*/ 1019390 w 1019390"/>
                <a:gd name="connsiteY2" fmla="*/ 238125 h 271391"/>
                <a:gd name="connsiteX3" fmla="*/ 0 w 1019390"/>
                <a:gd name="connsiteY3" fmla="*/ 271391 h 271391"/>
                <a:gd name="connsiteX0" fmla="*/ 0 w 850047"/>
                <a:gd name="connsiteY0" fmla="*/ 271391 h 622862"/>
                <a:gd name="connsiteX1" fmla="*/ 724115 w 850047"/>
                <a:gd name="connsiteY1" fmla="*/ 0 h 622862"/>
                <a:gd name="connsiteX2" fmla="*/ 850047 w 850047"/>
                <a:gd name="connsiteY2" fmla="*/ 622862 h 622862"/>
                <a:gd name="connsiteX3" fmla="*/ 0 w 850047"/>
                <a:gd name="connsiteY3" fmla="*/ 271391 h 622862"/>
                <a:gd name="connsiteX0" fmla="*/ 0 w 908853"/>
                <a:gd name="connsiteY0" fmla="*/ 18908 h 370379"/>
                <a:gd name="connsiteX1" fmla="*/ 908853 w 908853"/>
                <a:gd name="connsiteY1" fmla="*/ 0 h 370379"/>
                <a:gd name="connsiteX2" fmla="*/ 850047 w 908853"/>
                <a:gd name="connsiteY2" fmla="*/ 370379 h 370379"/>
                <a:gd name="connsiteX3" fmla="*/ 0 w 908853"/>
                <a:gd name="connsiteY3" fmla="*/ 18908 h 370379"/>
              </a:gdLst>
              <a:ahLst/>
              <a:cxnLst>
                <a:cxn ang="0">
                  <a:pos x="connsiteX0" y="connsiteY0"/>
                </a:cxn>
                <a:cxn ang="0">
                  <a:pos x="connsiteX1" y="connsiteY1"/>
                </a:cxn>
                <a:cxn ang="0">
                  <a:pos x="connsiteX2" y="connsiteY2"/>
                </a:cxn>
                <a:cxn ang="0">
                  <a:pos x="connsiteX3" y="connsiteY3"/>
                </a:cxn>
              </a:cxnLst>
              <a:rect l="l" t="t" r="r" b="b"/>
              <a:pathLst>
                <a:path w="908853" h="370379">
                  <a:moveTo>
                    <a:pt x="0" y="18908"/>
                  </a:moveTo>
                  <a:lnTo>
                    <a:pt x="908853" y="0"/>
                  </a:lnTo>
                  <a:lnTo>
                    <a:pt x="850047" y="370379"/>
                  </a:lnTo>
                  <a:lnTo>
                    <a:pt x="0" y="18908"/>
                  </a:lnTo>
                  <a:close/>
                </a:path>
              </a:pathLst>
            </a:custGeom>
            <a:solidFill>
              <a:srgbClr val="FFFF99"/>
            </a:solidFill>
            <a:ln w="19050" cap="rnd">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左右反転を意識しない経験</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人形の考察３</a:t>
            </a:r>
            <a:endParaRPr lang="en-US" altLang="ja-JP" dirty="0"/>
          </a:p>
        </p:txBody>
      </p:sp>
      <p:grpSp>
        <p:nvGrpSpPr>
          <p:cNvPr id="2" name="グループ化 1">
            <a:extLst>
              <a:ext uri="{FF2B5EF4-FFF2-40B4-BE49-F238E27FC236}">
                <a16:creationId xmlns:a16="http://schemas.microsoft.com/office/drawing/2014/main" id="{DEA34258-72D6-4B54-B57F-CB6A37388D17}"/>
              </a:ext>
            </a:extLst>
          </p:cNvPr>
          <p:cNvGrpSpPr/>
          <p:nvPr/>
        </p:nvGrpSpPr>
        <p:grpSpPr>
          <a:xfrm>
            <a:off x="924446" y="805468"/>
            <a:ext cx="3421187" cy="2905928"/>
            <a:chOff x="924446" y="805468"/>
            <a:chExt cx="3421187" cy="2905928"/>
          </a:xfrm>
        </p:grpSpPr>
        <p:grpSp>
          <p:nvGrpSpPr>
            <p:cNvPr id="5" name="グループ化 4">
              <a:extLst>
                <a:ext uri="{FF2B5EF4-FFF2-40B4-BE49-F238E27FC236}">
                  <a16:creationId xmlns:a16="http://schemas.microsoft.com/office/drawing/2014/main" id="{4CF56C91-2835-480A-A9FD-C6885298D7E1}"/>
                </a:ext>
              </a:extLst>
            </p:cNvPr>
            <p:cNvGrpSpPr>
              <a:grpSpLocks noChangeAspect="1"/>
            </p:cNvGrpSpPr>
            <p:nvPr/>
          </p:nvGrpSpPr>
          <p:grpSpPr>
            <a:xfrm>
              <a:off x="924446" y="1672741"/>
              <a:ext cx="2504260" cy="2038655"/>
              <a:chOff x="2703447" y="1996980"/>
              <a:chExt cx="3539223" cy="2881194"/>
            </a:xfrm>
          </p:grpSpPr>
          <p:pic>
            <p:nvPicPr>
              <p:cNvPr id="59" name="図 58">
                <a:extLst>
                  <a:ext uri="{FF2B5EF4-FFF2-40B4-BE49-F238E27FC236}">
                    <a16:creationId xmlns:a16="http://schemas.microsoft.com/office/drawing/2014/main" id="{6304540E-78DA-4AE9-B29B-B989EAC4365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703447" y="1996980"/>
                <a:ext cx="1671895" cy="1871188"/>
              </a:xfrm>
              <a:prstGeom prst="rect">
                <a:avLst/>
              </a:prstGeom>
            </p:spPr>
          </p:pic>
          <p:pic>
            <p:nvPicPr>
              <p:cNvPr id="61" name="図 60">
                <a:extLst>
                  <a:ext uri="{FF2B5EF4-FFF2-40B4-BE49-F238E27FC236}">
                    <a16:creationId xmlns:a16="http://schemas.microsoft.com/office/drawing/2014/main" id="{A593E39D-3945-4BBE-A258-F6C7A3CAAB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82954" y="2661892"/>
                <a:ext cx="2259716" cy="2216282"/>
              </a:xfrm>
              <a:prstGeom prst="rect">
                <a:avLst/>
              </a:prstGeom>
            </p:spPr>
          </p:pic>
        </p:grpSp>
        <p:sp>
          <p:nvSpPr>
            <p:cNvPr id="69" name="それらしい大きさ">
              <a:extLst>
                <a:ext uri="{FF2B5EF4-FFF2-40B4-BE49-F238E27FC236}">
                  <a16:creationId xmlns:a16="http://schemas.microsoft.com/office/drawing/2014/main" id="{2786D86D-3DD1-4304-9E7E-1750D0EFD78E}"/>
                </a:ext>
              </a:extLst>
            </p:cNvPr>
            <p:cNvSpPr txBox="1"/>
            <p:nvPr/>
          </p:nvSpPr>
          <p:spPr>
            <a:xfrm>
              <a:off x="2647309" y="805468"/>
              <a:ext cx="1698324" cy="832109"/>
            </a:xfrm>
            <a:prstGeom prst="wedgeEllipseCallout">
              <a:avLst>
                <a:gd name="adj1" fmla="val -42164"/>
                <a:gd name="adj2" fmla="val 58909"/>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体操を</a:t>
              </a:r>
              <a:endParaRPr lang="en-US" altLang="ja-JP" dirty="0"/>
            </a:p>
            <a:p>
              <a:r>
                <a:rPr lang="ja-JP" altLang="en-US" dirty="0"/>
                <a:t>教えてもらう</a:t>
              </a:r>
              <a:endParaRPr lang="en-US" altLang="ja-JP" dirty="0"/>
            </a:p>
          </p:txBody>
        </p:sp>
      </p:grpSp>
      <p:sp>
        <p:nvSpPr>
          <p:cNvPr id="90" name="下矢印 35">
            <a:extLst>
              <a:ext uri="{FF2B5EF4-FFF2-40B4-BE49-F238E27FC236}">
                <a16:creationId xmlns:a16="http://schemas.microsoft.com/office/drawing/2014/main" id="{2727A29E-84C1-4E40-96EC-AA4EB9BC0F09}"/>
              </a:ext>
            </a:extLst>
          </p:cNvPr>
          <p:cNvSpPr/>
          <p:nvPr/>
        </p:nvSpPr>
        <p:spPr>
          <a:xfrm rot="16200000">
            <a:off x="3439081" y="5292979"/>
            <a:ext cx="392599" cy="535462"/>
          </a:xfrm>
          <a:prstGeom prst="downArrow">
            <a:avLst>
              <a:gd name="adj1" fmla="val 50000"/>
              <a:gd name="adj2" fmla="val 76687"/>
            </a:avLst>
          </a:prstGeom>
          <a:solidFill>
            <a:srgbClr val="FFFF99"/>
          </a:solidFill>
          <a:ln w="19050">
            <a:solidFill>
              <a:srgbClr val="FFC000"/>
            </a:solidFill>
          </a:ln>
          <a:effectLst/>
        </p:spPr>
        <p:txBody>
          <a:bodyPr wrap="square" anchor="ctr" anchorCtr="1">
            <a:spAutoFit/>
          </a:bodyPr>
          <a:lstStyle/>
          <a:p>
            <a:pPr algn="ctr"/>
            <a:endParaRPr lang="ja-JP" altLang="en-US" sz="1400">
              <a:solidFill>
                <a:schemeClr val="tx1"/>
              </a:solidFill>
            </a:endParaRPr>
          </a:p>
        </p:txBody>
      </p:sp>
      <p:sp>
        <p:nvSpPr>
          <p:cNvPr id="91" name="円形吹き出し 53">
            <a:extLst>
              <a:ext uri="{FF2B5EF4-FFF2-40B4-BE49-F238E27FC236}">
                <a16:creationId xmlns:a16="http://schemas.microsoft.com/office/drawing/2014/main" id="{CF2CF720-C4DC-47FE-BD49-45C52838DC57}"/>
              </a:ext>
            </a:extLst>
          </p:cNvPr>
          <p:cNvSpPr/>
          <p:nvPr/>
        </p:nvSpPr>
        <p:spPr>
          <a:xfrm>
            <a:off x="1851173" y="4491145"/>
            <a:ext cx="682411" cy="481652"/>
          </a:xfrm>
          <a:prstGeom prst="wedgeEllipseCallout">
            <a:avLst>
              <a:gd name="adj1" fmla="val -19703"/>
              <a:gd name="adj2" fmla="val 109233"/>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200">
                <a:solidFill>
                  <a:prstClr val="black"/>
                </a:solidFill>
                <a:effectLst>
                  <a:glow rad="177800">
                    <a:prstClr val="white"/>
                  </a:glow>
                </a:effectLst>
              </a:rPr>
              <a:t>右折</a:t>
            </a:r>
            <a:endParaRPr lang="en-US" altLang="ja-JP" sz="1200" dirty="0">
              <a:solidFill>
                <a:prstClr val="black"/>
              </a:solidFill>
              <a:effectLst>
                <a:glow rad="177800">
                  <a:prstClr val="white"/>
                </a:glow>
              </a:effectLst>
            </a:endParaRPr>
          </a:p>
        </p:txBody>
      </p:sp>
      <p:sp>
        <p:nvSpPr>
          <p:cNvPr id="37" name="円形吹き出し 53">
            <a:extLst>
              <a:ext uri="{FF2B5EF4-FFF2-40B4-BE49-F238E27FC236}">
                <a16:creationId xmlns:a16="http://schemas.microsoft.com/office/drawing/2014/main" id="{71CE21FC-99D3-404F-BE57-EEF54E736248}"/>
              </a:ext>
            </a:extLst>
          </p:cNvPr>
          <p:cNvSpPr/>
          <p:nvPr/>
        </p:nvSpPr>
        <p:spPr>
          <a:xfrm>
            <a:off x="141976" y="1199929"/>
            <a:ext cx="929005" cy="552141"/>
          </a:xfrm>
          <a:prstGeom prst="wedgeEllipseCallout">
            <a:avLst>
              <a:gd name="adj1" fmla="val 52126"/>
              <a:gd name="adj2" fmla="val 59899"/>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200" dirty="0">
                <a:solidFill>
                  <a:prstClr val="black"/>
                </a:solidFill>
                <a:effectLst>
                  <a:glow rad="177800">
                    <a:prstClr val="white"/>
                  </a:glow>
                </a:effectLst>
              </a:rPr>
              <a:t>先生の真似</a:t>
            </a:r>
            <a:endParaRPr lang="en-US" altLang="ja-JP" sz="1200" dirty="0">
              <a:solidFill>
                <a:prstClr val="black"/>
              </a:solidFill>
              <a:effectLst>
                <a:glow rad="177800">
                  <a:prstClr val="white"/>
                </a:glow>
              </a:effectLst>
            </a:endParaRPr>
          </a:p>
        </p:txBody>
      </p:sp>
      <p:grpSp>
        <p:nvGrpSpPr>
          <p:cNvPr id="8" name="グループ化 7">
            <a:extLst>
              <a:ext uri="{FF2B5EF4-FFF2-40B4-BE49-F238E27FC236}">
                <a16:creationId xmlns:a16="http://schemas.microsoft.com/office/drawing/2014/main" id="{9F6654D1-909A-4D59-AD64-7C4815D488BE}"/>
              </a:ext>
            </a:extLst>
          </p:cNvPr>
          <p:cNvGrpSpPr/>
          <p:nvPr/>
        </p:nvGrpSpPr>
        <p:grpSpPr>
          <a:xfrm>
            <a:off x="5561727" y="3896910"/>
            <a:ext cx="3274583" cy="2594873"/>
            <a:chOff x="5561727" y="3896910"/>
            <a:chExt cx="3274583" cy="2594873"/>
          </a:xfrm>
        </p:grpSpPr>
        <p:pic>
          <p:nvPicPr>
            <p:cNvPr id="20" name="図 19">
              <a:extLst>
                <a:ext uri="{FF2B5EF4-FFF2-40B4-BE49-F238E27FC236}">
                  <a16:creationId xmlns:a16="http://schemas.microsoft.com/office/drawing/2014/main" id="{E57A4747-3019-4D74-B3FE-8E3DDE74720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561727" y="4028577"/>
              <a:ext cx="1769569" cy="2463206"/>
            </a:xfrm>
            <a:prstGeom prst="rect">
              <a:avLst/>
            </a:prstGeom>
          </p:spPr>
        </p:pic>
        <p:sp>
          <p:nvSpPr>
            <p:cNvPr id="38" name="それらしい大きさ">
              <a:extLst>
                <a:ext uri="{FF2B5EF4-FFF2-40B4-BE49-F238E27FC236}">
                  <a16:creationId xmlns:a16="http://schemas.microsoft.com/office/drawing/2014/main" id="{667A0897-CFC6-47CA-A4EF-5603618BFCCD}"/>
                </a:ext>
              </a:extLst>
            </p:cNvPr>
            <p:cNvSpPr txBox="1"/>
            <p:nvPr/>
          </p:nvSpPr>
          <p:spPr>
            <a:xfrm>
              <a:off x="7062484" y="3896910"/>
              <a:ext cx="1773826" cy="619641"/>
            </a:xfrm>
            <a:prstGeom prst="wedgeEllipseCallout">
              <a:avLst>
                <a:gd name="adj1" fmla="val -30910"/>
                <a:gd name="adj2" fmla="val 68066"/>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自分の顔を見る</a:t>
              </a:r>
              <a:endParaRPr lang="en-US" altLang="ja-JP" dirty="0"/>
            </a:p>
          </p:txBody>
        </p:sp>
      </p:grpSp>
      <p:grpSp>
        <p:nvGrpSpPr>
          <p:cNvPr id="11" name="グループ化 10">
            <a:extLst>
              <a:ext uri="{FF2B5EF4-FFF2-40B4-BE49-F238E27FC236}">
                <a16:creationId xmlns:a16="http://schemas.microsoft.com/office/drawing/2014/main" id="{626D4DEB-33AE-4E63-938A-42BDD5F7243B}"/>
              </a:ext>
            </a:extLst>
          </p:cNvPr>
          <p:cNvGrpSpPr/>
          <p:nvPr/>
        </p:nvGrpSpPr>
        <p:grpSpPr>
          <a:xfrm>
            <a:off x="4989600" y="735687"/>
            <a:ext cx="3860260" cy="3296313"/>
            <a:chOff x="4989600" y="735687"/>
            <a:chExt cx="3860260" cy="3296313"/>
          </a:xfrm>
        </p:grpSpPr>
        <p:grpSp>
          <p:nvGrpSpPr>
            <p:cNvPr id="9" name="グループ化 8">
              <a:extLst>
                <a:ext uri="{FF2B5EF4-FFF2-40B4-BE49-F238E27FC236}">
                  <a16:creationId xmlns:a16="http://schemas.microsoft.com/office/drawing/2014/main" id="{65F4ACC3-382C-4375-AEF6-54DBF7E41E30}"/>
                </a:ext>
              </a:extLst>
            </p:cNvPr>
            <p:cNvGrpSpPr/>
            <p:nvPr/>
          </p:nvGrpSpPr>
          <p:grpSpPr>
            <a:xfrm>
              <a:off x="4989600" y="1476000"/>
              <a:ext cx="3194581" cy="2556000"/>
              <a:chOff x="4989600" y="1476000"/>
              <a:chExt cx="3194581" cy="2556000"/>
            </a:xfrm>
          </p:grpSpPr>
          <p:pic>
            <p:nvPicPr>
              <p:cNvPr id="70" name="図 69">
                <a:extLst>
                  <a:ext uri="{FF2B5EF4-FFF2-40B4-BE49-F238E27FC236}">
                    <a16:creationId xmlns:a16="http://schemas.microsoft.com/office/drawing/2014/main" id="{EB267457-69A0-4823-99C7-8AE9EFA076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20000" y="1476000"/>
                <a:ext cx="1123832" cy="1812324"/>
              </a:xfrm>
              <a:prstGeom prst="rect">
                <a:avLst/>
              </a:prstGeom>
            </p:spPr>
          </p:pic>
          <p:grpSp>
            <p:nvGrpSpPr>
              <p:cNvPr id="80" name="グループ化 79">
                <a:extLst>
                  <a:ext uri="{FF2B5EF4-FFF2-40B4-BE49-F238E27FC236}">
                    <a16:creationId xmlns:a16="http://schemas.microsoft.com/office/drawing/2014/main" id="{B3B83CFA-51F9-4C00-A358-1FC2364A70B0}"/>
                  </a:ext>
                </a:extLst>
              </p:cNvPr>
              <p:cNvGrpSpPr/>
              <p:nvPr/>
            </p:nvGrpSpPr>
            <p:grpSpPr>
              <a:xfrm>
                <a:off x="5454983" y="2325229"/>
                <a:ext cx="641594" cy="396427"/>
                <a:chOff x="2976002" y="2973282"/>
                <a:chExt cx="906954" cy="560388"/>
              </a:xfrm>
            </p:grpSpPr>
            <p:sp>
              <p:nvSpPr>
                <p:cNvPr id="81" name="フリーフォーム 33">
                  <a:extLst>
                    <a:ext uri="{FF2B5EF4-FFF2-40B4-BE49-F238E27FC236}">
                      <a16:creationId xmlns:a16="http://schemas.microsoft.com/office/drawing/2014/main" id="{AC3995A1-07F2-41BD-94D8-D2B1C279548F}"/>
                    </a:ext>
                  </a:extLst>
                </p:cNvPr>
                <p:cNvSpPr/>
                <p:nvPr/>
              </p:nvSpPr>
              <p:spPr>
                <a:xfrm>
                  <a:off x="3166545" y="2973282"/>
                  <a:ext cx="716411" cy="560388"/>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50837 w 4127612"/>
                    <a:gd name="connsiteY0" fmla="*/ 5648 h 300063"/>
                    <a:gd name="connsiteX1" fmla="*/ 4127612 w 4127612"/>
                    <a:gd name="connsiteY1" fmla="*/ 300035 h 300063"/>
                    <a:gd name="connsiteX0" fmla="*/ 48176 w 4124951"/>
                    <a:gd name="connsiteY0" fmla="*/ 86352 h 380739"/>
                    <a:gd name="connsiteX1" fmla="*/ 4124951 w 4124951"/>
                    <a:gd name="connsiteY1" fmla="*/ 380739 h 380739"/>
                    <a:gd name="connsiteX0" fmla="*/ 0 w 4076775"/>
                    <a:gd name="connsiteY0" fmla="*/ 361729 h 656116"/>
                    <a:gd name="connsiteX1" fmla="*/ 4076775 w 4076775"/>
                    <a:gd name="connsiteY1" fmla="*/ 656116 h 656116"/>
                    <a:gd name="connsiteX0" fmla="*/ 0 w 4021501"/>
                    <a:gd name="connsiteY0" fmla="*/ 312729 h 785216"/>
                    <a:gd name="connsiteX1" fmla="*/ 4021501 w 4021501"/>
                    <a:gd name="connsiteY1" fmla="*/ 785216 h 785216"/>
                    <a:gd name="connsiteX0" fmla="*/ 0 w 3745127"/>
                    <a:gd name="connsiteY0" fmla="*/ 367326 h 643903"/>
                    <a:gd name="connsiteX1" fmla="*/ 3745127 w 3745127"/>
                    <a:gd name="connsiteY1" fmla="*/ 643903 h 643903"/>
                    <a:gd name="connsiteX0" fmla="*/ 0 w 3772764"/>
                    <a:gd name="connsiteY0" fmla="*/ 348330 h 687242"/>
                    <a:gd name="connsiteX1" fmla="*/ 3772764 w 3772764"/>
                    <a:gd name="connsiteY1" fmla="*/ 687242 h 687242"/>
                    <a:gd name="connsiteX0" fmla="*/ 0 w 3772764"/>
                    <a:gd name="connsiteY0" fmla="*/ 304981 h 643893"/>
                    <a:gd name="connsiteX1" fmla="*/ 3772764 w 3772764"/>
                    <a:gd name="connsiteY1" fmla="*/ 643893 h 643893"/>
                    <a:gd name="connsiteX0" fmla="*/ 0 w 3772764"/>
                    <a:gd name="connsiteY0" fmla="*/ 301042 h 639954"/>
                    <a:gd name="connsiteX1" fmla="*/ 3772764 w 3772764"/>
                    <a:gd name="connsiteY1" fmla="*/ 639954 h 639954"/>
                    <a:gd name="connsiteX0" fmla="*/ 0 w 3772764"/>
                    <a:gd name="connsiteY0" fmla="*/ 281045 h 691197"/>
                    <a:gd name="connsiteX1" fmla="*/ 3772764 w 3772764"/>
                    <a:gd name="connsiteY1" fmla="*/ 691197 h 691197"/>
                    <a:gd name="connsiteX0" fmla="*/ 0 w 1173333"/>
                    <a:gd name="connsiteY0" fmla="*/ 297659 h 648074"/>
                    <a:gd name="connsiteX1" fmla="*/ 1173333 w 1173333"/>
                    <a:gd name="connsiteY1" fmla="*/ 648074 h 648074"/>
                    <a:gd name="connsiteX0" fmla="*/ 0 w 1173333"/>
                    <a:gd name="connsiteY0" fmla="*/ 237726 h 588141"/>
                    <a:gd name="connsiteX1" fmla="*/ 1173333 w 1173333"/>
                    <a:gd name="connsiteY1" fmla="*/ 588141 h 588141"/>
                    <a:gd name="connsiteX0" fmla="*/ 0 w 1173333"/>
                    <a:gd name="connsiteY0" fmla="*/ 89516 h 439931"/>
                    <a:gd name="connsiteX1" fmla="*/ 1173333 w 1173333"/>
                    <a:gd name="connsiteY1" fmla="*/ 439931 h 439931"/>
                    <a:gd name="connsiteX0" fmla="*/ 0 w 1173333"/>
                    <a:gd name="connsiteY0" fmla="*/ 111376 h 461791"/>
                    <a:gd name="connsiteX1" fmla="*/ 1173333 w 1173333"/>
                    <a:gd name="connsiteY1" fmla="*/ 461791 h 461791"/>
                    <a:gd name="connsiteX0" fmla="*/ 0 w 1173333"/>
                    <a:gd name="connsiteY0" fmla="*/ 124227 h 474642"/>
                    <a:gd name="connsiteX1" fmla="*/ 1173333 w 1173333"/>
                    <a:gd name="connsiteY1" fmla="*/ 474642 h 474642"/>
                    <a:gd name="connsiteX0" fmla="*/ 0 w 1023628"/>
                    <a:gd name="connsiteY0" fmla="*/ 117529 h 502080"/>
                    <a:gd name="connsiteX1" fmla="*/ 1023628 w 1023628"/>
                    <a:gd name="connsiteY1" fmla="*/ 502080 h 502080"/>
                  </a:gdLst>
                  <a:ahLst/>
                  <a:cxnLst>
                    <a:cxn ang="0">
                      <a:pos x="connsiteX0" y="connsiteY0"/>
                    </a:cxn>
                    <a:cxn ang="0">
                      <a:pos x="connsiteX1" y="connsiteY1"/>
                    </a:cxn>
                  </a:cxnLst>
                  <a:rect l="l" t="t" r="r" b="b"/>
                  <a:pathLst>
                    <a:path w="1023628" h="502080">
                      <a:moveTo>
                        <a:pt x="0" y="117529"/>
                      </a:moveTo>
                      <a:cubicBezTo>
                        <a:pt x="320587" y="-180696"/>
                        <a:pt x="811519" y="140629"/>
                        <a:pt x="1023628" y="502080"/>
                      </a:cubicBezTo>
                    </a:path>
                  </a:pathLst>
                </a:custGeom>
                <a:noFill/>
                <a:ln w="28575">
                  <a:solidFill>
                    <a:srgbClr val="FF6600">
                      <a:alpha val="50000"/>
                    </a:srgbClr>
                  </a:solidFill>
                  <a:headEnd type="arrow"/>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pic>
              <p:nvPicPr>
                <p:cNvPr id="82" name="図 81">
                  <a:extLst>
                    <a:ext uri="{FF2B5EF4-FFF2-40B4-BE49-F238E27FC236}">
                      <a16:creationId xmlns:a16="http://schemas.microsoft.com/office/drawing/2014/main" id="{133A3962-C9AE-403B-A00E-458088D219BD}"/>
                    </a:ext>
                  </a:extLst>
                </p:cNvPr>
                <p:cNvPicPr>
                  <a:picLocks noChangeAspect="1"/>
                </p:cNvPicPr>
                <p:nvPr/>
              </p:nvPicPr>
              <p:blipFill>
                <a:blip r:embed="rId8"/>
                <a:stretch>
                  <a:fillRect/>
                </a:stretch>
              </p:blipFill>
              <p:spPr>
                <a:xfrm>
                  <a:off x="2976002" y="3125565"/>
                  <a:ext cx="190545" cy="190545"/>
                </a:xfrm>
                <a:prstGeom prst="rect">
                  <a:avLst/>
                </a:prstGeom>
              </p:spPr>
            </p:pic>
          </p:grpSp>
          <p:pic>
            <p:nvPicPr>
              <p:cNvPr id="40" name="図 39">
                <a:extLst>
                  <a:ext uri="{FF2B5EF4-FFF2-40B4-BE49-F238E27FC236}">
                    <a16:creationId xmlns:a16="http://schemas.microsoft.com/office/drawing/2014/main" id="{A5B69A45-EEA1-402D-8C9C-4EC2134B2E31}"/>
                  </a:ext>
                </a:extLst>
              </p:cNvPr>
              <p:cNvPicPr>
                <a:picLocks noChangeAspect="1"/>
              </p:cNvPicPr>
              <p:nvPr/>
            </p:nvPicPr>
            <p:blipFill>
              <a:blip r:embed="rId9"/>
              <a:stretch>
                <a:fillRect/>
              </a:stretch>
            </p:blipFill>
            <p:spPr>
              <a:xfrm>
                <a:off x="4989600" y="2505600"/>
                <a:ext cx="3194581" cy="1359526"/>
              </a:xfrm>
              <a:prstGeom prst="rect">
                <a:avLst/>
              </a:prstGeom>
            </p:spPr>
          </p:pic>
          <p:pic>
            <p:nvPicPr>
              <p:cNvPr id="84" name="図 83">
                <a:extLst>
                  <a:ext uri="{FF2B5EF4-FFF2-40B4-BE49-F238E27FC236}">
                    <a16:creationId xmlns:a16="http://schemas.microsoft.com/office/drawing/2014/main" id="{6D3C53E6-A466-41AA-950E-9E10BB1A36A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53630" y="1689193"/>
                <a:ext cx="1716977" cy="2342807"/>
              </a:xfrm>
              <a:prstGeom prst="rect">
                <a:avLst/>
              </a:prstGeom>
            </p:spPr>
          </p:pic>
        </p:grpSp>
        <p:sp>
          <p:nvSpPr>
            <p:cNvPr id="86" name="それらしい大きさ">
              <a:extLst>
                <a:ext uri="{FF2B5EF4-FFF2-40B4-BE49-F238E27FC236}">
                  <a16:creationId xmlns:a16="http://schemas.microsoft.com/office/drawing/2014/main" id="{9EA77DC6-1DD9-4E6C-B2EE-B055F2B574D0}"/>
                </a:ext>
              </a:extLst>
            </p:cNvPr>
            <p:cNvSpPr txBox="1"/>
            <p:nvPr/>
          </p:nvSpPr>
          <p:spPr>
            <a:xfrm>
              <a:off x="6687779" y="735687"/>
              <a:ext cx="2162081" cy="975572"/>
            </a:xfrm>
            <a:prstGeom prst="wedgeEllipseCallout">
              <a:avLst>
                <a:gd name="adj1" fmla="val -26064"/>
                <a:gd name="adj2" fmla="val 70322"/>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利き手が逆の人に</a:t>
              </a:r>
              <a:endParaRPr lang="en-US" altLang="ja-JP" dirty="0"/>
            </a:p>
            <a:p>
              <a:r>
                <a:rPr lang="ja-JP" altLang="en-US" dirty="0"/>
                <a:t>卓球などを</a:t>
              </a:r>
              <a:endParaRPr lang="en-US" altLang="ja-JP" dirty="0"/>
            </a:p>
            <a:p>
              <a:r>
                <a:rPr lang="ja-JP" altLang="en-US" dirty="0"/>
                <a:t>教えてもらう</a:t>
              </a:r>
              <a:endParaRPr lang="en-US" altLang="ja-JP" dirty="0"/>
            </a:p>
          </p:txBody>
        </p:sp>
      </p:grpSp>
      <p:sp>
        <p:nvSpPr>
          <p:cNvPr id="31" name="円形吹き出し 53">
            <a:extLst>
              <a:ext uri="{FF2B5EF4-FFF2-40B4-BE49-F238E27FC236}">
                <a16:creationId xmlns:a16="http://schemas.microsoft.com/office/drawing/2014/main" id="{48565931-56E8-411C-8753-A146EB50A74E}"/>
              </a:ext>
            </a:extLst>
          </p:cNvPr>
          <p:cNvSpPr/>
          <p:nvPr/>
        </p:nvSpPr>
        <p:spPr>
          <a:xfrm>
            <a:off x="7537414" y="5246489"/>
            <a:ext cx="1197244" cy="693510"/>
          </a:xfrm>
          <a:prstGeom prst="wedgeEllipseCallout">
            <a:avLst>
              <a:gd name="adj1" fmla="val -67571"/>
              <a:gd name="adj2" fmla="val -25260"/>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200" dirty="0">
                <a:solidFill>
                  <a:prstClr val="black"/>
                </a:solidFill>
                <a:effectLst/>
              </a:rPr>
              <a:t>写真を見ると</a:t>
            </a:r>
            <a:endParaRPr lang="en-US" altLang="ja-JP" sz="1200" dirty="0">
              <a:solidFill>
                <a:prstClr val="black"/>
              </a:solidFill>
              <a:effectLst/>
            </a:endParaRPr>
          </a:p>
          <a:p>
            <a:pPr algn="ctr"/>
            <a:r>
              <a:rPr lang="ja-JP" altLang="en-US" sz="1200" dirty="0">
                <a:solidFill>
                  <a:prstClr val="black"/>
                </a:solidFill>
                <a:effectLst/>
              </a:rPr>
              <a:t>反転の違和感</a:t>
            </a:r>
            <a:endParaRPr lang="en-US" altLang="ja-JP" sz="1200" dirty="0">
              <a:solidFill>
                <a:prstClr val="black"/>
              </a:solidFill>
              <a:effectLst/>
            </a:endParaRPr>
          </a:p>
        </p:txBody>
      </p:sp>
    </p:spTree>
    <p:extLst>
      <p:ext uri="{BB962C8B-B14F-4D97-AF65-F5344CB8AC3E}">
        <p14:creationId xmlns:p14="http://schemas.microsoft.com/office/powerpoint/2010/main" val="624178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750"/>
                                  </p:stCondLst>
                                  <p:childTnLst>
                                    <p:set>
                                      <p:cBhvr>
                                        <p:cTn id="9" dur="1" fill="hold">
                                          <p:stCondLst>
                                            <p:cond delay="0"/>
                                          </p:stCondLst>
                                        </p:cTn>
                                        <p:tgtEl>
                                          <p:spTgt spid="91"/>
                                        </p:tgtEl>
                                        <p:attrNameLst>
                                          <p:attrName>style.visibility</p:attrName>
                                        </p:attrNameLst>
                                      </p:cBhvr>
                                      <p:to>
                                        <p:strVal val="visible"/>
                                      </p:to>
                                    </p:set>
                                  </p:childTnLst>
                                </p:cTn>
                              </p:par>
                            </p:childTnLst>
                          </p:cTn>
                        </p:par>
                        <p:par>
                          <p:cTn id="10" fill="hold">
                            <p:stCondLst>
                              <p:cond delay="750"/>
                            </p:stCondLst>
                            <p:childTnLst>
                              <p:par>
                                <p:cTn id="11" presetID="35" presetClass="emph" presetSubtype="0" repeatCount="3000" fill="hold" nodeType="afterEffect">
                                  <p:stCondLst>
                                    <p:cond delay="0"/>
                                  </p:stCondLst>
                                  <p:childTnLst>
                                    <p:anim calcmode="discrete" valueType="str">
                                      <p:cBhvr>
                                        <p:cTn id="12" dur="1000" fill="hold"/>
                                        <p:tgtEl>
                                          <p:spTgt spid="16"/>
                                        </p:tgtEl>
                                        <p:attrNameLst>
                                          <p:attrName>style.visibility</p:attrName>
                                        </p:attrNameLst>
                                      </p:cBhvr>
                                      <p:tavLst>
                                        <p:tav tm="0">
                                          <p:val>
                                            <p:strVal val="hidden"/>
                                          </p:val>
                                        </p:tav>
                                        <p:tav tm="50000">
                                          <p:val>
                                            <p:strVal val="visible"/>
                                          </p:val>
                                        </p:tav>
                                      </p:tavLst>
                                    </p:anim>
                                  </p:childTnLst>
                                </p:cTn>
                              </p:par>
                            </p:childTnLst>
                          </p:cTn>
                        </p:par>
                        <p:par>
                          <p:cTn id="13" fill="hold">
                            <p:stCondLst>
                              <p:cond delay="3750"/>
                            </p:stCondLst>
                            <p:childTnLst>
                              <p:par>
                                <p:cTn id="14" presetID="1" presetClass="entr" presetSubtype="0" fill="hold" grpId="0" nodeType="afterEffect">
                                  <p:stCondLst>
                                    <p:cond delay="500"/>
                                  </p:stCondLst>
                                  <p:childTnLst>
                                    <p:set>
                                      <p:cBhvr>
                                        <p:cTn id="15" dur="1" fill="hold">
                                          <p:stCondLst>
                                            <p:cond delay="0"/>
                                          </p:stCondLst>
                                        </p:cTn>
                                        <p:tgtEl>
                                          <p:spTgt spid="90"/>
                                        </p:tgtEl>
                                        <p:attrNameLst>
                                          <p:attrName>style.visibility</p:attrName>
                                        </p:attrNameLst>
                                      </p:cBhvr>
                                      <p:to>
                                        <p:strVal val="visible"/>
                                      </p:to>
                                    </p:set>
                                  </p:childTnLst>
                                </p:cTn>
                              </p:par>
                            </p:childTnLst>
                          </p:cTn>
                        </p:par>
                        <p:par>
                          <p:cTn id="16" fill="hold">
                            <p:stCondLst>
                              <p:cond delay="4250"/>
                            </p:stCondLst>
                            <p:childTnLst>
                              <p:par>
                                <p:cTn id="17" presetID="1" presetClass="entr" presetSubtype="0" fill="hold" grpId="0" nodeType="afterEffect">
                                  <p:stCondLst>
                                    <p:cond delay="75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1" grpId="0" animBg="1"/>
      <p:bldP spid="37" grpId="0" animBg="1"/>
      <p:bldP spid="3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6AE6A24D-D254-46BA-8FFE-9169A64CCB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004565" y="4546372"/>
            <a:ext cx="2944832" cy="1839830"/>
          </a:xfrm>
          <a:prstGeom prst="rect">
            <a:avLst/>
          </a:prstGeom>
        </p:spPr>
      </p:pic>
      <p:grpSp>
        <p:nvGrpSpPr>
          <p:cNvPr id="6" name="グループ化 5">
            <a:extLst>
              <a:ext uri="{FF2B5EF4-FFF2-40B4-BE49-F238E27FC236}">
                <a16:creationId xmlns:a16="http://schemas.microsoft.com/office/drawing/2014/main" id="{DE0BA561-5CC6-4DBE-8B46-6A6A5C706655}"/>
              </a:ext>
            </a:extLst>
          </p:cNvPr>
          <p:cNvGrpSpPr/>
          <p:nvPr/>
        </p:nvGrpSpPr>
        <p:grpSpPr>
          <a:xfrm>
            <a:off x="4989600" y="1476001"/>
            <a:ext cx="3194581" cy="2527161"/>
            <a:chOff x="4989600" y="1476001"/>
            <a:chExt cx="3194581" cy="2527161"/>
          </a:xfrm>
        </p:grpSpPr>
        <p:pic>
          <p:nvPicPr>
            <p:cNvPr id="40" name="図 39">
              <a:extLst>
                <a:ext uri="{FF2B5EF4-FFF2-40B4-BE49-F238E27FC236}">
                  <a16:creationId xmlns:a16="http://schemas.microsoft.com/office/drawing/2014/main" id="{E5D34074-8F12-49ED-9A3E-01E34A13C9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9999" y="1476001"/>
              <a:ext cx="1124219" cy="1812948"/>
            </a:xfrm>
            <a:prstGeom prst="rect">
              <a:avLst/>
            </a:prstGeom>
          </p:spPr>
        </p:pic>
        <p:pic>
          <p:nvPicPr>
            <p:cNvPr id="38" name="図 37">
              <a:extLst>
                <a:ext uri="{FF2B5EF4-FFF2-40B4-BE49-F238E27FC236}">
                  <a16:creationId xmlns:a16="http://schemas.microsoft.com/office/drawing/2014/main" id="{6847D98E-7B91-496F-9004-4B9DDFF03B46}"/>
                </a:ext>
              </a:extLst>
            </p:cNvPr>
            <p:cNvPicPr>
              <a:picLocks noChangeAspect="1"/>
            </p:cNvPicPr>
            <p:nvPr/>
          </p:nvPicPr>
          <p:blipFill>
            <a:blip r:embed="rId5"/>
            <a:stretch>
              <a:fillRect/>
            </a:stretch>
          </p:blipFill>
          <p:spPr>
            <a:xfrm>
              <a:off x="4989600" y="2505600"/>
              <a:ext cx="3194581" cy="1359526"/>
            </a:xfrm>
            <a:prstGeom prst="rect">
              <a:avLst/>
            </a:prstGeom>
          </p:spPr>
        </p:pic>
        <p:pic>
          <p:nvPicPr>
            <p:cNvPr id="41" name="図 40">
              <a:extLst>
                <a:ext uri="{FF2B5EF4-FFF2-40B4-BE49-F238E27FC236}">
                  <a16:creationId xmlns:a16="http://schemas.microsoft.com/office/drawing/2014/main" id="{2F9292A5-E6FB-4C47-8B60-8AC93C4923D2}"/>
                </a:ext>
              </a:extLst>
            </p:cNvPr>
            <p:cNvPicPr>
              <a:picLocks noChangeAspect="1"/>
            </p:cNvPicPr>
            <p:nvPr/>
          </p:nvPicPr>
          <p:blipFill>
            <a:blip r:embed="rId6"/>
            <a:stretch>
              <a:fillRect/>
            </a:stretch>
          </p:blipFill>
          <p:spPr>
            <a:xfrm>
              <a:off x="5455063" y="2433287"/>
              <a:ext cx="134841" cy="134841"/>
            </a:xfrm>
            <a:prstGeom prst="rect">
              <a:avLst/>
            </a:prstGeom>
          </p:spPr>
        </p:pic>
        <p:sp>
          <p:nvSpPr>
            <p:cNvPr id="42" name="フリーフォーム 33">
              <a:extLst>
                <a:ext uri="{FF2B5EF4-FFF2-40B4-BE49-F238E27FC236}">
                  <a16:creationId xmlns:a16="http://schemas.microsoft.com/office/drawing/2014/main" id="{5D95F27B-B625-41A7-AEA2-8BC7E1F95D78}"/>
                </a:ext>
              </a:extLst>
            </p:cNvPr>
            <p:cNvSpPr/>
            <p:nvPr/>
          </p:nvSpPr>
          <p:spPr>
            <a:xfrm>
              <a:off x="5637086" y="2504606"/>
              <a:ext cx="1787661" cy="244443"/>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50837 w 4127612"/>
                <a:gd name="connsiteY0" fmla="*/ 5648 h 300063"/>
                <a:gd name="connsiteX1" fmla="*/ 4127612 w 4127612"/>
                <a:gd name="connsiteY1" fmla="*/ 300035 h 300063"/>
                <a:gd name="connsiteX0" fmla="*/ 48176 w 4124951"/>
                <a:gd name="connsiteY0" fmla="*/ 86352 h 380739"/>
                <a:gd name="connsiteX1" fmla="*/ 4124951 w 4124951"/>
                <a:gd name="connsiteY1" fmla="*/ 380739 h 380739"/>
                <a:gd name="connsiteX0" fmla="*/ 0 w 4076775"/>
                <a:gd name="connsiteY0" fmla="*/ 361729 h 656116"/>
                <a:gd name="connsiteX1" fmla="*/ 4076775 w 4076775"/>
                <a:gd name="connsiteY1" fmla="*/ 656116 h 656116"/>
                <a:gd name="connsiteX0" fmla="*/ 0 w 4021501"/>
                <a:gd name="connsiteY0" fmla="*/ 312729 h 785216"/>
                <a:gd name="connsiteX1" fmla="*/ 4021501 w 4021501"/>
                <a:gd name="connsiteY1" fmla="*/ 785216 h 785216"/>
                <a:gd name="connsiteX0" fmla="*/ 0 w 3745127"/>
                <a:gd name="connsiteY0" fmla="*/ 367326 h 643903"/>
                <a:gd name="connsiteX1" fmla="*/ 3745127 w 3745127"/>
                <a:gd name="connsiteY1" fmla="*/ 643903 h 643903"/>
                <a:gd name="connsiteX0" fmla="*/ 0 w 3772764"/>
                <a:gd name="connsiteY0" fmla="*/ 348330 h 687242"/>
                <a:gd name="connsiteX1" fmla="*/ 3772764 w 3772764"/>
                <a:gd name="connsiteY1" fmla="*/ 687242 h 687242"/>
                <a:gd name="connsiteX0" fmla="*/ 0 w 3772764"/>
                <a:gd name="connsiteY0" fmla="*/ 304981 h 643893"/>
                <a:gd name="connsiteX1" fmla="*/ 3772764 w 3772764"/>
                <a:gd name="connsiteY1" fmla="*/ 643893 h 643893"/>
                <a:gd name="connsiteX0" fmla="*/ 0 w 3772764"/>
                <a:gd name="connsiteY0" fmla="*/ 301042 h 639954"/>
                <a:gd name="connsiteX1" fmla="*/ 3772764 w 3772764"/>
                <a:gd name="connsiteY1" fmla="*/ 639954 h 639954"/>
                <a:gd name="connsiteX0" fmla="*/ 0 w 3772764"/>
                <a:gd name="connsiteY0" fmla="*/ 281045 h 691197"/>
                <a:gd name="connsiteX1" fmla="*/ 3772764 w 3772764"/>
                <a:gd name="connsiteY1" fmla="*/ 691197 h 691197"/>
                <a:gd name="connsiteX0" fmla="*/ 0 w 3772764"/>
                <a:gd name="connsiteY0" fmla="*/ 0 h 410152"/>
                <a:gd name="connsiteX1" fmla="*/ 3772764 w 3772764"/>
                <a:gd name="connsiteY1" fmla="*/ 410152 h 410152"/>
                <a:gd name="connsiteX0" fmla="*/ 0 w 3772764"/>
                <a:gd name="connsiteY0" fmla="*/ 0 h 410152"/>
                <a:gd name="connsiteX1" fmla="*/ 3772764 w 3772764"/>
                <a:gd name="connsiteY1" fmla="*/ 410152 h 410152"/>
                <a:gd name="connsiteX0" fmla="*/ 0 w 3772764"/>
                <a:gd name="connsiteY0" fmla="*/ 0 h 410152"/>
                <a:gd name="connsiteX1" fmla="*/ 3772764 w 3772764"/>
                <a:gd name="connsiteY1" fmla="*/ 410152 h 410152"/>
                <a:gd name="connsiteX0" fmla="*/ 0 w 3704716"/>
                <a:gd name="connsiteY0" fmla="*/ 0 h 282143"/>
                <a:gd name="connsiteX1" fmla="*/ 3704716 w 3704716"/>
                <a:gd name="connsiteY1" fmla="*/ 282143 h 282143"/>
                <a:gd name="connsiteX0" fmla="*/ 0 w 3636668"/>
                <a:gd name="connsiteY0" fmla="*/ 0 h 290677"/>
                <a:gd name="connsiteX1" fmla="*/ 3636668 w 3636668"/>
                <a:gd name="connsiteY1" fmla="*/ 290677 h 290677"/>
                <a:gd name="connsiteX0" fmla="*/ 0 w 3650278"/>
                <a:gd name="connsiteY0" fmla="*/ 0 h 367482"/>
                <a:gd name="connsiteX1" fmla="*/ 3650278 w 3650278"/>
                <a:gd name="connsiteY1" fmla="*/ 367482 h 367482"/>
                <a:gd name="connsiteX0" fmla="*/ 0 w 3650278"/>
                <a:gd name="connsiteY0" fmla="*/ 0 h 205337"/>
                <a:gd name="connsiteX1" fmla="*/ 3650278 w 3650278"/>
                <a:gd name="connsiteY1" fmla="*/ 205337 h 205337"/>
                <a:gd name="connsiteX0" fmla="*/ 0 w 3609449"/>
                <a:gd name="connsiteY0" fmla="*/ 0 h 290676"/>
                <a:gd name="connsiteX1" fmla="*/ 3609449 w 3609449"/>
                <a:gd name="connsiteY1" fmla="*/ 290676 h 290676"/>
                <a:gd name="connsiteX0" fmla="*/ 0 w 3609449"/>
                <a:gd name="connsiteY0" fmla="*/ 10384 h 301060"/>
                <a:gd name="connsiteX1" fmla="*/ 3609449 w 3609449"/>
                <a:gd name="connsiteY1" fmla="*/ 301060 h 301060"/>
                <a:gd name="connsiteX0" fmla="*/ 0 w 3609449"/>
                <a:gd name="connsiteY0" fmla="*/ 18806 h 309482"/>
                <a:gd name="connsiteX1" fmla="*/ 3609449 w 3609449"/>
                <a:gd name="connsiteY1" fmla="*/ 309482 h 309482"/>
              </a:gdLst>
              <a:ahLst/>
              <a:cxnLst>
                <a:cxn ang="0">
                  <a:pos x="connsiteX0" y="connsiteY0"/>
                </a:cxn>
                <a:cxn ang="0">
                  <a:pos x="connsiteX1" y="connsiteY1"/>
                </a:cxn>
              </a:cxnLst>
              <a:rect l="l" t="t" r="r" b="b"/>
              <a:pathLst>
                <a:path w="3609449" h="309482">
                  <a:moveTo>
                    <a:pt x="0" y="18806"/>
                  </a:moveTo>
                  <a:cubicBezTo>
                    <a:pt x="1217507" y="-46353"/>
                    <a:pt x="2463729" y="59542"/>
                    <a:pt x="3609449" y="309482"/>
                  </a:cubicBezTo>
                </a:path>
              </a:pathLst>
            </a:custGeom>
            <a:noFill/>
            <a:ln w="28575">
              <a:solidFill>
                <a:srgbClr val="FF6600">
                  <a:alpha val="50000"/>
                </a:srgbClr>
              </a:solidFill>
              <a:headEnd type="arrow"/>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pic>
          <p:nvPicPr>
            <p:cNvPr id="52" name="図 51">
              <a:extLst>
                <a:ext uri="{FF2B5EF4-FFF2-40B4-BE49-F238E27FC236}">
                  <a16:creationId xmlns:a16="http://schemas.microsoft.com/office/drawing/2014/main" id="{8E776831-0864-496E-839F-4C90D4B35B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55187" y="1689268"/>
              <a:ext cx="1654184" cy="2313894"/>
            </a:xfrm>
            <a:prstGeom prst="rect">
              <a:avLst/>
            </a:prstGeom>
          </p:spPr>
        </p:pic>
      </p:grpSp>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左右反転に見える経験</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人形の考察３</a:t>
            </a:r>
            <a:endParaRPr lang="en-US" altLang="ja-JP" dirty="0"/>
          </a:p>
        </p:txBody>
      </p:sp>
      <p:sp>
        <p:nvSpPr>
          <p:cNvPr id="86" name="それらしい大きさ">
            <a:extLst>
              <a:ext uri="{FF2B5EF4-FFF2-40B4-BE49-F238E27FC236}">
                <a16:creationId xmlns:a16="http://schemas.microsoft.com/office/drawing/2014/main" id="{9EA77DC6-1DD9-4E6C-B2EE-B055F2B574D0}"/>
              </a:ext>
            </a:extLst>
          </p:cNvPr>
          <p:cNvSpPr txBox="1"/>
          <p:nvPr/>
        </p:nvSpPr>
        <p:spPr>
          <a:xfrm>
            <a:off x="6687779" y="735687"/>
            <a:ext cx="2162081" cy="975572"/>
          </a:xfrm>
          <a:prstGeom prst="wedgeEllipseCallout">
            <a:avLst>
              <a:gd name="adj1" fmla="val -26064"/>
              <a:gd name="adj2" fmla="val 70322"/>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利き手が同じ人に</a:t>
            </a:r>
            <a:endParaRPr lang="en-US" altLang="ja-JP" dirty="0"/>
          </a:p>
          <a:p>
            <a:r>
              <a:rPr lang="ja-JP" altLang="en-US" dirty="0"/>
              <a:t>卓球などを</a:t>
            </a:r>
            <a:endParaRPr lang="en-US" altLang="ja-JP" dirty="0"/>
          </a:p>
          <a:p>
            <a:r>
              <a:rPr lang="ja-JP" altLang="en-US" dirty="0"/>
              <a:t>教えてもらう</a:t>
            </a:r>
            <a:endParaRPr lang="en-US" altLang="ja-JP" dirty="0"/>
          </a:p>
        </p:txBody>
      </p:sp>
      <p:grpSp>
        <p:nvGrpSpPr>
          <p:cNvPr id="23" name="グループ化 22">
            <a:extLst>
              <a:ext uri="{FF2B5EF4-FFF2-40B4-BE49-F238E27FC236}">
                <a16:creationId xmlns:a16="http://schemas.microsoft.com/office/drawing/2014/main" id="{72FBB069-091A-45FB-AB68-9B428933D5EE}"/>
              </a:ext>
            </a:extLst>
          </p:cNvPr>
          <p:cNvGrpSpPr/>
          <p:nvPr/>
        </p:nvGrpSpPr>
        <p:grpSpPr>
          <a:xfrm>
            <a:off x="884871" y="4365104"/>
            <a:ext cx="2124000" cy="1908000"/>
            <a:chOff x="1236841" y="677411"/>
            <a:chExt cx="2124000" cy="1908000"/>
          </a:xfrm>
        </p:grpSpPr>
        <p:sp>
          <p:nvSpPr>
            <p:cNvPr id="24" name="正方形/長方形 23">
              <a:extLst>
                <a:ext uri="{FF2B5EF4-FFF2-40B4-BE49-F238E27FC236}">
                  <a16:creationId xmlns:a16="http://schemas.microsoft.com/office/drawing/2014/main" id="{4BD6B72E-F9A3-420F-82B5-BD5C52C8F264}"/>
                </a:ext>
              </a:extLst>
            </p:cNvPr>
            <p:cNvSpPr/>
            <p:nvPr/>
          </p:nvSpPr>
          <p:spPr>
            <a:xfrm>
              <a:off x="1236841" y="677411"/>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5" name="図 24">
              <a:extLst>
                <a:ext uri="{FF2B5EF4-FFF2-40B4-BE49-F238E27FC236}">
                  <a16:creationId xmlns:a16="http://schemas.microsoft.com/office/drawing/2014/main" id="{C521F113-E6C1-4173-87DF-FE7C349BE885}"/>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351020" y="770746"/>
              <a:ext cx="1895643" cy="1721331"/>
            </a:xfrm>
            <a:prstGeom prst="rect">
              <a:avLst/>
            </a:prstGeom>
          </p:spPr>
        </p:pic>
      </p:grpSp>
      <p:sp>
        <p:nvSpPr>
          <p:cNvPr id="32" name="それらしい大きさ">
            <a:extLst>
              <a:ext uri="{FF2B5EF4-FFF2-40B4-BE49-F238E27FC236}">
                <a16:creationId xmlns:a16="http://schemas.microsoft.com/office/drawing/2014/main" id="{6019454E-52D7-4B46-B5D3-3031E45DC130}"/>
              </a:ext>
            </a:extLst>
          </p:cNvPr>
          <p:cNvSpPr txBox="1"/>
          <p:nvPr/>
        </p:nvSpPr>
        <p:spPr>
          <a:xfrm>
            <a:off x="2542761" y="3790677"/>
            <a:ext cx="2162081" cy="832109"/>
          </a:xfrm>
          <a:prstGeom prst="wedgeEllipseCallout">
            <a:avLst>
              <a:gd name="adj1" fmla="val -30910"/>
              <a:gd name="adj2" fmla="val 68066"/>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文字が映っている</a:t>
            </a:r>
            <a:endParaRPr lang="en-US" altLang="ja-JP" dirty="0"/>
          </a:p>
        </p:txBody>
      </p:sp>
      <p:grpSp>
        <p:nvGrpSpPr>
          <p:cNvPr id="5" name="グループ化 4">
            <a:extLst>
              <a:ext uri="{FF2B5EF4-FFF2-40B4-BE49-F238E27FC236}">
                <a16:creationId xmlns:a16="http://schemas.microsoft.com/office/drawing/2014/main" id="{D6C708BA-CAAF-43BE-8ADE-776A58F617A4}"/>
              </a:ext>
            </a:extLst>
          </p:cNvPr>
          <p:cNvGrpSpPr>
            <a:grpSpLocks noChangeAspect="1"/>
          </p:cNvGrpSpPr>
          <p:nvPr/>
        </p:nvGrpSpPr>
        <p:grpSpPr>
          <a:xfrm>
            <a:off x="1137971" y="1690181"/>
            <a:ext cx="1756722" cy="2182858"/>
            <a:chOff x="1651740" y="1651715"/>
            <a:chExt cx="1404538" cy="1745243"/>
          </a:xfrm>
        </p:grpSpPr>
        <p:pic>
          <p:nvPicPr>
            <p:cNvPr id="27" name="図 26">
              <a:extLst>
                <a:ext uri="{FF2B5EF4-FFF2-40B4-BE49-F238E27FC236}">
                  <a16:creationId xmlns:a16="http://schemas.microsoft.com/office/drawing/2014/main" id="{BAB4F6A8-BCDC-4883-BEF5-5149035B6D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51740" y="1651715"/>
              <a:ext cx="553713" cy="1094252"/>
            </a:xfrm>
            <a:prstGeom prst="rect">
              <a:avLst/>
            </a:prstGeom>
          </p:spPr>
        </p:pic>
        <p:pic>
          <p:nvPicPr>
            <p:cNvPr id="28" name="図 27">
              <a:extLst>
                <a:ext uri="{FF2B5EF4-FFF2-40B4-BE49-F238E27FC236}">
                  <a16:creationId xmlns:a16="http://schemas.microsoft.com/office/drawing/2014/main" id="{9839C2C4-C635-4EA9-B016-36E0342F45A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21971" y="1659187"/>
              <a:ext cx="834307" cy="1737771"/>
            </a:xfrm>
            <a:prstGeom prst="rect">
              <a:avLst/>
            </a:prstGeom>
          </p:spPr>
        </p:pic>
      </p:grpSp>
      <p:sp>
        <p:nvSpPr>
          <p:cNvPr id="31" name="円形吹き出し 53">
            <a:extLst>
              <a:ext uri="{FF2B5EF4-FFF2-40B4-BE49-F238E27FC236}">
                <a16:creationId xmlns:a16="http://schemas.microsoft.com/office/drawing/2014/main" id="{6CAAF2C8-98E8-4B3A-971E-2A0B597C161B}"/>
              </a:ext>
            </a:extLst>
          </p:cNvPr>
          <p:cNvSpPr/>
          <p:nvPr/>
        </p:nvSpPr>
        <p:spPr>
          <a:xfrm>
            <a:off x="420368" y="1045363"/>
            <a:ext cx="929005" cy="552141"/>
          </a:xfrm>
          <a:prstGeom prst="wedgeEllipseCallout">
            <a:avLst>
              <a:gd name="adj1" fmla="val 50075"/>
              <a:gd name="adj2" fmla="val 59898"/>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200" dirty="0">
                <a:solidFill>
                  <a:prstClr val="black"/>
                </a:solidFill>
                <a:effectLst>
                  <a:glow rad="177800">
                    <a:prstClr val="white"/>
                  </a:glow>
                </a:effectLst>
              </a:rPr>
              <a:t>左手を出す</a:t>
            </a:r>
            <a:endParaRPr lang="en-US" altLang="ja-JP" sz="1200" dirty="0">
              <a:solidFill>
                <a:prstClr val="black"/>
              </a:solidFill>
              <a:effectLst>
                <a:glow rad="177800">
                  <a:prstClr val="white"/>
                </a:glow>
              </a:effectLst>
            </a:endParaRPr>
          </a:p>
        </p:txBody>
      </p:sp>
      <p:sp>
        <p:nvSpPr>
          <p:cNvPr id="29" name="Rectangle 1">
            <a:extLst>
              <a:ext uri="{FF2B5EF4-FFF2-40B4-BE49-F238E27FC236}">
                <a16:creationId xmlns:a16="http://schemas.microsoft.com/office/drawing/2014/main" id="{D613DE78-F0D0-43BA-8A44-E2120E17A84E}"/>
              </a:ext>
            </a:extLst>
          </p:cNvPr>
          <p:cNvSpPr>
            <a:spLocks noChangeArrowheads="1"/>
          </p:cNvSpPr>
          <p:nvPr/>
        </p:nvSpPr>
        <p:spPr bwMode="auto">
          <a:xfrm>
            <a:off x="251520" y="6272447"/>
            <a:ext cx="8064896" cy="507831"/>
          </a:xfrm>
          <a:prstGeom prst="rect">
            <a:avLst/>
          </a:prstGeom>
          <a:noFill/>
          <a:ln>
            <a:noFill/>
          </a:ln>
          <a:effectLst/>
        </p:spPr>
        <p:txBody>
          <a:bodyPr vert="horz" wrap="square" lIns="91440" tIns="45720" rIns="91440" bIns="45720" numCol="1" anchor="b"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kumimoji="1" lang="ja-JP" altLang="ja-JP" sz="900" b="0" i="0" u="none" strike="noStrike" cap="none" normalizeH="0" baseline="0" dirty="0">
                <a:ln>
                  <a:noFill/>
                </a:ln>
                <a:solidFill>
                  <a:srgbClr val="333333"/>
                </a:solidFill>
                <a:effectLst/>
                <a:latin typeface="+mn-ea"/>
                <a:ea typeface="+mn-ea"/>
                <a:cs typeface="メイリオ" pitchFamily="50" charset="-128"/>
              </a:rPr>
              <a:t>参考：</a:t>
            </a:r>
            <a:r>
              <a:rPr kumimoji="1" lang="ja-JP" altLang="ja-JP" sz="900" b="0" i="0" u="none" strike="noStrike" cap="none" normalizeH="0" baseline="0" dirty="0">
                <a:ln>
                  <a:noFill/>
                </a:ln>
                <a:solidFill>
                  <a:schemeClr val="bg1">
                    <a:lumMod val="50000"/>
                  </a:schemeClr>
                </a:solidFill>
                <a:effectLst/>
                <a:latin typeface="+mn-ea"/>
                <a:ea typeface="+mn-ea"/>
                <a:cs typeface="メイリオ" pitchFamily="50" charset="-128"/>
              </a:rPr>
              <a:t> </a:t>
            </a:r>
            <a:r>
              <a:rPr kumimoji="1" lang="en-US" altLang="ja-JP" sz="800" b="0" i="0" u="none" strike="noStrike" cap="none" normalizeH="0" baseline="0" dirty="0">
                <a:ln>
                  <a:noFill/>
                </a:ln>
                <a:solidFill>
                  <a:schemeClr val="bg1">
                    <a:lumMod val="50000"/>
                  </a:schemeClr>
                </a:solidFill>
                <a:effectLst/>
                <a:latin typeface="+mn-ea"/>
                <a:ea typeface="+mn-ea"/>
                <a:cs typeface="メイリオ" pitchFamily="50" charset="-128"/>
              </a:rPr>
              <a:t>(</a:t>
            </a:r>
            <a:r>
              <a:rPr kumimoji="1" lang="ja-JP" altLang="en-US" sz="800" b="0" i="0" u="none" strike="noStrike" cap="none" normalizeH="0" baseline="0" dirty="0">
                <a:ln>
                  <a:noFill/>
                </a:ln>
                <a:solidFill>
                  <a:schemeClr val="bg1">
                    <a:lumMod val="50000"/>
                  </a:schemeClr>
                </a:solidFill>
                <a:effectLst/>
                <a:latin typeface="+mn-ea"/>
                <a:ea typeface="+mn-ea"/>
                <a:cs typeface="メイリオ" pitchFamily="50" charset="-128"/>
              </a:rPr>
              <a:t>参照日</a:t>
            </a:r>
            <a:r>
              <a:rPr lang="en-US" altLang="ja-JP" sz="800" dirty="0">
                <a:solidFill>
                  <a:schemeClr val="bg1">
                    <a:lumMod val="50000"/>
                  </a:schemeClr>
                </a:solidFill>
                <a:latin typeface="+mn-ea"/>
                <a:ea typeface="+mn-ea"/>
              </a:rPr>
              <a:t>2020</a:t>
            </a:r>
            <a:r>
              <a:rPr lang="ja-JP" altLang="en-US" sz="800" dirty="0">
                <a:solidFill>
                  <a:schemeClr val="bg1">
                    <a:lumMod val="50000"/>
                  </a:schemeClr>
                </a:solidFill>
                <a:latin typeface="+mn-ea"/>
                <a:ea typeface="+mn-ea"/>
              </a:rPr>
              <a:t>年</a:t>
            </a:r>
            <a:r>
              <a:rPr lang="en-US" altLang="ja-JP" sz="800" dirty="0">
                <a:solidFill>
                  <a:schemeClr val="bg1">
                    <a:lumMod val="50000"/>
                  </a:schemeClr>
                </a:solidFill>
                <a:latin typeface="+mn-ea"/>
                <a:ea typeface="+mn-ea"/>
              </a:rPr>
              <a:t>03</a:t>
            </a:r>
            <a:r>
              <a:rPr lang="ja-JP" altLang="en-US" sz="800" dirty="0">
                <a:solidFill>
                  <a:schemeClr val="bg1">
                    <a:lumMod val="50000"/>
                  </a:schemeClr>
                </a:solidFill>
                <a:latin typeface="+mn-ea"/>
                <a:ea typeface="+mn-ea"/>
              </a:rPr>
              <a:t>月</a:t>
            </a:r>
            <a:r>
              <a:rPr lang="en-US" altLang="ja-JP" sz="800" dirty="0">
                <a:solidFill>
                  <a:schemeClr val="bg1">
                    <a:lumMod val="50000"/>
                  </a:schemeClr>
                </a:solidFill>
                <a:latin typeface="+mn-ea"/>
                <a:ea typeface="+mn-ea"/>
              </a:rPr>
              <a:t>11</a:t>
            </a:r>
            <a:r>
              <a:rPr lang="ja-JP" altLang="en-US" sz="800" dirty="0">
                <a:solidFill>
                  <a:schemeClr val="bg1">
                    <a:lumMod val="50000"/>
                  </a:schemeClr>
                </a:solidFill>
                <a:latin typeface="+mn-ea"/>
                <a:ea typeface="+mn-ea"/>
              </a:rPr>
              <a:t>日</a:t>
            </a:r>
            <a:r>
              <a:rPr lang="en-US" altLang="ja-JP" sz="800" dirty="0">
                <a:solidFill>
                  <a:schemeClr val="bg1">
                    <a:lumMod val="50000"/>
                  </a:schemeClr>
                </a:solidFill>
                <a:latin typeface="+mn-ea"/>
                <a:ea typeface="+mn-ea"/>
              </a:rPr>
              <a:t>)</a:t>
            </a:r>
            <a:br>
              <a:rPr kumimoji="1" lang="ja-JP" altLang="ja-JP" sz="900" b="0" i="0" u="none" strike="noStrike" cap="none" normalizeH="0" baseline="0" dirty="0">
                <a:ln>
                  <a:noFill/>
                </a:ln>
                <a:solidFill>
                  <a:schemeClr val="tx1"/>
                </a:solidFill>
                <a:effectLst/>
                <a:latin typeface="+mn-ea"/>
                <a:ea typeface="+mn-ea"/>
              </a:rPr>
            </a:br>
            <a:endParaRPr lang="en-US" altLang="ja-JP" sz="900" dirty="0">
              <a:solidFill>
                <a:srgbClr val="333333"/>
              </a:solidFill>
              <a:latin typeface="+mn-ea"/>
              <a:cs typeface="メイリオ" pitchFamily="50" charset="-128"/>
            </a:endParaRPr>
          </a:p>
          <a:p>
            <a:r>
              <a:rPr lang="ja-JP" altLang="en-US" sz="900" dirty="0">
                <a:solidFill>
                  <a:srgbClr val="333333"/>
                </a:solidFill>
                <a:latin typeface="+mn-ea"/>
              </a:rPr>
              <a:t>フレミングの左手の法則　</a:t>
            </a:r>
            <a:r>
              <a:rPr lang="en-US" altLang="ja-JP" sz="900" dirty="0">
                <a:solidFill>
                  <a:srgbClr val="333333"/>
                </a:solidFill>
                <a:latin typeface="+mn-ea"/>
                <a:hlinkClick r:id="rId11"/>
              </a:rPr>
              <a:t>Wikipedia – </a:t>
            </a:r>
            <a:r>
              <a:rPr lang="ja-JP" altLang="en-US" sz="900" dirty="0">
                <a:solidFill>
                  <a:srgbClr val="333333"/>
                </a:solidFill>
                <a:latin typeface="+mn-ea"/>
                <a:hlinkClick r:id="rId11"/>
              </a:rPr>
              <a:t>フレミングの左手の法則</a:t>
            </a:r>
            <a:endParaRPr lang="en-US" altLang="ja-JP" sz="900" dirty="0">
              <a:solidFill>
                <a:srgbClr val="333333"/>
              </a:solidFill>
              <a:latin typeface="+mn-ea"/>
            </a:endParaRPr>
          </a:p>
        </p:txBody>
      </p:sp>
      <p:sp>
        <p:nvSpPr>
          <p:cNvPr id="30" name="それらしい大きさ">
            <a:extLst>
              <a:ext uri="{FF2B5EF4-FFF2-40B4-BE49-F238E27FC236}">
                <a16:creationId xmlns:a16="http://schemas.microsoft.com/office/drawing/2014/main" id="{A3771AC2-C8B1-4F3B-A0CD-5B245B09B61A}"/>
              </a:ext>
            </a:extLst>
          </p:cNvPr>
          <p:cNvSpPr txBox="1"/>
          <p:nvPr/>
        </p:nvSpPr>
        <p:spPr>
          <a:xfrm>
            <a:off x="7062484" y="3896910"/>
            <a:ext cx="1773826" cy="619641"/>
          </a:xfrm>
          <a:prstGeom prst="wedgeEllipseCallout">
            <a:avLst>
              <a:gd name="adj1" fmla="val -30910"/>
              <a:gd name="adj2" fmla="val 68066"/>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ja-JP" dirty="0"/>
              <a:t>3</a:t>
            </a:r>
            <a:r>
              <a:rPr lang="ja-JP" altLang="en-US" dirty="0"/>
              <a:t>次元の座標系</a:t>
            </a:r>
            <a:endParaRPr lang="en-US" altLang="ja-JP" dirty="0"/>
          </a:p>
        </p:txBody>
      </p:sp>
      <p:sp>
        <p:nvSpPr>
          <p:cNvPr id="35" name="それらしい大きさ">
            <a:extLst>
              <a:ext uri="{FF2B5EF4-FFF2-40B4-BE49-F238E27FC236}">
                <a16:creationId xmlns:a16="http://schemas.microsoft.com/office/drawing/2014/main" id="{BFD81D51-CE8D-412B-8014-701885E3EFBA}"/>
              </a:ext>
            </a:extLst>
          </p:cNvPr>
          <p:cNvSpPr txBox="1"/>
          <p:nvPr/>
        </p:nvSpPr>
        <p:spPr>
          <a:xfrm>
            <a:off x="2647309" y="805468"/>
            <a:ext cx="1698324" cy="832109"/>
          </a:xfrm>
          <a:prstGeom prst="wedgeEllipseCallout">
            <a:avLst>
              <a:gd name="adj1" fmla="val -42164"/>
              <a:gd name="adj2" fmla="val 58909"/>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武術を</a:t>
            </a:r>
            <a:endParaRPr lang="en-US" altLang="ja-JP" dirty="0"/>
          </a:p>
          <a:p>
            <a:r>
              <a:rPr lang="ja-JP" altLang="en-US" dirty="0"/>
              <a:t>教えてもらう</a:t>
            </a:r>
            <a:endParaRPr lang="en-US" altLang="ja-JP" dirty="0"/>
          </a:p>
        </p:txBody>
      </p:sp>
      <p:sp>
        <p:nvSpPr>
          <p:cNvPr id="15" name="円: 塗りつぶしなし 14">
            <a:extLst>
              <a:ext uri="{FF2B5EF4-FFF2-40B4-BE49-F238E27FC236}">
                <a16:creationId xmlns:a16="http://schemas.microsoft.com/office/drawing/2014/main" id="{2BFF5187-D14C-4425-A6ED-5E43BF13F032}"/>
              </a:ext>
            </a:extLst>
          </p:cNvPr>
          <p:cNvSpPr>
            <a:spLocks noChangeAspect="1"/>
          </p:cNvSpPr>
          <p:nvPr/>
        </p:nvSpPr>
        <p:spPr>
          <a:xfrm>
            <a:off x="5825536" y="4365104"/>
            <a:ext cx="2346709" cy="2346709"/>
          </a:xfrm>
          <a:prstGeom prst="donut">
            <a:avLst/>
          </a:prstGeom>
          <a:gradFill flip="none" rotWithShape="1">
            <a:gsLst>
              <a:gs pos="0">
                <a:srgbClr val="FD5FF2">
                  <a:alpha val="70000"/>
                </a:srgbClr>
              </a:gs>
              <a:gs pos="39000">
                <a:schemeClr val="bg1">
                  <a:alpha val="70000"/>
                </a:schemeClr>
              </a:gs>
              <a:gs pos="38000">
                <a:srgbClr val="FD5FF2">
                  <a:alpha val="70000"/>
                </a:srgbClr>
              </a:gs>
              <a:gs pos="100000">
                <a:schemeClr val="accent1">
                  <a:alpha val="0"/>
                  <a:lumMod val="0"/>
                  <a:lumOff val="100000"/>
                </a:schemeClr>
              </a:gs>
              <a:gs pos="66000">
                <a:schemeClr val="accent1">
                  <a:alpha val="0"/>
                  <a:lumMod val="0"/>
                  <a:lumOff val="100000"/>
                </a:schemeClr>
              </a:gs>
            </a:gsLst>
            <a:path path="circle">
              <a:fillToRect l="50000" t="50000" r="50000" b="50000"/>
            </a:path>
            <a:tileRect/>
          </a:gradFill>
          <a:ln w="127" cap="rnd">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9A148636-1B44-4DE6-B55A-665D859D38E0}"/>
              </a:ext>
            </a:extLst>
          </p:cNvPr>
          <p:cNvSpPr txBox="1">
            <a:spLocks noChangeAspect="1"/>
          </p:cNvSpPr>
          <p:nvPr/>
        </p:nvSpPr>
        <p:spPr>
          <a:xfrm>
            <a:off x="7112901" y="4877864"/>
            <a:ext cx="324000" cy="324000"/>
          </a:xfrm>
          <a:prstGeom prst="ellipse">
            <a:avLst/>
          </a:prstGeom>
          <a:solidFill>
            <a:schemeClr val="bg1"/>
          </a:solidFill>
          <a:ln w="19050"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defPPr>
              <a:defRPr lang="ja-JP"/>
            </a:defPPr>
            <a:lvl1pPr lvl="0" algn="ctr">
              <a:defRPr sz="12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ja-JP" sz="2800" b="1" i="1" dirty="0">
                <a:ln w="3175">
                  <a:solidFill>
                    <a:schemeClr val="tx1">
                      <a:lumMod val="95000"/>
                      <a:lumOff val="5000"/>
                    </a:schemeClr>
                  </a:solidFill>
                </a:ln>
                <a:solidFill>
                  <a:srgbClr val="FF0000"/>
                </a:solidFill>
              </a:rPr>
              <a:t>F</a:t>
            </a:r>
            <a:endParaRPr lang="ja-JP" altLang="en-US" sz="2800" b="1" i="1" dirty="0">
              <a:ln w="3175">
                <a:solidFill>
                  <a:schemeClr val="tx1">
                    <a:lumMod val="95000"/>
                    <a:lumOff val="5000"/>
                  </a:schemeClr>
                </a:solidFill>
              </a:ln>
              <a:solidFill>
                <a:srgbClr val="FF0000"/>
              </a:solidFill>
            </a:endParaRPr>
          </a:p>
        </p:txBody>
      </p:sp>
      <p:sp>
        <p:nvSpPr>
          <p:cNvPr id="53" name="テキスト ボックス 52">
            <a:extLst>
              <a:ext uri="{FF2B5EF4-FFF2-40B4-BE49-F238E27FC236}">
                <a16:creationId xmlns:a16="http://schemas.microsoft.com/office/drawing/2014/main" id="{1691865D-E2EA-497E-A221-2CE1517EFDA3}"/>
              </a:ext>
            </a:extLst>
          </p:cNvPr>
          <p:cNvSpPr txBox="1">
            <a:spLocks noChangeAspect="1"/>
          </p:cNvSpPr>
          <p:nvPr/>
        </p:nvSpPr>
        <p:spPr>
          <a:xfrm>
            <a:off x="7585371" y="5388470"/>
            <a:ext cx="324000" cy="324000"/>
          </a:xfrm>
          <a:prstGeom prst="ellipse">
            <a:avLst/>
          </a:prstGeom>
          <a:solidFill>
            <a:schemeClr val="bg1"/>
          </a:solidFill>
          <a:ln w="19050" cap="rnd">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defPPr>
              <a:defRPr lang="ja-JP"/>
            </a:defPPr>
            <a:lvl1pPr lvl="0" algn="ctr">
              <a:defRPr sz="12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ja-JP" sz="2800" b="1" i="1" dirty="0">
                <a:ln w="3175">
                  <a:solidFill>
                    <a:schemeClr val="tx1">
                      <a:lumMod val="95000"/>
                      <a:lumOff val="5000"/>
                    </a:schemeClr>
                  </a:solidFill>
                </a:ln>
                <a:solidFill>
                  <a:srgbClr val="FFFF00"/>
                </a:solidFill>
              </a:rPr>
              <a:t>I</a:t>
            </a:r>
            <a:endParaRPr lang="ja-JP" altLang="en-US" sz="2800" b="1" i="1" dirty="0">
              <a:ln w="3175">
                <a:solidFill>
                  <a:schemeClr val="tx1">
                    <a:lumMod val="95000"/>
                    <a:lumOff val="5000"/>
                  </a:schemeClr>
                </a:solidFill>
              </a:ln>
              <a:solidFill>
                <a:srgbClr val="FFFF00"/>
              </a:solidFill>
            </a:endParaRPr>
          </a:p>
        </p:txBody>
      </p:sp>
      <p:sp>
        <p:nvSpPr>
          <p:cNvPr id="54" name="テキスト ボックス 53">
            <a:extLst>
              <a:ext uri="{FF2B5EF4-FFF2-40B4-BE49-F238E27FC236}">
                <a16:creationId xmlns:a16="http://schemas.microsoft.com/office/drawing/2014/main" id="{46E20ACE-FA84-419D-A24F-407E55A57EDC}"/>
              </a:ext>
            </a:extLst>
          </p:cNvPr>
          <p:cNvSpPr txBox="1">
            <a:spLocks noChangeAspect="1"/>
          </p:cNvSpPr>
          <p:nvPr/>
        </p:nvSpPr>
        <p:spPr>
          <a:xfrm>
            <a:off x="6378416" y="4822347"/>
            <a:ext cx="324000" cy="324000"/>
          </a:xfrm>
          <a:prstGeom prst="ellipse">
            <a:avLst/>
          </a:prstGeom>
          <a:solidFill>
            <a:schemeClr val="bg1"/>
          </a:solidFill>
          <a:ln w="19050" cap="rnd">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defPPr>
              <a:defRPr lang="ja-JP"/>
            </a:defPPr>
            <a:lvl1pPr lvl="0" algn="ctr">
              <a:defRPr sz="12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ja-JP" sz="2800" b="1" i="1" dirty="0">
                <a:ln w="3175">
                  <a:solidFill>
                    <a:schemeClr val="tx1"/>
                  </a:solidFill>
                </a:ln>
                <a:solidFill>
                  <a:srgbClr val="1515FF"/>
                </a:solidFill>
              </a:rPr>
              <a:t>B</a:t>
            </a:r>
            <a:endParaRPr lang="ja-JP" altLang="en-US" sz="2800" b="1" i="1" dirty="0">
              <a:ln w="3175">
                <a:solidFill>
                  <a:schemeClr val="tx1"/>
                </a:solidFill>
              </a:ln>
              <a:solidFill>
                <a:srgbClr val="1515FF"/>
              </a:solidFill>
            </a:endParaRPr>
          </a:p>
        </p:txBody>
      </p:sp>
      <p:sp>
        <p:nvSpPr>
          <p:cNvPr id="55" name="円形吹き出し 53">
            <a:extLst>
              <a:ext uri="{FF2B5EF4-FFF2-40B4-BE49-F238E27FC236}">
                <a16:creationId xmlns:a16="http://schemas.microsoft.com/office/drawing/2014/main" id="{0B3FC742-428B-4F5F-87F3-587461847586}"/>
              </a:ext>
            </a:extLst>
          </p:cNvPr>
          <p:cNvSpPr/>
          <p:nvPr/>
        </p:nvSpPr>
        <p:spPr>
          <a:xfrm>
            <a:off x="3951778" y="5563647"/>
            <a:ext cx="929005" cy="552141"/>
          </a:xfrm>
          <a:prstGeom prst="wedgeEllipseCallout">
            <a:avLst>
              <a:gd name="adj1" fmla="val 74683"/>
              <a:gd name="adj2" fmla="val -40158"/>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200" dirty="0">
                <a:solidFill>
                  <a:prstClr val="black"/>
                </a:solidFill>
                <a:effectLst>
                  <a:glow rad="177800">
                    <a:prstClr val="white"/>
                  </a:glow>
                </a:effectLst>
              </a:rPr>
              <a:t>フレミングの</a:t>
            </a:r>
            <a:endParaRPr lang="en-US" altLang="ja-JP" sz="1200" dirty="0">
              <a:solidFill>
                <a:prstClr val="black"/>
              </a:solidFill>
              <a:effectLst>
                <a:glow rad="177800">
                  <a:prstClr val="white"/>
                </a:glow>
              </a:effectLst>
            </a:endParaRPr>
          </a:p>
          <a:p>
            <a:pPr lvl="0" algn="ctr"/>
            <a:r>
              <a:rPr lang="ja-JP" altLang="en-US" sz="1200" dirty="0">
                <a:solidFill>
                  <a:prstClr val="black"/>
                </a:solidFill>
                <a:effectLst>
                  <a:glow rad="177800">
                    <a:prstClr val="white"/>
                  </a:glow>
                </a:effectLst>
              </a:rPr>
              <a:t>左手の法則</a:t>
            </a:r>
            <a:endParaRPr lang="en-US" altLang="ja-JP" sz="1200" dirty="0">
              <a:solidFill>
                <a:prstClr val="black"/>
              </a:solidFill>
              <a:effectLst>
                <a:glow rad="177800">
                  <a:prstClr val="white"/>
                </a:glow>
              </a:effectLst>
            </a:endParaRPr>
          </a:p>
        </p:txBody>
      </p:sp>
      <p:sp>
        <p:nvSpPr>
          <p:cNvPr id="37" name="円形吹き出し 53">
            <a:extLst>
              <a:ext uri="{FF2B5EF4-FFF2-40B4-BE49-F238E27FC236}">
                <a16:creationId xmlns:a16="http://schemas.microsoft.com/office/drawing/2014/main" id="{04329933-2C05-40DD-9FD3-C0BB46145690}"/>
              </a:ext>
            </a:extLst>
          </p:cNvPr>
          <p:cNvSpPr/>
          <p:nvPr/>
        </p:nvSpPr>
        <p:spPr>
          <a:xfrm>
            <a:off x="534547" y="3184035"/>
            <a:ext cx="929005" cy="552141"/>
          </a:xfrm>
          <a:prstGeom prst="wedgeEllipseCallout">
            <a:avLst>
              <a:gd name="adj1" fmla="val 41873"/>
              <a:gd name="adj2" fmla="val -72935"/>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200" dirty="0">
                <a:solidFill>
                  <a:prstClr val="black"/>
                </a:solidFill>
                <a:effectLst>
                  <a:glow rad="177800">
                    <a:prstClr val="white"/>
                  </a:glow>
                </a:effectLst>
              </a:rPr>
              <a:t>和服は左を</a:t>
            </a:r>
            <a:endParaRPr lang="en-US" altLang="ja-JP" sz="1200" dirty="0">
              <a:solidFill>
                <a:prstClr val="black"/>
              </a:solidFill>
              <a:effectLst>
                <a:glow rad="177800">
                  <a:prstClr val="white"/>
                </a:glow>
              </a:effectLst>
            </a:endParaRPr>
          </a:p>
          <a:p>
            <a:pPr lvl="0" algn="ctr"/>
            <a:r>
              <a:rPr lang="ja-JP" altLang="en-US" sz="1200" dirty="0">
                <a:solidFill>
                  <a:prstClr val="black"/>
                </a:solidFill>
                <a:effectLst>
                  <a:glow rad="177800">
                    <a:prstClr val="white"/>
                  </a:glow>
                </a:effectLst>
              </a:rPr>
              <a:t>上に重ねる</a:t>
            </a:r>
            <a:endParaRPr lang="en-US" altLang="ja-JP" sz="1200" dirty="0">
              <a:solidFill>
                <a:prstClr val="black"/>
              </a:solidFill>
              <a:effectLst>
                <a:glow rad="177800">
                  <a:prstClr val="white"/>
                </a:glow>
              </a:effectLst>
            </a:endParaRPr>
          </a:p>
        </p:txBody>
      </p:sp>
    </p:spTree>
    <p:extLst>
      <p:ext uri="{BB962C8B-B14F-4D97-AF65-F5344CB8AC3E}">
        <p14:creationId xmlns:p14="http://schemas.microsoft.com/office/powerpoint/2010/main" val="179546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37"/>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55"/>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54"/>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500"/>
                                  </p:stCondLst>
                                  <p:childTnLst>
                                    <p:set>
                                      <p:cBhvr>
                                        <p:cTn id="2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5" grpId="0" animBg="1"/>
      <p:bldP spid="14" grpId="0" animBg="1"/>
      <p:bldP spid="53" grpId="0" animBg="1"/>
      <p:bldP spid="54" grpId="0" animBg="1"/>
      <p:bldP spid="55" grpId="0" animBg="1"/>
      <p:bldP spid="3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6AE6A24D-D254-46BA-8FFE-9169A64CCB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004565" y="4546372"/>
            <a:ext cx="2944832" cy="1839830"/>
          </a:xfrm>
          <a:prstGeom prst="rect">
            <a:avLst/>
          </a:prstGeom>
        </p:spPr>
      </p:pic>
      <p:grpSp>
        <p:nvGrpSpPr>
          <p:cNvPr id="6" name="グループ化 5">
            <a:extLst>
              <a:ext uri="{FF2B5EF4-FFF2-40B4-BE49-F238E27FC236}">
                <a16:creationId xmlns:a16="http://schemas.microsoft.com/office/drawing/2014/main" id="{DE0BA561-5CC6-4DBE-8B46-6A6A5C706655}"/>
              </a:ext>
            </a:extLst>
          </p:cNvPr>
          <p:cNvGrpSpPr/>
          <p:nvPr/>
        </p:nvGrpSpPr>
        <p:grpSpPr>
          <a:xfrm>
            <a:off x="4989600" y="1476001"/>
            <a:ext cx="3194581" cy="2527161"/>
            <a:chOff x="4989600" y="1476001"/>
            <a:chExt cx="3194581" cy="2527161"/>
          </a:xfrm>
        </p:grpSpPr>
        <p:pic>
          <p:nvPicPr>
            <p:cNvPr id="40" name="図 39">
              <a:extLst>
                <a:ext uri="{FF2B5EF4-FFF2-40B4-BE49-F238E27FC236}">
                  <a16:creationId xmlns:a16="http://schemas.microsoft.com/office/drawing/2014/main" id="{E5D34074-8F12-49ED-9A3E-01E34A13C9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9999" y="1476001"/>
              <a:ext cx="1124219" cy="1812948"/>
            </a:xfrm>
            <a:prstGeom prst="rect">
              <a:avLst/>
            </a:prstGeom>
          </p:spPr>
        </p:pic>
        <p:pic>
          <p:nvPicPr>
            <p:cNvPr id="38" name="図 37">
              <a:extLst>
                <a:ext uri="{FF2B5EF4-FFF2-40B4-BE49-F238E27FC236}">
                  <a16:creationId xmlns:a16="http://schemas.microsoft.com/office/drawing/2014/main" id="{6847D98E-7B91-496F-9004-4B9DDFF03B46}"/>
                </a:ext>
              </a:extLst>
            </p:cNvPr>
            <p:cNvPicPr>
              <a:picLocks noChangeAspect="1"/>
            </p:cNvPicPr>
            <p:nvPr/>
          </p:nvPicPr>
          <p:blipFill>
            <a:blip r:embed="rId5"/>
            <a:stretch>
              <a:fillRect/>
            </a:stretch>
          </p:blipFill>
          <p:spPr>
            <a:xfrm>
              <a:off x="4989600" y="2505600"/>
              <a:ext cx="3194581" cy="1359526"/>
            </a:xfrm>
            <a:prstGeom prst="rect">
              <a:avLst/>
            </a:prstGeom>
          </p:spPr>
        </p:pic>
        <p:pic>
          <p:nvPicPr>
            <p:cNvPr id="41" name="図 40">
              <a:extLst>
                <a:ext uri="{FF2B5EF4-FFF2-40B4-BE49-F238E27FC236}">
                  <a16:creationId xmlns:a16="http://schemas.microsoft.com/office/drawing/2014/main" id="{2F9292A5-E6FB-4C47-8B60-8AC93C4923D2}"/>
                </a:ext>
              </a:extLst>
            </p:cNvPr>
            <p:cNvPicPr>
              <a:picLocks noChangeAspect="1"/>
            </p:cNvPicPr>
            <p:nvPr/>
          </p:nvPicPr>
          <p:blipFill>
            <a:blip r:embed="rId6"/>
            <a:stretch>
              <a:fillRect/>
            </a:stretch>
          </p:blipFill>
          <p:spPr>
            <a:xfrm>
              <a:off x="5455063" y="2433287"/>
              <a:ext cx="134841" cy="134841"/>
            </a:xfrm>
            <a:prstGeom prst="rect">
              <a:avLst/>
            </a:prstGeom>
          </p:spPr>
        </p:pic>
        <p:sp>
          <p:nvSpPr>
            <p:cNvPr id="42" name="フリーフォーム 33">
              <a:extLst>
                <a:ext uri="{FF2B5EF4-FFF2-40B4-BE49-F238E27FC236}">
                  <a16:creationId xmlns:a16="http://schemas.microsoft.com/office/drawing/2014/main" id="{5D95F27B-B625-41A7-AEA2-8BC7E1F95D78}"/>
                </a:ext>
              </a:extLst>
            </p:cNvPr>
            <p:cNvSpPr/>
            <p:nvPr/>
          </p:nvSpPr>
          <p:spPr>
            <a:xfrm>
              <a:off x="5637086" y="2504606"/>
              <a:ext cx="1787661" cy="244443"/>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50837 w 4127612"/>
                <a:gd name="connsiteY0" fmla="*/ 5648 h 300063"/>
                <a:gd name="connsiteX1" fmla="*/ 4127612 w 4127612"/>
                <a:gd name="connsiteY1" fmla="*/ 300035 h 300063"/>
                <a:gd name="connsiteX0" fmla="*/ 48176 w 4124951"/>
                <a:gd name="connsiteY0" fmla="*/ 86352 h 380739"/>
                <a:gd name="connsiteX1" fmla="*/ 4124951 w 4124951"/>
                <a:gd name="connsiteY1" fmla="*/ 380739 h 380739"/>
                <a:gd name="connsiteX0" fmla="*/ 0 w 4076775"/>
                <a:gd name="connsiteY0" fmla="*/ 361729 h 656116"/>
                <a:gd name="connsiteX1" fmla="*/ 4076775 w 4076775"/>
                <a:gd name="connsiteY1" fmla="*/ 656116 h 656116"/>
                <a:gd name="connsiteX0" fmla="*/ 0 w 4021501"/>
                <a:gd name="connsiteY0" fmla="*/ 312729 h 785216"/>
                <a:gd name="connsiteX1" fmla="*/ 4021501 w 4021501"/>
                <a:gd name="connsiteY1" fmla="*/ 785216 h 785216"/>
                <a:gd name="connsiteX0" fmla="*/ 0 w 3745127"/>
                <a:gd name="connsiteY0" fmla="*/ 367326 h 643903"/>
                <a:gd name="connsiteX1" fmla="*/ 3745127 w 3745127"/>
                <a:gd name="connsiteY1" fmla="*/ 643903 h 643903"/>
                <a:gd name="connsiteX0" fmla="*/ 0 w 3772764"/>
                <a:gd name="connsiteY0" fmla="*/ 348330 h 687242"/>
                <a:gd name="connsiteX1" fmla="*/ 3772764 w 3772764"/>
                <a:gd name="connsiteY1" fmla="*/ 687242 h 687242"/>
                <a:gd name="connsiteX0" fmla="*/ 0 w 3772764"/>
                <a:gd name="connsiteY0" fmla="*/ 304981 h 643893"/>
                <a:gd name="connsiteX1" fmla="*/ 3772764 w 3772764"/>
                <a:gd name="connsiteY1" fmla="*/ 643893 h 643893"/>
                <a:gd name="connsiteX0" fmla="*/ 0 w 3772764"/>
                <a:gd name="connsiteY0" fmla="*/ 301042 h 639954"/>
                <a:gd name="connsiteX1" fmla="*/ 3772764 w 3772764"/>
                <a:gd name="connsiteY1" fmla="*/ 639954 h 639954"/>
                <a:gd name="connsiteX0" fmla="*/ 0 w 3772764"/>
                <a:gd name="connsiteY0" fmla="*/ 281045 h 691197"/>
                <a:gd name="connsiteX1" fmla="*/ 3772764 w 3772764"/>
                <a:gd name="connsiteY1" fmla="*/ 691197 h 691197"/>
                <a:gd name="connsiteX0" fmla="*/ 0 w 3772764"/>
                <a:gd name="connsiteY0" fmla="*/ 0 h 410152"/>
                <a:gd name="connsiteX1" fmla="*/ 3772764 w 3772764"/>
                <a:gd name="connsiteY1" fmla="*/ 410152 h 410152"/>
                <a:gd name="connsiteX0" fmla="*/ 0 w 3772764"/>
                <a:gd name="connsiteY0" fmla="*/ 0 h 410152"/>
                <a:gd name="connsiteX1" fmla="*/ 3772764 w 3772764"/>
                <a:gd name="connsiteY1" fmla="*/ 410152 h 410152"/>
                <a:gd name="connsiteX0" fmla="*/ 0 w 3772764"/>
                <a:gd name="connsiteY0" fmla="*/ 0 h 410152"/>
                <a:gd name="connsiteX1" fmla="*/ 3772764 w 3772764"/>
                <a:gd name="connsiteY1" fmla="*/ 410152 h 410152"/>
                <a:gd name="connsiteX0" fmla="*/ 0 w 3704716"/>
                <a:gd name="connsiteY0" fmla="*/ 0 h 282143"/>
                <a:gd name="connsiteX1" fmla="*/ 3704716 w 3704716"/>
                <a:gd name="connsiteY1" fmla="*/ 282143 h 282143"/>
                <a:gd name="connsiteX0" fmla="*/ 0 w 3636668"/>
                <a:gd name="connsiteY0" fmla="*/ 0 h 290677"/>
                <a:gd name="connsiteX1" fmla="*/ 3636668 w 3636668"/>
                <a:gd name="connsiteY1" fmla="*/ 290677 h 290677"/>
                <a:gd name="connsiteX0" fmla="*/ 0 w 3650278"/>
                <a:gd name="connsiteY0" fmla="*/ 0 h 367482"/>
                <a:gd name="connsiteX1" fmla="*/ 3650278 w 3650278"/>
                <a:gd name="connsiteY1" fmla="*/ 367482 h 367482"/>
                <a:gd name="connsiteX0" fmla="*/ 0 w 3650278"/>
                <a:gd name="connsiteY0" fmla="*/ 0 h 205337"/>
                <a:gd name="connsiteX1" fmla="*/ 3650278 w 3650278"/>
                <a:gd name="connsiteY1" fmla="*/ 205337 h 205337"/>
                <a:gd name="connsiteX0" fmla="*/ 0 w 3609449"/>
                <a:gd name="connsiteY0" fmla="*/ 0 h 290676"/>
                <a:gd name="connsiteX1" fmla="*/ 3609449 w 3609449"/>
                <a:gd name="connsiteY1" fmla="*/ 290676 h 290676"/>
                <a:gd name="connsiteX0" fmla="*/ 0 w 3609449"/>
                <a:gd name="connsiteY0" fmla="*/ 10384 h 301060"/>
                <a:gd name="connsiteX1" fmla="*/ 3609449 w 3609449"/>
                <a:gd name="connsiteY1" fmla="*/ 301060 h 301060"/>
                <a:gd name="connsiteX0" fmla="*/ 0 w 3609449"/>
                <a:gd name="connsiteY0" fmla="*/ 18806 h 309482"/>
                <a:gd name="connsiteX1" fmla="*/ 3609449 w 3609449"/>
                <a:gd name="connsiteY1" fmla="*/ 309482 h 309482"/>
              </a:gdLst>
              <a:ahLst/>
              <a:cxnLst>
                <a:cxn ang="0">
                  <a:pos x="connsiteX0" y="connsiteY0"/>
                </a:cxn>
                <a:cxn ang="0">
                  <a:pos x="connsiteX1" y="connsiteY1"/>
                </a:cxn>
              </a:cxnLst>
              <a:rect l="l" t="t" r="r" b="b"/>
              <a:pathLst>
                <a:path w="3609449" h="309482">
                  <a:moveTo>
                    <a:pt x="0" y="18806"/>
                  </a:moveTo>
                  <a:cubicBezTo>
                    <a:pt x="1217507" y="-46353"/>
                    <a:pt x="2463729" y="59542"/>
                    <a:pt x="3609449" y="309482"/>
                  </a:cubicBezTo>
                </a:path>
              </a:pathLst>
            </a:custGeom>
            <a:noFill/>
            <a:ln w="28575">
              <a:solidFill>
                <a:srgbClr val="FF6600">
                  <a:alpha val="50000"/>
                </a:srgbClr>
              </a:solidFill>
              <a:headEnd type="arrow"/>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pic>
          <p:nvPicPr>
            <p:cNvPr id="52" name="図 51">
              <a:extLst>
                <a:ext uri="{FF2B5EF4-FFF2-40B4-BE49-F238E27FC236}">
                  <a16:creationId xmlns:a16="http://schemas.microsoft.com/office/drawing/2014/main" id="{8E776831-0864-496E-839F-4C90D4B35B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55187" y="1689268"/>
              <a:ext cx="1654184" cy="2313894"/>
            </a:xfrm>
            <a:prstGeom prst="rect">
              <a:avLst/>
            </a:prstGeom>
          </p:spPr>
        </p:pic>
      </p:grpSp>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左右反転に見える経験</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人形の考察３</a:t>
            </a:r>
            <a:endParaRPr lang="en-US" altLang="ja-JP" dirty="0"/>
          </a:p>
        </p:txBody>
      </p:sp>
      <p:sp>
        <p:nvSpPr>
          <p:cNvPr id="86" name="それらしい大きさ">
            <a:extLst>
              <a:ext uri="{FF2B5EF4-FFF2-40B4-BE49-F238E27FC236}">
                <a16:creationId xmlns:a16="http://schemas.microsoft.com/office/drawing/2014/main" id="{9EA77DC6-1DD9-4E6C-B2EE-B055F2B574D0}"/>
              </a:ext>
            </a:extLst>
          </p:cNvPr>
          <p:cNvSpPr txBox="1"/>
          <p:nvPr/>
        </p:nvSpPr>
        <p:spPr>
          <a:xfrm>
            <a:off x="6687779" y="735687"/>
            <a:ext cx="2162081" cy="975572"/>
          </a:xfrm>
          <a:prstGeom prst="wedgeEllipseCallout">
            <a:avLst>
              <a:gd name="adj1" fmla="val -26064"/>
              <a:gd name="adj2" fmla="val 70322"/>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利き手が同じ人に</a:t>
            </a:r>
            <a:endParaRPr lang="en-US" altLang="ja-JP" dirty="0"/>
          </a:p>
          <a:p>
            <a:r>
              <a:rPr lang="ja-JP" altLang="en-US" dirty="0"/>
              <a:t>卓球などを</a:t>
            </a:r>
            <a:endParaRPr lang="en-US" altLang="ja-JP" dirty="0"/>
          </a:p>
          <a:p>
            <a:r>
              <a:rPr lang="ja-JP" altLang="en-US" dirty="0"/>
              <a:t>教えてもらう</a:t>
            </a:r>
            <a:endParaRPr lang="en-US" altLang="ja-JP" dirty="0"/>
          </a:p>
        </p:txBody>
      </p:sp>
      <p:grpSp>
        <p:nvGrpSpPr>
          <p:cNvPr id="23" name="グループ化 22">
            <a:extLst>
              <a:ext uri="{FF2B5EF4-FFF2-40B4-BE49-F238E27FC236}">
                <a16:creationId xmlns:a16="http://schemas.microsoft.com/office/drawing/2014/main" id="{72FBB069-091A-45FB-AB68-9B428933D5EE}"/>
              </a:ext>
            </a:extLst>
          </p:cNvPr>
          <p:cNvGrpSpPr/>
          <p:nvPr/>
        </p:nvGrpSpPr>
        <p:grpSpPr>
          <a:xfrm>
            <a:off x="884871" y="4365104"/>
            <a:ext cx="2124000" cy="1908000"/>
            <a:chOff x="1236841" y="677411"/>
            <a:chExt cx="2124000" cy="1908000"/>
          </a:xfrm>
        </p:grpSpPr>
        <p:sp>
          <p:nvSpPr>
            <p:cNvPr id="24" name="正方形/長方形 23">
              <a:extLst>
                <a:ext uri="{FF2B5EF4-FFF2-40B4-BE49-F238E27FC236}">
                  <a16:creationId xmlns:a16="http://schemas.microsoft.com/office/drawing/2014/main" id="{4BD6B72E-F9A3-420F-82B5-BD5C52C8F264}"/>
                </a:ext>
              </a:extLst>
            </p:cNvPr>
            <p:cNvSpPr/>
            <p:nvPr/>
          </p:nvSpPr>
          <p:spPr>
            <a:xfrm>
              <a:off x="1236841" y="677411"/>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5" name="図 24">
              <a:extLst>
                <a:ext uri="{FF2B5EF4-FFF2-40B4-BE49-F238E27FC236}">
                  <a16:creationId xmlns:a16="http://schemas.microsoft.com/office/drawing/2014/main" id="{C521F113-E6C1-4173-87DF-FE7C349BE885}"/>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351020" y="770746"/>
              <a:ext cx="1895643" cy="1721331"/>
            </a:xfrm>
            <a:prstGeom prst="rect">
              <a:avLst/>
            </a:prstGeom>
          </p:spPr>
        </p:pic>
      </p:grpSp>
      <p:sp>
        <p:nvSpPr>
          <p:cNvPr id="32" name="それらしい大きさ">
            <a:extLst>
              <a:ext uri="{FF2B5EF4-FFF2-40B4-BE49-F238E27FC236}">
                <a16:creationId xmlns:a16="http://schemas.microsoft.com/office/drawing/2014/main" id="{6019454E-52D7-4B46-B5D3-3031E45DC130}"/>
              </a:ext>
            </a:extLst>
          </p:cNvPr>
          <p:cNvSpPr txBox="1"/>
          <p:nvPr/>
        </p:nvSpPr>
        <p:spPr>
          <a:xfrm>
            <a:off x="2542761" y="3790677"/>
            <a:ext cx="2162081" cy="832109"/>
          </a:xfrm>
          <a:prstGeom prst="wedgeEllipseCallout">
            <a:avLst>
              <a:gd name="adj1" fmla="val -30910"/>
              <a:gd name="adj2" fmla="val 68066"/>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文字が映っている</a:t>
            </a:r>
            <a:endParaRPr lang="en-US" altLang="ja-JP" dirty="0"/>
          </a:p>
        </p:txBody>
      </p:sp>
      <p:grpSp>
        <p:nvGrpSpPr>
          <p:cNvPr id="5" name="グループ化 4">
            <a:extLst>
              <a:ext uri="{FF2B5EF4-FFF2-40B4-BE49-F238E27FC236}">
                <a16:creationId xmlns:a16="http://schemas.microsoft.com/office/drawing/2014/main" id="{D6C708BA-CAAF-43BE-8ADE-776A58F617A4}"/>
              </a:ext>
            </a:extLst>
          </p:cNvPr>
          <p:cNvGrpSpPr>
            <a:grpSpLocks noChangeAspect="1"/>
          </p:cNvGrpSpPr>
          <p:nvPr/>
        </p:nvGrpSpPr>
        <p:grpSpPr>
          <a:xfrm>
            <a:off x="1137971" y="1690181"/>
            <a:ext cx="1756722" cy="2182858"/>
            <a:chOff x="1651740" y="1651715"/>
            <a:chExt cx="1404538" cy="1745243"/>
          </a:xfrm>
        </p:grpSpPr>
        <p:pic>
          <p:nvPicPr>
            <p:cNvPr id="27" name="図 26">
              <a:extLst>
                <a:ext uri="{FF2B5EF4-FFF2-40B4-BE49-F238E27FC236}">
                  <a16:creationId xmlns:a16="http://schemas.microsoft.com/office/drawing/2014/main" id="{BAB4F6A8-BCDC-4883-BEF5-5149035B6D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51740" y="1651715"/>
              <a:ext cx="553713" cy="1094252"/>
            </a:xfrm>
            <a:prstGeom prst="rect">
              <a:avLst/>
            </a:prstGeom>
          </p:spPr>
        </p:pic>
        <p:pic>
          <p:nvPicPr>
            <p:cNvPr id="28" name="図 27">
              <a:extLst>
                <a:ext uri="{FF2B5EF4-FFF2-40B4-BE49-F238E27FC236}">
                  <a16:creationId xmlns:a16="http://schemas.microsoft.com/office/drawing/2014/main" id="{9839C2C4-C635-4EA9-B016-36E0342F45A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21971" y="1659187"/>
              <a:ext cx="834307" cy="1737771"/>
            </a:xfrm>
            <a:prstGeom prst="rect">
              <a:avLst/>
            </a:prstGeom>
          </p:spPr>
        </p:pic>
      </p:grpSp>
      <p:sp>
        <p:nvSpPr>
          <p:cNvPr id="31" name="円形吹き出し 53">
            <a:extLst>
              <a:ext uri="{FF2B5EF4-FFF2-40B4-BE49-F238E27FC236}">
                <a16:creationId xmlns:a16="http://schemas.microsoft.com/office/drawing/2014/main" id="{6CAAF2C8-98E8-4B3A-971E-2A0B597C161B}"/>
              </a:ext>
            </a:extLst>
          </p:cNvPr>
          <p:cNvSpPr/>
          <p:nvPr/>
        </p:nvSpPr>
        <p:spPr>
          <a:xfrm>
            <a:off x="420368" y="1045363"/>
            <a:ext cx="929005" cy="552141"/>
          </a:xfrm>
          <a:prstGeom prst="wedgeEllipseCallout">
            <a:avLst>
              <a:gd name="adj1" fmla="val 50075"/>
              <a:gd name="adj2" fmla="val 59898"/>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200" dirty="0">
                <a:solidFill>
                  <a:prstClr val="black"/>
                </a:solidFill>
                <a:effectLst>
                  <a:glow rad="177800">
                    <a:prstClr val="white"/>
                  </a:glow>
                </a:effectLst>
              </a:rPr>
              <a:t>左手を出す</a:t>
            </a:r>
            <a:endParaRPr lang="en-US" altLang="ja-JP" sz="1200" dirty="0">
              <a:solidFill>
                <a:prstClr val="black"/>
              </a:solidFill>
              <a:effectLst>
                <a:glow rad="177800">
                  <a:prstClr val="white"/>
                </a:glow>
              </a:effectLst>
            </a:endParaRPr>
          </a:p>
        </p:txBody>
      </p:sp>
      <p:sp>
        <p:nvSpPr>
          <p:cNvPr id="29" name="Rectangle 1">
            <a:extLst>
              <a:ext uri="{FF2B5EF4-FFF2-40B4-BE49-F238E27FC236}">
                <a16:creationId xmlns:a16="http://schemas.microsoft.com/office/drawing/2014/main" id="{D613DE78-F0D0-43BA-8A44-E2120E17A84E}"/>
              </a:ext>
            </a:extLst>
          </p:cNvPr>
          <p:cNvSpPr>
            <a:spLocks noChangeArrowheads="1"/>
          </p:cNvSpPr>
          <p:nvPr/>
        </p:nvSpPr>
        <p:spPr bwMode="auto">
          <a:xfrm>
            <a:off x="251520" y="6272447"/>
            <a:ext cx="8064896" cy="507831"/>
          </a:xfrm>
          <a:prstGeom prst="rect">
            <a:avLst/>
          </a:prstGeom>
          <a:noFill/>
          <a:ln>
            <a:noFill/>
          </a:ln>
          <a:effectLst/>
        </p:spPr>
        <p:txBody>
          <a:bodyPr vert="horz" wrap="square" lIns="91440" tIns="45720" rIns="91440" bIns="45720" numCol="1" anchor="b"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kumimoji="1" lang="ja-JP" altLang="ja-JP" sz="900" b="0" i="0" u="none" strike="noStrike" cap="none" normalizeH="0" baseline="0" dirty="0">
                <a:ln>
                  <a:noFill/>
                </a:ln>
                <a:solidFill>
                  <a:srgbClr val="333333"/>
                </a:solidFill>
                <a:effectLst/>
                <a:latin typeface="+mn-ea"/>
                <a:ea typeface="+mn-ea"/>
                <a:cs typeface="メイリオ" pitchFamily="50" charset="-128"/>
              </a:rPr>
              <a:t>参考：</a:t>
            </a:r>
            <a:r>
              <a:rPr kumimoji="1" lang="ja-JP" altLang="ja-JP" sz="900" b="0" i="0" u="none" strike="noStrike" cap="none" normalizeH="0" baseline="0" dirty="0">
                <a:ln>
                  <a:noFill/>
                </a:ln>
                <a:solidFill>
                  <a:schemeClr val="bg1">
                    <a:lumMod val="50000"/>
                  </a:schemeClr>
                </a:solidFill>
                <a:effectLst/>
                <a:latin typeface="+mn-ea"/>
                <a:ea typeface="+mn-ea"/>
                <a:cs typeface="メイリオ" pitchFamily="50" charset="-128"/>
              </a:rPr>
              <a:t> </a:t>
            </a:r>
            <a:r>
              <a:rPr kumimoji="1" lang="en-US" altLang="ja-JP" sz="800" b="0" i="0" u="none" strike="noStrike" cap="none" normalizeH="0" baseline="0" dirty="0">
                <a:ln>
                  <a:noFill/>
                </a:ln>
                <a:solidFill>
                  <a:schemeClr val="bg1">
                    <a:lumMod val="50000"/>
                  </a:schemeClr>
                </a:solidFill>
                <a:effectLst/>
                <a:latin typeface="+mn-ea"/>
                <a:ea typeface="+mn-ea"/>
                <a:cs typeface="メイリオ" pitchFamily="50" charset="-128"/>
              </a:rPr>
              <a:t>(</a:t>
            </a:r>
            <a:r>
              <a:rPr kumimoji="1" lang="ja-JP" altLang="en-US" sz="800" b="0" i="0" u="none" strike="noStrike" cap="none" normalizeH="0" baseline="0" dirty="0">
                <a:ln>
                  <a:noFill/>
                </a:ln>
                <a:solidFill>
                  <a:schemeClr val="bg1">
                    <a:lumMod val="50000"/>
                  </a:schemeClr>
                </a:solidFill>
                <a:effectLst/>
                <a:latin typeface="+mn-ea"/>
                <a:ea typeface="+mn-ea"/>
                <a:cs typeface="メイリオ" pitchFamily="50" charset="-128"/>
              </a:rPr>
              <a:t>参照日</a:t>
            </a:r>
            <a:r>
              <a:rPr lang="en-US" altLang="ja-JP" sz="800" dirty="0">
                <a:solidFill>
                  <a:schemeClr val="bg1">
                    <a:lumMod val="50000"/>
                  </a:schemeClr>
                </a:solidFill>
                <a:latin typeface="+mn-ea"/>
                <a:ea typeface="+mn-ea"/>
              </a:rPr>
              <a:t>2020</a:t>
            </a:r>
            <a:r>
              <a:rPr lang="ja-JP" altLang="en-US" sz="800" dirty="0">
                <a:solidFill>
                  <a:schemeClr val="bg1">
                    <a:lumMod val="50000"/>
                  </a:schemeClr>
                </a:solidFill>
                <a:latin typeface="+mn-ea"/>
                <a:ea typeface="+mn-ea"/>
              </a:rPr>
              <a:t>年</a:t>
            </a:r>
            <a:r>
              <a:rPr lang="en-US" altLang="ja-JP" sz="800" dirty="0">
                <a:solidFill>
                  <a:schemeClr val="bg1">
                    <a:lumMod val="50000"/>
                  </a:schemeClr>
                </a:solidFill>
                <a:latin typeface="+mn-ea"/>
                <a:ea typeface="+mn-ea"/>
              </a:rPr>
              <a:t>03</a:t>
            </a:r>
            <a:r>
              <a:rPr lang="ja-JP" altLang="en-US" sz="800" dirty="0">
                <a:solidFill>
                  <a:schemeClr val="bg1">
                    <a:lumMod val="50000"/>
                  </a:schemeClr>
                </a:solidFill>
                <a:latin typeface="+mn-ea"/>
                <a:ea typeface="+mn-ea"/>
              </a:rPr>
              <a:t>月</a:t>
            </a:r>
            <a:r>
              <a:rPr lang="en-US" altLang="ja-JP" sz="800" dirty="0">
                <a:solidFill>
                  <a:schemeClr val="bg1">
                    <a:lumMod val="50000"/>
                  </a:schemeClr>
                </a:solidFill>
                <a:latin typeface="+mn-ea"/>
                <a:ea typeface="+mn-ea"/>
              </a:rPr>
              <a:t>11</a:t>
            </a:r>
            <a:r>
              <a:rPr lang="ja-JP" altLang="en-US" sz="800" dirty="0">
                <a:solidFill>
                  <a:schemeClr val="bg1">
                    <a:lumMod val="50000"/>
                  </a:schemeClr>
                </a:solidFill>
                <a:latin typeface="+mn-ea"/>
                <a:ea typeface="+mn-ea"/>
              </a:rPr>
              <a:t>日</a:t>
            </a:r>
            <a:r>
              <a:rPr lang="en-US" altLang="ja-JP" sz="800" dirty="0">
                <a:solidFill>
                  <a:schemeClr val="bg1">
                    <a:lumMod val="50000"/>
                  </a:schemeClr>
                </a:solidFill>
                <a:latin typeface="+mn-ea"/>
                <a:ea typeface="+mn-ea"/>
              </a:rPr>
              <a:t>)</a:t>
            </a:r>
            <a:br>
              <a:rPr kumimoji="1" lang="ja-JP" altLang="ja-JP" sz="900" b="0" i="0" u="none" strike="noStrike" cap="none" normalizeH="0" baseline="0" dirty="0">
                <a:ln>
                  <a:noFill/>
                </a:ln>
                <a:solidFill>
                  <a:schemeClr val="tx1"/>
                </a:solidFill>
                <a:effectLst/>
                <a:latin typeface="+mn-ea"/>
                <a:ea typeface="+mn-ea"/>
              </a:rPr>
            </a:br>
            <a:endParaRPr lang="en-US" altLang="ja-JP" sz="900" dirty="0">
              <a:solidFill>
                <a:srgbClr val="333333"/>
              </a:solidFill>
              <a:latin typeface="+mn-ea"/>
              <a:cs typeface="メイリオ" pitchFamily="50" charset="-128"/>
            </a:endParaRPr>
          </a:p>
          <a:p>
            <a:r>
              <a:rPr lang="ja-JP" altLang="en-US" sz="900" dirty="0">
                <a:solidFill>
                  <a:srgbClr val="333333"/>
                </a:solidFill>
                <a:latin typeface="+mn-ea"/>
              </a:rPr>
              <a:t>フレミングの左手の法則　</a:t>
            </a:r>
            <a:r>
              <a:rPr lang="en-US" altLang="ja-JP" sz="900" dirty="0">
                <a:solidFill>
                  <a:srgbClr val="333333"/>
                </a:solidFill>
                <a:latin typeface="+mn-ea"/>
                <a:hlinkClick r:id="rId11"/>
              </a:rPr>
              <a:t>Wikipedia – </a:t>
            </a:r>
            <a:r>
              <a:rPr lang="ja-JP" altLang="en-US" sz="900" dirty="0">
                <a:solidFill>
                  <a:srgbClr val="333333"/>
                </a:solidFill>
                <a:latin typeface="+mn-ea"/>
                <a:hlinkClick r:id="rId11"/>
              </a:rPr>
              <a:t>フレミングの左手の法則</a:t>
            </a:r>
            <a:endParaRPr lang="en-US" altLang="ja-JP" sz="900" dirty="0">
              <a:solidFill>
                <a:srgbClr val="333333"/>
              </a:solidFill>
              <a:latin typeface="+mn-ea"/>
            </a:endParaRPr>
          </a:p>
        </p:txBody>
      </p:sp>
      <p:sp>
        <p:nvSpPr>
          <p:cNvPr id="30" name="それらしい大きさ">
            <a:extLst>
              <a:ext uri="{FF2B5EF4-FFF2-40B4-BE49-F238E27FC236}">
                <a16:creationId xmlns:a16="http://schemas.microsoft.com/office/drawing/2014/main" id="{A3771AC2-C8B1-4F3B-A0CD-5B245B09B61A}"/>
              </a:ext>
            </a:extLst>
          </p:cNvPr>
          <p:cNvSpPr txBox="1"/>
          <p:nvPr/>
        </p:nvSpPr>
        <p:spPr>
          <a:xfrm>
            <a:off x="7062484" y="3896910"/>
            <a:ext cx="1773826" cy="619641"/>
          </a:xfrm>
          <a:prstGeom prst="wedgeEllipseCallout">
            <a:avLst>
              <a:gd name="adj1" fmla="val -30910"/>
              <a:gd name="adj2" fmla="val 68066"/>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ja-JP" dirty="0"/>
              <a:t>3</a:t>
            </a:r>
            <a:r>
              <a:rPr lang="ja-JP" altLang="en-US" dirty="0"/>
              <a:t>次元の座標系</a:t>
            </a:r>
            <a:endParaRPr lang="en-US" altLang="ja-JP" dirty="0"/>
          </a:p>
        </p:txBody>
      </p:sp>
      <p:sp>
        <p:nvSpPr>
          <p:cNvPr id="35" name="それらしい大きさ">
            <a:extLst>
              <a:ext uri="{FF2B5EF4-FFF2-40B4-BE49-F238E27FC236}">
                <a16:creationId xmlns:a16="http://schemas.microsoft.com/office/drawing/2014/main" id="{BFD81D51-CE8D-412B-8014-701885E3EFBA}"/>
              </a:ext>
            </a:extLst>
          </p:cNvPr>
          <p:cNvSpPr txBox="1"/>
          <p:nvPr/>
        </p:nvSpPr>
        <p:spPr>
          <a:xfrm>
            <a:off x="2647309" y="805468"/>
            <a:ext cx="1698324" cy="832109"/>
          </a:xfrm>
          <a:prstGeom prst="wedgeEllipseCallout">
            <a:avLst>
              <a:gd name="adj1" fmla="val -42164"/>
              <a:gd name="adj2" fmla="val 58909"/>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武術を</a:t>
            </a:r>
            <a:endParaRPr lang="en-US" altLang="ja-JP" dirty="0"/>
          </a:p>
          <a:p>
            <a:r>
              <a:rPr lang="ja-JP" altLang="en-US" dirty="0"/>
              <a:t>教えてもらう</a:t>
            </a:r>
            <a:endParaRPr lang="en-US" altLang="ja-JP" dirty="0"/>
          </a:p>
        </p:txBody>
      </p:sp>
      <p:sp>
        <p:nvSpPr>
          <p:cNvPr id="15" name="円: 塗りつぶしなし 14">
            <a:extLst>
              <a:ext uri="{FF2B5EF4-FFF2-40B4-BE49-F238E27FC236}">
                <a16:creationId xmlns:a16="http://schemas.microsoft.com/office/drawing/2014/main" id="{2BFF5187-D14C-4425-A6ED-5E43BF13F032}"/>
              </a:ext>
            </a:extLst>
          </p:cNvPr>
          <p:cNvSpPr>
            <a:spLocks noChangeAspect="1"/>
          </p:cNvSpPr>
          <p:nvPr/>
        </p:nvSpPr>
        <p:spPr>
          <a:xfrm>
            <a:off x="5825536" y="4365104"/>
            <a:ext cx="2346709" cy="2346709"/>
          </a:xfrm>
          <a:prstGeom prst="donut">
            <a:avLst/>
          </a:prstGeom>
          <a:gradFill flip="none" rotWithShape="1">
            <a:gsLst>
              <a:gs pos="0">
                <a:srgbClr val="FD5FF2">
                  <a:alpha val="70000"/>
                </a:srgbClr>
              </a:gs>
              <a:gs pos="39000">
                <a:schemeClr val="bg1">
                  <a:alpha val="70000"/>
                </a:schemeClr>
              </a:gs>
              <a:gs pos="38000">
                <a:srgbClr val="FD5FF2">
                  <a:alpha val="70000"/>
                </a:srgbClr>
              </a:gs>
              <a:gs pos="100000">
                <a:schemeClr val="accent1">
                  <a:alpha val="0"/>
                  <a:lumMod val="0"/>
                  <a:lumOff val="100000"/>
                </a:schemeClr>
              </a:gs>
              <a:gs pos="66000">
                <a:schemeClr val="accent1">
                  <a:alpha val="0"/>
                  <a:lumMod val="0"/>
                  <a:lumOff val="100000"/>
                </a:schemeClr>
              </a:gs>
            </a:gsLst>
            <a:path path="circle">
              <a:fillToRect l="50000" t="50000" r="50000" b="50000"/>
            </a:path>
            <a:tileRect/>
          </a:gradFill>
          <a:ln w="127" cap="rnd">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9A148636-1B44-4DE6-B55A-665D859D38E0}"/>
              </a:ext>
            </a:extLst>
          </p:cNvPr>
          <p:cNvSpPr txBox="1">
            <a:spLocks noChangeAspect="1"/>
          </p:cNvSpPr>
          <p:nvPr/>
        </p:nvSpPr>
        <p:spPr>
          <a:xfrm>
            <a:off x="7112901" y="4877864"/>
            <a:ext cx="324000" cy="324000"/>
          </a:xfrm>
          <a:prstGeom prst="ellipse">
            <a:avLst/>
          </a:prstGeom>
          <a:solidFill>
            <a:schemeClr val="bg1"/>
          </a:solidFill>
          <a:ln w="19050"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defPPr>
              <a:defRPr lang="ja-JP"/>
            </a:defPPr>
            <a:lvl1pPr lvl="0" algn="ctr">
              <a:defRPr sz="12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ja-JP" sz="2800" b="1" i="1" dirty="0">
                <a:ln w="3175">
                  <a:solidFill>
                    <a:schemeClr val="tx1">
                      <a:lumMod val="95000"/>
                      <a:lumOff val="5000"/>
                    </a:schemeClr>
                  </a:solidFill>
                </a:ln>
                <a:solidFill>
                  <a:srgbClr val="FF0000"/>
                </a:solidFill>
              </a:rPr>
              <a:t>F</a:t>
            </a:r>
            <a:endParaRPr lang="ja-JP" altLang="en-US" sz="2800" b="1" i="1" dirty="0">
              <a:ln w="3175">
                <a:solidFill>
                  <a:schemeClr val="tx1">
                    <a:lumMod val="95000"/>
                    <a:lumOff val="5000"/>
                  </a:schemeClr>
                </a:solidFill>
              </a:ln>
              <a:solidFill>
                <a:srgbClr val="FF0000"/>
              </a:solidFill>
            </a:endParaRPr>
          </a:p>
        </p:txBody>
      </p:sp>
      <p:sp>
        <p:nvSpPr>
          <p:cNvPr id="53" name="テキスト ボックス 52">
            <a:extLst>
              <a:ext uri="{FF2B5EF4-FFF2-40B4-BE49-F238E27FC236}">
                <a16:creationId xmlns:a16="http://schemas.microsoft.com/office/drawing/2014/main" id="{1691865D-E2EA-497E-A221-2CE1517EFDA3}"/>
              </a:ext>
            </a:extLst>
          </p:cNvPr>
          <p:cNvSpPr txBox="1">
            <a:spLocks noChangeAspect="1"/>
          </p:cNvSpPr>
          <p:nvPr/>
        </p:nvSpPr>
        <p:spPr>
          <a:xfrm>
            <a:off x="7585371" y="5388470"/>
            <a:ext cx="324000" cy="324000"/>
          </a:xfrm>
          <a:prstGeom prst="ellipse">
            <a:avLst/>
          </a:prstGeom>
          <a:solidFill>
            <a:schemeClr val="bg1"/>
          </a:solidFill>
          <a:ln w="19050" cap="rnd">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defPPr>
              <a:defRPr lang="ja-JP"/>
            </a:defPPr>
            <a:lvl1pPr lvl="0" algn="ctr">
              <a:defRPr sz="12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ja-JP" sz="2800" b="1" i="1" dirty="0">
                <a:ln w="3175">
                  <a:solidFill>
                    <a:schemeClr val="tx1">
                      <a:lumMod val="95000"/>
                      <a:lumOff val="5000"/>
                    </a:schemeClr>
                  </a:solidFill>
                </a:ln>
                <a:solidFill>
                  <a:srgbClr val="FFFF00"/>
                </a:solidFill>
              </a:rPr>
              <a:t>I</a:t>
            </a:r>
            <a:endParaRPr lang="ja-JP" altLang="en-US" sz="2800" b="1" i="1" dirty="0">
              <a:ln w="3175">
                <a:solidFill>
                  <a:schemeClr val="tx1">
                    <a:lumMod val="95000"/>
                    <a:lumOff val="5000"/>
                  </a:schemeClr>
                </a:solidFill>
              </a:ln>
              <a:solidFill>
                <a:srgbClr val="FFFF00"/>
              </a:solidFill>
            </a:endParaRPr>
          </a:p>
        </p:txBody>
      </p:sp>
      <p:sp>
        <p:nvSpPr>
          <p:cNvPr id="54" name="テキスト ボックス 53">
            <a:extLst>
              <a:ext uri="{FF2B5EF4-FFF2-40B4-BE49-F238E27FC236}">
                <a16:creationId xmlns:a16="http://schemas.microsoft.com/office/drawing/2014/main" id="{46E20ACE-FA84-419D-A24F-407E55A57EDC}"/>
              </a:ext>
            </a:extLst>
          </p:cNvPr>
          <p:cNvSpPr txBox="1">
            <a:spLocks noChangeAspect="1"/>
          </p:cNvSpPr>
          <p:nvPr/>
        </p:nvSpPr>
        <p:spPr>
          <a:xfrm>
            <a:off x="6378416" y="4822347"/>
            <a:ext cx="324000" cy="324000"/>
          </a:xfrm>
          <a:prstGeom prst="ellipse">
            <a:avLst/>
          </a:prstGeom>
          <a:solidFill>
            <a:schemeClr val="bg1"/>
          </a:solidFill>
          <a:ln w="19050" cap="rnd">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defPPr>
              <a:defRPr lang="ja-JP"/>
            </a:defPPr>
            <a:lvl1pPr lvl="0" algn="ctr">
              <a:defRPr sz="12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ja-JP" sz="2800" b="1" i="1" dirty="0">
                <a:ln w="3175">
                  <a:solidFill>
                    <a:schemeClr val="tx1"/>
                  </a:solidFill>
                </a:ln>
                <a:solidFill>
                  <a:srgbClr val="1515FF"/>
                </a:solidFill>
              </a:rPr>
              <a:t>B</a:t>
            </a:r>
            <a:endParaRPr lang="ja-JP" altLang="en-US" sz="2800" b="1" i="1" dirty="0">
              <a:ln w="3175">
                <a:solidFill>
                  <a:schemeClr val="tx1"/>
                </a:solidFill>
              </a:ln>
              <a:solidFill>
                <a:srgbClr val="1515FF"/>
              </a:solidFill>
            </a:endParaRPr>
          </a:p>
        </p:txBody>
      </p:sp>
      <p:sp>
        <p:nvSpPr>
          <p:cNvPr id="55" name="円形吹き出し 53">
            <a:extLst>
              <a:ext uri="{FF2B5EF4-FFF2-40B4-BE49-F238E27FC236}">
                <a16:creationId xmlns:a16="http://schemas.microsoft.com/office/drawing/2014/main" id="{0B3FC742-428B-4F5F-87F3-587461847586}"/>
              </a:ext>
            </a:extLst>
          </p:cNvPr>
          <p:cNvSpPr/>
          <p:nvPr/>
        </p:nvSpPr>
        <p:spPr>
          <a:xfrm>
            <a:off x="3951778" y="5563647"/>
            <a:ext cx="929005" cy="552141"/>
          </a:xfrm>
          <a:prstGeom prst="wedgeEllipseCallout">
            <a:avLst>
              <a:gd name="adj1" fmla="val 74683"/>
              <a:gd name="adj2" fmla="val -40158"/>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200" dirty="0">
                <a:solidFill>
                  <a:prstClr val="black"/>
                </a:solidFill>
                <a:effectLst>
                  <a:glow rad="177800">
                    <a:prstClr val="white"/>
                  </a:glow>
                </a:effectLst>
              </a:rPr>
              <a:t>フレミングの</a:t>
            </a:r>
            <a:endParaRPr lang="en-US" altLang="ja-JP" sz="1200" dirty="0">
              <a:solidFill>
                <a:prstClr val="black"/>
              </a:solidFill>
              <a:effectLst>
                <a:glow rad="177800">
                  <a:prstClr val="white"/>
                </a:glow>
              </a:effectLst>
            </a:endParaRPr>
          </a:p>
          <a:p>
            <a:pPr lvl="0" algn="ctr"/>
            <a:r>
              <a:rPr lang="ja-JP" altLang="en-US" sz="1200" dirty="0">
                <a:solidFill>
                  <a:prstClr val="black"/>
                </a:solidFill>
                <a:effectLst>
                  <a:glow rad="177800">
                    <a:prstClr val="white"/>
                  </a:glow>
                </a:effectLst>
              </a:rPr>
              <a:t>左手の法則</a:t>
            </a:r>
            <a:endParaRPr lang="en-US" altLang="ja-JP" sz="1200" dirty="0">
              <a:solidFill>
                <a:prstClr val="black"/>
              </a:solidFill>
              <a:effectLst>
                <a:glow rad="177800">
                  <a:prstClr val="white"/>
                </a:glow>
              </a:effectLst>
            </a:endParaRPr>
          </a:p>
        </p:txBody>
      </p:sp>
      <p:sp>
        <p:nvSpPr>
          <p:cNvPr id="37" name="円形吹き出し 53">
            <a:extLst>
              <a:ext uri="{FF2B5EF4-FFF2-40B4-BE49-F238E27FC236}">
                <a16:creationId xmlns:a16="http://schemas.microsoft.com/office/drawing/2014/main" id="{04329933-2C05-40DD-9FD3-C0BB46145690}"/>
              </a:ext>
            </a:extLst>
          </p:cNvPr>
          <p:cNvSpPr/>
          <p:nvPr/>
        </p:nvSpPr>
        <p:spPr>
          <a:xfrm>
            <a:off x="534547" y="3184035"/>
            <a:ext cx="929005" cy="552141"/>
          </a:xfrm>
          <a:prstGeom prst="wedgeEllipseCallout">
            <a:avLst>
              <a:gd name="adj1" fmla="val 41873"/>
              <a:gd name="adj2" fmla="val -72935"/>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200" dirty="0">
                <a:solidFill>
                  <a:prstClr val="black"/>
                </a:solidFill>
                <a:effectLst>
                  <a:glow rad="177800">
                    <a:prstClr val="white"/>
                  </a:glow>
                </a:effectLst>
              </a:rPr>
              <a:t>和服は左を</a:t>
            </a:r>
            <a:endParaRPr lang="en-US" altLang="ja-JP" sz="1200" dirty="0">
              <a:solidFill>
                <a:prstClr val="black"/>
              </a:solidFill>
              <a:effectLst>
                <a:glow rad="177800">
                  <a:prstClr val="white"/>
                </a:glow>
              </a:effectLst>
            </a:endParaRPr>
          </a:p>
          <a:p>
            <a:pPr lvl="0" algn="ctr"/>
            <a:r>
              <a:rPr lang="ja-JP" altLang="en-US" sz="1200" dirty="0">
                <a:solidFill>
                  <a:prstClr val="black"/>
                </a:solidFill>
                <a:effectLst>
                  <a:glow rad="177800">
                    <a:prstClr val="white"/>
                  </a:glow>
                </a:effectLst>
              </a:rPr>
              <a:t>上に重ねる</a:t>
            </a:r>
            <a:endParaRPr lang="en-US" altLang="ja-JP" sz="1200" dirty="0">
              <a:solidFill>
                <a:prstClr val="black"/>
              </a:solidFill>
              <a:effectLst>
                <a:glow rad="177800">
                  <a:prstClr val="white"/>
                </a:glow>
              </a:effectLst>
            </a:endParaRPr>
          </a:p>
        </p:txBody>
      </p:sp>
      <p:sp>
        <p:nvSpPr>
          <p:cNvPr id="34" name="正方形/長方形 33">
            <a:extLst>
              <a:ext uri="{FF2B5EF4-FFF2-40B4-BE49-F238E27FC236}">
                <a16:creationId xmlns:a16="http://schemas.microsoft.com/office/drawing/2014/main" id="{D7AECDC4-9AF9-4AC0-83BD-4E743E7EF61C}"/>
              </a:ext>
            </a:extLst>
          </p:cNvPr>
          <p:cNvSpPr/>
          <p:nvPr/>
        </p:nvSpPr>
        <p:spPr>
          <a:xfrm>
            <a:off x="307691" y="653694"/>
            <a:ext cx="8548786" cy="5943658"/>
          </a:xfrm>
          <a:prstGeom prst="rect">
            <a:avLst/>
          </a:prstGeom>
          <a:solidFill>
            <a:schemeClr val="bg1">
              <a:alpha val="65000"/>
            </a:schemeClr>
          </a:solidFill>
          <a:ln w="508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grpSp>
        <p:nvGrpSpPr>
          <p:cNvPr id="36" name="グループ化 35">
            <a:extLst>
              <a:ext uri="{FF2B5EF4-FFF2-40B4-BE49-F238E27FC236}">
                <a16:creationId xmlns:a16="http://schemas.microsoft.com/office/drawing/2014/main" id="{BA8D7B63-855E-488D-935F-089356D78D40}"/>
              </a:ext>
            </a:extLst>
          </p:cNvPr>
          <p:cNvGrpSpPr/>
          <p:nvPr/>
        </p:nvGrpSpPr>
        <p:grpSpPr>
          <a:xfrm>
            <a:off x="2548491" y="2575825"/>
            <a:ext cx="3904055" cy="1163387"/>
            <a:chOff x="2548491" y="2575825"/>
            <a:chExt cx="3904055" cy="1163387"/>
          </a:xfrm>
        </p:grpSpPr>
        <p:sp>
          <p:nvSpPr>
            <p:cNvPr id="39" name="鏡を床に　角丸四角形吹き出し 25">
              <a:extLst>
                <a:ext uri="{FF2B5EF4-FFF2-40B4-BE49-F238E27FC236}">
                  <a16:creationId xmlns:a16="http://schemas.microsoft.com/office/drawing/2014/main" id="{709B2A81-BD88-4EE7-BECA-4E01C2FBB95D}"/>
                </a:ext>
              </a:extLst>
            </p:cNvPr>
            <p:cNvSpPr>
              <a:spLocks/>
            </p:cNvSpPr>
            <p:nvPr/>
          </p:nvSpPr>
          <p:spPr>
            <a:xfrm>
              <a:off x="2577348" y="2587552"/>
              <a:ext cx="3875198" cy="1151660"/>
            </a:xfrm>
            <a:prstGeom prst="wedgeRoundRectCallout">
              <a:avLst>
                <a:gd name="adj1" fmla="val -35467"/>
                <a:gd name="adj2" fmla="val -47364"/>
                <a:gd name="adj3" fmla="val 16667"/>
              </a:avLst>
            </a:prstGeom>
            <a:solidFill>
              <a:schemeClr val="accent6">
                <a:lumMod val="20000"/>
                <a:lumOff val="80000"/>
              </a:schemeClr>
            </a:solidFill>
            <a:ln w="12700">
              <a:noFill/>
            </a:ln>
            <a:effectLst>
              <a:innerShdw blurRad="139700">
                <a:srgbClr val="FF6600"/>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ct val="20000"/>
                </a:spcBef>
              </a:pPr>
              <a:r>
                <a:rPr lang="ja-JP" altLang="en-US" sz="2000" dirty="0">
                  <a:solidFill>
                    <a:srgbClr val="EEECE1">
                      <a:lumMod val="10000"/>
                    </a:srgbClr>
                  </a:solidFill>
                </a:rPr>
                <a:t>経験によって異なる解釈をする</a:t>
              </a:r>
              <a:endParaRPr lang="en-US" altLang="ja-JP" sz="2000" dirty="0">
                <a:solidFill>
                  <a:srgbClr val="EEECE1">
                    <a:lumMod val="10000"/>
                  </a:srgbClr>
                </a:solidFill>
              </a:endParaRPr>
            </a:p>
          </p:txBody>
        </p:sp>
        <p:sp>
          <p:nvSpPr>
            <p:cNvPr id="43" name="正方形/長方形 42">
              <a:extLst>
                <a:ext uri="{FF2B5EF4-FFF2-40B4-BE49-F238E27FC236}">
                  <a16:creationId xmlns:a16="http://schemas.microsoft.com/office/drawing/2014/main" id="{9C09E296-59E8-41F1-B97E-1935FADDB2A3}"/>
                </a:ext>
              </a:extLst>
            </p:cNvPr>
            <p:cNvSpPr/>
            <p:nvPr/>
          </p:nvSpPr>
          <p:spPr>
            <a:xfrm>
              <a:off x="2548491" y="2575825"/>
              <a:ext cx="1186543" cy="338554"/>
            </a:xfrm>
            <a:prstGeom prst="rect">
              <a:avLst/>
            </a:prstGeom>
          </p:spPr>
          <p:txBody>
            <a:bodyPr wrap="none">
              <a:spAutoFit/>
            </a:bodyPr>
            <a:lstStyle/>
            <a:p>
              <a:pPr algn="ctr">
                <a:spcBef>
                  <a:spcPct val="20000"/>
                </a:spcBef>
              </a:pPr>
              <a:r>
                <a:rPr lang="ja-JP" altLang="en-US" sz="1600" dirty="0">
                  <a:solidFill>
                    <a:srgbClr val="EEECE1">
                      <a:lumMod val="10000"/>
                    </a:srgbClr>
                  </a:solidFill>
                </a:rPr>
                <a:t>人それぞれ</a:t>
              </a:r>
              <a:endParaRPr lang="en-US" altLang="ja-JP" sz="1600" dirty="0">
                <a:solidFill>
                  <a:srgbClr val="EEECE1">
                    <a:lumMod val="10000"/>
                  </a:srgbClr>
                </a:solidFill>
              </a:endParaRPr>
            </a:p>
          </p:txBody>
        </p:sp>
      </p:grpSp>
    </p:spTree>
    <p:extLst>
      <p:ext uri="{BB962C8B-B14F-4D97-AF65-F5344CB8AC3E}">
        <p14:creationId xmlns:p14="http://schemas.microsoft.com/office/powerpoint/2010/main" val="387926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グループ化 24">
            <a:extLst>
              <a:ext uri="{FF2B5EF4-FFF2-40B4-BE49-F238E27FC236}">
                <a16:creationId xmlns:a16="http://schemas.microsoft.com/office/drawing/2014/main" id="{3A22B86A-9635-4C2A-942B-7958F7F8EFD3}"/>
              </a:ext>
            </a:extLst>
          </p:cNvPr>
          <p:cNvGrpSpPr/>
          <p:nvPr/>
        </p:nvGrpSpPr>
        <p:grpSpPr>
          <a:xfrm>
            <a:off x="3150552" y="1247419"/>
            <a:ext cx="2124000" cy="1908000"/>
            <a:chOff x="6357600" y="4559839"/>
            <a:chExt cx="2124000" cy="1908000"/>
          </a:xfrm>
        </p:grpSpPr>
        <p:sp>
          <p:nvSpPr>
            <p:cNvPr id="31" name="正方形/長方形 30">
              <a:extLst>
                <a:ext uri="{FF2B5EF4-FFF2-40B4-BE49-F238E27FC236}">
                  <a16:creationId xmlns:a16="http://schemas.microsoft.com/office/drawing/2014/main" id="{409799D8-78D2-4D79-B62D-EFE617CE970E}"/>
                </a:ext>
              </a:extLst>
            </p:cNvPr>
            <p:cNvSpPr/>
            <p:nvPr/>
          </p:nvSpPr>
          <p:spPr>
            <a:xfrm>
              <a:off x="6357600" y="4559839"/>
              <a:ext cx="2124000" cy="1908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8" name="図 37">
              <a:extLst>
                <a:ext uri="{FF2B5EF4-FFF2-40B4-BE49-F238E27FC236}">
                  <a16:creationId xmlns:a16="http://schemas.microsoft.com/office/drawing/2014/main" id="{6BA5853E-DA2A-43C0-8364-10AF47D8D6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473076" y="4653174"/>
              <a:ext cx="1893048" cy="1721331"/>
            </a:xfrm>
            <a:prstGeom prst="rect">
              <a:avLst/>
            </a:prstGeom>
          </p:spPr>
        </p:pic>
        <p:sp>
          <p:nvSpPr>
            <p:cNvPr id="39" name="円形吹き出し 47">
              <a:extLst>
                <a:ext uri="{FF2B5EF4-FFF2-40B4-BE49-F238E27FC236}">
                  <a16:creationId xmlns:a16="http://schemas.microsoft.com/office/drawing/2014/main" id="{9186EB30-087F-490D-AB64-9AEB7F553A98}"/>
                </a:ext>
              </a:extLst>
            </p:cNvPr>
            <p:cNvSpPr/>
            <p:nvPr/>
          </p:nvSpPr>
          <p:spPr>
            <a:xfrm>
              <a:off x="6575326" y="4559839"/>
              <a:ext cx="525145" cy="319682"/>
            </a:xfrm>
            <a:prstGeom prst="ellipse">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上下</a:t>
              </a:r>
              <a:endParaRPr lang="en-US" altLang="ja-JP" sz="1600" dirty="0">
                <a:solidFill>
                  <a:prstClr val="black"/>
                </a:solidFill>
                <a:effectLst>
                  <a:glow rad="177800">
                    <a:prstClr val="white"/>
                  </a:glow>
                </a:effectLst>
              </a:endParaRPr>
            </a:p>
          </p:txBody>
        </p:sp>
        <p:sp>
          <p:nvSpPr>
            <p:cNvPr id="40" name="テキスト ボックス 39">
              <a:extLst>
                <a:ext uri="{FF2B5EF4-FFF2-40B4-BE49-F238E27FC236}">
                  <a16:creationId xmlns:a16="http://schemas.microsoft.com/office/drawing/2014/main" id="{2D90E796-B614-4006-A253-14BE3D32AB18}"/>
                </a:ext>
              </a:extLst>
            </p:cNvPr>
            <p:cNvSpPr txBox="1"/>
            <p:nvPr/>
          </p:nvSpPr>
          <p:spPr>
            <a:xfrm>
              <a:off x="6357600" y="4559839"/>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⑨</a:t>
              </a:r>
            </a:p>
          </p:txBody>
        </p:sp>
        <p:sp>
          <p:nvSpPr>
            <p:cNvPr id="41" name="テキスト ボックス 40">
              <a:extLst>
                <a:ext uri="{FF2B5EF4-FFF2-40B4-BE49-F238E27FC236}">
                  <a16:creationId xmlns:a16="http://schemas.microsoft.com/office/drawing/2014/main" id="{D35F05D6-73CC-4D5B-ACB2-A44A1984434A}"/>
                </a:ext>
              </a:extLst>
            </p:cNvPr>
            <p:cNvSpPr txBox="1"/>
            <p:nvPr/>
          </p:nvSpPr>
          <p:spPr>
            <a:xfrm>
              <a:off x="7611723" y="6195424"/>
              <a:ext cx="869877" cy="272415"/>
            </a:xfrm>
            <a:prstGeom prst="roundRect">
              <a:avLst/>
            </a:prstGeom>
            <a:solidFill>
              <a:schemeClr val="bg1"/>
            </a:solidFill>
            <a:ln>
              <a:solidFill>
                <a:schemeClr val="accent5"/>
              </a:solidFill>
            </a:ln>
            <a:effectLst>
              <a:innerShdw blurRad="114300">
                <a:schemeClr val="accent5"/>
              </a:innerShdw>
            </a:effectLst>
          </p:spPr>
          <p:txBody>
            <a:bodyPr wrap="none" lIns="36000" tIns="0" rIns="36000" bIns="0" anchor="ctr" anchorCtr="1">
              <a:spAutoFit/>
            </a:bodyPr>
            <a:lstStyle>
              <a:defPPr>
                <a:defRPr lang="ja-JP"/>
              </a:defPPr>
              <a:lvl1pPr indent="0" algn="ctr">
                <a:defRPr sz="1600">
                  <a:effectLs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ja-JP" altLang="en-US" dirty="0"/>
                <a:t>手前と奥</a:t>
              </a:r>
            </a:p>
          </p:txBody>
        </p:sp>
        <p:sp>
          <p:nvSpPr>
            <p:cNvPr id="42" name="フリーフォーム 33">
              <a:extLst>
                <a:ext uri="{FF2B5EF4-FFF2-40B4-BE49-F238E27FC236}">
                  <a16:creationId xmlns:a16="http://schemas.microsoft.com/office/drawing/2014/main" id="{3570CB16-096B-4335-BA99-33076947A7D0}"/>
                </a:ext>
              </a:extLst>
            </p:cNvPr>
            <p:cNvSpPr/>
            <p:nvPr/>
          </p:nvSpPr>
          <p:spPr>
            <a:xfrm rot="5740184">
              <a:off x="7061642" y="5401026"/>
              <a:ext cx="1444083" cy="127211"/>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上下反転して見えるとき</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kumimoji="1" lang="ja-JP" altLang="en-US" dirty="0"/>
              <a:t>人形の考察４</a:t>
            </a:r>
          </a:p>
        </p:txBody>
      </p:sp>
      <p:graphicFrame>
        <p:nvGraphicFramePr>
          <p:cNvPr id="24" name="表 6">
            <a:extLst>
              <a:ext uri="{FF2B5EF4-FFF2-40B4-BE49-F238E27FC236}">
                <a16:creationId xmlns:a16="http://schemas.microsoft.com/office/drawing/2014/main" id="{A9302DEA-68EE-4EC5-B966-51416267B478}"/>
              </a:ext>
            </a:extLst>
          </p:cNvPr>
          <p:cNvGraphicFramePr>
            <a:graphicFrameLocks noGrp="1"/>
          </p:cNvGraphicFramePr>
          <p:nvPr>
            <p:extLst>
              <p:ext uri="{D42A27DB-BD31-4B8C-83A1-F6EECF244321}">
                <p14:modId xmlns:p14="http://schemas.microsoft.com/office/powerpoint/2010/main" val="2297761394"/>
              </p:ext>
            </p:extLst>
          </p:nvPr>
        </p:nvGraphicFramePr>
        <p:xfrm>
          <a:off x="251520" y="1585600"/>
          <a:ext cx="2808312" cy="1483360"/>
        </p:xfrm>
        <a:graphic>
          <a:graphicData uri="http://schemas.openxmlformats.org/drawingml/2006/table">
            <a:tbl>
              <a:tblPr firstRow="1" bandRow="1">
                <a:tableStyleId>{5940675A-B579-460E-94D1-54222C63F5DA}</a:tableStyleId>
              </a:tblPr>
              <a:tblGrid>
                <a:gridCol w="2808312">
                  <a:extLst>
                    <a:ext uri="{9D8B030D-6E8A-4147-A177-3AD203B41FA5}">
                      <a16:colId xmlns:a16="http://schemas.microsoft.com/office/drawing/2014/main" val="328722210"/>
                    </a:ext>
                  </a:extLst>
                </a:gridCol>
              </a:tblGrid>
              <a:tr h="370840">
                <a:tc>
                  <a:txBody>
                    <a:bodyPr/>
                    <a:lstStyle/>
                    <a:p>
                      <a:pPr algn="ctr"/>
                      <a:r>
                        <a:rPr kumimoji="1" lang="ja-JP" altLang="en-US" sz="1600" dirty="0"/>
                        <a:t>実験</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41403279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⑦鏡と向かい合う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229547049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⑧鏡と隣り合う</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30616331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kern="1200" dirty="0">
                          <a:solidFill>
                            <a:prstClr val="black"/>
                          </a:solidFill>
                          <a:effectLst>
                            <a:glow rad="177800">
                              <a:prstClr val="white"/>
                            </a:glow>
                          </a:effectLst>
                          <a:latin typeface="+mn-lt"/>
                          <a:ea typeface="+mn-ea"/>
                          <a:cs typeface="+mn-cs"/>
                        </a:rPr>
                        <a:t>⑨地面に鏡を置く</a:t>
                      </a:r>
                    </a:p>
                  </a:txBody>
                  <a:tcP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tx2">
                        <a:lumMod val="20000"/>
                        <a:lumOff val="80000"/>
                        <a:alpha val="50000"/>
                      </a:schemeClr>
                    </a:solidFill>
                  </a:tcPr>
                </a:tc>
                <a:extLst>
                  <a:ext uri="{0D108BD9-81ED-4DB2-BD59-A6C34878D82A}">
                    <a16:rowId xmlns:a16="http://schemas.microsoft.com/office/drawing/2014/main" val="3624442110"/>
                  </a:ext>
                </a:extLst>
              </a:tr>
            </a:tbl>
          </a:graphicData>
        </a:graphic>
      </p:graphicFrame>
      <p:pic>
        <p:nvPicPr>
          <p:cNvPr id="26" name="図 25">
            <a:extLst>
              <a:ext uri="{FF2B5EF4-FFF2-40B4-BE49-F238E27FC236}">
                <a16:creationId xmlns:a16="http://schemas.microsoft.com/office/drawing/2014/main" id="{C52D4729-6F62-429B-B10D-763CCC52FA7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6867" y="510686"/>
            <a:ext cx="1008112" cy="1423354"/>
          </a:xfrm>
          <a:prstGeom prst="rect">
            <a:avLst/>
          </a:prstGeom>
        </p:spPr>
      </p:pic>
      <p:sp>
        <p:nvSpPr>
          <p:cNvPr id="30" name="コンテンツ プレースホルダー 95">
            <a:extLst>
              <a:ext uri="{FF2B5EF4-FFF2-40B4-BE49-F238E27FC236}">
                <a16:creationId xmlns:a16="http://schemas.microsoft.com/office/drawing/2014/main" id="{A6004E37-37B9-4034-A4F8-71F1CA25CCD4}"/>
              </a:ext>
            </a:extLst>
          </p:cNvPr>
          <p:cNvSpPr txBox="1">
            <a:spLocks/>
          </p:cNvSpPr>
          <p:nvPr/>
        </p:nvSpPr>
        <p:spPr>
          <a:xfrm>
            <a:off x="457200" y="1139149"/>
            <a:ext cx="3779088" cy="36933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ja-JP" altLang="en-US" sz="1800" dirty="0">
                <a:solidFill>
                  <a:prstClr val="black"/>
                </a:solidFill>
              </a:rPr>
              <a:t>　　　　人形の見え方</a:t>
            </a:r>
          </a:p>
        </p:txBody>
      </p:sp>
      <p:sp>
        <p:nvSpPr>
          <p:cNvPr id="28" name="角丸四角形 19">
            <a:extLst>
              <a:ext uri="{FF2B5EF4-FFF2-40B4-BE49-F238E27FC236}">
                <a16:creationId xmlns:a16="http://schemas.microsoft.com/office/drawing/2014/main" id="{314CD6CF-7B16-4A24-BD68-679CEEB1C00D}"/>
              </a:ext>
            </a:extLst>
          </p:cNvPr>
          <p:cNvSpPr>
            <a:spLocks/>
          </p:cNvSpPr>
          <p:nvPr/>
        </p:nvSpPr>
        <p:spPr>
          <a:xfrm>
            <a:off x="251520" y="2698388"/>
            <a:ext cx="2783849" cy="338400"/>
          </a:xfrm>
          <a:prstGeom prst="roundRect">
            <a:avLst>
              <a:gd name="adj" fmla="val 34642"/>
            </a:avLst>
          </a:pr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コンテンツ プレースホルダー 95">
            <a:extLst>
              <a:ext uri="{FF2B5EF4-FFF2-40B4-BE49-F238E27FC236}">
                <a16:creationId xmlns:a16="http://schemas.microsoft.com/office/drawing/2014/main" id="{600C8CE1-28A6-4588-A388-5F81EC268572}"/>
              </a:ext>
            </a:extLst>
          </p:cNvPr>
          <p:cNvSpPr txBox="1">
            <a:spLocks/>
          </p:cNvSpPr>
          <p:nvPr/>
        </p:nvSpPr>
        <p:spPr>
          <a:xfrm>
            <a:off x="457200" y="3212976"/>
            <a:ext cx="4258816" cy="36933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ja-JP" altLang="en-US" sz="1800" dirty="0">
                <a:solidFill>
                  <a:prstClr val="black"/>
                </a:solidFill>
              </a:rPr>
              <a:t>上下を認識する経験？</a:t>
            </a:r>
          </a:p>
        </p:txBody>
      </p:sp>
      <p:pic>
        <p:nvPicPr>
          <p:cNvPr id="6" name="図 5">
            <a:extLst>
              <a:ext uri="{FF2B5EF4-FFF2-40B4-BE49-F238E27FC236}">
                <a16:creationId xmlns:a16="http://schemas.microsoft.com/office/drawing/2014/main" id="{06437172-6F36-453A-9641-0D0DA4936F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4684" y="3429000"/>
            <a:ext cx="2944444" cy="3253118"/>
          </a:xfrm>
          <a:prstGeom prst="rect">
            <a:avLst/>
          </a:prstGeom>
        </p:spPr>
      </p:pic>
    </p:spTree>
    <p:extLst>
      <p:ext uri="{BB962C8B-B14F-4D97-AF65-F5344CB8AC3E}">
        <p14:creationId xmlns:p14="http://schemas.microsoft.com/office/powerpoint/2010/main" val="356943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図 43">
            <a:extLst>
              <a:ext uri="{FF2B5EF4-FFF2-40B4-BE49-F238E27FC236}">
                <a16:creationId xmlns:a16="http://schemas.microsoft.com/office/drawing/2014/main" id="{FBFB3B46-4EC7-46AA-A143-380DC042D6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1137" y="1393675"/>
            <a:ext cx="2944444" cy="3253118"/>
          </a:xfrm>
          <a:prstGeom prst="rect">
            <a:avLst/>
          </a:prstGeom>
        </p:spPr>
      </p:pic>
      <p:sp>
        <p:nvSpPr>
          <p:cNvPr id="3" name="タイトル 2">
            <a:extLst>
              <a:ext uri="{FF2B5EF4-FFF2-40B4-BE49-F238E27FC236}">
                <a16:creationId xmlns:a16="http://schemas.microsoft.com/office/drawing/2014/main" id="{EB058142-CBB9-46AF-8C72-95DAA2FBB2E3}"/>
              </a:ext>
            </a:extLst>
          </p:cNvPr>
          <p:cNvSpPr>
            <a:spLocks noGrp="1"/>
          </p:cNvSpPr>
          <p:nvPr>
            <p:ph type="title"/>
          </p:nvPr>
        </p:nvSpPr>
        <p:spPr/>
        <p:txBody>
          <a:bodyPr/>
          <a:lstStyle/>
          <a:p>
            <a:r>
              <a:rPr kumimoji="1" lang="ja-JP" altLang="en-US" dirty="0"/>
              <a:t>上下の認識</a:t>
            </a:r>
          </a:p>
        </p:txBody>
      </p:sp>
      <p:sp>
        <p:nvSpPr>
          <p:cNvPr id="4" name="テキスト プレースホルダー 3">
            <a:extLst>
              <a:ext uri="{FF2B5EF4-FFF2-40B4-BE49-F238E27FC236}">
                <a16:creationId xmlns:a16="http://schemas.microsoft.com/office/drawing/2014/main" id="{13BA50BF-4C8C-49D3-8E46-466054E49BA4}"/>
              </a:ext>
            </a:extLst>
          </p:cNvPr>
          <p:cNvSpPr>
            <a:spLocks noGrp="1"/>
          </p:cNvSpPr>
          <p:nvPr>
            <p:ph type="body" sz="quarter" idx="13"/>
          </p:nvPr>
        </p:nvSpPr>
        <p:spPr/>
        <p:txBody>
          <a:bodyPr/>
          <a:lstStyle/>
          <a:p>
            <a:r>
              <a:rPr kumimoji="1" lang="ja-JP" altLang="en-US" dirty="0"/>
              <a:t>人形の考察４</a:t>
            </a:r>
          </a:p>
        </p:txBody>
      </p:sp>
      <p:sp>
        <p:nvSpPr>
          <p:cNvPr id="5" name="コンテンツ プレースホルダー 95">
            <a:extLst>
              <a:ext uri="{FF2B5EF4-FFF2-40B4-BE49-F238E27FC236}">
                <a16:creationId xmlns:a16="http://schemas.microsoft.com/office/drawing/2014/main" id="{6C631277-329E-4119-B04C-D46889AEB3F1}"/>
              </a:ext>
            </a:extLst>
          </p:cNvPr>
          <p:cNvSpPr txBox="1">
            <a:spLocks/>
          </p:cNvSpPr>
          <p:nvPr/>
        </p:nvSpPr>
        <p:spPr>
          <a:xfrm>
            <a:off x="457200" y="836712"/>
            <a:ext cx="4258816" cy="36933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ja-JP" altLang="en-US" sz="1800" dirty="0">
                <a:solidFill>
                  <a:prstClr val="black"/>
                </a:solidFill>
              </a:rPr>
              <a:t>生まれたころ</a:t>
            </a:r>
          </a:p>
        </p:txBody>
      </p:sp>
      <p:sp>
        <p:nvSpPr>
          <p:cNvPr id="8" name="円形吹き出し 53">
            <a:extLst>
              <a:ext uri="{FF2B5EF4-FFF2-40B4-BE49-F238E27FC236}">
                <a16:creationId xmlns:a16="http://schemas.microsoft.com/office/drawing/2014/main" id="{41A5E094-4D3E-4921-90CF-D24325A6C144}"/>
              </a:ext>
            </a:extLst>
          </p:cNvPr>
          <p:cNvSpPr/>
          <p:nvPr/>
        </p:nvSpPr>
        <p:spPr>
          <a:xfrm>
            <a:off x="2568849" y="1383654"/>
            <a:ext cx="929005" cy="475278"/>
          </a:xfrm>
          <a:prstGeom prst="wedgeEllipseCallout">
            <a:avLst>
              <a:gd name="adj1" fmla="val 50075"/>
              <a:gd name="adj2" fmla="val 59898"/>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200" dirty="0">
                <a:solidFill>
                  <a:prstClr val="black"/>
                </a:solidFill>
                <a:effectLst>
                  <a:glow rad="177800">
                    <a:prstClr val="white"/>
                  </a:glow>
                </a:effectLst>
              </a:rPr>
              <a:t>赤ちゃんだ</a:t>
            </a:r>
            <a:endParaRPr lang="en-US" altLang="ja-JP" sz="1200" dirty="0">
              <a:solidFill>
                <a:prstClr val="black"/>
              </a:solidFill>
              <a:effectLst>
                <a:glow rad="177800">
                  <a:prstClr val="white"/>
                </a:glow>
              </a:effectLst>
            </a:endParaRPr>
          </a:p>
        </p:txBody>
      </p:sp>
      <p:sp>
        <p:nvSpPr>
          <p:cNvPr id="45" name="円形吹き出し 53">
            <a:extLst>
              <a:ext uri="{FF2B5EF4-FFF2-40B4-BE49-F238E27FC236}">
                <a16:creationId xmlns:a16="http://schemas.microsoft.com/office/drawing/2014/main" id="{B72633A0-0E75-4AA1-93AC-C1C7C20B0498}"/>
              </a:ext>
            </a:extLst>
          </p:cNvPr>
          <p:cNvSpPr/>
          <p:nvPr/>
        </p:nvSpPr>
        <p:spPr>
          <a:xfrm>
            <a:off x="2710738" y="3740834"/>
            <a:ext cx="732913" cy="369332"/>
          </a:xfrm>
          <a:prstGeom prst="wedgeEllipseCallout">
            <a:avLst>
              <a:gd name="adj1" fmla="val 91145"/>
              <a:gd name="adj2" fmla="val -47969"/>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200" dirty="0">
                <a:solidFill>
                  <a:prstClr val="black"/>
                </a:solidFill>
                <a:effectLst>
                  <a:glow rad="177800">
                    <a:prstClr val="white"/>
                  </a:glow>
                </a:effectLst>
              </a:rPr>
              <a:t>おが</a:t>
            </a:r>
            <a:endParaRPr lang="en-US" altLang="ja-JP" sz="1200" dirty="0">
              <a:solidFill>
                <a:prstClr val="black"/>
              </a:solidFill>
              <a:effectLst>
                <a:glow rad="177800">
                  <a:prstClr val="white"/>
                </a:glow>
              </a:effectLst>
            </a:endParaRPr>
          </a:p>
        </p:txBody>
      </p:sp>
      <p:sp>
        <p:nvSpPr>
          <p:cNvPr id="46" name="円形吹き出し 53">
            <a:extLst>
              <a:ext uri="{FF2B5EF4-FFF2-40B4-BE49-F238E27FC236}">
                <a16:creationId xmlns:a16="http://schemas.microsoft.com/office/drawing/2014/main" id="{CB413919-BC83-4EA0-9053-E1DA3F8C919F}"/>
              </a:ext>
            </a:extLst>
          </p:cNvPr>
          <p:cNvSpPr/>
          <p:nvPr/>
        </p:nvSpPr>
        <p:spPr>
          <a:xfrm>
            <a:off x="1907704" y="3677850"/>
            <a:ext cx="732912" cy="369332"/>
          </a:xfrm>
          <a:prstGeom prst="wedgeEllipseCallout">
            <a:avLst>
              <a:gd name="adj1" fmla="val 68744"/>
              <a:gd name="adj2" fmla="val 24143"/>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200" dirty="0">
                <a:solidFill>
                  <a:prstClr val="black"/>
                </a:solidFill>
                <a:effectLst>
                  <a:glow rad="177800">
                    <a:prstClr val="white"/>
                  </a:glow>
                </a:effectLst>
              </a:rPr>
              <a:t>ふんげ</a:t>
            </a:r>
            <a:endParaRPr lang="en-US" altLang="ja-JP" sz="1200" dirty="0">
              <a:solidFill>
                <a:prstClr val="black"/>
              </a:solidFill>
              <a:effectLst>
                <a:glow rad="177800">
                  <a:prstClr val="white"/>
                </a:glow>
              </a:effectLst>
            </a:endParaRPr>
          </a:p>
        </p:txBody>
      </p:sp>
      <p:grpSp>
        <p:nvGrpSpPr>
          <p:cNvPr id="7" name="グループ化 6">
            <a:extLst>
              <a:ext uri="{FF2B5EF4-FFF2-40B4-BE49-F238E27FC236}">
                <a16:creationId xmlns:a16="http://schemas.microsoft.com/office/drawing/2014/main" id="{EC4A13C3-064B-468D-8465-28889FC9345E}"/>
              </a:ext>
            </a:extLst>
          </p:cNvPr>
          <p:cNvGrpSpPr/>
          <p:nvPr/>
        </p:nvGrpSpPr>
        <p:grpSpPr>
          <a:xfrm>
            <a:off x="4606409" y="4488589"/>
            <a:ext cx="3590777" cy="1917922"/>
            <a:chOff x="4280057" y="4314752"/>
            <a:chExt cx="3590777" cy="1917922"/>
          </a:xfrm>
        </p:grpSpPr>
        <p:pic>
          <p:nvPicPr>
            <p:cNvPr id="6" name="図 5">
              <a:extLst>
                <a:ext uri="{FF2B5EF4-FFF2-40B4-BE49-F238E27FC236}">
                  <a16:creationId xmlns:a16="http://schemas.microsoft.com/office/drawing/2014/main" id="{8739B8F8-3547-41CC-BA36-4D024E452C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4314752"/>
              <a:ext cx="3154818" cy="1917922"/>
            </a:xfrm>
            <a:prstGeom prst="ellipse">
              <a:avLst/>
            </a:prstGeom>
            <a:ln>
              <a:solidFill>
                <a:schemeClr val="accent1">
                  <a:shade val="50000"/>
                </a:schemeClr>
              </a:solidFill>
            </a:ln>
          </p:spPr>
        </p:pic>
        <p:grpSp>
          <p:nvGrpSpPr>
            <p:cNvPr id="13" name="グループ化 12">
              <a:extLst>
                <a:ext uri="{FF2B5EF4-FFF2-40B4-BE49-F238E27FC236}">
                  <a16:creationId xmlns:a16="http://schemas.microsoft.com/office/drawing/2014/main" id="{2162C329-6FF4-4729-9CBD-E7F57E336377}"/>
                </a:ext>
              </a:extLst>
            </p:cNvPr>
            <p:cNvGrpSpPr>
              <a:grpSpLocks noChangeAspect="1"/>
            </p:cNvGrpSpPr>
            <p:nvPr/>
          </p:nvGrpSpPr>
          <p:grpSpPr>
            <a:xfrm>
              <a:off x="4280057" y="4482976"/>
              <a:ext cx="653767" cy="544545"/>
              <a:chOff x="3187747" y="1512189"/>
              <a:chExt cx="241539" cy="201186"/>
            </a:xfrm>
          </p:grpSpPr>
          <p:sp>
            <p:nvSpPr>
              <p:cNvPr id="16" name="楕円 15">
                <a:extLst>
                  <a:ext uri="{FF2B5EF4-FFF2-40B4-BE49-F238E27FC236}">
                    <a16:creationId xmlns:a16="http://schemas.microsoft.com/office/drawing/2014/main" id="{0E52E6D3-31A4-49F7-A805-C119FD7DA2F4}"/>
                  </a:ext>
                </a:extLst>
              </p:cNvPr>
              <p:cNvSpPr>
                <a:spLocks noChangeAspect="1"/>
              </p:cNvSpPr>
              <p:nvPr/>
            </p:nvSpPr>
            <p:spPr>
              <a:xfrm>
                <a:off x="3267286" y="1569359"/>
                <a:ext cx="162000" cy="144016"/>
              </a:xfrm>
              <a:prstGeom prst="ellipse">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prstClr val="black"/>
                  </a:solidFill>
                  <a:effectLst>
                    <a:glow rad="177800">
                      <a:prstClr val="white"/>
                    </a:glow>
                  </a:effectLst>
                </a:endParaRPr>
              </a:p>
            </p:txBody>
          </p:sp>
          <p:sp>
            <p:nvSpPr>
              <p:cNvPr id="17" name="楕円 16">
                <a:extLst>
                  <a:ext uri="{FF2B5EF4-FFF2-40B4-BE49-F238E27FC236}">
                    <a16:creationId xmlns:a16="http://schemas.microsoft.com/office/drawing/2014/main" id="{96B44621-E30C-4D55-8DF8-DCD38295CD54}"/>
                  </a:ext>
                </a:extLst>
              </p:cNvPr>
              <p:cNvSpPr>
                <a:spLocks noChangeAspect="1"/>
              </p:cNvSpPr>
              <p:nvPr/>
            </p:nvSpPr>
            <p:spPr>
              <a:xfrm>
                <a:off x="3207995" y="1541808"/>
                <a:ext cx="80991" cy="72000"/>
              </a:xfrm>
              <a:prstGeom prst="ellipse">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prstClr val="black"/>
                  </a:solidFill>
                  <a:effectLst>
                    <a:glow rad="177800">
                      <a:prstClr val="white"/>
                    </a:glow>
                  </a:effectLst>
                </a:endParaRPr>
              </a:p>
            </p:txBody>
          </p:sp>
          <p:sp>
            <p:nvSpPr>
              <p:cNvPr id="18" name="楕円 17">
                <a:extLst>
                  <a:ext uri="{FF2B5EF4-FFF2-40B4-BE49-F238E27FC236}">
                    <a16:creationId xmlns:a16="http://schemas.microsoft.com/office/drawing/2014/main" id="{130DB8BE-3B2D-4BCE-842A-F7CFB792DB1B}"/>
                  </a:ext>
                </a:extLst>
              </p:cNvPr>
              <p:cNvSpPr>
                <a:spLocks noChangeAspect="1"/>
              </p:cNvSpPr>
              <p:nvPr/>
            </p:nvSpPr>
            <p:spPr>
              <a:xfrm>
                <a:off x="3187747" y="1512189"/>
                <a:ext cx="40496" cy="36000"/>
              </a:xfrm>
              <a:prstGeom prst="ellipse">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prstClr val="black"/>
                  </a:solidFill>
                  <a:effectLst>
                    <a:glow rad="177800">
                      <a:prstClr val="white"/>
                    </a:glow>
                  </a:effectLst>
                </a:endParaRPr>
              </a:p>
            </p:txBody>
          </p:sp>
        </p:grpSp>
      </p:grpSp>
      <p:sp>
        <p:nvSpPr>
          <p:cNvPr id="15" name="それらしい大きさ">
            <a:extLst>
              <a:ext uri="{FF2B5EF4-FFF2-40B4-BE49-F238E27FC236}">
                <a16:creationId xmlns:a16="http://schemas.microsoft.com/office/drawing/2014/main" id="{AE574E4B-BD51-4728-BE6C-75B68F8C5E84}"/>
              </a:ext>
            </a:extLst>
          </p:cNvPr>
          <p:cNvSpPr txBox="1"/>
          <p:nvPr/>
        </p:nvSpPr>
        <p:spPr>
          <a:xfrm>
            <a:off x="6500088" y="3339180"/>
            <a:ext cx="2162081" cy="975572"/>
          </a:xfrm>
          <a:prstGeom prst="wedgeEllipseCallout">
            <a:avLst>
              <a:gd name="adj1" fmla="val -26064"/>
              <a:gd name="adj2" fmla="val 70322"/>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人の顔は</a:t>
            </a:r>
            <a:endParaRPr lang="en-US" altLang="ja-JP" dirty="0"/>
          </a:p>
          <a:p>
            <a:r>
              <a:rPr lang="ja-JP" altLang="en-US" dirty="0"/>
              <a:t>いろんな方向</a:t>
            </a:r>
            <a:endParaRPr lang="en-US" altLang="ja-JP" dirty="0"/>
          </a:p>
        </p:txBody>
      </p:sp>
    </p:spTree>
    <p:extLst>
      <p:ext uri="{BB962C8B-B14F-4D97-AF65-F5344CB8AC3E}">
        <p14:creationId xmlns:p14="http://schemas.microsoft.com/office/powerpoint/2010/main" val="227887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3BA93BA-2BEA-4266-84E6-820571F010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3067" y="1191908"/>
            <a:ext cx="3690030" cy="5223600"/>
          </a:xfrm>
          <a:prstGeom prst="rect">
            <a:avLst/>
          </a:prstGeom>
        </p:spPr>
      </p:pic>
      <p:pic>
        <p:nvPicPr>
          <p:cNvPr id="54" name="図 53">
            <a:extLst>
              <a:ext uri="{FF2B5EF4-FFF2-40B4-BE49-F238E27FC236}">
                <a16:creationId xmlns:a16="http://schemas.microsoft.com/office/drawing/2014/main" id="{E3DABBD9-FF67-4964-9A2F-5221F101D9F9}"/>
              </a:ext>
            </a:extLst>
          </p:cNvPr>
          <p:cNvPicPr>
            <a:picLocks noChangeAspect="1"/>
          </p:cNvPicPr>
          <p:nvPr/>
        </p:nvPicPr>
        <p:blipFill>
          <a:blip r:embed="rId3"/>
          <a:stretch>
            <a:fillRect/>
          </a:stretch>
        </p:blipFill>
        <p:spPr>
          <a:xfrm>
            <a:off x="611560" y="1293939"/>
            <a:ext cx="1067278" cy="1106373"/>
          </a:xfrm>
          <a:prstGeom prst="rect">
            <a:avLst/>
          </a:prstGeom>
        </p:spPr>
      </p:pic>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kumimoji="1" lang="ja-JP" altLang="en-US" dirty="0"/>
              <a:t>時計を映す③</a:t>
            </a:r>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kumimoji="1" lang="ja-JP" altLang="en-US" dirty="0"/>
              <a:t>実験</a:t>
            </a:r>
          </a:p>
        </p:txBody>
      </p:sp>
      <p:sp>
        <p:nvSpPr>
          <p:cNvPr id="5" name="コンテンツ プレースホルダー 95">
            <a:extLst>
              <a:ext uri="{FF2B5EF4-FFF2-40B4-BE49-F238E27FC236}">
                <a16:creationId xmlns:a16="http://schemas.microsoft.com/office/drawing/2014/main" id="{95E7AF22-C811-4998-A4F3-A3A4734A1625}"/>
              </a:ext>
            </a:extLst>
          </p:cNvPr>
          <p:cNvSpPr>
            <a:spLocks noGrp="1"/>
          </p:cNvSpPr>
          <p:nvPr>
            <p:ph idx="1"/>
          </p:nvPr>
        </p:nvSpPr>
        <p:spPr>
          <a:xfrm>
            <a:off x="457200" y="836712"/>
            <a:ext cx="3779088" cy="369332"/>
          </a:xfrm>
        </p:spPr>
        <p:txBody>
          <a:bodyPr wrap="square">
            <a:spAutoFit/>
          </a:bodyPr>
          <a:lstStyle/>
          <a:p>
            <a:pPr marL="0" lvl="0" indent="0">
              <a:spcBef>
                <a:spcPts val="0"/>
              </a:spcBef>
              <a:buNone/>
            </a:pPr>
            <a:r>
              <a:rPr lang="ja-JP" altLang="en-US" sz="1800" dirty="0">
                <a:solidFill>
                  <a:prstClr val="black"/>
                </a:solidFill>
              </a:rPr>
              <a:t>鏡に背を向けて時計を映す</a:t>
            </a:r>
          </a:p>
        </p:txBody>
      </p:sp>
      <p:grpSp>
        <p:nvGrpSpPr>
          <p:cNvPr id="2" name="グループ化 1">
            <a:extLst>
              <a:ext uri="{FF2B5EF4-FFF2-40B4-BE49-F238E27FC236}">
                <a16:creationId xmlns:a16="http://schemas.microsoft.com/office/drawing/2014/main" id="{51FA83AF-1DF2-4BB0-83D3-DB439502B31A}"/>
              </a:ext>
            </a:extLst>
          </p:cNvPr>
          <p:cNvGrpSpPr/>
          <p:nvPr/>
        </p:nvGrpSpPr>
        <p:grpSpPr>
          <a:xfrm>
            <a:off x="335153" y="4453421"/>
            <a:ext cx="4019081" cy="1110640"/>
            <a:chOff x="335153" y="4453421"/>
            <a:chExt cx="4019081" cy="1110640"/>
          </a:xfrm>
          <a:effectLst/>
        </p:grpSpPr>
        <p:sp>
          <p:nvSpPr>
            <p:cNvPr id="51" name="円形吹き出し 47">
              <a:extLst>
                <a:ext uri="{FF2B5EF4-FFF2-40B4-BE49-F238E27FC236}">
                  <a16:creationId xmlns:a16="http://schemas.microsoft.com/office/drawing/2014/main" id="{151273BA-C763-40ED-BF2A-9B7AE5D95D6E}"/>
                </a:ext>
              </a:extLst>
            </p:cNvPr>
            <p:cNvSpPr/>
            <p:nvPr/>
          </p:nvSpPr>
          <p:spPr>
            <a:xfrm>
              <a:off x="335153" y="4453421"/>
              <a:ext cx="1750800" cy="1110640"/>
            </a:xfrm>
            <a:prstGeom prst="wedgeEllipseCallout">
              <a:avLst>
                <a:gd name="adj1" fmla="val 71797"/>
                <a:gd name="adj2" fmla="val -38343"/>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prstClr val="black"/>
                  </a:solidFill>
                  <a:effectLst>
                    <a:glow rad="177800">
                      <a:prstClr val="white"/>
                    </a:glow>
                  </a:effectLst>
                </a:rPr>
                <a:t>時計が裏返し</a:t>
              </a:r>
              <a:endParaRPr lang="en-US" altLang="ja-JP" sz="1600" dirty="0">
                <a:solidFill>
                  <a:prstClr val="black"/>
                </a:solidFill>
                <a:effectLst>
                  <a:glow rad="177800">
                    <a:prstClr val="white"/>
                  </a:glow>
                </a:effectLst>
              </a:endParaRPr>
            </a:p>
            <a:p>
              <a:pPr algn="ctr"/>
              <a:r>
                <a:rPr lang="ja-JP" altLang="en-US" sz="1600" dirty="0">
                  <a:solidFill>
                    <a:prstClr val="black"/>
                  </a:solidFill>
                  <a:effectLst>
                    <a:glow rad="177800">
                      <a:prstClr val="white"/>
                    </a:glow>
                  </a:effectLst>
                </a:rPr>
                <a:t>前後反転</a:t>
              </a:r>
              <a:endParaRPr lang="en-US" altLang="ja-JP" sz="1600" dirty="0">
                <a:solidFill>
                  <a:prstClr val="black"/>
                </a:solidFill>
                <a:effectLst>
                  <a:glow rad="177800">
                    <a:prstClr val="white"/>
                  </a:glow>
                </a:effectLst>
              </a:endParaRPr>
            </a:p>
          </p:txBody>
        </p:sp>
        <p:sp>
          <p:nvSpPr>
            <p:cNvPr id="10" name="フリーフォーム 33">
              <a:extLst>
                <a:ext uri="{FF2B5EF4-FFF2-40B4-BE49-F238E27FC236}">
                  <a16:creationId xmlns:a16="http://schemas.microsoft.com/office/drawing/2014/main" id="{B07A2D9E-4A51-477B-958D-D042F2BA5FCA}"/>
                </a:ext>
              </a:extLst>
            </p:cNvPr>
            <p:cNvSpPr/>
            <p:nvPr/>
          </p:nvSpPr>
          <p:spPr>
            <a:xfrm rot="1431459">
              <a:off x="2608982" y="4794029"/>
              <a:ext cx="1745252" cy="288834"/>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508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ja-JP" altLang="en-US" dirty="0"/>
            </a:p>
          </p:txBody>
        </p:sp>
      </p:grpSp>
    </p:spTree>
    <p:extLst>
      <p:ext uri="{BB962C8B-B14F-4D97-AF65-F5344CB8AC3E}">
        <p14:creationId xmlns:p14="http://schemas.microsoft.com/office/powerpoint/2010/main" val="169997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グループ化 20">
            <a:extLst>
              <a:ext uri="{FF2B5EF4-FFF2-40B4-BE49-F238E27FC236}">
                <a16:creationId xmlns:a16="http://schemas.microsoft.com/office/drawing/2014/main" id="{4EF2F977-1057-4ECF-A089-7FE7C5E8ADF0}"/>
              </a:ext>
            </a:extLst>
          </p:cNvPr>
          <p:cNvGrpSpPr>
            <a:grpSpLocks noChangeAspect="1"/>
          </p:cNvGrpSpPr>
          <p:nvPr/>
        </p:nvGrpSpPr>
        <p:grpSpPr>
          <a:xfrm>
            <a:off x="6071220" y="4331719"/>
            <a:ext cx="587328" cy="1648675"/>
            <a:chOff x="3716896" y="2084276"/>
            <a:chExt cx="587328" cy="1648675"/>
          </a:xfrm>
          <a:solidFill>
            <a:schemeClr val="bg1"/>
          </a:solidFill>
          <a:effectLst>
            <a:glow>
              <a:schemeClr val="bg1"/>
            </a:glow>
          </a:effectLst>
        </p:grpSpPr>
        <p:sp>
          <p:nvSpPr>
            <p:cNvPr id="22" name="楕円 21">
              <a:extLst>
                <a:ext uri="{FF2B5EF4-FFF2-40B4-BE49-F238E27FC236}">
                  <a16:creationId xmlns:a16="http://schemas.microsoft.com/office/drawing/2014/main" id="{30161D8E-4066-4636-A0B1-BBDC89AF4161}"/>
                </a:ext>
              </a:extLst>
            </p:cNvPr>
            <p:cNvSpPr/>
            <p:nvPr/>
          </p:nvSpPr>
          <p:spPr>
            <a:xfrm>
              <a:off x="3797896" y="2633345"/>
              <a:ext cx="425328" cy="1099606"/>
            </a:xfrm>
            <a:prstGeom prst="ellipse">
              <a:avLst/>
            </a:prstGeom>
            <a:solidFill>
              <a:schemeClr val="bg1">
                <a:alpha val="50000"/>
              </a:schemeClr>
            </a:solidFill>
            <a:ln w="25400">
              <a:solidFill>
                <a:srgbClr val="FF6600"/>
              </a:solidFill>
              <a:headEnd type="none"/>
              <a:tailEnd type="none"/>
            </a:ln>
            <a:effectLst>
              <a:glow rad="63500">
                <a:schemeClr val="bg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dirty="0"/>
            </a:p>
          </p:txBody>
        </p:sp>
        <p:sp>
          <p:nvSpPr>
            <p:cNvPr id="23" name="スマイル 22">
              <a:extLst>
                <a:ext uri="{FF2B5EF4-FFF2-40B4-BE49-F238E27FC236}">
                  <a16:creationId xmlns:a16="http://schemas.microsoft.com/office/drawing/2014/main" id="{E10B13D0-258E-4758-B335-D850B0C14D4C}"/>
                </a:ext>
              </a:extLst>
            </p:cNvPr>
            <p:cNvSpPr/>
            <p:nvPr/>
          </p:nvSpPr>
          <p:spPr>
            <a:xfrm>
              <a:off x="3716896" y="2084276"/>
              <a:ext cx="587328" cy="622861"/>
            </a:xfrm>
            <a:prstGeom prst="smileyFace">
              <a:avLst>
                <a:gd name="adj" fmla="val 4653"/>
              </a:avLst>
            </a:prstGeom>
            <a:solidFill>
              <a:schemeClr val="bg1"/>
            </a:solidFill>
            <a:ln w="25400">
              <a:solidFill>
                <a:srgbClr val="FF6600"/>
              </a:solidFill>
              <a:headEnd type="none"/>
              <a:tailEnd type="none"/>
            </a:ln>
            <a:effectLst>
              <a:glow rad="63500">
                <a:schemeClr val="bg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dirty="0"/>
            </a:p>
          </p:txBody>
        </p:sp>
      </p:grpSp>
      <p:pic>
        <p:nvPicPr>
          <p:cNvPr id="12" name="図 11">
            <a:extLst>
              <a:ext uri="{FF2B5EF4-FFF2-40B4-BE49-F238E27FC236}">
                <a16:creationId xmlns:a16="http://schemas.microsoft.com/office/drawing/2014/main" id="{06017F7B-FB08-4823-9523-D811C9D77C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9168" y="1192566"/>
            <a:ext cx="2315400" cy="3541132"/>
          </a:xfrm>
          <a:prstGeom prst="rect">
            <a:avLst/>
          </a:prstGeom>
        </p:spPr>
      </p:pic>
      <p:sp>
        <p:nvSpPr>
          <p:cNvPr id="3" name="タイトル 2">
            <a:extLst>
              <a:ext uri="{FF2B5EF4-FFF2-40B4-BE49-F238E27FC236}">
                <a16:creationId xmlns:a16="http://schemas.microsoft.com/office/drawing/2014/main" id="{EB058142-CBB9-46AF-8C72-95DAA2FBB2E3}"/>
              </a:ext>
            </a:extLst>
          </p:cNvPr>
          <p:cNvSpPr>
            <a:spLocks noGrp="1"/>
          </p:cNvSpPr>
          <p:nvPr>
            <p:ph type="title"/>
          </p:nvPr>
        </p:nvSpPr>
        <p:spPr/>
        <p:txBody>
          <a:bodyPr/>
          <a:lstStyle/>
          <a:p>
            <a:r>
              <a:rPr kumimoji="1" lang="ja-JP" altLang="en-US" dirty="0"/>
              <a:t>上下の認識</a:t>
            </a:r>
          </a:p>
        </p:txBody>
      </p:sp>
      <p:sp>
        <p:nvSpPr>
          <p:cNvPr id="4" name="テキスト プレースホルダー 3">
            <a:extLst>
              <a:ext uri="{FF2B5EF4-FFF2-40B4-BE49-F238E27FC236}">
                <a16:creationId xmlns:a16="http://schemas.microsoft.com/office/drawing/2014/main" id="{13BA50BF-4C8C-49D3-8E46-466054E49BA4}"/>
              </a:ext>
            </a:extLst>
          </p:cNvPr>
          <p:cNvSpPr>
            <a:spLocks noGrp="1"/>
          </p:cNvSpPr>
          <p:nvPr>
            <p:ph type="body" sz="quarter" idx="13"/>
          </p:nvPr>
        </p:nvSpPr>
        <p:spPr/>
        <p:txBody>
          <a:bodyPr/>
          <a:lstStyle/>
          <a:p>
            <a:r>
              <a:rPr kumimoji="1" lang="ja-JP" altLang="en-US" dirty="0"/>
              <a:t>人形の考察４</a:t>
            </a:r>
          </a:p>
        </p:txBody>
      </p:sp>
      <p:sp>
        <p:nvSpPr>
          <p:cNvPr id="5" name="コンテンツ プレースホルダー 95">
            <a:extLst>
              <a:ext uri="{FF2B5EF4-FFF2-40B4-BE49-F238E27FC236}">
                <a16:creationId xmlns:a16="http://schemas.microsoft.com/office/drawing/2014/main" id="{6C631277-329E-4119-B04C-D46889AEB3F1}"/>
              </a:ext>
            </a:extLst>
          </p:cNvPr>
          <p:cNvSpPr txBox="1">
            <a:spLocks/>
          </p:cNvSpPr>
          <p:nvPr/>
        </p:nvSpPr>
        <p:spPr>
          <a:xfrm>
            <a:off x="457200" y="836712"/>
            <a:ext cx="4258816" cy="36933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ja-JP" altLang="en-US" sz="1800" dirty="0">
                <a:solidFill>
                  <a:prstClr val="black"/>
                </a:solidFill>
              </a:rPr>
              <a:t>１歳前後</a:t>
            </a:r>
          </a:p>
        </p:txBody>
      </p:sp>
      <p:sp>
        <p:nvSpPr>
          <p:cNvPr id="10" name="円形吹き出し 53">
            <a:extLst>
              <a:ext uri="{FF2B5EF4-FFF2-40B4-BE49-F238E27FC236}">
                <a16:creationId xmlns:a16="http://schemas.microsoft.com/office/drawing/2014/main" id="{6CDDF5FB-9319-4285-93E1-CE90E2FC1B17}"/>
              </a:ext>
            </a:extLst>
          </p:cNvPr>
          <p:cNvSpPr/>
          <p:nvPr/>
        </p:nvSpPr>
        <p:spPr>
          <a:xfrm>
            <a:off x="2806308" y="3224109"/>
            <a:ext cx="684375" cy="369332"/>
          </a:xfrm>
          <a:prstGeom prst="wedgeEllipseCallout">
            <a:avLst>
              <a:gd name="adj1" fmla="val 73965"/>
              <a:gd name="adj2" fmla="val 13926"/>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200" dirty="0">
                <a:solidFill>
                  <a:prstClr val="black"/>
                </a:solidFill>
                <a:effectLst>
                  <a:glow rad="177800">
                    <a:prstClr val="white"/>
                  </a:glow>
                </a:effectLst>
              </a:rPr>
              <a:t>だーだ</a:t>
            </a:r>
            <a:endParaRPr lang="en-US" altLang="ja-JP" sz="1200" dirty="0">
              <a:solidFill>
                <a:prstClr val="black"/>
              </a:solidFill>
              <a:effectLst>
                <a:glow rad="177800">
                  <a:prstClr val="white"/>
                </a:glow>
              </a:effectLst>
            </a:endParaRPr>
          </a:p>
        </p:txBody>
      </p:sp>
      <p:sp>
        <p:nvSpPr>
          <p:cNvPr id="11" name="円形吹き出し 53">
            <a:extLst>
              <a:ext uri="{FF2B5EF4-FFF2-40B4-BE49-F238E27FC236}">
                <a16:creationId xmlns:a16="http://schemas.microsoft.com/office/drawing/2014/main" id="{E55AE952-161E-403D-BC9E-8DEDDB7F3706}"/>
              </a:ext>
            </a:extLst>
          </p:cNvPr>
          <p:cNvSpPr/>
          <p:nvPr/>
        </p:nvSpPr>
        <p:spPr>
          <a:xfrm>
            <a:off x="2175361" y="3396078"/>
            <a:ext cx="556625" cy="369332"/>
          </a:xfrm>
          <a:prstGeom prst="wedgeEllipseCallout">
            <a:avLst>
              <a:gd name="adj1" fmla="val 82434"/>
              <a:gd name="adj2" fmla="val -30016"/>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200" dirty="0">
                <a:solidFill>
                  <a:prstClr val="black"/>
                </a:solidFill>
                <a:effectLst>
                  <a:glow rad="177800">
                    <a:prstClr val="white"/>
                  </a:glow>
                </a:effectLst>
              </a:rPr>
              <a:t>きゃ！</a:t>
            </a:r>
            <a:endParaRPr lang="en-US" altLang="ja-JP" sz="1200" dirty="0">
              <a:solidFill>
                <a:prstClr val="black"/>
              </a:solidFill>
              <a:effectLst>
                <a:glow rad="177800">
                  <a:prstClr val="white"/>
                </a:glow>
              </a:effectLst>
            </a:endParaRPr>
          </a:p>
        </p:txBody>
      </p:sp>
      <p:sp>
        <p:nvSpPr>
          <p:cNvPr id="15" name="それらしい大きさ">
            <a:extLst>
              <a:ext uri="{FF2B5EF4-FFF2-40B4-BE49-F238E27FC236}">
                <a16:creationId xmlns:a16="http://schemas.microsoft.com/office/drawing/2014/main" id="{AE574E4B-BD51-4728-BE6C-75B68F8C5E84}"/>
              </a:ext>
            </a:extLst>
          </p:cNvPr>
          <p:cNvSpPr txBox="1"/>
          <p:nvPr/>
        </p:nvSpPr>
        <p:spPr>
          <a:xfrm>
            <a:off x="6084168" y="3277624"/>
            <a:ext cx="2162081" cy="975572"/>
          </a:xfrm>
          <a:prstGeom prst="wedgeEllipseCallout">
            <a:avLst>
              <a:gd name="adj1" fmla="val -26064"/>
              <a:gd name="adj2" fmla="val 70322"/>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体は頭が上</a:t>
            </a:r>
            <a:endParaRPr lang="en-US" altLang="ja-JP" dirty="0"/>
          </a:p>
          <a:p>
            <a:r>
              <a:rPr lang="ja-JP" altLang="en-US" dirty="0"/>
              <a:t>顔は目が上</a:t>
            </a:r>
            <a:endParaRPr lang="en-US" altLang="ja-JP" dirty="0"/>
          </a:p>
        </p:txBody>
      </p:sp>
      <p:grpSp>
        <p:nvGrpSpPr>
          <p:cNvPr id="6" name="グループ化 5">
            <a:extLst>
              <a:ext uri="{FF2B5EF4-FFF2-40B4-BE49-F238E27FC236}">
                <a16:creationId xmlns:a16="http://schemas.microsoft.com/office/drawing/2014/main" id="{037C897B-FEDF-48B1-86EC-E6DE8D72FD41}"/>
              </a:ext>
            </a:extLst>
          </p:cNvPr>
          <p:cNvGrpSpPr/>
          <p:nvPr/>
        </p:nvGrpSpPr>
        <p:grpSpPr>
          <a:xfrm>
            <a:off x="2705118" y="2397767"/>
            <a:ext cx="996151" cy="605842"/>
            <a:chOff x="2399512" y="1504388"/>
            <a:chExt cx="996151" cy="605842"/>
          </a:xfrm>
        </p:grpSpPr>
        <p:sp>
          <p:nvSpPr>
            <p:cNvPr id="8" name="円形吹き出し 53">
              <a:extLst>
                <a:ext uri="{FF2B5EF4-FFF2-40B4-BE49-F238E27FC236}">
                  <a16:creationId xmlns:a16="http://schemas.microsoft.com/office/drawing/2014/main" id="{41A5E094-4D3E-4921-90CF-D24325A6C144}"/>
                </a:ext>
              </a:extLst>
            </p:cNvPr>
            <p:cNvSpPr/>
            <p:nvPr/>
          </p:nvSpPr>
          <p:spPr>
            <a:xfrm>
              <a:off x="2399512" y="1504388"/>
              <a:ext cx="929005" cy="475278"/>
            </a:xfrm>
            <a:prstGeom prst="wedgeEllipseCallout">
              <a:avLst>
                <a:gd name="adj1" fmla="val 32712"/>
                <a:gd name="adj2" fmla="val 37200"/>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200" dirty="0">
                  <a:solidFill>
                    <a:prstClr val="black"/>
                  </a:solidFill>
                  <a:effectLst>
                    <a:glow rad="177800">
                      <a:prstClr val="white"/>
                    </a:glow>
                  </a:effectLst>
                </a:rPr>
                <a:t>上を目指す</a:t>
              </a:r>
              <a:endParaRPr lang="en-US" altLang="ja-JP" sz="1200" dirty="0">
                <a:solidFill>
                  <a:prstClr val="black"/>
                </a:solidFill>
                <a:effectLst>
                  <a:glow rad="177800">
                    <a:prstClr val="white"/>
                  </a:glow>
                </a:effectLst>
              </a:endParaRPr>
            </a:p>
          </p:txBody>
        </p:sp>
        <p:sp>
          <p:nvSpPr>
            <p:cNvPr id="2" name="楕円 1">
              <a:extLst>
                <a:ext uri="{FF2B5EF4-FFF2-40B4-BE49-F238E27FC236}">
                  <a16:creationId xmlns:a16="http://schemas.microsoft.com/office/drawing/2014/main" id="{7820A3D6-6395-4E2D-BFA6-2774DB46D93E}"/>
                </a:ext>
              </a:extLst>
            </p:cNvPr>
            <p:cNvSpPr>
              <a:spLocks noChangeAspect="1"/>
            </p:cNvSpPr>
            <p:nvPr/>
          </p:nvSpPr>
          <p:spPr>
            <a:xfrm>
              <a:off x="3132424" y="1882902"/>
              <a:ext cx="162000" cy="144016"/>
            </a:xfrm>
            <a:prstGeom prst="ellipse">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prstClr val="black"/>
                </a:solidFill>
                <a:effectLst>
                  <a:glow rad="177800">
                    <a:prstClr val="white"/>
                  </a:glow>
                </a:effectLst>
              </a:endParaRPr>
            </a:p>
          </p:txBody>
        </p:sp>
        <p:sp>
          <p:nvSpPr>
            <p:cNvPr id="17" name="楕円 16">
              <a:extLst>
                <a:ext uri="{FF2B5EF4-FFF2-40B4-BE49-F238E27FC236}">
                  <a16:creationId xmlns:a16="http://schemas.microsoft.com/office/drawing/2014/main" id="{AD78EE7D-7500-4EB9-AB15-8FF2AA101083}"/>
                </a:ext>
              </a:extLst>
            </p:cNvPr>
            <p:cNvSpPr>
              <a:spLocks noChangeAspect="1"/>
            </p:cNvSpPr>
            <p:nvPr/>
          </p:nvSpPr>
          <p:spPr>
            <a:xfrm>
              <a:off x="3253928" y="2002899"/>
              <a:ext cx="80991" cy="72000"/>
            </a:xfrm>
            <a:prstGeom prst="ellipse">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prstClr val="black"/>
                </a:solidFill>
                <a:effectLst>
                  <a:glow rad="177800">
                    <a:prstClr val="white"/>
                  </a:glow>
                </a:effectLst>
              </a:endParaRPr>
            </a:p>
          </p:txBody>
        </p:sp>
        <p:sp>
          <p:nvSpPr>
            <p:cNvPr id="18" name="楕円 17">
              <a:extLst>
                <a:ext uri="{FF2B5EF4-FFF2-40B4-BE49-F238E27FC236}">
                  <a16:creationId xmlns:a16="http://schemas.microsoft.com/office/drawing/2014/main" id="{229ADC7B-1C50-482D-B40F-AD7133FAEF58}"/>
                </a:ext>
              </a:extLst>
            </p:cNvPr>
            <p:cNvSpPr>
              <a:spLocks noChangeAspect="1"/>
            </p:cNvSpPr>
            <p:nvPr/>
          </p:nvSpPr>
          <p:spPr>
            <a:xfrm>
              <a:off x="3334919" y="2056230"/>
              <a:ext cx="60744" cy="54000"/>
            </a:xfrm>
            <a:prstGeom prst="ellipse">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prstClr val="black"/>
                </a:solidFill>
                <a:effectLst>
                  <a:glow rad="177800">
                    <a:prstClr val="white"/>
                  </a:glow>
                </a:effectLst>
              </a:endParaRPr>
            </a:p>
          </p:txBody>
        </p:sp>
      </p:grpSp>
      <p:sp>
        <p:nvSpPr>
          <p:cNvPr id="25" name="円形吹き出し 53">
            <a:extLst>
              <a:ext uri="{FF2B5EF4-FFF2-40B4-BE49-F238E27FC236}">
                <a16:creationId xmlns:a16="http://schemas.microsoft.com/office/drawing/2014/main" id="{A6D3AACC-F16E-40DA-985B-4FDA678E6E92}"/>
              </a:ext>
            </a:extLst>
          </p:cNvPr>
          <p:cNvSpPr/>
          <p:nvPr/>
        </p:nvSpPr>
        <p:spPr>
          <a:xfrm>
            <a:off x="5371187" y="1124744"/>
            <a:ext cx="929005" cy="475278"/>
          </a:xfrm>
          <a:prstGeom prst="wedgeEllipseCallout">
            <a:avLst>
              <a:gd name="adj1" fmla="val -51429"/>
              <a:gd name="adj2" fmla="val 75931"/>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200" dirty="0">
                <a:solidFill>
                  <a:prstClr val="black"/>
                </a:solidFill>
                <a:effectLst>
                  <a:glow rad="177800">
                    <a:prstClr val="white"/>
                  </a:glow>
                </a:effectLst>
              </a:rPr>
              <a:t>立てたね</a:t>
            </a:r>
            <a:endParaRPr lang="en-US" altLang="ja-JP" sz="1200" dirty="0">
              <a:solidFill>
                <a:prstClr val="black"/>
              </a:solidFill>
              <a:effectLst>
                <a:glow rad="177800">
                  <a:prstClr val="white"/>
                </a:glow>
              </a:effectLst>
            </a:endParaRPr>
          </a:p>
        </p:txBody>
      </p:sp>
      <p:sp>
        <p:nvSpPr>
          <p:cNvPr id="27" name="鏡を床に　角丸四角形吹き出し 25">
            <a:extLst>
              <a:ext uri="{FF2B5EF4-FFF2-40B4-BE49-F238E27FC236}">
                <a16:creationId xmlns:a16="http://schemas.microsoft.com/office/drawing/2014/main" id="{BE9E6D50-AF88-4D87-A512-90BAD54B8325}"/>
              </a:ext>
            </a:extLst>
          </p:cNvPr>
          <p:cNvSpPr>
            <a:spLocks/>
          </p:cNvSpPr>
          <p:nvPr/>
        </p:nvSpPr>
        <p:spPr>
          <a:xfrm>
            <a:off x="883136" y="5213508"/>
            <a:ext cx="3976895" cy="1151660"/>
          </a:xfrm>
          <a:prstGeom prst="wedgeRoundRectCallout">
            <a:avLst>
              <a:gd name="adj1" fmla="val 21906"/>
              <a:gd name="adj2" fmla="val -49926"/>
              <a:gd name="adj3" fmla="val 16667"/>
            </a:avLst>
          </a:prstGeom>
          <a:solidFill>
            <a:schemeClr val="accent6">
              <a:lumMod val="20000"/>
              <a:lumOff val="80000"/>
            </a:schemeClr>
          </a:solidFill>
          <a:ln w="12700">
            <a:noFill/>
          </a:ln>
          <a:effectLst>
            <a:innerShdw blurRad="139700">
              <a:srgbClr val="FF6600"/>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ct val="20000"/>
              </a:spcBef>
            </a:pPr>
            <a:r>
              <a:rPr lang="ja-JP" altLang="en-US" sz="2000" dirty="0">
                <a:solidFill>
                  <a:srgbClr val="EEECE1">
                    <a:lumMod val="10000"/>
                  </a:srgbClr>
                </a:solidFill>
              </a:rPr>
              <a:t>上下認識の初体験は覚えていない</a:t>
            </a:r>
            <a:endParaRPr lang="en-US" altLang="ja-JP" sz="2000" dirty="0">
              <a:solidFill>
                <a:srgbClr val="EEECE1">
                  <a:lumMod val="10000"/>
                </a:srgbClr>
              </a:solidFill>
            </a:endParaRPr>
          </a:p>
        </p:txBody>
      </p:sp>
      <p:sp>
        <p:nvSpPr>
          <p:cNvPr id="20" name="フリーフォーム 40">
            <a:extLst>
              <a:ext uri="{FF2B5EF4-FFF2-40B4-BE49-F238E27FC236}">
                <a16:creationId xmlns:a16="http://schemas.microsoft.com/office/drawing/2014/main" id="{2BFFA398-91F2-421E-B733-A3AC67D24312}"/>
              </a:ext>
            </a:extLst>
          </p:cNvPr>
          <p:cNvSpPr/>
          <p:nvPr/>
        </p:nvSpPr>
        <p:spPr>
          <a:xfrm>
            <a:off x="2348429" y="5955444"/>
            <a:ext cx="672154" cy="90677"/>
          </a:xfrm>
          <a:custGeom>
            <a:avLst/>
            <a:gdLst>
              <a:gd name="connsiteX0" fmla="*/ 0 w 3426057"/>
              <a:gd name="connsiteY0" fmla="*/ 461694 h 693238"/>
              <a:gd name="connsiteX1" fmla="*/ 451313 w 3426057"/>
              <a:gd name="connsiteY1" fmla="*/ 30003 h 693238"/>
              <a:gd name="connsiteX2" fmla="*/ 914400 w 3426057"/>
              <a:gd name="connsiteY2" fmla="*/ 693237 h 693238"/>
              <a:gd name="connsiteX3" fmla="*/ 1377487 w 3426057"/>
              <a:gd name="connsiteY3" fmla="*/ 37852 h 693238"/>
              <a:gd name="connsiteX4" fmla="*/ 1836649 w 3426057"/>
              <a:gd name="connsiteY4" fmla="*/ 689313 h 693238"/>
              <a:gd name="connsiteX5" fmla="*/ 2307585 w 3426057"/>
              <a:gd name="connsiteY5" fmla="*/ 33927 h 693238"/>
              <a:gd name="connsiteX6" fmla="*/ 2770671 w 3426057"/>
              <a:gd name="connsiteY6" fmla="*/ 677539 h 693238"/>
              <a:gd name="connsiteX7" fmla="*/ 3237683 w 3426057"/>
              <a:gd name="connsiteY7" fmla="*/ 26078 h 693238"/>
              <a:gd name="connsiteX8" fmla="*/ 3426057 w 3426057"/>
              <a:gd name="connsiteY8" fmla="*/ 190906 h 693238"/>
              <a:gd name="connsiteX0" fmla="*/ 0 w 3426057"/>
              <a:gd name="connsiteY0" fmla="*/ 435873 h 667417"/>
              <a:gd name="connsiteX1" fmla="*/ 451313 w 3426057"/>
              <a:gd name="connsiteY1" fmla="*/ 4182 h 667417"/>
              <a:gd name="connsiteX2" fmla="*/ 914400 w 3426057"/>
              <a:gd name="connsiteY2" fmla="*/ 667416 h 667417"/>
              <a:gd name="connsiteX3" fmla="*/ 1377487 w 3426057"/>
              <a:gd name="connsiteY3" fmla="*/ 12031 h 667417"/>
              <a:gd name="connsiteX4" fmla="*/ 1836649 w 3426057"/>
              <a:gd name="connsiteY4" fmla="*/ 663492 h 667417"/>
              <a:gd name="connsiteX5" fmla="*/ 2307585 w 3426057"/>
              <a:gd name="connsiteY5" fmla="*/ 8106 h 667417"/>
              <a:gd name="connsiteX6" fmla="*/ 2770671 w 3426057"/>
              <a:gd name="connsiteY6" fmla="*/ 651718 h 667417"/>
              <a:gd name="connsiteX7" fmla="*/ 3241608 w 3426057"/>
              <a:gd name="connsiteY7" fmla="*/ 278893 h 667417"/>
              <a:gd name="connsiteX8" fmla="*/ 3426057 w 3426057"/>
              <a:gd name="connsiteY8" fmla="*/ 165085 h 667417"/>
              <a:gd name="connsiteX0" fmla="*/ 0 w 3508471"/>
              <a:gd name="connsiteY0" fmla="*/ 435873 h 667417"/>
              <a:gd name="connsiteX1" fmla="*/ 451313 w 3508471"/>
              <a:gd name="connsiteY1" fmla="*/ 4182 h 667417"/>
              <a:gd name="connsiteX2" fmla="*/ 914400 w 3508471"/>
              <a:gd name="connsiteY2" fmla="*/ 667416 h 667417"/>
              <a:gd name="connsiteX3" fmla="*/ 1377487 w 3508471"/>
              <a:gd name="connsiteY3" fmla="*/ 12031 h 667417"/>
              <a:gd name="connsiteX4" fmla="*/ 1836649 w 3508471"/>
              <a:gd name="connsiteY4" fmla="*/ 663492 h 667417"/>
              <a:gd name="connsiteX5" fmla="*/ 2307585 w 3508471"/>
              <a:gd name="connsiteY5" fmla="*/ 8106 h 667417"/>
              <a:gd name="connsiteX6" fmla="*/ 2770671 w 3508471"/>
              <a:gd name="connsiteY6" fmla="*/ 651718 h 667417"/>
              <a:gd name="connsiteX7" fmla="*/ 3241608 w 3508471"/>
              <a:gd name="connsiteY7" fmla="*/ 278893 h 667417"/>
              <a:gd name="connsiteX8" fmla="*/ 3508471 w 3508471"/>
              <a:gd name="connsiteY8" fmla="*/ 294593 h 667417"/>
              <a:gd name="connsiteX0" fmla="*/ 0 w 3508471"/>
              <a:gd name="connsiteY0" fmla="*/ 435873 h 667417"/>
              <a:gd name="connsiteX1" fmla="*/ 451313 w 3508471"/>
              <a:gd name="connsiteY1" fmla="*/ 4182 h 667417"/>
              <a:gd name="connsiteX2" fmla="*/ 914400 w 3508471"/>
              <a:gd name="connsiteY2" fmla="*/ 667416 h 667417"/>
              <a:gd name="connsiteX3" fmla="*/ 1377487 w 3508471"/>
              <a:gd name="connsiteY3" fmla="*/ 12031 h 667417"/>
              <a:gd name="connsiteX4" fmla="*/ 1836649 w 3508471"/>
              <a:gd name="connsiteY4" fmla="*/ 663492 h 667417"/>
              <a:gd name="connsiteX5" fmla="*/ 2307585 w 3508471"/>
              <a:gd name="connsiteY5" fmla="*/ 8106 h 667417"/>
              <a:gd name="connsiteX6" fmla="*/ 2770671 w 3508471"/>
              <a:gd name="connsiteY6" fmla="*/ 651718 h 667417"/>
              <a:gd name="connsiteX7" fmla="*/ 3241608 w 3508471"/>
              <a:gd name="connsiteY7" fmla="*/ 278893 h 667417"/>
              <a:gd name="connsiteX8" fmla="*/ 3508471 w 3508471"/>
              <a:gd name="connsiteY8" fmla="*/ 294593 h 667417"/>
              <a:gd name="connsiteX0" fmla="*/ 0 w 3496697"/>
              <a:gd name="connsiteY0" fmla="*/ 435873 h 667417"/>
              <a:gd name="connsiteX1" fmla="*/ 451313 w 3496697"/>
              <a:gd name="connsiteY1" fmla="*/ 4182 h 667417"/>
              <a:gd name="connsiteX2" fmla="*/ 914400 w 3496697"/>
              <a:gd name="connsiteY2" fmla="*/ 667416 h 667417"/>
              <a:gd name="connsiteX3" fmla="*/ 1377487 w 3496697"/>
              <a:gd name="connsiteY3" fmla="*/ 12031 h 667417"/>
              <a:gd name="connsiteX4" fmla="*/ 1836649 w 3496697"/>
              <a:gd name="connsiteY4" fmla="*/ 663492 h 667417"/>
              <a:gd name="connsiteX5" fmla="*/ 2307585 w 3496697"/>
              <a:gd name="connsiteY5" fmla="*/ 8106 h 667417"/>
              <a:gd name="connsiteX6" fmla="*/ 2770671 w 3496697"/>
              <a:gd name="connsiteY6" fmla="*/ 651718 h 667417"/>
              <a:gd name="connsiteX7" fmla="*/ 3241608 w 3496697"/>
              <a:gd name="connsiteY7" fmla="*/ 278893 h 667417"/>
              <a:gd name="connsiteX8" fmla="*/ 3496697 w 3496697"/>
              <a:gd name="connsiteY8" fmla="*/ 137614 h 667417"/>
              <a:gd name="connsiteX0" fmla="*/ 0 w 3496697"/>
              <a:gd name="connsiteY0" fmla="*/ 435873 h 667417"/>
              <a:gd name="connsiteX1" fmla="*/ 451313 w 3496697"/>
              <a:gd name="connsiteY1" fmla="*/ 4182 h 667417"/>
              <a:gd name="connsiteX2" fmla="*/ 914400 w 3496697"/>
              <a:gd name="connsiteY2" fmla="*/ 667416 h 667417"/>
              <a:gd name="connsiteX3" fmla="*/ 1377487 w 3496697"/>
              <a:gd name="connsiteY3" fmla="*/ 12031 h 667417"/>
              <a:gd name="connsiteX4" fmla="*/ 1836649 w 3496697"/>
              <a:gd name="connsiteY4" fmla="*/ 663492 h 667417"/>
              <a:gd name="connsiteX5" fmla="*/ 2307585 w 3496697"/>
              <a:gd name="connsiteY5" fmla="*/ 8106 h 667417"/>
              <a:gd name="connsiteX6" fmla="*/ 2770671 w 3496697"/>
              <a:gd name="connsiteY6" fmla="*/ 651718 h 667417"/>
              <a:gd name="connsiteX7" fmla="*/ 3241608 w 3496697"/>
              <a:gd name="connsiteY7" fmla="*/ 278893 h 667417"/>
              <a:gd name="connsiteX8" fmla="*/ 3496697 w 3496697"/>
              <a:gd name="connsiteY8" fmla="*/ 137614 h 667417"/>
              <a:gd name="connsiteX0" fmla="*/ 0 w 3496697"/>
              <a:gd name="connsiteY0" fmla="*/ 435873 h 667417"/>
              <a:gd name="connsiteX1" fmla="*/ 451313 w 3496697"/>
              <a:gd name="connsiteY1" fmla="*/ 4182 h 667417"/>
              <a:gd name="connsiteX2" fmla="*/ 914400 w 3496697"/>
              <a:gd name="connsiteY2" fmla="*/ 667416 h 667417"/>
              <a:gd name="connsiteX3" fmla="*/ 1377487 w 3496697"/>
              <a:gd name="connsiteY3" fmla="*/ 12031 h 667417"/>
              <a:gd name="connsiteX4" fmla="*/ 1836649 w 3496697"/>
              <a:gd name="connsiteY4" fmla="*/ 663492 h 667417"/>
              <a:gd name="connsiteX5" fmla="*/ 2307585 w 3496697"/>
              <a:gd name="connsiteY5" fmla="*/ 8106 h 667417"/>
              <a:gd name="connsiteX6" fmla="*/ 2770671 w 3496697"/>
              <a:gd name="connsiteY6" fmla="*/ 651718 h 667417"/>
              <a:gd name="connsiteX7" fmla="*/ 3241608 w 3496697"/>
              <a:gd name="connsiteY7" fmla="*/ 278893 h 667417"/>
              <a:gd name="connsiteX8" fmla="*/ 3496697 w 3496697"/>
              <a:gd name="connsiteY8" fmla="*/ 137614 h 667417"/>
              <a:gd name="connsiteX0" fmla="*/ 0 w 3496697"/>
              <a:gd name="connsiteY0" fmla="*/ 435873 h 667417"/>
              <a:gd name="connsiteX1" fmla="*/ 451313 w 3496697"/>
              <a:gd name="connsiteY1" fmla="*/ 4182 h 667417"/>
              <a:gd name="connsiteX2" fmla="*/ 914400 w 3496697"/>
              <a:gd name="connsiteY2" fmla="*/ 667416 h 667417"/>
              <a:gd name="connsiteX3" fmla="*/ 1377487 w 3496697"/>
              <a:gd name="connsiteY3" fmla="*/ 12031 h 667417"/>
              <a:gd name="connsiteX4" fmla="*/ 1836649 w 3496697"/>
              <a:gd name="connsiteY4" fmla="*/ 663492 h 667417"/>
              <a:gd name="connsiteX5" fmla="*/ 2307585 w 3496697"/>
              <a:gd name="connsiteY5" fmla="*/ 8106 h 667417"/>
              <a:gd name="connsiteX6" fmla="*/ 2770671 w 3496697"/>
              <a:gd name="connsiteY6" fmla="*/ 651718 h 667417"/>
              <a:gd name="connsiteX7" fmla="*/ 3241608 w 3496697"/>
              <a:gd name="connsiteY7" fmla="*/ 278893 h 667417"/>
              <a:gd name="connsiteX8" fmla="*/ 3496697 w 3496697"/>
              <a:gd name="connsiteY8" fmla="*/ 137614 h 667417"/>
              <a:gd name="connsiteX0" fmla="*/ 0 w 3520244"/>
              <a:gd name="connsiteY0" fmla="*/ 435873 h 667417"/>
              <a:gd name="connsiteX1" fmla="*/ 451313 w 3520244"/>
              <a:gd name="connsiteY1" fmla="*/ 4182 h 667417"/>
              <a:gd name="connsiteX2" fmla="*/ 914400 w 3520244"/>
              <a:gd name="connsiteY2" fmla="*/ 667416 h 667417"/>
              <a:gd name="connsiteX3" fmla="*/ 1377487 w 3520244"/>
              <a:gd name="connsiteY3" fmla="*/ 12031 h 667417"/>
              <a:gd name="connsiteX4" fmla="*/ 1836649 w 3520244"/>
              <a:gd name="connsiteY4" fmla="*/ 663492 h 667417"/>
              <a:gd name="connsiteX5" fmla="*/ 2307585 w 3520244"/>
              <a:gd name="connsiteY5" fmla="*/ 8106 h 667417"/>
              <a:gd name="connsiteX6" fmla="*/ 2770671 w 3520244"/>
              <a:gd name="connsiteY6" fmla="*/ 651718 h 667417"/>
              <a:gd name="connsiteX7" fmla="*/ 3241608 w 3520244"/>
              <a:gd name="connsiteY7" fmla="*/ 278893 h 667417"/>
              <a:gd name="connsiteX8" fmla="*/ 3520244 w 3520244"/>
              <a:gd name="connsiteY8" fmla="*/ 212179 h 667417"/>
              <a:gd name="connsiteX0" fmla="*/ 0 w 3520244"/>
              <a:gd name="connsiteY0" fmla="*/ 435873 h 667417"/>
              <a:gd name="connsiteX1" fmla="*/ 451313 w 3520244"/>
              <a:gd name="connsiteY1" fmla="*/ 4182 h 667417"/>
              <a:gd name="connsiteX2" fmla="*/ 914400 w 3520244"/>
              <a:gd name="connsiteY2" fmla="*/ 667416 h 667417"/>
              <a:gd name="connsiteX3" fmla="*/ 1377487 w 3520244"/>
              <a:gd name="connsiteY3" fmla="*/ 12031 h 667417"/>
              <a:gd name="connsiteX4" fmla="*/ 1836649 w 3520244"/>
              <a:gd name="connsiteY4" fmla="*/ 663492 h 667417"/>
              <a:gd name="connsiteX5" fmla="*/ 2307585 w 3520244"/>
              <a:gd name="connsiteY5" fmla="*/ 8106 h 667417"/>
              <a:gd name="connsiteX6" fmla="*/ 2770671 w 3520244"/>
              <a:gd name="connsiteY6" fmla="*/ 651718 h 667417"/>
              <a:gd name="connsiteX7" fmla="*/ 3241608 w 3520244"/>
              <a:gd name="connsiteY7" fmla="*/ 278893 h 667417"/>
              <a:gd name="connsiteX8" fmla="*/ 3520244 w 3520244"/>
              <a:gd name="connsiteY8" fmla="*/ 212179 h 667417"/>
              <a:gd name="connsiteX0" fmla="*/ 0 w 3520244"/>
              <a:gd name="connsiteY0" fmla="*/ 435873 h 667417"/>
              <a:gd name="connsiteX1" fmla="*/ 451313 w 3520244"/>
              <a:gd name="connsiteY1" fmla="*/ 4182 h 667417"/>
              <a:gd name="connsiteX2" fmla="*/ 914400 w 3520244"/>
              <a:gd name="connsiteY2" fmla="*/ 667416 h 667417"/>
              <a:gd name="connsiteX3" fmla="*/ 1377487 w 3520244"/>
              <a:gd name="connsiteY3" fmla="*/ 12031 h 667417"/>
              <a:gd name="connsiteX4" fmla="*/ 1836649 w 3520244"/>
              <a:gd name="connsiteY4" fmla="*/ 663492 h 667417"/>
              <a:gd name="connsiteX5" fmla="*/ 2307585 w 3520244"/>
              <a:gd name="connsiteY5" fmla="*/ 8106 h 667417"/>
              <a:gd name="connsiteX6" fmla="*/ 2770671 w 3520244"/>
              <a:gd name="connsiteY6" fmla="*/ 651718 h 667417"/>
              <a:gd name="connsiteX7" fmla="*/ 3084629 w 3520244"/>
              <a:gd name="connsiteY7" fmla="*/ 294591 h 667417"/>
              <a:gd name="connsiteX8" fmla="*/ 3520244 w 3520244"/>
              <a:gd name="connsiteY8" fmla="*/ 212179 h 667417"/>
              <a:gd name="connsiteX0" fmla="*/ 0 w 3316172"/>
              <a:gd name="connsiteY0" fmla="*/ 435873 h 667417"/>
              <a:gd name="connsiteX1" fmla="*/ 451313 w 3316172"/>
              <a:gd name="connsiteY1" fmla="*/ 4182 h 667417"/>
              <a:gd name="connsiteX2" fmla="*/ 914400 w 3316172"/>
              <a:gd name="connsiteY2" fmla="*/ 667416 h 667417"/>
              <a:gd name="connsiteX3" fmla="*/ 1377487 w 3316172"/>
              <a:gd name="connsiteY3" fmla="*/ 12031 h 667417"/>
              <a:gd name="connsiteX4" fmla="*/ 1836649 w 3316172"/>
              <a:gd name="connsiteY4" fmla="*/ 663492 h 667417"/>
              <a:gd name="connsiteX5" fmla="*/ 2307585 w 3316172"/>
              <a:gd name="connsiteY5" fmla="*/ 8106 h 667417"/>
              <a:gd name="connsiteX6" fmla="*/ 2770671 w 3316172"/>
              <a:gd name="connsiteY6" fmla="*/ 651718 h 667417"/>
              <a:gd name="connsiteX7" fmla="*/ 3084629 w 3316172"/>
              <a:gd name="connsiteY7" fmla="*/ 294591 h 667417"/>
              <a:gd name="connsiteX8" fmla="*/ 3316172 w 3316172"/>
              <a:gd name="connsiteY8" fmla="*/ 220027 h 667417"/>
              <a:gd name="connsiteX0" fmla="*/ -1 w 2864858"/>
              <a:gd name="connsiteY0" fmla="*/ 3 h 663238"/>
              <a:gd name="connsiteX1" fmla="*/ 463086 w 2864858"/>
              <a:gd name="connsiteY1" fmla="*/ 663237 h 663238"/>
              <a:gd name="connsiteX2" fmla="*/ 926173 w 2864858"/>
              <a:gd name="connsiteY2" fmla="*/ 7852 h 663238"/>
              <a:gd name="connsiteX3" fmla="*/ 1385335 w 2864858"/>
              <a:gd name="connsiteY3" fmla="*/ 659313 h 663238"/>
              <a:gd name="connsiteX4" fmla="*/ 1856271 w 2864858"/>
              <a:gd name="connsiteY4" fmla="*/ 3927 h 663238"/>
              <a:gd name="connsiteX5" fmla="*/ 2319357 w 2864858"/>
              <a:gd name="connsiteY5" fmla="*/ 647539 h 663238"/>
              <a:gd name="connsiteX6" fmla="*/ 2633315 w 2864858"/>
              <a:gd name="connsiteY6" fmla="*/ 290412 h 663238"/>
              <a:gd name="connsiteX7" fmla="*/ 2864858 w 2864858"/>
              <a:gd name="connsiteY7" fmla="*/ 215848 h 663238"/>
              <a:gd name="connsiteX0" fmla="*/ 0 w 2401772"/>
              <a:gd name="connsiteY0" fmla="*/ 659313 h 659314"/>
              <a:gd name="connsiteX1" fmla="*/ 463087 w 2401772"/>
              <a:gd name="connsiteY1" fmla="*/ 3928 h 659314"/>
              <a:gd name="connsiteX2" fmla="*/ 922249 w 2401772"/>
              <a:gd name="connsiteY2" fmla="*/ 655389 h 659314"/>
              <a:gd name="connsiteX3" fmla="*/ 1393185 w 2401772"/>
              <a:gd name="connsiteY3" fmla="*/ 3 h 659314"/>
              <a:gd name="connsiteX4" fmla="*/ 1856271 w 2401772"/>
              <a:gd name="connsiteY4" fmla="*/ 643615 h 659314"/>
              <a:gd name="connsiteX5" fmla="*/ 2170229 w 2401772"/>
              <a:gd name="connsiteY5" fmla="*/ 286488 h 659314"/>
              <a:gd name="connsiteX6" fmla="*/ 2401772 w 2401772"/>
              <a:gd name="connsiteY6" fmla="*/ 211924 h 659314"/>
              <a:gd name="connsiteX0" fmla="*/ 0 w 2342722"/>
              <a:gd name="connsiteY0" fmla="*/ 420212 h 655390"/>
              <a:gd name="connsiteX1" fmla="*/ 404037 w 2342722"/>
              <a:gd name="connsiteY1" fmla="*/ 3928 h 655390"/>
              <a:gd name="connsiteX2" fmla="*/ 863199 w 2342722"/>
              <a:gd name="connsiteY2" fmla="*/ 655389 h 655390"/>
              <a:gd name="connsiteX3" fmla="*/ 1334135 w 2342722"/>
              <a:gd name="connsiteY3" fmla="*/ 3 h 655390"/>
              <a:gd name="connsiteX4" fmla="*/ 1797221 w 2342722"/>
              <a:gd name="connsiteY4" fmla="*/ 643615 h 655390"/>
              <a:gd name="connsiteX5" fmla="*/ 2111179 w 2342722"/>
              <a:gd name="connsiteY5" fmla="*/ 286488 h 655390"/>
              <a:gd name="connsiteX6" fmla="*/ 2342722 w 2342722"/>
              <a:gd name="connsiteY6" fmla="*/ 211924 h 655390"/>
              <a:gd name="connsiteX0" fmla="*/ 0 w 2342722"/>
              <a:gd name="connsiteY0" fmla="*/ 420212 h 655390"/>
              <a:gd name="connsiteX1" fmla="*/ 404037 w 2342722"/>
              <a:gd name="connsiteY1" fmla="*/ 3928 h 655390"/>
              <a:gd name="connsiteX2" fmla="*/ 863199 w 2342722"/>
              <a:gd name="connsiteY2" fmla="*/ 655389 h 655390"/>
              <a:gd name="connsiteX3" fmla="*/ 1334135 w 2342722"/>
              <a:gd name="connsiteY3" fmla="*/ 3 h 655390"/>
              <a:gd name="connsiteX4" fmla="*/ 1797221 w 2342722"/>
              <a:gd name="connsiteY4" fmla="*/ 643615 h 655390"/>
              <a:gd name="connsiteX5" fmla="*/ 2111179 w 2342722"/>
              <a:gd name="connsiteY5" fmla="*/ 286488 h 655390"/>
              <a:gd name="connsiteX6" fmla="*/ 2342722 w 2342722"/>
              <a:gd name="connsiteY6" fmla="*/ 211924 h 655390"/>
              <a:gd name="connsiteX0" fmla="*/ 0 w 2111179"/>
              <a:gd name="connsiteY0" fmla="*/ 420212 h 655390"/>
              <a:gd name="connsiteX1" fmla="*/ 404037 w 2111179"/>
              <a:gd name="connsiteY1" fmla="*/ 3928 h 655390"/>
              <a:gd name="connsiteX2" fmla="*/ 863199 w 2111179"/>
              <a:gd name="connsiteY2" fmla="*/ 655389 h 655390"/>
              <a:gd name="connsiteX3" fmla="*/ 1334135 w 2111179"/>
              <a:gd name="connsiteY3" fmla="*/ 3 h 655390"/>
              <a:gd name="connsiteX4" fmla="*/ 1797221 w 2111179"/>
              <a:gd name="connsiteY4" fmla="*/ 643615 h 655390"/>
              <a:gd name="connsiteX5" fmla="*/ 2111179 w 2111179"/>
              <a:gd name="connsiteY5" fmla="*/ 286488 h 655390"/>
              <a:gd name="connsiteX0" fmla="*/ 0 w 2246149"/>
              <a:gd name="connsiteY0" fmla="*/ 420212 h 655390"/>
              <a:gd name="connsiteX1" fmla="*/ 404037 w 2246149"/>
              <a:gd name="connsiteY1" fmla="*/ 3928 h 655390"/>
              <a:gd name="connsiteX2" fmla="*/ 863199 w 2246149"/>
              <a:gd name="connsiteY2" fmla="*/ 655389 h 655390"/>
              <a:gd name="connsiteX3" fmla="*/ 1334135 w 2246149"/>
              <a:gd name="connsiteY3" fmla="*/ 3 h 655390"/>
              <a:gd name="connsiteX4" fmla="*/ 1797221 w 2246149"/>
              <a:gd name="connsiteY4" fmla="*/ 643615 h 655390"/>
              <a:gd name="connsiteX5" fmla="*/ 2246149 w 2246149"/>
              <a:gd name="connsiteY5" fmla="*/ 10605 h 655390"/>
              <a:gd name="connsiteX0" fmla="*/ 0 w 2246149"/>
              <a:gd name="connsiteY0" fmla="*/ 420212 h 655390"/>
              <a:gd name="connsiteX1" fmla="*/ 404037 w 2246149"/>
              <a:gd name="connsiteY1" fmla="*/ 3928 h 655390"/>
              <a:gd name="connsiteX2" fmla="*/ 863199 w 2246149"/>
              <a:gd name="connsiteY2" fmla="*/ 655389 h 655390"/>
              <a:gd name="connsiteX3" fmla="*/ 1334135 w 2246149"/>
              <a:gd name="connsiteY3" fmla="*/ 3 h 655390"/>
              <a:gd name="connsiteX4" fmla="*/ 1797221 w 2246149"/>
              <a:gd name="connsiteY4" fmla="*/ 643615 h 655390"/>
              <a:gd name="connsiteX5" fmla="*/ 2246149 w 2246149"/>
              <a:gd name="connsiteY5" fmla="*/ 10605 h 655390"/>
              <a:gd name="connsiteX0" fmla="*/ 0 w 2237714"/>
              <a:gd name="connsiteY0" fmla="*/ 420212 h 655390"/>
              <a:gd name="connsiteX1" fmla="*/ 404037 w 2237714"/>
              <a:gd name="connsiteY1" fmla="*/ 3928 h 655390"/>
              <a:gd name="connsiteX2" fmla="*/ 863199 w 2237714"/>
              <a:gd name="connsiteY2" fmla="*/ 655389 h 655390"/>
              <a:gd name="connsiteX3" fmla="*/ 1334135 w 2237714"/>
              <a:gd name="connsiteY3" fmla="*/ 3 h 655390"/>
              <a:gd name="connsiteX4" fmla="*/ 1797221 w 2237714"/>
              <a:gd name="connsiteY4" fmla="*/ 643615 h 655390"/>
              <a:gd name="connsiteX5" fmla="*/ 2237714 w 2237714"/>
              <a:gd name="connsiteY5" fmla="*/ 176136 h 655390"/>
              <a:gd name="connsiteX0" fmla="*/ 0 w 2237714"/>
              <a:gd name="connsiteY0" fmla="*/ 464787 h 699965"/>
              <a:gd name="connsiteX1" fmla="*/ 404037 w 2237714"/>
              <a:gd name="connsiteY1" fmla="*/ 48503 h 699965"/>
              <a:gd name="connsiteX2" fmla="*/ 863199 w 2237714"/>
              <a:gd name="connsiteY2" fmla="*/ 699964 h 699965"/>
              <a:gd name="connsiteX3" fmla="*/ 1334135 w 2237714"/>
              <a:gd name="connsiteY3" fmla="*/ 44578 h 699965"/>
              <a:gd name="connsiteX4" fmla="*/ 1797221 w 2237714"/>
              <a:gd name="connsiteY4" fmla="*/ 688190 h 699965"/>
              <a:gd name="connsiteX5" fmla="*/ 2237714 w 2237714"/>
              <a:gd name="connsiteY5" fmla="*/ 0 h 699965"/>
              <a:gd name="connsiteX0" fmla="*/ 0 w 2237714"/>
              <a:gd name="connsiteY0" fmla="*/ 464787 h 699965"/>
              <a:gd name="connsiteX1" fmla="*/ 404037 w 2237714"/>
              <a:gd name="connsiteY1" fmla="*/ 48503 h 699965"/>
              <a:gd name="connsiteX2" fmla="*/ 863199 w 2237714"/>
              <a:gd name="connsiteY2" fmla="*/ 699964 h 699965"/>
              <a:gd name="connsiteX3" fmla="*/ 1334135 w 2237714"/>
              <a:gd name="connsiteY3" fmla="*/ 44578 h 699965"/>
              <a:gd name="connsiteX4" fmla="*/ 1797221 w 2237714"/>
              <a:gd name="connsiteY4" fmla="*/ 688190 h 699965"/>
              <a:gd name="connsiteX5" fmla="*/ 2237714 w 2237714"/>
              <a:gd name="connsiteY5" fmla="*/ 0 h 699965"/>
              <a:gd name="connsiteX0" fmla="*/ 0 w 2237714"/>
              <a:gd name="connsiteY0" fmla="*/ 464787 h 699965"/>
              <a:gd name="connsiteX1" fmla="*/ 404037 w 2237714"/>
              <a:gd name="connsiteY1" fmla="*/ 48503 h 699965"/>
              <a:gd name="connsiteX2" fmla="*/ 863199 w 2237714"/>
              <a:gd name="connsiteY2" fmla="*/ 699964 h 699965"/>
              <a:gd name="connsiteX3" fmla="*/ 1334135 w 2237714"/>
              <a:gd name="connsiteY3" fmla="*/ 44578 h 699965"/>
              <a:gd name="connsiteX4" fmla="*/ 1797221 w 2237714"/>
              <a:gd name="connsiteY4" fmla="*/ 688190 h 699965"/>
              <a:gd name="connsiteX5" fmla="*/ 2237714 w 2237714"/>
              <a:gd name="connsiteY5" fmla="*/ 0 h 699965"/>
              <a:gd name="connsiteX0" fmla="*/ 0 w 2381123"/>
              <a:gd name="connsiteY0" fmla="*/ 464787 h 699965"/>
              <a:gd name="connsiteX1" fmla="*/ 404037 w 2381123"/>
              <a:gd name="connsiteY1" fmla="*/ 48503 h 699965"/>
              <a:gd name="connsiteX2" fmla="*/ 863199 w 2381123"/>
              <a:gd name="connsiteY2" fmla="*/ 699964 h 699965"/>
              <a:gd name="connsiteX3" fmla="*/ 1334135 w 2381123"/>
              <a:gd name="connsiteY3" fmla="*/ 44578 h 699965"/>
              <a:gd name="connsiteX4" fmla="*/ 1797221 w 2381123"/>
              <a:gd name="connsiteY4" fmla="*/ 688190 h 699965"/>
              <a:gd name="connsiteX5" fmla="*/ 2381123 w 2381123"/>
              <a:gd name="connsiteY5" fmla="*/ 0 h 699965"/>
              <a:gd name="connsiteX0" fmla="*/ 0 w 2381123"/>
              <a:gd name="connsiteY0" fmla="*/ 464787 h 699965"/>
              <a:gd name="connsiteX1" fmla="*/ 404037 w 2381123"/>
              <a:gd name="connsiteY1" fmla="*/ 48503 h 699965"/>
              <a:gd name="connsiteX2" fmla="*/ 863199 w 2381123"/>
              <a:gd name="connsiteY2" fmla="*/ 699964 h 699965"/>
              <a:gd name="connsiteX3" fmla="*/ 1334135 w 2381123"/>
              <a:gd name="connsiteY3" fmla="*/ 44578 h 699965"/>
              <a:gd name="connsiteX4" fmla="*/ 1797221 w 2381123"/>
              <a:gd name="connsiteY4" fmla="*/ 688190 h 699965"/>
              <a:gd name="connsiteX5" fmla="*/ 2381123 w 2381123"/>
              <a:gd name="connsiteY5" fmla="*/ 0 h 699965"/>
              <a:gd name="connsiteX0" fmla="*/ 0 w 2381123"/>
              <a:gd name="connsiteY0" fmla="*/ 465204 h 700382"/>
              <a:gd name="connsiteX1" fmla="*/ 404037 w 2381123"/>
              <a:gd name="connsiteY1" fmla="*/ 48920 h 700382"/>
              <a:gd name="connsiteX2" fmla="*/ 863199 w 2381123"/>
              <a:gd name="connsiteY2" fmla="*/ 700381 h 700382"/>
              <a:gd name="connsiteX3" fmla="*/ 1334135 w 2381123"/>
              <a:gd name="connsiteY3" fmla="*/ 44995 h 700382"/>
              <a:gd name="connsiteX4" fmla="*/ 1797221 w 2381123"/>
              <a:gd name="connsiteY4" fmla="*/ 688607 h 700382"/>
              <a:gd name="connsiteX5" fmla="*/ 2381123 w 2381123"/>
              <a:gd name="connsiteY5" fmla="*/ 417 h 70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1123" h="700382">
                <a:moveTo>
                  <a:pt x="0" y="465204"/>
                </a:moveTo>
                <a:cubicBezTo>
                  <a:pt x="179670" y="153837"/>
                  <a:pt x="260171" y="9724"/>
                  <a:pt x="404037" y="48920"/>
                </a:cubicBezTo>
                <a:cubicBezTo>
                  <a:pt x="547903" y="88116"/>
                  <a:pt x="708183" y="701035"/>
                  <a:pt x="863199" y="700381"/>
                </a:cubicBezTo>
                <a:cubicBezTo>
                  <a:pt x="1018215" y="699727"/>
                  <a:pt x="1178465" y="46957"/>
                  <a:pt x="1334135" y="44995"/>
                </a:cubicBezTo>
                <a:cubicBezTo>
                  <a:pt x="1489805" y="43033"/>
                  <a:pt x="1622723" y="696037"/>
                  <a:pt x="1797221" y="688607"/>
                </a:cubicBezTo>
                <a:cubicBezTo>
                  <a:pt x="1971719" y="681177"/>
                  <a:pt x="2070883" y="-19603"/>
                  <a:pt x="2381123" y="41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それらしい大きさ">
            <a:extLst>
              <a:ext uri="{FF2B5EF4-FFF2-40B4-BE49-F238E27FC236}">
                <a16:creationId xmlns:a16="http://schemas.microsoft.com/office/drawing/2014/main" id="{C02D46AF-C7E7-4280-82EB-B8A69C1B84D2}"/>
              </a:ext>
            </a:extLst>
          </p:cNvPr>
          <p:cNvSpPr txBox="1"/>
          <p:nvPr/>
        </p:nvSpPr>
        <p:spPr>
          <a:xfrm>
            <a:off x="2872022" y="5989687"/>
            <a:ext cx="1800493" cy="646331"/>
          </a:xfrm>
          <a:prstGeom prst="rect">
            <a:avLst/>
          </a:prstGeom>
          <a:noFill/>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8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上を目指すのは</a:t>
            </a:r>
            <a:endParaRPr lang="en-US" altLang="ja-JP" sz="18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endParaRPr>
          </a:p>
          <a:p>
            <a:r>
              <a:rPr lang="ja-JP" altLang="en-US" sz="18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本能だと思う</a:t>
            </a:r>
            <a:endParaRPr kumimoji="1" lang="en-US" altLang="ja-JP" sz="18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247012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1"/>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500"/>
                                  </p:stCondLst>
                                  <p:childTnLst>
                                    <p:set>
                                      <p:cBhvr>
                                        <p:cTn id="23"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7" grpId="0" animBg="1"/>
      <p:bldP spid="20" grpId="0" animBg="1"/>
      <p:bldP spid="2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鏡を床に　角丸四角形吹き出し 25">
            <a:extLst>
              <a:ext uri="{FF2B5EF4-FFF2-40B4-BE49-F238E27FC236}">
                <a16:creationId xmlns:a16="http://schemas.microsoft.com/office/drawing/2014/main" id="{B7C0A486-9AA2-4730-B436-6886B51D4B6D}"/>
              </a:ext>
            </a:extLst>
          </p:cNvPr>
          <p:cNvSpPr>
            <a:spLocks/>
          </p:cNvSpPr>
          <p:nvPr/>
        </p:nvSpPr>
        <p:spPr>
          <a:xfrm>
            <a:off x="883136" y="5213508"/>
            <a:ext cx="3976895" cy="1151660"/>
          </a:xfrm>
          <a:prstGeom prst="wedgeRoundRectCallout">
            <a:avLst>
              <a:gd name="adj1" fmla="val 21906"/>
              <a:gd name="adj2" fmla="val -49926"/>
              <a:gd name="adj3" fmla="val 16667"/>
            </a:avLst>
          </a:prstGeom>
          <a:solidFill>
            <a:schemeClr val="accent6">
              <a:lumMod val="20000"/>
              <a:lumOff val="80000"/>
            </a:schemeClr>
          </a:solidFill>
          <a:ln w="12700">
            <a:noFill/>
          </a:ln>
          <a:effectLst>
            <a:innerShdw blurRad="139700">
              <a:srgbClr val="FF6600"/>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ct val="20000"/>
              </a:spcBef>
            </a:pPr>
            <a:r>
              <a:rPr lang="ja-JP" altLang="en-US" sz="2000" dirty="0">
                <a:solidFill>
                  <a:srgbClr val="EEECE1">
                    <a:lumMod val="10000"/>
                  </a:srgbClr>
                </a:solidFill>
              </a:rPr>
              <a:t>上下認識の初体験は覚えていない</a:t>
            </a:r>
            <a:endParaRPr lang="en-US" altLang="ja-JP" sz="2000" dirty="0">
              <a:solidFill>
                <a:srgbClr val="EEECE1">
                  <a:lumMod val="10000"/>
                </a:srgbClr>
              </a:solidFill>
            </a:endParaRPr>
          </a:p>
        </p:txBody>
      </p:sp>
      <p:sp>
        <p:nvSpPr>
          <p:cNvPr id="24" name="フリーフォーム 40">
            <a:extLst>
              <a:ext uri="{FF2B5EF4-FFF2-40B4-BE49-F238E27FC236}">
                <a16:creationId xmlns:a16="http://schemas.microsoft.com/office/drawing/2014/main" id="{3F3C8F8C-4B84-470C-A82B-803700388DBC}"/>
              </a:ext>
            </a:extLst>
          </p:cNvPr>
          <p:cNvSpPr/>
          <p:nvPr/>
        </p:nvSpPr>
        <p:spPr>
          <a:xfrm>
            <a:off x="2348429" y="5955444"/>
            <a:ext cx="672154" cy="90677"/>
          </a:xfrm>
          <a:custGeom>
            <a:avLst/>
            <a:gdLst>
              <a:gd name="connsiteX0" fmla="*/ 0 w 3426057"/>
              <a:gd name="connsiteY0" fmla="*/ 461694 h 693238"/>
              <a:gd name="connsiteX1" fmla="*/ 451313 w 3426057"/>
              <a:gd name="connsiteY1" fmla="*/ 30003 h 693238"/>
              <a:gd name="connsiteX2" fmla="*/ 914400 w 3426057"/>
              <a:gd name="connsiteY2" fmla="*/ 693237 h 693238"/>
              <a:gd name="connsiteX3" fmla="*/ 1377487 w 3426057"/>
              <a:gd name="connsiteY3" fmla="*/ 37852 h 693238"/>
              <a:gd name="connsiteX4" fmla="*/ 1836649 w 3426057"/>
              <a:gd name="connsiteY4" fmla="*/ 689313 h 693238"/>
              <a:gd name="connsiteX5" fmla="*/ 2307585 w 3426057"/>
              <a:gd name="connsiteY5" fmla="*/ 33927 h 693238"/>
              <a:gd name="connsiteX6" fmla="*/ 2770671 w 3426057"/>
              <a:gd name="connsiteY6" fmla="*/ 677539 h 693238"/>
              <a:gd name="connsiteX7" fmla="*/ 3237683 w 3426057"/>
              <a:gd name="connsiteY7" fmla="*/ 26078 h 693238"/>
              <a:gd name="connsiteX8" fmla="*/ 3426057 w 3426057"/>
              <a:gd name="connsiteY8" fmla="*/ 190906 h 693238"/>
              <a:gd name="connsiteX0" fmla="*/ 0 w 3426057"/>
              <a:gd name="connsiteY0" fmla="*/ 435873 h 667417"/>
              <a:gd name="connsiteX1" fmla="*/ 451313 w 3426057"/>
              <a:gd name="connsiteY1" fmla="*/ 4182 h 667417"/>
              <a:gd name="connsiteX2" fmla="*/ 914400 w 3426057"/>
              <a:gd name="connsiteY2" fmla="*/ 667416 h 667417"/>
              <a:gd name="connsiteX3" fmla="*/ 1377487 w 3426057"/>
              <a:gd name="connsiteY3" fmla="*/ 12031 h 667417"/>
              <a:gd name="connsiteX4" fmla="*/ 1836649 w 3426057"/>
              <a:gd name="connsiteY4" fmla="*/ 663492 h 667417"/>
              <a:gd name="connsiteX5" fmla="*/ 2307585 w 3426057"/>
              <a:gd name="connsiteY5" fmla="*/ 8106 h 667417"/>
              <a:gd name="connsiteX6" fmla="*/ 2770671 w 3426057"/>
              <a:gd name="connsiteY6" fmla="*/ 651718 h 667417"/>
              <a:gd name="connsiteX7" fmla="*/ 3241608 w 3426057"/>
              <a:gd name="connsiteY7" fmla="*/ 278893 h 667417"/>
              <a:gd name="connsiteX8" fmla="*/ 3426057 w 3426057"/>
              <a:gd name="connsiteY8" fmla="*/ 165085 h 667417"/>
              <a:gd name="connsiteX0" fmla="*/ 0 w 3508471"/>
              <a:gd name="connsiteY0" fmla="*/ 435873 h 667417"/>
              <a:gd name="connsiteX1" fmla="*/ 451313 w 3508471"/>
              <a:gd name="connsiteY1" fmla="*/ 4182 h 667417"/>
              <a:gd name="connsiteX2" fmla="*/ 914400 w 3508471"/>
              <a:gd name="connsiteY2" fmla="*/ 667416 h 667417"/>
              <a:gd name="connsiteX3" fmla="*/ 1377487 w 3508471"/>
              <a:gd name="connsiteY3" fmla="*/ 12031 h 667417"/>
              <a:gd name="connsiteX4" fmla="*/ 1836649 w 3508471"/>
              <a:gd name="connsiteY4" fmla="*/ 663492 h 667417"/>
              <a:gd name="connsiteX5" fmla="*/ 2307585 w 3508471"/>
              <a:gd name="connsiteY5" fmla="*/ 8106 h 667417"/>
              <a:gd name="connsiteX6" fmla="*/ 2770671 w 3508471"/>
              <a:gd name="connsiteY6" fmla="*/ 651718 h 667417"/>
              <a:gd name="connsiteX7" fmla="*/ 3241608 w 3508471"/>
              <a:gd name="connsiteY7" fmla="*/ 278893 h 667417"/>
              <a:gd name="connsiteX8" fmla="*/ 3508471 w 3508471"/>
              <a:gd name="connsiteY8" fmla="*/ 294593 h 667417"/>
              <a:gd name="connsiteX0" fmla="*/ 0 w 3508471"/>
              <a:gd name="connsiteY0" fmla="*/ 435873 h 667417"/>
              <a:gd name="connsiteX1" fmla="*/ 451313 w 3508471"/>
              <a:gd name="connsiteY1" fmla="*/ 4182 h 667417"/>
              <a:gd name="connsiteX2" fmla="*/ 914400 w 3508471"/>
              <a:gd name="connsiteY2" fmla="*/ 667416 h 667417"/>
              <a:gd name="connsiteX3" fmla="*/ 1377487 w 3508471"/>
              <a:gd name="connsiteY3" fmla="*/ 12031 h 667417"/>
              <a:gd name="connsiteX4" fmla="*/ 1836649 w 3508471"/>
              <a:gd name="connsiteY4" fmla="*/ 663492 h 667417"/>
              <a:gd name="connsiteX5" fmla="*/ 2307585 w 3508471"/>
              <a:gd name="connsiteY5" fmla="*/ 8106 h 667417"/>
              <a:gd name="connsiteX6" fmla="*/ 2770671 w 3508471"/>
              <a:gd name="connsiteY6" fmla="*/ 651718 h 667417"/>
              <a:gd name="connsiteX7" fmla="*/ 3241608 w 3508471"/>
              <a:gd name="connsiteY7" fmla="*/ 278893 h 667417"/>
              <a:gd name="connsiteX8" fmla="*/ 3508471 w 3508471"/>
              <a:gd name="connsiteY8" fmla="*/ 294593 h 667417"/>
              <a:gd name="connsiteX0" fmla="*/ 0 w 3496697"/>
              <a:gd name="connsiteY0" fmla="*/ 435873 h 667417"/>
              <a:gd name="connsiteX1" fmla="*/ 451313 w 3496697"/>
              <a:gd name="connsiteY1" fmla="*/ 4182 h 667417"/>
              <a:gd name="connsiteX2" fmla="*/ 914400 w 3496697"/>
              <a:gd name="connsiteY2" fmla="*/ 667416 h 667417"/>
              <a:gd name="connsiteX3" fmla="*/ 1377487 w 3496697"/>
              <a:gd name="connsiteY3" fmla="*/ 12031 h 667417"/>
              <a:gd name="connsiteX4" fmla="*/ 1836649 w 3496697"/>
              <a:gd name="connsiteY4" fmla="*/ 663492 h 667417"/>
              <a:gd name="connsiteX5" fmla="*/ 2307585 w 3496697"/>
              <a:gd name="connsiteY5" fmla="*/ 8106 h 667417"/>
              <a:gd name="connsiteX6" fmla="*/ 2770671 w 3496697"/>
              <a:gd name="connsiteY6" fmla="*/ 651718 h 667417"/>
              <a:gd name="connsiteX7" fmla="*/ 3241608 w 3496697"/>
              <a:gd name="connsiteY7" fmla="*/ 278893 h 667417"/>
              <a:gd name="connsiteX8" fmla="*/ 3496697 w 3496697"/>
              <a:gd name="connsiteY8" fmla="*/ 137614 h 667417"/>
              <a:gd name="connsiteX0" fmla="*/ 0 w 3496697"/>
              <a:gd name="connsiteY0" fmla="*/ 435873 h 667417"/>
              <a:gd name="connsiteX1" fmla="*/ 451313 w 3496697"/>
              <a:gd name="connsiteY1" fmla="*/ 4182 h 667417"/>
              <a:gd name="connsiteX2" fmla="*/ 914400 w 3496697"/>
              <a:gd name="connsiteY2" fmla="*/ 667416 h 667417"/>
              <a:gd name="connsiteX3" fmla="*/ 1377487 w 3496697"/>
              <a:gd name="connsiteY3" fmla="*/ 12031 h 667417"/>
              <a:gd name="connsiteX4" fmla="*/ 1836649 w 3496697"/>
              <a:gd name="connsiteY4" fmla="*/ 663492 h 667417"/>
              <a:gd name="connsiteX5" fmla="*/ 2307585 w 3496697"/>
              <a:gd name="connsiteY5" fmla="*/ 8106 h 667417"/>
              <a:gd name="connsiteX6" fmla="*/ 2770671 w 3496697"/>
              <a:gd name="connsiteY6" fmla="*/ 651718 h 667417"/>
              <a:gd name="connsiteX7" fmla="*/ 3241608 w 3496697"/>
              <a:gd name="connsiteY7" fmla="*/ 278893 h 667417"/>
              <a:gd name="connsiteX8" fmla="*/ 3496697 w 3496697"/>
              <a:gd name="connsiteY8" fmla="*/ 137614 h 667417"/>
              <a:gd name="connsiteX0" fmla="*/ 0 w 3496697"/>
              <a:gd name="connsiteY0" fmla="*/ 435873 h 667417"/>
              <a:gd name="connsiteX1" fmla="*/ 451313 w 3496697"/>
              <a:gd name="connsiteY1" fmla="*/ 4182 h 667417"/>
              <a:gd name="connsiteX2" fmla="*/ 914400 w 3496697"/>
              <a:gd name="connsiteY2" fmla="*/ 667416 h 667417"/>
              <a:gd name="connsiteX3" fmla="*/ 1377487 w 3496697"/>
              <a:gd name="connsiteY3" fmla="*/ 12031 h 667417"/>
              <a:gd name="connsiteX4" fmla="*/ 1836649 w 3496697"/>
              <a:gd name="connsiteY4" fmla="*/ 663492 h 667417"/>
              <a:gd name="connsiteX5" fmla="*/ 2307585 w 3496697"/>
              <a:gd name="connsiteY5" fmla="*/ 8106 h 667417"/>
              <a:gd name="connsiteX6" fmla="*/ 2770671 w 3496697"/>
              <a:gd name="connsiteY6" fmla="*/ 651718 h 667417"/>
              <a:gd name="connsiteX7" fmla="*/ 3241608 w 3496697"/>
              <a:gd name="connsiteY7" fmla="*/ 278893 h 667417"/>
              <a:gd name="connsiteX8" fmla="*/ 3496697 w 3496697"/>
              <a:gd name="connsiteY8" fmla="*/ 137614 h 667417"/>
              <a:gd name="connsiteX0" fmla="*/ 0 w 3496697"/>
              <a:gd name="connsiteY0" fmla="*/ 435873 h 667417"/>
              <a:gd name="connsiteX1" fmla="*/ 451313 w 3496697"/>
              <a:gd name="connsiteY1" fmla="*/ 4182 h 667417"/>
              <a:gd name="connsiteX2" fmla="*/ 914400 w 3496697"/>
              <a:gd name="connsiteY2" fmla="*/ 667416 h 667417"/>
              <a:gd name="connsiteX3" fmla="*/ 1377487 w 3496697"/>
              <a:gd name="connsiteY3" fmla="*/ 12031 h 667417"/>
              <a:gd name="connsiteX4" fmla="*/ 1836649 w 3496697"/>
              <a:gd name="connsiteY4" fmla="*/ 663492 h 667417"/>
              <a:gd name="connsiteX5" fmla="*/ 2307585 w 3496697"/>
              <a:gd name="connsiteY5" fmla="*/ 8106 h 667417"/>
              <a:gd name="connsiteX6" fmla="*/ 2770671 w 3496697"/>
              <a:gd name="connsiteY6" fmla="*/ 651718 h 667417"/>
              <a:gd name="connsiteX7" fmla="*/ 3241608 w 3496697"/>
              <a:gd name="connsiteY7" fmla="*/ 278893 h 667417"/>
              <a:gd name="connsiteX8" fmla="*/ 3496697 w 3496697"/>
              <a:gd name="connsiteY8" fmla="*/ 137614 h 667417"/>
              <a:gd name="connsiteX0" fmla="*/ 0 w 3520244"/>
              <a:gd name="connsiteY0" fmla="*/ 435873 h 667417"/>
              <a:gd name="connsiteX1" fmla="*/ 451313 w 3520244"/>
              <a:gd name="connsiteY1" fmla="*/ 4182 h 667417"/>
              <a:gd name="connsiteX2" fmla="*/ 914400 w 3520244"/>
              <a:gd name="connsiteY2" fmla="*/ 667416 h 667417"/>
              <a:gd name="connsiteX3" fmla="*/ 1377487 w 3520244"/>
              <a:gd name="connsiteY3" fmla="*/ 12031 h 667417"/>
              <a:gd name="connsiteX4" fmla="*/ 1836649 w 3520244"/>
              <a:gd name="connsiteY4" fmla="*/ 663492 h 667417"/>
              <a:gd name="connsiteX5" fmla="*/ 2307585 w 3520244"/>
              <a:gd name="connsiteY5" fmla="*/ 8106 h 667417"/>
              <a:gd name="connsiteX6" fmla="*/ 2770671 w 3520244"/>
              <a:gd name="connsiteY6" fmla="*/ 651718 h 667417"/>
              <a:gd name="connsiteX7" fmla="*/ 3241608 w 3520244"/>
              <a:gd name="connsiteY7" fmla="*/ 278893 h 667417"/>
              <a:gd name="connsiteX8" fmla="*/ 3520244 w 3520244"/>
              <a:gd name="connsiteY8" fmla="*/ 212179 h 667417"/>
              <a:gd name="connsiteX0" fmla="*/ 0 w 3520244"/>
              <a:gd name="connsiteY0" fmla="*/ 435873 h 667417"/>
              <a:gd name="connsiteX1" fmla="*/ 451313 w 3520244"/>
              <a:gd name="connsiteY1" fmla="*/ 4182 h 667417"/>
              <a:gd name="connsiteX2" fmla="*/ 914400 w 3520244"/>
              <a:gd name="connsiteY2" fmla="*/ 667416 h 667417"/>
              <a:gd name="connsiteX3" fmla="*/ 1377487 w 3520244"/>
              <a:gd name="connsiteY3" fmla="*/ 12031 h 667417"/>
              <a:gd name="connsiteX4" fmla="*/ 1836649 w 3520244"/>
              <a:gd name="connsiteY4" fmla="*/ 663492 h 667417"/>
              <a:gd name="connsiteX5" fmla="*/ 2307585 w 3520244"/>
              <a:gd name="connsiteY5" fmla="*/ 8106 h 667417"/>
              <a:gd name="connsiteX6" fmla="*/ 2770671 w 3520244"/>
              <a:gd name="connsiteY6" fmla="*/ 651718 h 667417"/>
              <a:gd name="connsiteX7" fmla="*/ 3241608 w 3520244"/>
              <a:gd name="connsiteY7" fmla="*/ 278893 h 667417"/>
              <a:gd name="connsiteX8" fmla="*/ 3520244 w 3520244"/>
              <a:gd name="connsiteY8" fmla="*/ 212179 h 667417"/>
              <a:gd name="connsiteX0" fmla="*/ 0 w 3520244"/>
              <a:gd name="connsiteY0" fmla="*/ 435873 h 667417"/>
              <a:gd name="connsiteX1" fmla="*/ 451313 w 3520244"/>
              <a:gd name="connsiteY1" fmla="*/ 4182 h 667417"/>
              <a:gd name="connsiteX2" fmla="*/ 914400 w 3520244"/>
              <a:gd name="connsiteY2" fmla="*/ 667416 h 667417"/>
              <a:gd name="connsiteX3" fmla="*/ 1377487 w 3520244"/>
              <a:gd name="connsiteY3" fmla="*/ 12031 h 667417"/>
              <a:gd name="connsiteX4" fmla="*/ 1836649 w 3520244"/>
              <a:gd name="connsiteY4" fmla="*/ 663492 h 667417"/>
              <a:gd name="connsiteX5" fmla="*/ 2307585 w 3520244"/>
              <a:gd name="connsiteY5" fmla="*/ 8106 h 667417"/>
              <a:gd name="connsiteX6" fmla="*/ 2770671 w 3520244"/>
              <a:gd name="connsiteY6" fmla="*/ 651718 h 667417"/>
              <a:gd name="connsiteX7" fmla="*/ 3084629 w 3520244"/>
              <a:gd name="connsiteY7" fmla="*/ 294591 h 667417"/>
              <a:gd name="connsiteX8" fmla="*/ 3520244 w 3520244"/>
              <a:gd name="connsiteY8" fmla="*/ 212179 h 667417"/>
              <a:gd name="connsiteX0" fmla="*/ 0 w 3316172"/>
              <a:gd name="connsiteY0" fmla="*/ 435873 h 667417"/>
              <a:gd name="connsiteX1" fmla="*/ 451313 w 3316172"/>
              <a:gd name="connsiteY1" fmla="*/ 4182 h 667417"/>
              <a:gd name="connsiteX2" fmla="*/ 914400 w 3316172"/>
              <a:gd name="connsiteY2" fmla="*/ 667416 h 667417"/>
              <a:gd name="connsiteX3" fmla="*/ 1377487 w 3316172"/>
              <a:gd name="connsiteY3" fmla="*/ 12031 h 667417"/>
              <a:gd name="connsiteX4" fmla="*/ 1836649 w 3316172"/>
              <a:gd name="connsiteY4" fmla="*/ 663492 h 667417"/>
              <a:gd name="connsiteX5" fmla="*/ 2307585 w 3316172"/>
              <a:gd name="connsiteY5" fmla="*/ 8106 h 667417"/>
              <a:gd name="connsiteX6" fmla="*/ 2770671 w 3316172"/>
              <a:gd name="connsiteY6" fmla="*/ 651718 h 667417"/>
              <a:gd name="connsiteX7" fmla="*/ 3084629 w 3316172"/>
              <a:gd name="connsiteY7" fmla="*/ 294591 h 667417"/>
              <a:gd name="connsiteX8" fmla="*/ 3316172 w 3316172"/>
              <a:gd name="connsiteY8" fmla="*/ 220027 h 667417"/>
              <a:gd name="connsiteX0" fmla="*/ -1 w 2864858"/>
              <a:gd name="connsiteY0" fmla="*/ 3 h 663238"/>
              <a:gd name="connsiteX1" fmla="*/ 463086 w 2864858"/>
              <a:gd name="connsiteY1" fmla="*/ 663237 h 663238"/>
              <a:gd name="connsiteX2" fmla="*/ 926173 w 2864858"/>
              <a:gd name="connsiteY2" fmla="*/ 7852 h 663238"/>
              <a:gd name="connsiteX3" fmla="*/ 1385335 w 2864858"/>
              <a:gd name="connsiteY3" fmla="*/ 659313 h 663238"/>
              <a:gd name="connsiteX4" fmla="*/ 1856271 w 2864858"/>
              <a:gd name="connsiteY4" fmla="*/ 3927 h 663238"/>
              <a:gd name="connsiteX5" fmla="*/ 2319357 w 2864858"/>
              <a:gd name="connsiteY5" fmla="*/ 647539 h 663238"/>
              <a:gd name="connsiteX6" fmla="*/ 2633315 w 2864858"/>
              <a:gd name="connsiteY6" fmla="*/ 290412 h 663238"/>
              <a:gd name="connsiteX7" fmla="*/ 2864858 w 2864858"/>
              <a:gd name="connsiteY7" fmla="*/ 215848 h 663238"/>
              <a:gd name="connsiteX0" fmla="*/ 0 w 2401772"/>
              <a:gd name="connsiteY0" fmla="*/ 659313 h 659314"/>
              <a:gd name="connsiteX1" fmla="*/ 463087 w 2401772"/>
              <a:gd name="connsiteY1" fmla="*/ 3928 h 659314"/>
              <a:gd name="connsiteX2" fmla="*/ 922249 w 2401772"/>
              <a:gd name="connsiteY2" fmla="*/ 655389 h 659314"/>
              <a:gd name="connsiteX3" fmla="*/ 1393185 w 2401772"/>
              <a:gd name="connsiteY3" fmla="*/ 3 h 659314"/>
              <a:gd name="connsiteX4" fmla="*/ 1856271 w 2401772"/>
              <a:gd name="connsiteY4" fmla="*/ 643615 h 659314"/>
              <a:gd name="connsiteX5" fmla="*/ 2170229 w 2401772"/>
              <a:gd name="connsiteY5" fmla="*/ 286488 h 659314"/>
              <a:gd name="connsiteX6" fmla="*/ 2401772 w 2401772"/>
              <a:gd name="connsiteY6" fmla="*/ 211924 h 659314"/>
              <a:gd name="connsiteX0" fmla="*/ 0 w 2342722"/>
              <a:gd name="connsiteY0" fmla="*/ 420212 h 655390"/>
              <a:gd name="connsiteX1" fmla="*/ 404037 w 2342722"/>
              <a:gd name="connsiteY1" fmla="*/ 3928 h 655390"/>
              <a:gd name="connsiteX2" fmla="*/ 863199 w 2342722"/>
              <a:gd name="connsiteY2" fmla="*/ 655389 h 655390"/>
              <a:gd name="connsiteX3" fmla="*/ 1334135 w 2342722"/>
              <a:gd name="connsiteY3" fmla="*/ 3 h 655390"/>
              <a:gd name="connsiteX4" fmla="*/ 1797221 w 2342722"/>
              <a:gd name="connsiteY4" fmla="*/ 643615 h 655390"/>
              <a:gd name="connsiteX5" fmla="*/ 2111179 w 2342722"/>
              <a:gd name="connsiteY5" fmla="*/ 286488 h 655390"/>
              <a:gd name="connsiteX6" fmla="*/ 2342722 w 2342722"/>
              <a:gd name="connsiteY6" fmla="*/ 211924 h 655390"/>
              <a:gd name="connsiteX0" fmla="*/ 0 w 2342722"/>
              <a:gd name="connsiteY0" fmla="*/ 420212 h 655390"/>
              <a:gd name="connsiteX1" fmla="*/ 404037 w 2342722"/>
              <a:gd name="connsiteY1" fmla="*/ 3928 h 655390"/>
              <a:gd name="connsiteX2" fmla="*/ 863199 w 2342722"/>
              <a:gd name="connsiteY2" fmla="*/ 655389 h 655390"/>
              <a:gd name="connsiteX3" fmla="*/ 1334135 w 2342722"/>
              <a:gd name="connsiteY3" fmla="*/ 3 h 655390"/>
              <a:gd name="connsiteX4" fmla="*/ 1797221 w 2342722"/>
              <a:gd name="connsiteY4" fmla="*/ 643615 h 655390"/>
              <a:gd name="connsiteX5" fmla="*/ 2111179 w 2342722"/>
              <a:gd name="connsiteY5" fmla="*/ 286488 h 655390"/>
              <a:gd name="connsiteX6" fmla="*/ 2342722 w 2342722"/>
              <a:gd name="connsiteY6" fmla="*/ 211924 h 655390"/>
              <a:gd name="connsiteX0" fmla="*/ 0 w 2111179"/>
              <a:gd name="connsiteY0" fmla="*/ 420212 h 655390"/>
              <a:gd name="connsiteX1" fmla="*/ 404037 w 2111179"/>
              <a:gd name="connsiteY1" fmla="*/ 3928 h 655390"/>
              <a:gd name="connsiteX2" fmla="*/ 863199 w 2111179"/>
              <a:gd name="connsiteY2" fmla="*/ 655389 h 655390"/>
              <a:gd name="connsiteX3" fmla="*/ 1334135 w 2111179"/>
              <a:gd name="connsiteY3" fmla="*/ 3 h 655390"/>
              <a:gd name="connsiteX4" fmla="*/ 1797221 w 2111179"/>
              <a:gd name="connsiteY4" fmla="*/ 643615 h 655390"/>
              <a:gd name="connsiteX5" fmla="*/ 2111179 w 2111179"/>
              <a:gd name="connsiteY5" fmla="*/ 286488 h 655390"/>
              <a:gd name="connsiteX0" fmla="*/ 0 w 2246149"/>
              <a:gd name="connsiteY0" fmla="*/ 420212 h 655390"/>
              <a:gd name="connsiteX1" fmla="*/ 404037 w 2246149"/>
              <a:gd name="connsiteY1" fmla="*/ 3928 h 655390"/>
              <a:gd name="connsiteX2" fmla="*/ 863199 w 2246149"/>
              <a:gd name="connsiteY2" fmla="*/ 655389 h 655390"/>
              <a:gd name="connsiteX3" fmla="*/ 1334135 w 2246149"/>
              <a:gd name="connsiteY3" fmla="*/ 3 h 655390"/>
              <a:gd name="connsiteX4" fmla="*/ 1797221 w 2246149"/>
              <a:gd name="connsiteY4" fmla="*/ 643615 h 655390"/>
              <a:gd name="connsiteX5" fmla="*/ 2246149 w 2246149"/>
              <a:gd name="connsiteY5" fmla="*/ 10605 h 655390"/>
              <a:gd name="connsiteX0" fmla="*/ 0 w 2246149"/>
              <a:gd name="connsiteY0" fmla="*/ 420212 h 655390"/>
              <a:gd name="connsiteX1" fmla="*/ 404037 w 2246149"/>
              <a:gd name="connsiteY1" fmla="*/ 3928 h 655390"/>
              <a:gd name="connsiteX2" fmla="*/ 863199 w 2246149"/>
              <a:gd name="connsiteY2" fmla="*/ 655389 h 655390"/>
              <a:gd name="connsiteX3" fmla="*/ 1334135 w 2246149"/>
              <a:gd name="connsiteY3" fmla="*/ 3 h 655390"/>
              <a:gd name="connsiteX4" fmla="*/ 1797221 w 2246149"/>
              <a:gd name="connsiteY4" fmla="*/ 643615 h 655390"/>
              <a:gd name="connsiteX5" fmla="*/ 2246149 w 2246149"/>
              <a:gd name="connsiteY5" fmla="*/ 10605 h 655390"/>
              <a:gd name="connsiteX0" fmla="*/ 0 w 2237714"/>
              <a:gd name="connsiteY0" fmla="*/ 420212 h 655390"/>
              <a:gd name="connsiteX1" fmla="*/ 404037 w 2237714"/>
              <a:gd name="connsiteY1" fmla="*/ 3928 h 655390"/>
              <a:gd name="connsiteX2" fmla="*/ 863199 w 2237714"/>
              <a:gd name="connsiteY2" fmla="*/ 655389 h 655390"/>
              <a:gd name="connsiteX3" fmla="*/ 1334135 w 2237714"/>
              <a:gd name="connsiteY3" fmla="*/ 3 h 655390"/>
              <a:gd name="connsiteX4" fmla="*/ 1797221 w 2237714"/>
              <a:gd name="connsiteY4" fmla="*/ 643615 h 655390"/>
              <a:gd name="connsiteX5" fmla="*/ 2237714 w 2237714"/>
              <a:gd name="connsiteY5" fmla="*/ 176136 h 655390"/>
              <a:gd name="connsiteX0" fmla="*/ 0 w 2237714"/>
              <a:gd name="connsiteY0" fmla="*/ 464787 h 699965"/>
              <a:gd name="connsiteX1" fmla="*/ 404037 w 2237714"/>
              <a:gd name="connsiteY1" fmla="*/ 48503 h 699965"/>
              <a:gd name="connsiteX2" fmla="*/ 863199 w 2237714"/>
              <a:gd name="connsiteY2" fmla="*/ 699964 h 699965"/>
              <a:gd name="connsiteX3" fmla="*/ 1334135 w 2237714"/>
              <a:gd name="connsiteY3" fmla="*/ 44578 h 699965"/>
              <a:gd name="connsiteX4" fmla="*/ 1797221 w 2237714"/>
              <a:gd name="connsiteY4" fmla="*/ 688190 h 699965"/>
              <a:gd name="connsiteX5" fmla="*/ 2237714 w 2237714"/>
              <a:gd name="connsiteY5" fmla="*/ 0 h 699965"/>
              <a:gd name="connsiteX0" fmla="*/ 0 w 2237714"/>
              <a:gd name="connsiteY0" fmla="*/ 464787 h 699965"/>
              <a:gd name="connsiteX1" fmla="*/ 404037 w 2237714"/>
              <a:gd name="connsiteY1" fmla="*/ 48503 h 699965"/>
              <a:gd name="connsiteX2" fmla="*/ 863199 w 2237714"/>
              <a:gd name="connsiteY2" fmla="*/ 699964 h 699965"/>
              <a:gd name="connsiteX3" fmla="*/ 1334135 w 2237714"/>
              <a:gd name="connsiteY3" fmla="*/ 44578 h 699965"/>
              <a:gd name="connsiteX4" fmla="*/ 1797221 w 2237714"/>
              <a:gd name="connsiteY4" fmla="*/ 688190 h 699965"/>
              <a:gd name="connsiteX5" fmla="*/ 2237714 w 2237714"/>
              <a:gd name="connsiteY5" fmla="*/ 0 h 699965"/>
              <a:gd name="connsiteX0" fmla="*/ 0 w 2237714"/>
              <a:gd name="connsiteY0" fmla="*/ 464787 h 699965"/>
              <a:gd name="connsiteX1" fmla="*/ 404037 w 2237714"/>
              <a:gd name="connsiteY1" fmla="*/ 48503 h 699965"/>
              <a:gd name="connsiteX2" fmla="*/ 863199 w 2237714"/>
              <a:gd name="connsiteY2" fmla="*/ 699964 h 699965"/>
              <a:gd name="connsiteX3" fmla="*/ 1334135 w 2237714"/>
              <a:gd name="connsiteY3" fmla="*/ 44578 h 699965"/>
              <a:gd name="connsiteX4" fmla="*/ 1797221 w 2237714"/>
              <a:gd name="connsiteY4" fmla="*/ 688190 h 699965"/>
              <a:gd name="connsiteX5" fmla="*/ 2237714 w 2237714"/>
              <a:gd name="connsiteY5" fmla="*/ 0 h 699965"/>
              <a:gd name="connsiteX0" fmla="*/ 0 w 2381123"/>
              <a:gd name="connsiteY0" fmla="*/ 464787 h 699965"/>
              <a:gd name="connsiteX1" fmla="*/ 404037 w 2381123"/>
              <a:gd name="connsiteY1" fmla="*/ 48503 h 699965"/>
              <a:gd name="connsiteX2" fmla="*/ 863199 w 2381123"/>
              <a:gd name="connsiteY2" fmla="*/ 699964 h 699965"/>
              <a:gd name="connsiteX3" fmla="*/ 1334135 w 2381123"/>
              <a:gd name="connsiteY3" fmla="*/ 44578 h 699965"/>
              <a:gd name="connsiteX4" fmla="*/ 1797221 w 2381123"/>
              <a:gd name="connsiteY4" fmla="*/ 688190 h 699965"/>
              <a:gd name="connsiteX5" fmla="*/ 2381123 w 2381123"/>
              <a:gd name="connsiteY5" fmla="*/ 0 h 699965"/>
              <a:gd name="connsiteX0" fmla="*/ 0 w 2381123"/>
              <a:gd name="connsiteY0" fmla="*/ 464787 h 699965"/>
              <a:gd name="connsiteX1" fmla="*/ 404037 w 2381123"/>
              <a:gd name="connsiteY1" fmla="*/ 48503 h 699965"/>
              <a:gd name="connsiteX2" fmla="*/ 863199 w 2381123"/>
              <a:gd name="connsiteY2" fmla="*/ 699964 h 699965"/>
              <a:gd name="connsiteX3" fmla="*/ 1334135 w 2381123"/>
              <a:gd name="connsiteY3" fmla="*/ 44578 h 699965"/>
              <a:gd name="connsiteX4" fmla="*/ 1797221 w 2381123"/>
              <a:gd name="connsiteY4" fmla="*/ 688190 h 699965"/>
              <a:gd name="connsiteX5" fmla="*/ 2381123 w 2381123"/>
              <a:gd name="connsiteY5" fmla="*/ 0 h 699965"/>
              <a:gd name="connsiteX0" fmla="*/ 0 w 2381123"/>
              <a:gd name="connsiteY0" fmla="*/ 465204 h 700382"/>
              <a:gd name="connsiteX1" fmla="*/ 404037 w 2381123"/>
              <a:gd name="connsiteY1" fmla="*/ 48920 h 700382"/>
              <a:gd name="connsiteX2" fmla="*/ 863199 w 2381123"/>
              <a:gd name="connsiteY2" fmla="*/ 700381 h 700382"/>
              <a:gd name="connsiteX3" fmla="*/ 1334135 w 2381123"/>
              <a:gd name="connsiteY3" fmla="*/ 44995 h 700382"/>
              <a:gd name="connsiteX4" fmla="*/ 1797221 w 2381123"/>
              <a:gd name="connsiteY4" fmla="*/ 688607 h 700382"/>
              <a:gd name="connsiteX5" fmla="*/ 2381123 w 2381123"/>
              <a:gd name="connsiteY5" fmla="*/ 417 h 70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1123" h="700382">
                <a:moveTo>
                  <a:pt x="0" y="465204"/>
                </a:moveTo>
                <a:cubicBezTo>
                  <a:pt x="179670" y="153837"/>
                  <a:pt x="260171" y="9724"/>
                  <a:pt x="404037" y="48920"/>
                </a:cubicBezTo>
                <a:cubicBezTo>
                  <a:pt x="547903" y="88116"/>
                  <a:pt x="708183" y="701035"/>
                  <a:pt x="863199" y="700381"/>
                </a:cubicBezTo>
                <a:cubicBezTo>
                  <a:pt x="1018215" y="699727"/>
                  <a:pt x="1178465" y="46957"/>
                  <a:pt x="1334135" y="44995"/>
                </a:cubicBezTo>
                <a:cubicBezTo>
                  <a:pt x="1489805" y="43033"/>
                  <a:pt x="1622723" y="696037"/>
                  <a:pt x="1797221" y="688607"/>
                </a:cubicBezTo>
                <a:cubicBezTo>
                  <a:pt x="1971719" y="681177"/>
                  <a:pt x="2070883" y="-19603"/>
                  <a:pt x="2381123" y="41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a:extLst>
              <a:ext uri="{FF2B5EF4-FFF2-40B4-BE49-F238E27FC236}">
                <a16:creationId xmlns:a16="http://schemas.microsoft.com/office/drawing/2014/main" id="{49FE855C-DA11-45B3-9B88-C460EC67C21A}"/>
              </a:ext>
            </a:extLst>
          </p:cNvPr>
          <p:cNvGrpSpPr>
            <a:grpSpLocks noChangeAspect="1"/>
          </p:cNvGrpSpPr>
          <p:nvPr/>
        </p:nvGrpSpPr>
        <p:grpSpPr>
          <a:xfrm>
            <a:off x="6071220" y="4331719"/>
            <a:ext cx="587328" cy="1648675"/>
            <a:chOff x="3716896" y="2084276"/>
            <a:chExt cx="587328" cy="1648675"/>
          </a:xfrm>
          <a:solidFill>
            <a:schemeClr val="bg1"/>
          </a:solidFill>
          <a:effectLst>
            <a:glow>
              <a:schemeClr val="bg1"/>
            </a:glow>
          </a:effectLst>
        </p:grpSpPr>
        <p:sp>
          <p:nvSpPr>
            <p:cNvPr id="17" name="楕円 16">
              <a:extLst>
                <a:ext uri="{FF2B5EF4-FFF2-40B4-BE49-F238E27FC236}">
                  <a16:creationId xmlns:a16="http://schemas.microsoft.com/office/drawing/2014/main" id="{68F626AF-37A1-47A4-986E-439D30E39040}"/>
                </a:ext>
              </a:extLst>
            </p:cNvPr>
            <p:cNvSpPr/>
            <p:nvPr/>
          </p:nvSpPr>
          <p:spPr>
            <a:xfrm>
              <a:off x="3797896" y="2633345"/>
              <a:ext cx="425328" cy="1099606"/>
            </a:xfrm>
            <a:prstGeom prst="ellipse">
              <a:avLst/>
            </a:prstGeom>
            <a:solidFill>
              <a:schemeClr val="bg1">
                <a:alpha val="50000"/>
              </a:schemeClr>
            </a:solidFill>
            <a:ln w="25400">
              <a:solidFill>
                <a:srgbClr val="FF6600"/>
              </a:solidFill>
              <a:headEnd type="none"/>
              <a:tailEnd type="none"/>
            </a:ln>
            <a:effectLst>
              <a:glow rad="63500">
                <a:schemeClr val="bg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dirty="0"/>
            </a:p>
          </p:txBody>
        </p:sp>
        <p:sp>
          <p:nvSpPr>
            <p:cNvPr id="18" name="スマイル 17">
              <a:extLst>
                <a:ext uri="{FF2B5EF4-FFF2-40B4-BE49-F238E27FC236}">
                  <a16:creationId xmlns:a16="http://schemas.microsoft.com/office/drawing/2014/main" id="{BEBE49BE-4529-47D1-94EA-016232102363}"/>
                </a:ext>
              </a:extLst>
            </p:cNvPr>
            <p:cNvSpPr/>
            <p:nvPr/>
          </p:nvSpPr>
          <p:spPr>
            <a:xfrm>
              <a:off x="3716896" y="2084276"/>
              <a:ext cx="587328" cy="622861"/>
            </a:xfrm>
            <a:prstGeom prst="smileyFace">
              <a:avLst>
                <a:gd name="adj" fmla="val 4653"/>
              </a:avLst>
            </a:prstGeom>
            <a:solidFill>
              <a:schemeClr val="bg1"/>
            </a:solidFill>
            <a:ln w="25400">
              <a:solidFill>
                <a:srgbClr val="FF6600"/>
              </a:solidFill>
              <a:headEnd type="none"/>
              <a:tailEnd type="none"/>
            </a:ln>
            <a:effectLst>
              <a:glow rad="63500">
                <a:schemeClr val="bg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dirty="0"/>
            </a:p>
          </p:txBody>
        </p:sp>
      </p:grpSp>
      <p:sp>
        <p:nvSpPr>
          <p:cNvPr id="3" name="タイトル 2">
            <a:extLst>
              <a:ext uri="{FF2B5EF4-FFF2-40B4-BE49-F238E27FC236}">
                <a16:creationId xmlns:a16="http://schemas.microsoft.com/office/drawing/2014/main" id="{EB058142-CBB9-46AF-8C72-95DAA2FBB2E3}"/>
              </a:ext>
            </a:extLst>
          </p:cNvPr>
          <p:cNvSpPr>
            <a:spLocks noGrp="1"/>
          </p:cNvSpPr>
          <p:nvPr>
            <p:ph type="title"/>
          </p:nvPr>
        </p:nvSpPr>
        <p:spPr/>
        <p:txBody>
          <a:bodyPr/>
          <a:lstStyle/>
          <a:p>
            <a:r>
              <a:rPr kumimoji="1" lang="ja-JP" altLang="en-US" dirty="0"/>
              <a:t>上下の認識</a:t>
            </a:r>
          </a:p>
        </p:txBody>
      </p:sp>
      <p:sp>
        <p:nvSpPr>
          <p:cNvPr id="4" name="テキスト プレースホルダー 3">
            <a:extLst>
              <a:ext uri="{FF2B5EF4-FFF2-40B4-BE49-F238E27FC236}">
                <a16:creationId xmlns:a16="http://schemas.microsoft.com/office/drawing/2014/main" id="{13BA50BF-4C8C-49D3-8E46-466054E49BA4}"/>
              </a:ext>
            </a:extLst>
          </p:cNvPr>
          <p:cNvSpPr>
            <a:spLocks noGrp="1"/>
          </p:cNvSpPr>
          <p:nvPr>
            <p:ph type="body" sz="quarter" idx="13"/>
          </p:nvPr>
        </p:nvSpPr>
        <p:spPr/>
        <p:txBody>
          <a:bodyPr/>
          <a:lstStyle/>
          <a:p>
            <a:r>
              <a:rPr kumimoji="1" lang="ja-JP" altLang="en-US" dirty="0"/>
              <a:t>人形の考察４</a:t>
            </a:r>
          </a:p>
        </p:txBody>
      </p:sp>
      <p:sp>
        <p:nvSpPr>
          <p:cNvPr id="5" name="コンテンツ プレースホルダー 95">
            <a:extLst>
              <a:ext uri="{FF2B5EF4-FFF2-40B4-BE49-F238E27FC236}">
                <a16:creationId xmlns:a16="http://schemas.microsoft.com/office/drawing/2014/main" id="{6C631277-329E-4119-B04C-D46889AEB3F1}"/>
              </a:ext>
            </a:extLst>
          </p:cNvPr>
          <p:cNvSpPr txBox="1">
            <a:spLocks/>
          </p:cNvSpPr>
          <p:nvPr/>
        </p:nvSpPr>
        <p:spPr>
          <a:xfrm>
            <a:off x="457200" y="836712"/>
            <a:ext cx="4258816" cy="36933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ja-JP" altLang="en-US" sz="1800" dirty="0">
                <a:solidFill>
                  <a:prstClr val="black"/>
                </a:solidFill>
              </a:rPr>
              <a:t>鏡がなくても逆さまに見える</a:t>
            </a:r>
          </a:p>
        </p:txBody>
      </p:sp>
      <p:grpSp>
        <p:nvGrpSpPr>
          <p:cNvPr id="7" name="グループ化 6">
            <a:extLst>
              <a:ext uri="{FF2B5EF4-FFF2-40B4-BE49-F238E27FC236}">
                <a16:creationId xmlns:a16="http://schemas.microsoft.com/office/drawing/2014/main" id="{21CC7D71-9C4F-4EE6-AA5C-3E5EA8B12283}"/>
              </a:ext>
            </a:extLst>
          </p:cNvPr>
          <p:cNvGrpSpPr/>
          <p:nvPr/>
        </p:nvGrpSpPr>
        <p:grpSpPr>
          <a:xfrm>
            <a:off x="2036269" y="733250"/>
            <a:ext cx="4328615" cy="4328615"/>
            <a:chOff x="2036269" y="733250"/>
            <a:chExt cx="4328615" cy="4328615"/>
          </a:xfrm>
        </p:grpSpPr>
        <p:pic>
          <p:nvPicPr>
            <p:cNvPr id="6" name="図 5">
              <a:extLst>
                <a:ext uri="{FF2B5EF4-FFF2-40B4-BE49-F238E27FC236}">
                  <a16:creationId xmlns:a16="http://schemas.microsoft.com/office/drawing/2014/main" id="{6E02D356-7814-41A6-BDC9-095E563D246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p:blipFill>
          <p:spPr>
            <a:xfrm>
              <a:off x="2036269" y="733250"/>
              <a:ext cx="4328615" cy="4328615"/>
            </a:xfrm>
            <a:prstGeom prst="ellipse">
              <a:avLst/>
            </a:prstGeom>
            <a:effectLst>
              <a:softEdge rad="381000"/>
            </a:effectLst>
          </p:spPr>
        </p:pic>
        <p:grpSp>
          <p:nvGrpSpPr>
            <p:cNvPr id="20" name="グループ化 19">
              <a:extLst>
                <a:ext uri="{FF2B5EF4-FFF2-40B4-BE49-F238E27FC236}">
                  <a16:creationId xmlns:a16="http://schemas.microsoft.com/office/drawing/2014/main" id="{F59C45BD-EC9E-409A-8D62-2555AF46B46C}"/>
                </a:ext>
              </a:extLst>
            </p:cNvPr>
            <p:cNvGrpSpPr/>
            <p:nvPr/>
          </p:nvGrpSpPr>
          <p:grpSpPr>
            <a:xfrm>
              <a:off x="2339752" y="1206044"/>
              <a:ext cx="2974017" cy="3406642"/>
              <a:chOff x="2339752" y="1206044"/>
              <a:chExt cx="2974017" cy="3406642"/>
            </a:xfrm>
          </p:grpSpPr>
          <p:pic>
            <p:nvPicPr>
              <p:cNvPr id="9" name="図 8">
                <a:extLst>
                  <a:ext uri="{FF2B5EF4-FFF2-40B4-BE49-F238E27FC236}">
                    <a16:creationId xmlns:a16="http://schemas.microsoft.com/office/drawing/2014/main" id="{B5ACA2BD-D286-4759-A251-73F6D0466A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52175">
                <a:off x="2917130" y="1206044"/>
                <a:ext cx="2396639" cy="3406642"/>
              </a:xfrm>
              <a:prstGeom prst="rect">
                <a:avLst/>
              </a:prstGeom>
            </p:spPr>
          </p:pic>
          <p:sp>
            <p:nvSpPr>
              <p:cNvPr id="25" name="円形吹き出し 53">
                <a:extLst>
                  <a:ext uri="{FF2B5EF4-FFF2-40B4-BE49-F238E27FC236}">
                    <a16:creationId xmlns:a16="http://schemas.microsoft.com/office/drawing/2014/main" id="{A6D3AACC-F16E-40DA-985B-4FDA678E6E92}"/>
                  </a:ext>
                </a:extLst>
              </p:cNvPr>
              <p:cNvSpPr/>
              <p:nvPr/>
            </p:nvSpPr>
            <p:spPr>
              <a:xfrm>
                <a:off x="2339752" y="2897558"/>
                <a:ext cx="929005" cy="475278"/>
              </a:xfrm>
              <a:prstGeom prst="wedgeEllipseCallout">
                <a:avLst>
                  <a:gd name="adj1" fmla="val 85960"/>
                  <a:gd name="adj2" fmla="val 15808"/>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200" dirty="0">
                    <a:solidFill>
                      <a:prstClr val="black"/>
                    </a:solidFill>
                    <a:effectLst>
                      <a:glow rad="177800">
                        <a:prstClr val="white"/>
                      </a:glow>
                    </a:effectLst>
                  </a:rPr>
                  <a:t>ひゃっほ～</a:t>
                </a:r>
                <a:endParaRPr lang="en-US" altLang="ja-JP" sz="1200" dirty="0">
                  <a:solidFill>
                    <a:prstClr val="black"/>
                  </a:solidFill>
                  <a:effectLst>
                    <a:glow rad="177800">
                      <a:prstClr val="white"/>
                    </a:glow>
                  </a:effectLst>
                </a:endParaRPr>
              </a:p>
            </p:txBody>
          </p:sp>
        </p:grpSp>
      </p:grpSp>
      <p:grpSp>
        <p:nvGrpSpPr>
          <p:cNvPr id="29" name="グループ化 28">
            <a:extLst>
              <a:ext uri="{FF2B5EF4-FFF2-40B4-BE49-F238E27FC236}">
                <a16:creationId xmlns:a16="http://schemas.microsoft.com/office/drawing/2014/main" id="{9EE82065-5382-4CCD-B5AE-7D5B237D5F4C}"/>
              </a:ext>
            </a:extLst>
          </p:cNvPr>
          <p:cNvGrpSpPr/>
          <p:nvPr/>
        </p:nvGrpSpPr>
        <p:grpSpPr>
          <a:xfrm>
            <a:off x="7416830" y="4548941"/>
            <a:ext cx="1528212" cy="1528212"/>
            <a:chOff x="7295200" y="4748996"/>
            <a:chExt cx="1528212" cy="1528212"/>
          </a:xfrm>
        </p:grpSpPr>
        <p:sp>
          <p:nvSpPr>
            <p:cNvPr id="30" name="楕円 29">
              <a:extLst>
                <a:ext uri="{FF2B5EF4-FFF2-40B4-BE49-F238E27FC236}">
                  <a16:creationId xmlns:a16="http://schemas.microsoft.com/office/drawing/2014/main" id="{F46A0E14-960C-4DF7-8E71-FCE6AE137C47}"/>
                </a:ext>
              </a:extLst>
            </p:cNvPr>
            <p:cNvSpPr>
              <a:spLocks noChangeAspect="1"/>
            </p:cNvSpPr>
            <p:nvPr/>
          </p:nvSpPr>
          <p:spPr>
            <a:xfrm rot="10800000">
              <a:off x="7295200" y="4748996"/>
              <a:ext cx="1528212" cy="1528212"/>
            </a:xfrm>
            <a:prstGeom prst="ellipse">
              <a:avLst/>
            </a:prstGeom>
            <a:blipFill>
              <a:blip r:embed="rId5"/>
              <a:stretch>
                <a:fillRect/>
              </a:stretch>
            </a:blipFill>
            <a:ln w="3175" cap="rnd">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kumimoji="1" lang="ja-JP" altLang="en-US" sz="1200" baseline="-25000" dirty="0">
                <a:solidFill>
                  <a:prstClr val="black"/>
                </a:solidFill>
                <a:effectLst>
                  <a:glow rad="177800">
                    <a:prstClr val="white"/>
                  </a:glow>
                </a:effectLst>
              </a:endParaRPr>
            </a:p>
          </p:txBody>
        </p:sp>
        <p:grpSp>
          <p:nvGrpSpPr>
            <p:cNvPr id="31" name="グループ化 30">
              <a:extLst>
                <a:ext uri="{FF2B5EF4-FFF2-40B4-BE49-F238E27FC236}">
                  <a16:creationId xmlns:a16="http://schemas.microsoft.com/office/drawing/2014/main" id="{58C275CE-9486-40B0-9084-AE6CAE023319}"/>
                </a:ext>
              </a:extLst>
            </p:cNvPr>
            <p:cNvGrpSpPr>
              <a:grpSpLocks noChangeAspect="1"/>
            </p:cNvGrpSpPr>
            <p:nvPr/>
          </p:nvGrpSpPr>
          <p:grpSpPr>
            <a:xfrm rot="10800000">
              <a:off x="7965916" y="5006451"/>
              <a:ext cx="293665" cy="824340"/>
              <a:chOff x="3716896" y="2084276"/>
              <a:chExt cx="587328" cy="1648675"/>
            </a:xfrm>
            <a:solidFill>
              <a:schemeClr val="bg1"/>
            </a:solidFill>
            <a:effectLst>
              <a:glow>
                <a:schemeClr val="bg1"/>
              </a:glow>
            </a:effectLst>
          </p:grpSpPr>
          <p:sp>
            <p:nvSpPr>
              <p:cNvPr id="32" name="楕円 31">
                <a:extLst>
                  <a:ext uri="{FF2B5EF4-FFF2-40B4-BE49-F238E27FC236}">
                    <a16:creationId xmlns:a16="http://schemas.microsoft.com/office/drawing/2014/main" id="{8B134044-8C67-4F5C-9746-B6946C7E1DED}"/>
                  </a:ext>
                </a:extLst>
              </p:cNvPr>
              <p:cNvSpPr/>
              <p:nvPr/>
            </p:nvSpPr>
            <p:spPr>
              <a:xfrm>
                <a:off x="3797896" y="2633345"/>
                <a:ext cx="425328" cy="1099606"/>
              </a:xfrm>
              <a:prstGeom prst="ellipse">
                <a:avLst/>
              </a:prstGeom>
              <a:solidFill>
                <a:schemeClr val="bg1">
                  <a:alpha val="50000"/>
                </a:schemeClr>
              </a:solidFill>
              <a:ln w="25400">
                <a:solidFill>
                  <a:srgbClr val="FF6600"/>
                </a:solidFill>
                <a:headEnd type="none"/>
                <a:tailEnd type="none"/>
              </a:ln>
              <a:effectLst>
                <a:glow rad="63500">
                  <a:schemeClr val="bg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dirty="0"/>
              </a:p>
            </p:txBody>
          </p:sp>
          <p:sp>
            <p:nvSpPr>
              <p:cNvPr id="33" name="スマイル 32">
                <a:extLst>
                  <a:ext uri="{FF2B5EF4-FFF2-40B4-BE49-F238E27FC236}">
                    <a16:creationId xmlns:a16="http://schemas.microsoft.com/office/drawing/2014/main" id="{9ABB780E-9C8A-4E62-B34B-61ED37B1EE19}"/>
                  </a:ext>
                </a:extLst>
              </p:cNvPr>
              <p:cNvSpPr/>
              <p:nvPr/>
            </p:nvSpPr>
            <p:spPr>
              <a:xfrm>
                <a:off x="3716896" y="2084276"/>
                <a:ext cx="587328" cy="622861"/>
              </a:xfrm>
              <a:prstGeom prst="smileyFace">
                <a:avLst>
                  <a:gd name="adj" fmla="val 4653"/>
                </a:avLst>
              </a:prstGeom>
              <a:solidFill>
                <a:schemeClr val="bg1"/>
              </a:solidFill>
              <a:ln w="25400">
                <a:solidFill>
                  <a:srgbClr val="FF6600"/>
                </a:solidFill>
                <a:headEnd type="none"/>
                <a:tailEnd type="none"/>
              </a:ln>
              <a:effectLst>
                <a:glow rad="63500">
                  <a:schemeClr val="bg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dirty="0"/>
              </a:p>
            </p:txBody>
          </p:sp>
        </p:grpSp>
      </p:grpSp>
      <p:sp>
        <p:nvSpPr>
          <p:cNvPr id="34" name="それらしい大きさ">
            <a:extLst>
              <a:ext uri="{FF2B5EF4-FFF2-40B4-BE49-F238E27FC236}">
                <a16:creationId xmlns:a16="http://schemas.microsoft.com/office/drawing/2014/main" id="{4F381E5A-0E4D-46B6-82ED-6FA4B50A749B}"/>
              </a:ext>
            </a:extLst>
          </p:cNvPr>
          <p:cNvSpPr txBox="1"/>
          <p:nvPr/>
        </p:nvSpPr>
        <p:spPr>
          <a:xfrm>
            <a:off x="6395558" y="5920658"/>
            <a:ext cx="1656874" cy="847475"/>
          </a:xfrm>
          <a:prstGeom prst="wedgeEllipseCallout">
            <a:avLst>
              <a:gd name="adj1" fmla="val 34462"/>
              <a:gd name="adj2" fmla="val -56704"/>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100" dirty="0"/>
              <a:t>逆さまに見える眼鏡を</a:t>
            </a:r>
            <a:endParaRPr lang="en-US" altLang="ja-JP" sz="1100" dirty="0"/>
          </a:p>
          <a:p>
            <a:r>
              <a:rPr lang="ja-JP" altLang="en-US" sz="1100" dirty="0"/>
              <a:t>かけて生活すると、</a:t>
            </a:r>
            <a:endParaRPr lang="en-US" altLang="ja-JP" sz="1100" dirty="0"/>
          </a:p>
          <a:p>
            <a:r>
              <a:rPr lang="en-US" altLang="ja-JP" sz="1100" dirty="0"/>
              <a:t>1</a:t>
            </a:r>
            <a:r>
              <a:rPr lang="ja-JP" altLang="en-US" sz="1100" dirty="0"/>
              <a:t>週間で慣れるらしい</a:t>
            </a:r>
            <a:endParaRPr lang="en-US" altLang="ja-JP" sz="1100" dirty="0"/>
          </a:p>
        </p:txBody>
      </p:sp>
      <p:sp>
        <p:nvSpPr>
          <p:cNvPr id="36" name="フリーフォーム: 図形 35">
            <a:extLst>
              <a:ext uri="{FF2B5EF4-FFF2-40B4-BE49-F238E27FC236}">
                <a16:creationId xmlns:a16="http://schemas.microsoft.com/office/drawing/2014/main" id="{B0C54F7D-AF69-45C0-A4F9-2264BBE1FE21}"/>
              </a:ext>
            </a:extLst>
          </p:cNvPr>
          <p:cNvSpPr/>
          <p:nvPr/>
        </p:nvSpPr>
        <p:spPr>
          <a:xfrm>
            <a:off x="2806308" y="6077154"/>
            <a:ext cx="3546866" cy="540158"/>
          </a:xfrm>
          <a:custGeom>
            <a:avLst/>
            <a:gdLst>
              <a:gd name="connsiteX0" fmla="*/ 0 w 1485900"/>
              <a:gd name="connsiteY0" fmla="*/ 0 h 19050"/>
              <a:gd name="connsiteX1" fmla="*/ 1485900 w 1485900"/>
              <a:gd name="connsiteY1" fmla="*/ 19050 h 19050"/>
              <a:gd name="connsiteX0" fmla="*/ 0 w 1485900"/>
              <a:gd name="connsiteY0" fmla="*/ 0 h 63757"/>
              <a:gd name="connsiteX1" fmla="*/ 1485900 w 1485900"/>
              <a:gd name="connsiteY1" fmla="*/ 19050 h 63757"/>
              <a:gd name="connsiteX0" fmla="*/ 0 w 1485900"/>
              <a:gd name="connsiteY0" fmla="*/ 0 h 98921"/>
              <a:gd name="connsiteX1" fmla="*/ 1485900 w 1485900"/>
              <a:gd name="connsiteY1" fmla="*/ 19050 h 98921"/>
              <a:gd name="connsiteX0" fmla="*/ 0 w 1481920"/>
              <a:gd name="connsiteY0" fmla="*/ 0 h 138118"/>
              <a:gd name="connsiteX1" fmla="*/ 1481920 w 1481920"/>
              <a:gd name="connsiteY1" fmla="*/ 82287 h 138118"/>
              <a:gd name="connsiteX0" fmla="*/ 0 w 1481920"/>
              <a:gd name="connsiteY0" fmla="*/ 0 h 127511"/>
              <a:gd name="connsiteX1" fmla="*/ 1481920 w 1481920"/>
              <a:gd name="connsiteY1" fmla="*/ 82287 h 127511"/>
              <a:gd name="connsiteX0" fmla="*/ 0 w 1481920"/>
              <a:gd name="connsiteY0" fmla="*/ 0 h 123661"/>
              <a:gd name="connsiteX1" fmla="*/ 1481920 w 1481920"/>
              <a:gd name="connsiteY1" fmla="*/ 82287 h 123661"/>
            </a:gdLst>
            <a:ahLst/>
            <a:cxnLst>
              <a:cxn ang="0">
                <a:pos x="connsiteX0" y="connsiteY0"/>
              </a:cxn>
              <a:cxn ang="0">
                <a:pos x="connsiteX1" y="connsiteY1"/>
              </a:cxn>
            </a:cxnLst>
            <a:rect l="l" t="t" r="r" b="b"/>
            <a:pathLst>
              <a:path w="1481920" h="123661">
                <a:moveTo>
                  <a:pt x="0" y="0"/>
                </a:moveTo>
                <a:cubicBezTo>
                  <a:pt x="447675" y="130175"/>
                  <a:pt x="1005084" y="157528"/>
                  <a:pt x="1481920" y="82287"/>
                </a:cubicBezTo>
              </a:path>
            </a:pathLst>
          </a:custGeom>
          <a:noFill/>
          <a:ln w="50800" cap="rnd">
            <a:solidFill>
              <a:srgbClr val="FF3399">
                <a:alpha val="49804"/>
              </a:srgb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それらしい大きさ">
            <a:extLst>
              <a:ext uri="{FF2B5EF4-FFF2-40B4-BE49-F238E27FC236}">
                <a16:creationId xmlns:a16="http://schemas.microsoft.com/office/drawing/2014/main" id="{AE574E4B-BD51-4728-BE6C-75B68F8C5E84}"/>
              </a:ext>
            </a:extLst>
          </p:cNvPr>
          <p:cNvSpPr txBox="1"/>
          <p:nvPr/>
        </p:nvSpPr>
        <p:spPr>
          <a:xfrm>
            <a:off x="6084168" y="3277624"/>
            <a:ext cx="2162081" cy="975572"/>
          </a:xfrm>
          <a:prstGeom prst="wedgeEllipseCallout">
            <a:avLst>
              <a:gd name="adj1" fmla="val -26064"/>
              <a:gd name="adj2" fmla="val 70322"/>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体は頭が上</a:t>
            </a:r>
            <a:endParaRPr lang="en-US" altLang="ja-JP" dirty="0"/>
          </a:p>
          <a:p>
            <a:r>
              <a:rPr lang="ja-JP" altLang="en-US" dirty="0"/>
              <a:t>顔は目が上</a:t>
            </a:r>
            <a:endParaRPr lang="en-US" altLang="ja-JP" dirty="0"/>
          </a:p>
        </p:txBody>
      </p:sp>
    </p:spTree>
    <p:extLst>
      <p:ext uri="{BB962C8B-B14F-4D97-AF65-F5344CB8AC3E}">
        <p14:creationId xmlns:p14="http://schemas.microsoft.com/office/powerpoint/2010/main" val="242043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9"/>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3DC82E1B-AFCA-4557-A4CD-3707CC64B8D8}"/>
              </a:ext>
            </a:extLst>
          </p:cNvPr>
          <p:cNvGrpSpPr/>
          <p:nvPr/>
        </p:nvGrpSpPr>
        <p:grpSpPr>
          <a:xfrm>
            <a:off x="3347864" y="2647454"/>
            <a:ext cx="1795983" cy="1776516"/>
            <a:chOff x="3347864" y="2647454"/>
            <a:chExt cx="1795983" cy="1776516"/>
          </a:xfrm>
        </p:grpSpPr>
        <p:grpSp>
          <p:nvGrpSpPr>
            <p:cNvPr id="32" name="グループ化 31">
              <a:extLst>
                <a:ext uri="{FF2B5EF4-FFF2-40B4-BE49-F238E27FC236}">
                  <a16:creationId xmlns:a16="http://schemas.microsoft.com/office/drawing/2014/main" id="{C7E508C2-9E6D-4216-97EB-59BE96F3A040}"/>
                </a:ext>
              </a:extLst>
            </p:cNvPr>
            <p:cNvGrpSpPr/>
            <p:nvPr/>
          </p:nvGrpSpPr>
          <p:grpSpPr>
            <a:xfrm>
              <a:off x="3347864" y="2647454"/>
              <a:ext cx="585267" cy="579170"/>
              <a:chOff x="4852466" y="3968806"/>
              <a:chExt cx="585267" cy="579170"/>
            </a:xfrm>
          </p:grpSpPr>
          <p:pic>
            <p:nvPicPr>
              <p:cNvPr id="61" name="図 60">
                <a:extLst>
                  <a:ext uri="{FF2B5EF4-FFF2-40B4-BE49-F238E27FC236}">
                    <a16:creationId xmlns:a16="http://schemas.microsoft.com/office/drawing/2014/main" id="{BD07E9B4-18A1-4E40-A8A6-B160DEF49600}"/>
                  </a:ext>
                </a:extLst>
              </p:cNvPr>
              <p:cNvPicPr>
                <a:picLocks noChangeAspect="1"/>
              </p:cNvPicPr>
              <p:nvPr/>
            </p:nvPicPr>
            <p:blipFill>
              <a:blip r:embed="rId2"/>
              <a:stretch>
                <a:fillRect/>
              </a:stretch>
            </p:blipFill>
            <p:spPr>
              <a:xfrm>
                <a:off x="4852466" y="3968806"/>
                <a:ext cx="585267" cy="579170"/>
              </a:xfrm>
              <a:prstGeom prst="rect">
                <a:avLst/>
              </a:prstGeom>
            </p:spPr>
          </p:pic>
          <p:sp>
            <p:nvSpPr>
              <p:cNvPr id="5" name="テキスト ボックス 4">
                <a:extLst>
                  <a:ext uri="{FF2B5EF4-FFF2-40B4-BE49-F238E27FC236}">
                    <a16:creationId xmlns:a16="http://schemas.microsoft.com/office/drawing/2014/main" id="{4F551510-1C38-4D9E-861E-33FA629CCBEE}"/>
                  </a:ext>
                </a:extLst>
              </p:cNvPr>
              <p:cNvSpPr txBox="1"/>
              <p:nvPr/>
            </p:nvSpPr>
            <p:spPr>
              <a:xfrm>
                <a:off x="5013699" y="4017830"/>
                <a:ext cx="262800" cy="481123"/>
              </a:xfrm>
              <a:prstGeom prst="rect">
                <a:avLst/>
              </a:prstGeom>
              <a:noFill/>
            </p:spPr>
            <p:txBody>
              <a:bodyPr wrap="none" lIns="0" tIns="0" rIns="0" bIns="0" rtlCol="0" anchor="ctr" anchorCtr="1">
                <a:noAutofit/>
              </a:bodyPr>
              <a:lstStyle/>
              <a:p>
                <a:r>
                  <a:rPr lang="ja-JP" altLang="en-US" sz="3600" b="1" dirty="0"/>
                  <a:t>と</a:t>
                </a:r>
                <a:endParaRPr kumimoji="1" lang="ja-JP" altLang="en-US" sz="3600" b="1" dirty="0"/>
              </a:p>
            </p:txBody>
          </p:sp>
        </p:grpSp>
        <p:pic>
          <p:nvPicPr>
            <p:cNvPr id="60" name="図 59">
              <a:extLst>
                <a:ext uri="{FF2B5EF4-FFF2-40B4-BE49-F238E27FC236}">
                  <a16:creationId xmlns:a16="http://schemas.microsoft.com/office/drawing/2014/main" id="{C6FEEBDE-F3C2-4B3E-B2E9-C7FD0809AE33}"/>
                </a:ext>
              </a:extLst>
            </p:cNvPr>
            <p:cNvPicPr>
              <a:picLocks noChangeAspect="1"/>
            </p:cNvPicPr>
            <p:nvPr/>
          </p:nvPicPr>
          <p:blipFill>
            <a:blip r:embed="rId2"/>
            <a:stretch>
              <a:fillRect/>
            </a:stretch>
          </p:blipFill>
          <p:spPr>
            <a:xfrm>
              <a:off x="4000396" y="2647454"/>
              <a:ext cx="585267" cy="579170"/>
            </a:xfrm>
            <a:prstGeom prst="rect">
              <a:avLst/>
            </a:prstGeom>
          </p:spPr>
        </p:pic>
        <p:pic>
          <p:nvPicPr>
            <p:cNvPr id="59" name="図 58">
              <a:extLst>
                <a:ext uri="{FF2B5EF4-FFF2-40B4-BE49-F238E27FC236}">
                  <a16:creationId xmlns:a16="http://schemas.microsoft.com/office/drawing/2014/main" id="{FC373B7A-05E9-4D1A-BEA9-3C96D2E577F1}"/>
                </a:ext>
              </a:extLst>
            </p:cNvPr>
            <p:cNvPicPr>
              <a:picLocks noChangeAspect="1"/>
            </p:cNvPicPr>
            <p:nvPr/>
          </p:nvPicPr>
          <p:blipFill>
            <a:blip r:embed="rId2"/>
            <a:stretch>
              <a:fillRect/>
            </a:stretch>
          </p:blipFill>
          <p:spPr>
            <a:xfrm>
              <a:off x="4558580" y="2647454"/>
              <a:ext cx="585267" cy="579170"/>
            </a:xfrm>
            <a:prstGeom prst="rect">
              <a:avLst/>
            </a:prstGeom>
          </p:spPr>
        </p:pic>
        <p:pic>
          <p:nvPicPr>
            <p:cNvPr id="24" name="図 23">
              <a:extLst>
                <a:ext uri="{FF2B5EF4-FFF2-40B4-BE49-F238E27FC236}">
                  <a16:creationId xmlns:a16="http://schemas.microsoft.com/office/drawing/2014/main" id="{96E8E62B-9A4C-40AA-9FF3-1D6AA38D52AD}"/>
                </a:ext>
              </a:extLst>
            </p:cNvPr>
            <p:cNvPicPr>
              <a:picLocks noChangeAspect="1"/>
            </p:cNvPicPr>
            <p:nvPr/>
          </p:nvPicPr>
          <p:blipFill>
            <a:blip r:embed="rId2"/>
            <a:stretch>
              <a:fillRect/>
            </a:stretch>
          </p:blipFill>
          <p:spPr>
            <a:xfrm>
              <a:off x="3347864" y="3844800"/>
              <a:ext cx="585267" cy="579170"/>
            </a:xfrm>
            <a:prstGeom prst="rect">
              <a:avLst/>
            </a:prstGeom>
          </p:spPr>
        </p:pic>
        <p:pic>
          <p:nvPicPr>
            <p:cNvPr id="57" name="図 56">
              <a:extLst>
                <a:ext uri="{FF2B5EF4-FFF2-40B4-BE49-F238E27FC236}">
                  <a16:creationId xmlns:a16="http://schemas.microsoft.com/office/drawing/2014/main" id="{8A626E8A-F65C-479E-82DB-C2E2CF5F9549}"/>
                </a:ext>
              </a:extLst>
            </p:cNvPr>
            <p:cNvPicPr>
              <a:picLocks noChangeAspect="1"/>
            </p:cNvPicPr>
            <p:nvPr/>
          </p:nvPicPr>
          <p:blipFill>
            <a:blip r:embed="rId2"/>
            <a:stretch>
              <a:fillRect/>
            </a:stretch>
          </p:blipFill>
          <p:spPr>
            <a:xfrm>
              <a:off x="3347864" y="3283850"/>
              <a:ext cx="585267" cy="579170"/>
            </a:xfrm>
            <a:prstGeom prst="rect">
              <a:avLst/>
            </a:prstGeom>
          </p:spPr>
        </p:pic>
      </p:grpSp>
      <p:sp>
        <p:nvSpPr>
          <p:cNvPr id="4" name="タイトル 3">
            <a:extLst>
              <a:ext uri="{FF2B5EF4-FFF2-40B4-BE49-F238E27FC236}">
                <a16:creationId xmlns:a16="http://schemas.microsoft.com/office/drawing/2014/main" id="{9D68C25E-CA15-43D8-99E0-124DCE4F1701}"/>
              </a:ext>
            </a:extLst>
          </p:cNvPr>
          <p:cNvSpPr>
            <a:spLocks noGrp="1"/>
          </p:cNvSpPr>
          <p:nvPr>
            <p:ph type="title"/>
          </p:nvPr>
        </p:nvSpPr>
        <p:spPr/>
        <p:txBody>
          <a:bodyPr/>
          <a:lstStyle/>
          <a:p>
            <a:r>
              <a:rPr lang="ja-JP" altLang="en-US" dirty="0"/>
              <a:t>上下の認識</a:t>
            </a:r>
            <a:endParaRPr kumimoji="1" lang="ja-JP" altLang="en-US" dirty="0"/>
          </a:p>
        </p:txBody>
      </p:sp>
      <p:sp>
        <p:nvSpPr>
          <p:cNvPr id="6" name="テキスト プレースホルダー 5">
            <a:extLst>
              <a:ext uri="{FF2B5EF4-FFF2-40B4-BE49-F238E27FC236}">
                <a16:creationId xmlns:a16="http://schemas.microsoft.com/office/drawing/2014/main" id="{908E3F3B-3E9D-44B1-A337-DBE631C371ED}"/>
              </a:ext>
            </a:extLst>
          </p:cNvPr>
          <p:cNvSpPr>
            <a:spLocks noGrp="1"/>
          </p:cNvSpPr>
          <p:nvPr>
            <p:ph type="body" sz="quarter" idx="14"/>
          </p:nvPr>
        </p:nvSpPr>
        <p:spPr/>
        <p:txBody>
          <a:bodyPr/>
          <a:lstStyle/>
          <a:p>
            <a:r>
              <a:rPr kumimoji="1" lang="ja-JP" altLang="en-US" dirty="0"/>
              <a:t>人形の考察４</a:t>
            </a:r>
          </a:p>
        </p:txBody>
      </p:sp>
      <p:sp>
        <p:nvSpPr>
          <p:cNvPr id="9" name="鏡を床に　角丸四角形吹き出し 25">
            <a:extLst>
              <a:ext uri="{FF2B5EF4-FFF2-40B4-BE49-F238E27FC236}">
                <a16:creationId xmlns:a16="http://schemas.microsoft.com/office/drawing/2014/main" id="{20EB2D19-9968-478E-AEEF-7E26ADFB0779}"/>
              </a:ext>
            </a:extLst>
          </p:cNvPr>
          <p:cNvSpPr>
            <a:spLocks/>
          </p:cNvSpPr>
          <p:nvPr/>
        </p:nvSpPr>
        <p:spPr>
          <a:xfrm>
            <a:off x="2535431" y="5229200"/>
            <a:ext cx="3875198" cy="1151660"/>
          </a:xfrm>
          <a:prstGeom prst="wedgeRoundRectCallout">
            <a:avLst>
              <a:gd name="adj1" fmla="val 9021"/>
              <a:gd name="adj2" fmla="val -49018"/>
              <a:gd name="adj3" fmla="val 16667"/>
            </a:avLst>
          </a:prstGeom>
          <a:solidFill>
            <a:schemeClr val="accent6">
              <a:lumMod val="20000"/>
              <a:lumOff val="80000"/>
            </a:schemeClr>
          </a:solidFill>
          <a:ln w="12700">
            <a:noFill/>
          </a:ln>
          <a:effectLst>
            <a:innerShdw blurRad="139700">
              <a:srgbClr val="FF6600"/>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ct val="20000"/>
              </a:spcBef>
            </a:pPr>
            <a:r>
              <a:rPr lang="ja-JP" altLang="en-US" sz="2000" dirty="0">
                <a:solidFill>
                  <a:srgbClr val="EEECE1">
                    <a:lumMod val="10000"/>
                  </a:srgbClr>
                </a:solidFill>
              </a:rPr>
              <a:t>上下に気を付けて</a:t>
            </a:r>
            <a:endParaRPr lang="en-US" altLang="ja-JP" sz="2000" dirty="0">
              <a:solidFill>
                <a:srgbClr val="EEECE1">
                  <a:lumMod val="10000"/>
                </a:srgbClr>
              </a:solidFill>
            </a:endParaRPr>
          </a:p>
          <a:p>
            <a:pPr algn="ctr">
              <a:spcBef>
                <a:spcPct val="20000"/>
              </a:spcBef>
            </a:pPr>
            <a:r>
              <a:rPr lang="ja-JP" altLang="en-US" sz="2000" dirty="0">
                <a:solidFill>
                  <a:srgbClr val="EEECE1">
                    <a:lumMod val="10000"/>
                  </a:srgbClr>
                </a:solidFill>
              </a:rPr>
              <a:t>写すことができる</a:t>
            </a:r>
            <a:endParaRPr lang="en-US" altLang="ja-JP" sz="2000" dirty="0">
              <a:solidFill>
                <a:srgbClr val="EEECE1">
                  <a:lumMod val="10000"/>
                </a:srgbClr>
              </a:solidFill>
            </a:endParaRPr>
          </a:p>
        </p:txBody>
      </p:sp>
      <p:sp>
        <p:nvSpPr>
          <p:cNvPr id="46" name="円形吹き出し 53">
            <a:extLst>
              <a:ext uri="{FF2B5EF4-FFF2-40B4-BE49-F238E27FC236}">
                <a16:creationId xmlns:a16="http://schemas.microsoft.com/office/drawing/2014/main" id="{6F92B8B6-3360-4AEF-821B-9D960EA8912B}"/>
              </a:ext>
            </a:extLst>
          </p:cNvPr>
          <p:cNvSpPr/>
          <p:nvPr/>
        </p:nvSpPr>
        <p:spPr>
          <a:xfrm>
            <a:off x="4034063" y="1992040"/>
            <a:ext cx="724916" cy="399136"/>
          </a:xfrm>
          <a:prstGeom prst="wedgeEllipseCallout">
            <a:avLst>
              <a:gd name="adj1" fmla="val -5915"/>
              <a:gd name="adj2" fmla="val 100567"/>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200" dirty="0">
                <a:solidFill>
                  <a:prstClr val="black"/>
                </a:solidFill>
                <a:effectLst/>
              </a:rPr>
              <a:t>正解！</a:t>
            </a:r>
            <a:endParaRPr lang="en-US" altLang="ja-JP" sz="1200" dirty="0">
              <a:solidFill>
                <a:prstClr val="black"/>
              </a:solidFill>
              <a:effectLst/>
            </a:endParaRPr>
          </a:p>
        </p:txBody>
      </p:sp>
      <p:sp>
        <p:nvSpPr>
          <p:cNvPr id="47" name="円形吹き出し 53">
            <a:extLst>
              <a:ext uri="{FF2B5EF4-FFF2-40B4-BE49-F238E27FC236}">
                <a16:creationId xmlns:a16="http://schemas.microsoft.com/office/drawing/2014/main" id="{1326944C-FEFA-4669-ACF1-2F21DDFCC710}"/>
              </a:ext>
            </a:extLst>
          </p:cNvPr>
          <p:cNvSpPr/>
          <p:nvPr/>
        </p:nvSpPr>
        <p:spPr>
          <a:xfrm>
            <a:off x="5364088" y="2302546"/>
            <a:ext cx="833764" cy="399136"/>
          </a:xfrm>
          <a:prstGeom prst="wedgeEllipseCallout">
            <a:avLst>
              <a:gd name="adj1" fmla="val -69459"/>
              <a:gd name="adj2" fmla="val 74000"/>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200" dirty="0">
                <a:solidFill>
                  <a:prstClr val="black"/>
                </a:solidFill>
                <a:effectLst/>
              </a:rPr>
              <a:t>よくある</a:t>
            </a:r>
            <a:endParaRPr lang="en-US" altLang="ja-JP" sz="1200" dirty="0">
              <a:solidFill>
                <a:prstClr val="black"/>
              </a:solidFill>
              <a:effectLst/>
            </a:endParaRPr>
          </a:p>
          <a:p>
            <a:pPr lvl="0" algn="ctr"/>
            <a:r>
              <a:rPr lang="ja-JP" altLang="en-US" sz="1200" dirty="0">
                <a:solidFill>
                  <a:prstClr val="black"/>
                </a:solidFill>
                <a:effectLst/>
              </a:rPr>
              <a:t>鏡文字</a:t>
            </a:r>
            <a:endParaRPr lang="en-US" altLang="ja-JP" sz="1200" dirty="0">
              <a:solidFill>
                <a:prstClr val="black"/>
              </a:solidFill>
              <a:effectLst/>
            </a:endParaRPr>
          </a:p>
        </p:txBody>
      </p:sp>
      <p:sp>
        <p:nvSpPr>
          <p:cNvPr id="48" name="円形吹き出し 53">
            <a:extLst>
              <a:ext uri="{FF2B5EF4-FFF2-40B4-BE49-F238E27FC236}">
                <a16:creationId xmlns:a16="http://schemas.microsoft.com/office/drawing/2014/main" id="{CD7CB0F1-B67A-4539-A3D8-CC7FEAD0EA7F}"/>
              </a:ext>
            </a:extLst>
          </p:cNvPr>
          <p:cNvSpPr/>
          <p:nvPr/>
        </p:nvSpPr>
        <p:spPr>
          <a:xfrm>
            <a:off x="4196940" y="4079103"/>
            <a:ext cx="1262097" cy="541654"/>
          </a:xfrm>
          <a:prstGeom prst="wedgeEllipseCallout">
            <a:avLst>
              <a:gd name="adj1" fmla="val -66074"/>
              <a:gd name="adj2" fmla="val -36864"/>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200" dirty="0">
                <a:solidFill>
                  <a:prstClr val="black"/>
                </a:solidFill>
                <a:effectLst/>
              </a:rPr>
              <a:t>こういう間違いは</a:t>
            </a:r>
            <a:endParaRPr lang="en-US" altLang="ja-JP" sz="1200" dirty="0">
              <a:solidFill>
                <a:prstClr val="black"/>
              </a:solidFill>
              <a:effectLst/>
            </a:endParaRPr>
          </a:p>
          <a:p>
            <a:pPr lvl="0" algn="ctr"/>
            <a:r>
              <a:rPr lang="ja-JP" altLang="en-US" sz="1200" dirty="0">
                <a:solidFill>
                  <a:prstClr val="black"/>
                </a:solidFill>
                <a:effectLst/>
              </a:rPr>
              <a:t>あまりしない</a:t>
            </a:r>
            <a:endParaRPr lang="en-US" altLang="ja-JP" sz="1200" dirty="0">
              <a:solidFill>
                <a:prstClr val="black"/>
              </a:solidFill>
              <a:effectLst/>
            </a:endParaRPr>
          </a:p>
        </p:txBody>
      </p:sp>
      <p:sp>
        <p:nvSpPr>
          <p:cNvPr id="55" name="コンテンツ プレースホルダー 95">
            <a:extLst>
              <a:ext uri="{FF2B5EF4-FFF2-40B4-BE49-F238E27FC236}">
                <a16:creationId xmlns:a16="http://schemas.microsoft.com/office/drawing/2014/main" id="{4EA1599D-3967-4666-885A-08B0FD703071}"/>
              </a:ext>
            </a:extLst>
          </p:cNvPr>
          <p:cNvSpPr txBox="1">
            <a:spLocks/>
          </p:cNvSpPr>
          <p:nvPr/>
        </p:nvSpPr>
        <p:spPr>
          <a:xfrm>
            <a:off x="457200" y="836712"/>
            <a:ext cx="4258816" cy="36933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altLang="ja-JP" sz="1800" dirty="0">
                <a:solidFill>
                  <a:prstClr val="black"/>
                </a:solidFill>
              </a:rPr>
              <a:t>3</a:t>
            </a:r>
            <a:r>
              <a:rPr lang="ja-JP" altLang="en-US" sz="1800" dirty="0">
                <a:solidFill>
                  <a:prstClr val="black"/>
                </a:solidFill>
              </a:rPr>
              <a:t>歳から</a:t>
            </a:r>
            <a:r>
              <a:rPr lang="en-US" altLang="ja-JP" sz="1800" dirty="0">
                <a:solidFill>
                  <a:prstClr val="black"/>
                </a:solidFill>
              </a:rPr>
              <a:t>6</a:t>
            </a:r>
            <a:r>
              <a:rPr lang="ja-JP" altLang="en-US" sz="1800" dirty="0">
                <a:solidFill>
                  <a:prstClr val="black"/>
                </a:solidFill>
              </a:rPr>
              <a:t>歳くらい</a:t>
            </a:r>
          </a:p>
        </p:txBody>
      </p:sp>
      <p:sp>
        <p:nvSpPr>
          <p:cNvPr id="69" name="円形吹き出し 53">
            <a:extLst>
              <a:ext uri="{FF2B5EF4-FFF2-40B4-BE49-F238E27FC236}">
                <a16:creationId xmlns:a16="http://schemas.microsoft.com/office/drawing/2014/main" id="{C61960CE-B69E-4C61-8F55-77B2E4305B1A}"/>
              </a:ext>
            </a:extLst>
          </p:cNvPr>
          <p:cNvSpPr/>
          <p:nvPr/>
        </p:nvSpPr>
        <p:spPr>
          <a:xfrm>
            <a:off x="2396089" y="3373867"/>
            <a:ext cx="724916" cy="399136"/>
          </a:xfrm>
          <a:prstGeom prst="wedgeEllipseCallout">
            <a:avLst>
              <a:gd name="adj1" fmla="val 71517"/>
              <a:gd name="adj2" fmla="val 763"/>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200" dirty="0">
                <a:solidFill>
                  <a:prstClr val="black"/>
                </a:solidFill>
                <a:effectLst/>
              </a:rPr>
              <a:t>正解！</a:t>
            </a:r>
            <a:endParaRPr lang="en-US" altLang="ja-JP" sz="1200" dirty="0">
              <a:solidFill>
                <a:prstClr val="black"/>
              </a:solidFill>
              <a:effectLst/>
            </a:endParaRPr>
          </a:p>
        </p:txBody>
      </p:sp>
      <p:sp>
        <p:nvSpPr>
          <p:cNvPr id="70" name="それらしい大きさ">
            <a:extLst>
              <a:ext uri="{FF2B5EF4-FFF2-40B4-BE49-F238E27FC236}">
                <a16:creationId xmlns:a16="http://schemas.microsoft.com/office/drawing/2014/main" id="{25102EDD-C1B2-44F1-B130-BB00FDA122E6}"/>
              </a:ext>
            </a:extLst>
          </p:cNvPr>
          <p:cNvSpPr txBox="1"/>
          <p:nvPr/>
        </p:nvSpPr>
        <p:spPr>
          <a:xfrm>
            <a:off x="5196402" y="955626"/>
            <a:ext cx="2002899" cy="975572"/>
          </a:xfrm>
          <a:prstGeom prst="wedgeEllipseCallout">
            <a:avLst>
              <a:gd name="adj1" fmla="val -41781"/>
              <a:gd name="adj2" fmla="val 65682"/>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幼児の書く鏡文字</a:t>
            </a:r>
            <a:endParaRPr lang="en-US" altLang="ja-JP" dirty="0"/>
          </a:p>
        </p:txBody>
      </p:sp>
      <p:pic>
        <p:nvPicPr>
          <p:cNvPr id="10" name="図 9">
            <a:extLst>
              <a:ext uri="{FF2B5EF4-FFF2-40B4-BE49-F238E27FC236}">
                <a16:creationId xmlns:a16="http://schemas.microsoft.com/office/drawing/2014/main" id="{9242E156-157D-4088-9210-19B264D4CF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0464" y="2684970"/>
            <a:ext cx="441904" cy="541654"/>
          </a:xfrm>
          <a:prstGeom prst="rect">
            <a:avLst/>
          </a:prstGeom>
        </p:spPr>
      </p:pic>
      <p:pic>
        <p:nvPicPr>
          <p:cNvPr id="35" name="図 34">
            <a:extLst>
              <a:ext uri="{FF2B5EF4-FFF2-40B4-BE49-F238E27FC236}">
                <a16:creationId xmlns:a16="http://schemas.microsoft.com/office/drawing/2014/main" id="{C28137F4-EF71-4BE2-A732-EFB7849373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625096" y="2696478"/>
            <a:ext cx="405784" cy="512142"/>
          </a:xfrm>
          <a:prstGeom prst="rect">
            <a:avLst/>
          </a:prstGeom>
        </p:spPr>
      </p:pic>
      <p:pic>
        <p:nvPicPr>
          <p:cNvPr id="36" name="図 35">
            <a:extLst>
              <a:ext uri="{FF2B5EF4-FFF2-40B4-BE49-F238E27FC236}">
                <a16:creationId xmlns:a16="http://schemas.microsoft.com/office/drawing/2014/main" id="{6F1BD950-6555-4A7C-8F5F-53F591B941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9545" y="3302608"/>
            <a:ext cx="441904" cy="494605"/>
          </a:xfrm>
          <a:prstGeom prst="rect">
            <a:avLst/>
          </a:prstGeom>
        </p:spPr>
      </p:pic>
      <p:pic>
        <p:nvPicPr>
          <p:cNvPr id="37" name="図 36">
            <a:extLst>
              <a:ext uri="{FF2B5EF4-FFF2-40B4-BE49-F238E27FC236}">
                <a16:creationId xmlns:a16="http://schemas.microsoft.com/office/drawing/2014/main" id="{BA16044D-9831-4889-BD03-4583E97AEE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3419545" y="3892387"/>
            <a:ext cx="441904" cy="483996"/>
          </a:xfrm>
          <a:prstGeom prst="rect">
            <a:avLst/>
          </a:prstGeom>
        </p:spPr>
      </p:pic>
    </p:spTree>
    <p:extLst>
      <p:ext uri="{BB962C8B-B14F-4D97-AF65-F5344CB8AC3E}">
        <p14:creationId xmlns:p14="http://schemas.microsoft.com/office/powerpoint/2010/main" val="143316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46"/>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35"/>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47"/>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36"/>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69"/>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37"/>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grpId="0" nodeType="afterEffect">
                                  <p:stCondLst>
                                    <p:cond delay="500"/>
                                  </p:stCondLst>
                                  <p:childTnLst>
                                    <p:set>
                                      <p:cBhvr>
                                        <p:cTn id="27" dur="1" fill="hold">
                                          <p:stCondLst>
                                            <p:cond delay="0"/>
                                          </p:stCondLst>
                                        </p:cTn>
                                        <p:tgtEl>
                                          <p:spTgt spid="48"/>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grpId="0" nodeType="afterEffect">
                                  <p:stCondLst>
                                    <p:cond delay="50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6" grpId="0" animBg="1"/>
      <p:bldP spid="47" grpId="0" animBg="1"/>
      <p:bldP spid="48" grpId="0" animBg="1"/>
      <p:bldP spid="6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kumimoji="1" lang="ja-JP" altLang="en-US" dirty="0"/>
              <a:t>時計のときの流れ図</a:t>
            </a:r>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人形の考察５</a:t>
            </a:r>
            <a:endParaRPr kumimoji="1" lang="ja-JP" altLang="en-US" dirty="0"/>
          </a:p>
        </p:txBody>
      </p:sp>
      <p:grpSp>
        <p:nvGrpSpPr>
          <p:cNvPr id="2" name="グループ化 1">
            <a:extLst>
              <a:ext uri="{FF2B5EF4-FFF2-40B4-BE49-F238E27FC236}">
                <a16:creationId xmlns:a16="http://schemas.microsoft.com/office/drawing/2014/main" id="{3C0D9B83-0C4E-4A2E-B220-AA472696BAAF}"/>
              </a:ext>
            </a:extLst>
          </p:cNvPr>
          <p:cNvGrpSpPr/>
          <p:nvPr/>
        </p:nvGrpSpPr>
        <p:grpSpPr>
          <a:xfrm>
            <a:off x="1360665" y="685566"/>
            <a:ext cx="6078152" cy="6078215"/>
            <a:chOff x="1360665" y="685566"/>
            <a:chExt cx="6078152" cy="6078215"/>
          </a:xfrm>
        </p:grpSpPr>
        <p:sp>
          <p:nvSpPr>
            <p:cNvPr id="69" name="フローチャート: 判断 68">
              <a:extLst>
                <a:ext uri="{FF2B5EF4-FFF2-40B4-BE49-F238E27FC236}">
                  <a16:creationId xmlns:a16="http://schemas.microsoft.com/office/drawing/2014/main" id="{40CE7536-BD0E-4E52-8518-BD5645B0ADB2}"/>
                </a:ext>
              </a:extLst>
            </p:cNvPr>
            <p:cNvSpPr/>
            <p:nvPr/>
          </p:nvSpPr>
          <p:spPr>
            <a:xfrm>
              <a:off x="1360665" y="2404800"/>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実像の文字</a:t>
              </a:r>
            </a:p>
          </p:txBody>
        </p:sp>
        <p:cxnSp>
          <p:nvCxnSpPr>
            <p:cNvPr id="72" name="直線矢印コネクタ 71">
              <a:extLst>
                <a:ext uri="{FF2B5EF4-FFF2-40B4-BE49-F238E27FC236}">
                  <a16:creationId xmlns:a16="http://schemas.microsoft.com/office/drawing/2014/main" id="{92E86989-976C-468A-8427-2209303E304C}"/>
                </a:ext>
              </a:extLst>
            </p:cNvPr>
            <p:cNvCxnSpPr>
              <a:cxnSpLocks/>
              <a:stCxn id="78" idx="2"/>
              <a:endCxn id="56" idx="0"/>
            </p:cNvCxnSpPr>
            <p:nvPr/>
          </p:nvCxnSpPr>
          <p:spPr>
            <a:xfrm>
              <a:off x="2152753" y="1261630"/>
              <a:ext cx="0" cy="28350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3" name="直線矢印コネクタ 72">
              <a:extLst>
                <a:ext uri="{FF2B5EF4-FFF2-40B4-BE49-F238E27FC236}">
                  <a16:creationId xmlns:a16="http://schemas.microsoft.com/office/drawing/2014/main" id="{CD85CD87-9194-421B-BFE4-09A35E4F56E6}"/>
                </a:ext>
              </a:extLst>
            </p:cNvPr>
            <p:cNvCxnSpPr>
              <a:cxnSpLocks/>
              <a:stCxn id="83" idx="3"/>
              <a:endCxn id="81" idx="1"/>
            </p:cNvCxnSpPr>
            <p:nvPr/>
          </p:nvCxnSpPr>
          <p:spPr>
            <a:xfrm>
              <a:off x="2944841" y="4411854"/>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4" name="直線矢印コネクタ 73">
              <a:extLst>
                <a:ext uri="{FF2B5EF4-FFF2-40B4-BE49-F238E27FC236}">
                  <a16:creationId xmlns:a16="http://schemas.microsoft.com/office/drawing/2014/main" id="{62C7F7BA-F065-4AF9-B77E-DFDA6CABABCD}"/>
                </a:ext>
              </a:extLst>
            </p:cNvPr>
            <p:cNvCxnSpPr>
              <a:cxnSpLocks/>
              <a:stCxn id="83" idx="2"/>
              <a:endCxn id="87" idx="0"/>
            </p:cNvCxnSpPr>
            <p:nvPr/>
          </p:nvCxnSpPr>
          <p:spPr>
            <a:xfrm>
              <a:off x="2152753" y="4699886"/>
              <a:ext cx="0" cy="283500"/>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5" name="直線矢印コネクタ 74">
              <a:extLst>
                <a:ext uri="{FF2B5EF4-FFF2-40B4-BE49-F238E27FC236}">
                  <a16:creationId xmlns:a16="http://schemas.microsoft.com/office/drawing/2014/main" id="{96876085-3F3D-4BF7-A963-18FA8D2E15B0}"/>
                </a:ext>
              </a:extLst>
            </p:cNvPr>
            <p:cNvCxnSpPr>
              <a:cxnSpLocks/>
              <a:stCxn id="87" idx="3"/>
              <a:endCxn id="79" idx="1"/>
            </p:cNvCxnSpPr>
            <p:nvPr/>
          </p:nvCxnSpPr>
          <p:spPr>
            <a:xfrm>
              <a:off x="2944841" y="5271418"/>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6" name="直線矢印コネクタ 93">
              <a:extLst>
                <a:ext uri="{FF2B5EF4-FFF2-40B4-BE49-F238E27FC236}">
                  <a16:creationId xmlns:a16="http://schemas.microsoft.com/office/drawing/2014/main" id="{024AEB04-FF29-4A3D-A82D-2AF3030F8A42}"/>
                </a:ext>
              </a:extLst>
            </p:cNvPr>
            <p:cNvCxnSpPr>
              <a:cxnSpLocks/>
              <a:stCxn id="87" idx="2"/>
              <a:endCxn id="101" idx="0"/>
            </p:cNvCxnSpPr>
            <p:nvPr/>
          </p:nvCxnSpPr>
          <p:spPr>
            <a:xfrm>
              <a:off x="2152753" y="5559450"/>
              <a:ext cx="0" cy="283501"/>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7" name="直線矢印コネクタ 76">
              <a:extLst>
                <a:ext uri="{FF2B5EF4-FFF2-40B4-BE49-F238E27FC236}">
                  <a16:creationId xmlns:a16="http://schemas.microsoft.com/office/drawing/2014/main" id="{8DB93A96-2F58-4039-BCB1-1C4319FBF1AD}"/>
                </a:ext>
              </a:extLst>
            </p:cNvPr>
            <p:cNvCxnSpPr>
              <a:cxnSpLocks/>
              <a:stCxn id="88" idx="2"/>
              <a:endCxn id="83" idx="0"/>
            </p:cNvCxnSpPr>
            <p:nvPr/>
          </p:nvCxnSpPr>
          <p:spPr>
            <a:xfrm>
              <a:off x="2152753" y="3839917"/>
              <a:ext cx="0" cy="283905"/>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78" name="フローチャート: 端子 77">
              <a:extLst>
                <a:ext uri="{FF2B5EF4-FFF2-40B4-BE49-F238E27FC236}">
                  <a16:creationId xmlns:a16="http://schemas.microsoft.com/office/drawing/2014/main" id="{058F7C8E-1B90-4498-AE58-D71AF9E5F2F3}"/>
                </a:ext>
              </a:extLst>
            </p:cNvPr>
            <p:cNvSpPr/>
            <p:nvPr/>
          </p:nvSpPr>
          <p:spPr>
            <a:xfrm>
              <a:off x="1360665" y="685566"/>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鏡像を見る</a:t>
              </a:r>
            </a:p>
          </p:txBody>
        </p:sp>
        <p:sp>
          <p:nvSpPr>
            <p:cNvPr id="79" name="フローチャート: 端子 78">
              <a:extLst>
                <a:ext uri="{FF2B5EF4-FFF2-40B4-BE49-F238E27FC236}">
                  <a16:creationId xmlns:a16="http://schemas.microsoft.com/office/drawing/2014/main" id="{483E6F4C-DE98-4CDA-A42F-19D2C93ED1A7}"/>
                </a:ext>
              </a:extLst>
            </p:cNvPr>
            <p:cNvSpPr/>
            <p:nvPr/>
          </p:nvSpPr>
          <p:spPr>
            <a:xfrm>
              <a:off x="3607653" y="4983386"/>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左右反転</a:t>
              </a:r>
            </a:p>
          </p:txBody>
        </p:sp>
        <p:sp>
          <p:nvSpPr>
            <p:cNvPr id="80" name="フローチャート: 端子 79">
              <a:extLst>
                <a:ext uri="{FF2B5EF4-FFF2-40B4-BE49-F238E27FC236}">
                  <a16:creationId xmlns:a16="http://schemas.microsoft.com/office/drawing/2014/main" id="{ED5671A7-C585-4CBC-91BC-B467173877A0}"/>
                </a:ext>
              </a:extLst>
            </p:cNvPr>
            <p:cNvSpPr/>
            <p:nvPr/>
          </p:nvSpPr>
          <p:spPr>
            <a:xfrm>
              <a:off x="3607653" y="5842951"/>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前後反転</a:t>
              </a:r>
            </a:p>
          </p:txBody>
        </p:sp>
        <p:sp>
          <p:nvSpPr>
            <p:cNvPr id="81" name="フローチャート: 端子 80">
              <a:extLst>
                <a:ext uri="{FF2B5EF4-FFF2-40B4-BE49-F238E27FC236}">
                  <a16:creationId xmlns:a16="http://schemas.microsoft.com/office/drawing/2014/main" id="{4ABC3D09-A47C-4ED2-A675-B3866A8513B7}"/>
                </a:ext>
              </a:extLst>
            </p:cNvPr>
            <p:cNvSpPr/>
            <p:nvPr/>
          </p:nvSpPr>
          <p:spPr>
            <a:xfrm>
              <a:off x="3607653" y="4123822"/>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上下反転</a:t>
              </a:r>
            </a:p>
          </p:txBody>
        </p:sp>
        <p:sp>
          <p:nvSpPr>
            <p:cNvPr id="82" name="正方形/長方形 81">
              <a:extLst>
                <a:ext uri="{FF2B5EF4-FFF2-40B4-BE49-F238E27FC236}">
                  <a16:creationId xmlns:a16="http://schemas.microsoft.com/office/drawing/2014/main" id="{A2054ED6-6743-4FCC-A748-537771A8284E}"/>
                </a:ext>
              </a:extLst>
            </p:cNvPr>
            <p:cNvSpPr/>
            <p:nvPr/>
          </p:nvSpPr>
          <p:spPr>
            <a:xfrm>
              <a:off x="4139952" y="3263853"/>
              <a:ext cx="1584176" cy="576064"/>
            </a:xfrm>
            <a:prstGeom prst="rect">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記憶と比較</a:t>
              </a:r>
            </a:p>
          </p:txBody>
        </p:sp>
        <p:sp>
          <p:nvSpPr>
            <p:cNvPr id="83" name="フローチャート: 判断 82">
              <a:extLst>
                <a:ext uri="{FF2B5EF4-FFF2-40B4-BE49-F238E27FC236}">
                  <a16:creationId xmlns:a16="http://schemas.microsoft.com/office/drawing/2014/main" id="{79827785-8DC8-4F4A-8A29-A85C075C0C51}"/>
                </a:ext>
              </a:extLst>
            </p:cNvPr>
            <p:cNvSpPr/>
            <p:nvPr/>
          </p:nvSpPr>
          <p:spPr>
            <a:xfrm>
              <a:off x="1360665" y="4123822"/>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上下が反転</a:t>
              </a:r>
            </a:p>
          </p:txBody>
        </p:sp>
        <p:sp>
          <p:nvSpPr>
            <p:cNvPr id="87" name="フローチャート: 判断 86">
              <a:extLst>
                <a:ext uri="{FF2B5EF4-FFF2-40B4-BE49-F238E27FC236}">
                  <a16:creationId xmlns:a16="http://schemas.microsoft.com/office/drawing/2014/main" id="{2548D0DC-F782-427D-85F8-E0FBB0EE2152}"/>
                </a:ext>
              </a:extLst>
            </p:cNvPr>
            <p:cNvSpPr/>
            <p:nvPr/>
          </p:nvSpPr>
          <p:spPr>
            <a:xfrm>
              <a:off x="1360665" y="4983386"/>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左右が反転</a:t>
              </a:r>
              <a:endParaRPr kumimoji="1" lang="ja-JP" altLang="en-US" sz="1600" dirty="0">
                <a:solidFill>
                  <a:schemeClr val="tx1"/>
                </a:solidFill>
              </a:endParaRPr>
            </a:p>
          </p:txBody>
        </p:sp>
        <p:sp>
          <p:nvSpPr>
            <p:cNvPr id="88" name="正方形/長方形 87">
              <a:extLst>
                <a:ext uri="{FF2B5EF4-FFF2-40B4-BE49-F238E27FC236}">
                  <a16:creationId xmlns:a16="http://schemas.microsoft.com/office/drawing/2014/main" id="{E07B481D-4E39-4CFB-BF5C-3AC121EB30B7}"/>
                </a:ext>
              </a:extLst>
            </p:cNvPr>
            <p:cNvSpPr/>
            <p:nvPr/>
          </p:nvSpPr>
          <p:spPr>
            <a:xfrm>
              <a:off x="1360665" y="3263853"/>
              <a:ext cx="1584176" cy="576064"/>
            </a:xfrm>
            <a:prstGeom prst="rect">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実像と比較</a:t>
              </a:r>
            </a:p>
          </p:txBody>
        </p:sp>
        <p:sp>
          <p:nvSpPr>
            <p:cNvPr id="89" name="テキスト ボックス 88">
              <a:extLst>
                <a:ext uri="{FF2B5EF4-FFF2-40B4-BE49-F238E27FC236}">
                  <a16:creationId xmlns:a16="http://schemas.microsoft.com/office/drawing/2014/main" id="{A90B6DC0-0CAB-4417-969C-DEF53C455BEF}"/>
                </a:ext>
              </a:extLst>
            </p:cNvPr>
            <p:cNvSpPr txBox="1"/>
            <p:nvPr/>
          </p:nvSpPr>
          <p:spPr>
            <a:xfrm>
              <a:off x="2272876" y="5606517"/>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90" name="テキスト ボックス 89">
              <a:extLst>
                <a:ext uri="{FF2B5EF4-FFF2-40B4-BE49-F238E27FC236}">
                  <a16:creationId xmlns:a16="http://schemas.microsoft.com/office/drawing/2014/main" id="{0558161E-7BF0-40CE-A747-AD750D19978D}"/>
                </a:ext>
              </a:extLst>
            </p:cNvPr>
            <p:cNvSpPr txBox="1"/>
            <p:nvPr/>
          </p:nvSpPr>
          <p:spPr>
            <a:xfrm>
              <a:off x="2272876" y="4749303"/>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91" name="テキスト ボックス 90">
              <a:extLst>
                <a:ext uri="{FF2B5EF4-FFF2-40B4-BE49-F238E27FC236}">
                  <a16:creationId xmlns:a16="http://schemas.microsoft.com/office/drawing/2014/main" id="{3202BBF2-4BF1-4D0C-AA48-0AD880F9C905}"/>
                </a:ext>
              </a:extLst>
            </p:cNvPr>
            <p:cNvSpPr txBox="1"/>
            <p:nvPr/>
          </p:nvSpPr>
          <p:spPr>
            <a:xfrm>
              <a:off x="3037254" y="4467567"/>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92" name="テキスト ボックス 91">
              <a:extLst>
                <a:ext uri="{FF2B5EF4-FFF2-40B4-BE49-F238E27FC236}">
                  <a16:creationId xmlns:a16="http://schemas.microsoft.com/office/drawing/2014/main" id="{E1514B8A-489F-4CCF-86BC-CDF3D1B108CA}"/>
                </a:ext>
              </a:extLst>
            </p:cNvPr>
            <p:cNvSpPr txBox="1"/>
            <p:nvPr/>
          </p:nvSpPr>
          <p:spPr>
            <a:xfrm>
              <a:off x="3037254" y="5323101"/>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93" name="フローチャート: 端子 92">
              <a:extLst>
                <a:ext uri="{FF2B5EF4-FFF2-40B4-BE49-F238E27FC236}">
                  <a16:creationId xmlns:a16="http://schemas.microsoft.com/office/drawing/2014/main" id="{16BBDCF4-AA69-4F0F-81EC-A7F17A192560}"/>
                </a:ext>
              </a:extLst>
            </p:cNvPr>
            <p:cNvSpPr/>
            <p:nvPr/>
          </p:nvSpPr>
          <p:spPr>
            <a:xfrm>
              <a:off x="5854641" y="6187717"/>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反転しない</a:t>
              </a:r>
            </a:p>
          </p:txBody>
        </p:sp>
        <p:cxnSp>
          <p:nvCxnSpPr>
            <p:cNvPr id="95" name="直線矢印コネクタ 63">
              <a:extLst>
                <a:ext uri="{FF2B5EF4-FFF2-40B4-BE49-F238E27FC236}">
                  <a16:creationId xmlns:a16="http://schemas.microsoft.com/office/drawing/2014/main" id="{F6A74929-207D-4B80-BBD4-F62ABA230DE0}"/>
                </a:ext>
              </a:extLst>
            </p:cNvPr>
            <p:cNvCxnSpPr>
              <a:cxnSpLocks/>
              <a:stCxn id="82" idx="2"/>
              <a:endCxn id="107" idx="0"/>
            </p:cNvCxnSpPr>
            <p:nvPr/>
          </p:nvCxnSpPr>
          <p:spPr>
            <a:xfrm rot="16200000" flipH="1">
              <a:off x="5648766" y="3123190"/>
              <a:ext cx="281236" cy="1714689"/>
            </a:xfrm>
            <a:prstGeom prst="bentConnector3">
              <a:avLst>
                <a:gd name="adj1" fmla="val 50000"/>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96" name="直線矢印コネクタ 95">
              <a:extLst>
                <a:ext uri="{FF2B5EF4-FFF2-40B4-BE49-F238E27FC236}">
                  <a16:creationId xmlns:a16="http://schemas.microsoft.com/office/drawing/2014/main" id="{F89FEB69-B102-4D40-9E52-43533FD42CC3}"/>
                </a:ext>
              </a:extLst>
            </p:cNvPr>
            <p:cNvCxnSpPr>
              <a:cxnSpLocks/>
              <a:stCxn id="69" idx="3"/>
              <a:endCxn id="82" idx="0"/>
            </p:cNvCxnSpPr>
            <p:nvPr/>
          </p:nvCxnSpPr>
          <p:spPr>
            <a:xfrm>
              <a:off x="2944841" y="2692832"/>
              <a:ext cx="1987199" cy="571021"/>
            </a:xfrm>
            <a:prstGeom prst="bentConnector2">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97" name="直線矢印コネクタ 42">
              <a:extLst>
                <a:ext uri="{FF2B5EF4-FFF2-40B4-BE49-F238E27FC236}">
                  <a16:creationId xmlns:a16="http://schemas.microsoft.com/office/drawing/2014/main" id="{D539DE38-FAAA-4EA7-9B0F-37214FACDA9B}"/>
                </a:ext>
              </a:extLst>
            </p:cNvPr>
            <p:cNvCxnSpPr>
              <a:cxnSpLocks/>
              <a:stCxn id="69" idx="2"/>
              <a:endCxn id="88" idx="0"/>
            </p:cNvCxnSpPr>
            <p:nvPr/>
          </p:nvCxnSpPr>
          <p:spPr>
            <a:xfrm>
              <a:off x="2152753" y="2980864"/>
              <a:ext cx="0" cy="28298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98" name="テキスト ボックス 97">
              <a:extLst>
                <a:ext uri="{FF2B5EF4-FFF2-40B4-BE49-F238E27FC236}">
                  <a16:creationId xmlns:a16="http://schemas.microsoft.com/office/drawing/2014/main" id="{2609B721-1A8D-4330-9B3C-A84C8B58FCEA}"/>
                </a:ext>
              </a:extLst>
            </p:cNvPr>
            <p:cNvSpPr txBox="1"/>
            <p:nvPr/>
          </p:nvSpPr>
          <p:spPr>
            <a:xfrm>
              <a:off x="2277685" y="3031200"/>
              <a:ext cx="426399" cy="184666"/>
            </a:xfrm>
            <a:prstGeom prst="rect">
              <a:avLst/>
            </a:prstGeom>
            <a:solidFill>
              <a:schemeClr val="bg1"/>
            </a:solidFill>
            <a:effectLst>
              <a:softEdge rad="25400"/>
            </a:effectLst>
          </p:spPr>
          <p:txBody>
            <a:bodyPr wrap="none" lIns="0" tIns="0" rIns="0" bIns="0" rtlCol="0">
              <a:spAutoFit/>
            </a:bodyPr>
            <a:lstStyle/>
            <a:p>
              <a:r>
                <a:rPr lang="ja-JP" altLang="en-US" sz="1200" dirty="0"/>
                <a:t>見える</a:t>
              </a:r>
              <a:endParaRPr kumimoji="1" lang="ja-JP" altLang="en-US" sz="1200" dirty="0"/>
            </a:p>
          </p:txBody>
        </p:sp>
        <p:sp>
          <p:nvSpPr>
            <p:cNvPr id="101" name="フローチャート: 判断 100">
              <a:extLst>
                <a:ext uri="{FF2B5EF4-FFF2-40B4-BE49-F238E27FC236}">
                  <a16:creationId xmlns:a16="http://schemas.microsoft.com/office/drawing/2014/main" id="{19086339-DA7B-4B2D-9422-70F0AEFF914F}"/>
                </a:ext>
              </a:extLst>
            </p:cNvPr>
            <p:cNvSpPr/>
            <p:nvPr/>
          </p:nvSpPr>
          <p:spPr>
            <a:xfrm>
              <a:off x="1360665" y="5842951"/>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前後が反転</a:t>
              </a:r>
              <a:endParaRPr kumimoji="1" lang="ja-JP" altLang="en-US" sz="1600" dirty="0">
                <a:solidFill>
                  <a:schemeClr val="tx1"/>
                </a:solidFill>
              </a:endParaRPr>
            </a:p>
          </p:txBody>
        </p:sp>
        <p:cxnSp>
          <p:nvCxnSpPr>
            <p:cNvPr id="102" name="直線矢印コネクタ 101">
              <a:extLst>
                <a:ext uri="{FF2B5EF4-FFF2-40B4-BE49-F238E27FC236}">
                  <a16:creationId xmlns:a16="http://schemas.microsoft.com/office/drawing/2014/main" id="{10E16CF4-F737-4BB8-B7EB-843A11F8F2F3}"/>
                </a:ext>
              </a:extLst>
            </p:cNvPr>
            <p:cNvCxnSpPr>
              <a:cxnSpLocks/>
              <a:stCxn id="101" idx="3"/>
              <a:endCxn id="80" idx="1"/>
            </p:cNvCxnSpPr>
            <p:nvPr/>
          </p:nvCxnSpPr>
          <p:spPr>
            <a:xfrm>
              <a:off x="2944841" y="6130983"/>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03" name="直線矢印コネクタ 93">
              <a:extLst>
                <a:ext uri="{FF2B5EF4-FFF2-40B4-BE49-F238E27FC236}">
                  <a16:creationId xmlns:a16="http://schemas.microsoft.com/office/drawing/2014/main" id="{9A1A3F03-3EA5-4EB3-82BE-895575147D2F}"/>
                </a:ext>
              </a:extLst>
            </p:cNvPr>
            <p:cNvCxnSpPr>
              <a:cxnSpLocks/>
              <a:stCxn id="101" idx="2"/>
              <a:endCxn id="93" idx="1"/>
            </p:cNvCxnSpPr>
            <p:nvPr/>
          </p:nvCxnSpPr>
          <p:spPr>
            <a:xfrm rot="16200000" flipH="1">
              <a:off x="3975330" y="4596438"/>
              <a:ext cx="56734" cy="3701888"/>
            </a:xfrm>
            <a:prstGeom prst="bentConnector2">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04" name="テキスト ボックス 103">
              <a:extLst>
                <a:ext uri="{FF2B5EF4-FFF2-40B4-BE49-F238E27FC236}">
                  <a16:creationId xmlns:a16="http://schemas.microsoft.com/office/drawing/2014/main" id="{7AD84E06-9956-448A-B329-796DB682022E}"/>
                </a:ext>
              </a:extLst>
            </p:cNvPr>
            <p:cNvSpPr txBox="1"/>
            <p:nvPr/>
          </p:nvSpPr>
          <p:spPr>
            <a:xfrm>
              <a:off x="3037254" y="6182665"/>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105" name="テキスト ボックス 104">
              <a:extLst>
                <a:ext uri="{FF2B5EF4-FFF2-40B4-BE49-F238E27FC236}">
                  <a16:creationId xmlns:a16="http://schemas.microsoft.com/office/drawing/2014/main" id="{E51ABA17-047D-4420-B8BE-D2F6289EE428}"/>
                </a:ext>
              </a:extLst>
            </p:cNvPr>
            <p:cNvSpPr txBox="1"/>
            <p:nvPr/>
          </p:nvSpPr>
          <p:spPr>
            <a:xfrm>
              <a:off x="2272876" y="6527432"/>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106" name="テキスト ボックス 105">
              <a:extLst>
                <a:ext uri="{FF2B5EF4-FFF2-40B4-BE49-F238E27FC236}">
                  <a16:creationId xmlns:a16="http://schemas.microsoft.com/office/drawing/2014/main" id="{A392A2E2-BF26-4CC8-A4D4-5F7DD2306B05}"/>
                </a:ext>
              </a:extLst>
            </p:cNvPr>
            <p:cNvSpPr txBox="1"/>
            <p:nvPr/>
          </p:nvSpPr>
          <p:spPr>
            <a:xfrm>
              <a:off x="3269651" y="2742143"/>
              <a:ext cx="578685" cy="184666"/>
            </a:xfrm>
            <a:prstGeom prst="rect">
              <a:avLst/>
            </a:prstGeom>
            <a:solidFill>
              <a:schemeClr val="bg1"/>
            </a:solidFill>
            <a:effectLst>
              <a:softEdge rad="25400"/>
            </a:effectLst>
          </p:spPr>
          <p:txBody>
            <a:bodyPr wrap="none" lIns="0" tIns="0" rIns="0" bIns="0" rtlCol="0">
              <a:spAutoFit/>
            </a:bodyPr>
            <a:lstStyle/>
            <a:p>
              <a:r>
                <a:rPr lang="ja-JP" altLang="en-US" sz="1200" dirty="0"/>
                <a:t>見えない</a:t>
              </a:r>
              <a:endParaRPr kumimoji="1" lang="ja-JP" altLang="en-US" sz="1200" dirty="0"/>
            </a:p>
          </p:txBody>
        </p:sp>
        <p:sp>
          <p:nvSpPr>
            <p:cNvPr id="107" name="フローチャート: 判断 106">
              <a:extLst>
                <a:ext uri="{FF2B5EF4-FFF2-40B4-BE49-F238E27FC236}">
                  <a16:creationId xmlns:a16="http://schemas.microsoft.com/office/drawing/2014/main" id="{DDFF942B-2458-45A5-8FDF-A8385ED98FC2}"/>
                </a:ext>
              </a:extLst>
            </p:cNvPr>
            <p:cNvSpPr/>
            <p:nvPr/>
          </p:nvSpPr>
          <p:spPr>
            <a:xfrm>
              <a:off x="5854641" y="4121153"/>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上下が反転</a:t>
              </a:r>
            </a:p>
          </p:txBody>
        </p:sp>
        <p:sp>
          <p:nvSpPr>
            <p:cNvPr id="108" name="フローチャート: 判断 107">
              <a:extLst>
                <a:ext uri="{FF2B5EF4-FFF2-40B4-BE49-F238E27FC236}">
                  <a16:creationId xmlns:a16="http://schemas.microsoft.com/office/drawing/2014/main" id="{AEE0682E-2D91-4E9A-BA81-92470EC9AF45}"/>
                </a:ext>
              </a:extLst>
            </p:cNvPr>
            <p:cNvSpPr/>
            <p:nvPr/>
          </p:nvSpPr>
          <p:spPr>
            <a:xfrm>
              <a:off x="5854641" y="4980717"/>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左右が反転</a:t>
              </a:r>
              <a:endParaRPr kumimoji="1" lang="ja-JP" altLang="en-US" sz="1600" dirty="0">
                <a:solidFill>
                  <a:schemeClr val="tx1"/>
                </a:solidFill>
              </a:endParaRPr>
            </a:p>
          </p:txBody>
        </p:sp>
        <p:cxnSp>
          <p:nvCxnSpPr>
            <p:cNvPr id="110" name="直線矢印コネクタ 109">
              <a:extLst>
                <a:ext uri="{FF2B5EF4-FFF2-40B4-BE49-F238E27FC236}">
                  <a16:creationId xmlns:a16="http://schemas.microsoft.com/office/drawing/2014/main" id="{5D166843-FE9B-4001-BF66-587A55211ABC}"/>
                </a:ext>
              </a:extLst>
            </p:cNvPr>
            <p:cNvCxnSpPr>
              <a:cxnSpLocks/>
              <a:stCxn id="107" idx="1"/>
              <a:endCxn id="81" idx="3"/>
            </p:cNvCxnSpPr>
            <p:nvPr/>
          </p:nvCxnSpPr>
          <p:spPr>
            <a:xfrm flipH="1">
              <a:off x="5191829" y="4409185"/>
              <a:ext cx="662812" cy="266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11" name="直線矢印コネクタ 110">
              <a:extLst>
                <a:ext uri="{FF2B5EF4-FFF2-40B4-BE49-F238E27FC236}">
                  <a16:creationId xmlns:a16="http://schemas.microsoft.com/office/drawing/2014/main" id="{C617B729-BB11-4473-91F5-5504E353642C}"/>
                </a:ext>
              </a:extLst>
            </p:cNvPr>
            <p:cNvCxnSpPr>
              <a:cxnSpLocks/>
              <a:stCxn id="108" idx="1"/>
              <a:endCxn id="79" idx="3"/>
            </p:cNvCxnSpPr>
            <p:nvPr/>
          </p:nvCxnSpPr>
          <p:spPr>
            <a:xfrm flipH="1">
              <a:off x="5191829" y="5268749"/>
              <a:ext cx="662812" cy="266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12" name="テキスト ボックス 111">
              <a:extLst>
                <a:ext uri="{FF2B5EF4-FFF2-40B4-BE49-F238E27FC236}">
                  <a16:creationId xmlns:a16="http://schemas.microsoft.com/office/drawing/2014/main" id="{D34FB34B-4E82-4414-9989-F8A22372103F}"/>
                </a:ext>
              </a:extLst>
            </p:cNvPr>
            <p:cNvSpPr txBox="1"/>
            <p:nvPr/>
          </p:nvSpPr>
          <p:spPr>
            <a:xfrm>
              <a:off x="5436096" y="4461271"/>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113" name="テキスト ボックス 112">
              <a:extLst>
                <a:ext uri="{FF2B5EF4-FFF2-40B4-BE49-F238E27FC236}">
                  <a16:creationId xmlns:a16="http://schemas.microsoft.com/office/drawing/2014/main" id="{6A61454A-A7AB-4DE0-93DE-26D2715DA6F4}"/>
                </a:ext>
              </a:extLst>
            </p:cNvPr>
            <p:cNvSpPr txBox="1"/>
            <p:nvPr/>
          </p:nvSpPr>
          <p:spPr>
            <a:xfrm>
              <a:off x="5436096" y="5316805"/>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cxnSp>
          <p:nvCxnSpPr>
            <p:cNvPr id="114" name="直線矢印コネクタ 113">
              <a:extLst>
                <a:ext uri="{FF2B5EF4-FFF2-40B4-BE49-F238E27FC236}">
                  <a16:creationId xmlns:a16="http://schemas.microsoft.com/office/drawing/2014/main" id="{D00F35B3-225B-4A0F-8A96-681E5FE8B78F}"/>
                </a:ext>
              </a:extLst>
            </p:cNvPr>
            <p:cNvCxnSpPr>
              <a:cxnSpLocks/>
              <a:stCxn id="107" idx="2"/>
              <a:endCxn id="108" idx="0"/>
            </p:cNvCxnSpPr>
            <p:nvPr/>
          </p:nvCxnSpPr>
          <p:spPr>
            <a:xfrm>
              <a:off x="6646729" y="4697217"/>
              <a:ext cx="0" cy="283500"/>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15" name="直線矢印コネクタ 93">
              <a:extLst>
                <a:ext uri="{FF2B5EF4-FFF2-40B4-BE49-F238E27FC236}">
                  <a16:creationId xmlns:a16="http://schemas.microsoft.com/office/drawing/2014/main" id="{75A3D0D1-E939-4D81-BE67-01D4E87F0391}"/>
                </a:ext>
              </a:extLst>
            </p:cNvPr>
            <p:cNvCxnSpPr>
              <a:cxnSpLocks/>
              <a:stCxn id="108" idx="2"/>
              <a:endCxn id="93" idx="0"/>
            </p:cNvCxnSpPr>
            <p:nvPr/>
          </p:nvCxnSpPr>
          <p:spPr>
            <a:xfrm>
              <a:off x="6646729" y="5556781"/>
              <a:ext cx="0" cy="630936"/>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16" name="テキスト ボックス 115">
              <a:extLst>
                <a:ext uri="{FF2B5EF4-FFF2-40B4-BE49-F238E27FC236}">
                  <a16:creationId xmlns:a16="http://schemas.microsoft.com/office/drawing/2014/main" id="{04C725D9-D584-41F8-87CB-B55D88C466FB}"/>
                </a:ext>
              </a:extLst>
            </p:cNvPr>
            <p:cNvSpPr txBox="1"/>
            <p:nvPr/>
          </p:nvSpPr>
          <p:spPr>
            <a:xfrm>
              <a:off x="5973227" y="5620025"/>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117" name="テキスト ボックス 116">
              <a:extLst>
                <a:ext uri="{FF2B5EF4-FFF2-40B4-BE49-F238E27FC236}">
                  <a16:creationId xmlns:a16="http://schemas.microsoft.com/office/drawing/2014/main" id="{8F9EF02C-99D5-489D-86B3-494E82022D24}"/>
                </a:ext>
              </a:extLst>
            </p:cNvPr>
            <p:cNvSpPr txBox="1"/>
            <p:nvPr/>
          </p:nvSpPr>
          <p:spPr>
            <a:xfrm>
              <a:off x="5973227" y="4762811"/>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grpSp>
      <p:pic>
        <p:nvPicPr>
          <p:cNvPr id="54" name="図 53">
            <a:extLst>
              <a:ext uri="{FF2B5EF4-FFF2-40B4-BE49-F238E27FC236}">
                <a16:creationId xmlns:a16="http://schemas.microsoft.com/office/drawing/2014/main" id="{B467A73A-B300-42E4-BAC8-72F6D326A298}"/>
              </a:ext>
            </a:extLst>
          </p:cNvPr>
          <p:cNvPicPr>
            <a:picLocks noChangeAspect="1"/>
          </p:cNvPicPr>
          <p:nvPr/>
        </p:nvPicPr>
        <p:blipFill>
          <a:blip r:embed="rId3"/>
          <a:stretch>
            <a:fillRect/>
          </a:stretch>
        </p:blipFill>
        <p:spPr>
          <a:xfrm>
            <a:off x="77284" y="576478"/>
            <a:ext cx="1067278" cy="1106373"/>
          </a:xfrm>
          <a:prstGeom prst="rect">
            <a:avLst/>
          </a:prstGeom>
        </p:spPr>
      </p:pic>
      <p:cxnSp>
        <p:nvCxnSpPr>
          <p:cNvPr id="55" name="直線矢印コネクタ 54">
            <a:extLst>
              <a:ext uri="{FF2B5EF4-FFF2-40B4-BE49-F238E27FC236}">
                <a16:creationId xmlns:a16="http://schemas.microsoft.com/office/drawing/2014/main" id="{52F94C5C-435B-47C4-8FFB-7B6DEA989AB6}"/>
              </a:ext>
            </a:extLst>
          </p:cNvPr>
          <p:cNvCxnSpPr>
            <a:cxnSpLocks/>
            <a:stCxn id="56" idx="2"/>
          </p:cNvCxnSpPr>
          <p:nvPr/>
        </p:nvCxnSpPr>
        <p:spPr>
          <a:xfrm>
            <a:off x="2152753" y="2121194"/>
            <a:ext cx="0" cy="28350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56" name="フローチャート: 判断 55">
            <a:extLst>
              <a:ext uri="{FF2B5EF4-FFF2-40B4-BE49-F238E27FC236}">
                <a16:creationId xmlns:a16="http://schemas.microsoft.com/office/drawing/2014/main" id="{575CF553-72A8-4B9D-AB70-D1D33A9937B5}"/>
              </a:ext>
            </a:extLst>
          </p:cNvPr>
          <p:cNvSpPr/>
          <p:nvPr/>
        </p:nvSpPr>
        <p:spPr>
          <a:xfrm>
            <a:off x="1360665" y="1545130"/>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文字が映る</a:t>
            </a:r>
          </a:p>
        </p:txBody>
      </p:sp>
      <p:cxnSp>
        <p:nvCxnSpPr>
          <p:cNvPr id="58" name="直線矢印コネクタ 42">
            <a:extLst>
              <a:ext uri="{FF2B5EF4-FFF2-40B4-BE49-F238E27FC236}">
                <a16:creationId xmlns:a16="http://schemas.microsoft.com/office/drawing/2014/main" id="{E7EB78CD-AC4D-44EC-BE49-05E12B86F4C0}"/>
              </a:ext>
            </a:extLst>
          </p:cNvPr>
          <p:cNvCxnSpPr>
            <a:cxnSpLocks/>
            <a:stCxn id="56" idx="1"/>
            <a:endCxn id="88" idx="1"/>
          </p:cNvCxnSpPr>
          <p:nvPr/>
        </p:nvCxnSpPr>
        <p:spPr>
          <a:xfrm rot="10800000" flipV="1">
            <a:off x="1360665" y="1833161"/>
            <a:ext cx="12700" cy="1718723"/>
          </a:xfrm>
          <a:prstGeom prst="bentConnector3">
            <a:avLst>
              <a:gd name="adj1" fmla="val 1800000"/>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59" name="テキスト ボックス 58">
            <a:extLst>
              <a:ext uri="{FF2B5EF4-FFF2-40B4-BE49-F238E27FC236}">
                <a16:creationId xmlns:a16="http://schemas.microsoft.com/office/drawing/2014/main" id="{CD87BE09-B271-4F96-BF03-741D18669D6E}"/>
              </a:ext>
            </a:extLst>
          </p:cNvPr>
          <p:cNvSpPr txBox="1"/>
          <p:nvPr/>
        </p:nvSpPr>
        <p:spPr>
          <a:xfrm>
            <a:off x="672205" y="1711841"/>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62" name="テキスト ボックス 61">
            <a:extLst>
              <a:ext uri="{FF2B5EF4-FFF2-40B4-BE49-F238E27FC236}">
                <a16:creationId xmlns:a16="http://schemas.microsoft.com/office/drawing/2014/main" id="{08506BBC-4A8C-40A4-9F44-4D97ADA4FD5C}"/>
              </a:ext>
            </a:extLst>
          </p:cNvPr>
          <p:cNvSpPr txBox="1"/>
          <p:nvPr/>
        </p:nvSpPr>
        <p:spPr>
          <a:xfrm>
            <a:off x="2338599" y="2168346"/>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grpSp>
        <p:nvGrpSpPr>
          <p:cNvPr id="63" name="グループ化 62">
            <a:extLst>
              <a:ext uri="{FF2B5EF4-FFF2-40B4-BE49-F238E27FC236}">
                <a16:creationId xmlns:a16="http://schemas.microsoft.com/office/drawing/2014/main" id="{3C695650-28CC-48FC-82D2-959D3049D5F0}"/>
              </a:ext>
            </a:extLst>
          </p:cNvPr>
          <p:cNvGrpSpPr/>
          <p:nvPr/>
        </p:nvGrpSpPr>
        <p:grpSpPr>
          <a:xfrm>
            <a:off x="6089945" y="2681477"/>
            <a:ext cx="2742698" cy="3467437"/>
            <a:chOff x="6089945" y="2712935"/>
            <a:chExt cx="2742698" cy="3467437"/>
          </a:xfrm>
        </p:grpSpPr>
        <p:sp>
          <p:nvSpPr>
            <p:cNvPr id="64" name="それらしい大きさ">
              <a:extLst>
                <a:ext uri="{FF2B5EF4-FFF2-40B4-BE49-F238E27FC236}">
                  <a16:creationId xmlns:a16="http://schemas.microsoft.com/office/drawing/2014/main" id="{A7F4EA1F-7BBA-40C5-A570-365A9B0B6FFB}"/>
                </a:ext>
              </a:extLst>
            </p:cNvPr>
            <p:cNvSpPr txBox="1"/>
            <p:nvPr/>
          </p:nvSpPr>
          <p:spPr>
            <a:xfrm>
              <a:off x="7174055" y="5348263"/>
              <a:ext cx="1658588" cy="832109"/>
            </a:xfrm>
            <a:prstGeom prst="wedgeEllipseCallout">
              <a:avLst>
                <a:gd name="adj1" fmla="val -167327"/>
                <a:gd name="adj2" fmla="val 42142"/>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反転を認識</a:t>
              </a:r>
              <a:endParaRPr lang="en-US" altLang="ja-JP" dirty="0"/>
            </a:p>
            <a:p>
              <a:r>
                <a:rPr lang="ja-JP" altLang="en-US" dirty="0"/>
                <a:t>しないこともある</a:t>
              </a:r>
              <a:endParaRPr lang="en-US" altLang="ja-JP" dirty="0"/>
            </a:p>
          </p:txBody>
        </p:sp>
        <p:sp>
          <p:nvSpPr>
            <p:cNvPr id="65" name="それらしい大きさ">
              <a:extLst>
                <a:ext uri="{FF2B5EF4-FFF2-40B4-BE49-F238E27FC236}">
                  <a16:creationId xmlns:a16="http://schemas.microsoft.com/office/drawing/2014/main" id="{41D92F6A-EFA4-4146-9057-5FDA297877A9}"/>
                </a:ext>
              </a:extLst>
            </p:cNvPr>
            <p:cNvSpPr txBox="1"/>
            <p:nvPr/>
          </p:nvSpPr>
          <p:spPr>
            <a:xfrm>
              <a:off x="6089945" y="2712935"/>
              <a:ext cx="1658588" cy="832109"/>
            </a:xfrm>
            <a:prstGeom prst="wedgeEllipseCallout">
              <a:avLst>
                <a:gd name="adj1" fmla="val -76016"/>
                <a:gd name="adj2" fmla="val 37563"/>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記憶の時計を</a:t>
              </a:r>
              <a:endParaRPr lang="en-US" altLang="ja-JP" dirty="0"/>
            </a:p>
            <a:p>
              <a:r>
                <a:rPr lang="ja-JP" altLang="en-US" dirty="0"/>
                <a:t>適度に回転</a:t>
              </a:r>
              <a:endParaRPr lang="en-US" altLang="ja-JP" dirty="0"/>
            </a:p>
          </p:txBody>
        </p:sp>
      </p:grpSp>
    </p:spTree>
    <p:extLst>
      <p:ext uri="{BB962C8B-B14F-4D97-AF65-F5344CB8AC3E}">
        <p14:creationId xmlns:p14="http://schemas.microsoft.com/office/powerpoint/2010/main" val="26675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図 67">
            <a:extLst>
              <a:ext uri="{FF2B5EF4-FFF2-40B4-BE49-F238E27FC236}">
                <a16:creationId xmlns:a16="http://schemas.microsoft.com/office/drawing/2014/main" id="{BEF2B0FE-D0B7-4D14-AB02-0D893C4CED6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6867" y="510686"/>
            <a:ext cx="1008112" cy="1423354"/>
          </a:xfrm>
          <a:prstGeom prst="rect">
            <a:avLst/>
          </a:prstGeom>
        </p:spPr>
      </p:pic>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kumimoji="1" lang="ja-JP" altLang="en-US" dirty="0"/>
              <a:t>人形のときの流れ図</a:t>
            </a:r>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人形の考察５</a:t>
            </a:r>
            <a:endParaRPr kumimoji="1" lang="ja-JP" altLang="en-US" dirty="0"/>
          </a:p>
        </p:txBody>
      </p:sp>
      <p:sp>
        <p:nvSpPr>
          <p:cNvPr id="46" name="それらしい大きさ">
            <a:extLst>
              <a:ext uri="{FF2B5EF4-FFF2-40B4-BE49-F238E27FC236}">
                <a16:creationId xmlns:a16="http://schemas.microsoft.com/office/drawing/2014/main" id="{887F19D1-990B-42D0-91B8-9F761D3FF626}"/>
              </a:ext>
            </a:extLst>
          </p:cNvPr>
          <p:cNvSpPr txBox="1"/>
          <p:nvPr/>
        </p:nvSpPr>
        <p:spPr>
          <a:xfrm>
            <a:off x="2488480" y="1428127"/>
            <a:ext cx="1194535" cy="545556"/>
          </a:xfrm>
          <a:prstGeom prst="wedgeEllipseCallout">
            <a:avLst>
              <a:gd name="adj1" fmla="val -75512"/>
              <a:gd name="adj2" fmla="val 12206"/>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文字は無い</a:t>
            </a:r>
            <a:endParaRPr lang="en-US" altLang="ja-JP" dirty="0"/>
          </a:p>
        </p:txBody>
      </p:sp>
      <p:sp>
        <p:nvSpPr>
          <p:cNvPr id="48" name="それらしい大きさ">
            <a:extLst>
              <a:ext uri="{FF2B5EF4-FFF2-40B4-BE49-F238E27FC236}">
                <a16:creationId xmlns:a16="http://schemas.microsoft.com/office/drawing/2014/main" id="{B41F34C7-7D02-4495-B777-AF6A32E12C5A}"/>
              </a:ext>
            </a:extLst>
          </p:cNvPr>
          <p:cNvSpPr txBox="1"/>
          <p:nvPr/>
        </p:nvSpPr>
        <p:spPr>
          <a:xfrm>
            <a:off x="7452320" y="5417622"/>
            <a:ext cx="1299003" cy="430875"/>
          </a:xfrm>
          <a:prstGeom prst="wedgeEllipseCallout">
            <a:avLst>
              <a:gd name="adj1" fmla="val -55194"/>
              <a:gd name="adj2" fmla="val -76646"/>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経験による</a:t>
            </a:r>
            <a:endParaRPr lang="en-US" altLang="ja-JP" dirty="0"/>
          </a:p>
        </p:txBody>
      </p:sp>
      <p:sp>
        <p:nvSpPr>
          <p:cNvPr id="51" name="それらしい大きさ">
            <a:extLst>
              <a:ext uri="{FF2B5EF4-FFF2-40B4-BE49-F238E27FC236}">
                <a16:creationId xmlns:a16="http://schemas.microsoft.com/office/drawing/2014/main" id="{979D8B64-E4FF-43D2-9078-EFEDB5348ACE}"/>
              </a:ext>
            </a:extLst>
          </p:cNvPr>
          <p:cNvSpPr txBox="1"/>
          <p:nvPr/>
        </p:nvSpPr>
        <p:spPr>
          <a:xfrm>
            <a:off x="7452320" y="4489284"/>
            <a:ext cx="1314258" cy="595900"/>
          </a:xfrm>
          <a:prstGeom prst="wedgeEllipseCallout">
            <a:avLst>
              <a:gd name="adj1" fmla="val -57738"/>
              <a:gd name="adj2" fmla="val -57276"/>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人によらず</a:t>
            </a:r>
            <a:endParaRPr lang="en-US" altLang="ja-JP" dirty="0"/>
          </a:p>
          <a:p>
            <a:r>
              <a:rPr lang="ja-JP" altLang="en-US" dirty="0"/>
              <a:t>ほぼ共通</a:t>
            </a:r>
            <a:endParaRPr lang="en-US" altLang="ja-JP" dirty="0"/>
          </a:p>
        </p:txBody>
      </p:sp>
      <p:grpSp>
        <p:nvGrpSpPr>
          <p:cNvPr id="2" name="グループ化 1">
            <a:extLst>
              <a:ext uri="{FF2B5EF4-FFF2-40B4-BE49-F238E27FC236}">
                <a16:creationId xmlns:a16="http://schemas.microsoft.com/office/drawing/2014/main" id="{3C0D9B83-0C4E-4A2E-B220-AA472696BAAF}"/>
              </a:ext>
            </a:extLst>
          </p:cNvPr>
          <p:cNvGrpSpPr/>
          <p:nvPr/>
        </p:nvGrpSpPr>
        <p:grpSpPr>
          <a:xfrm>
            <a:off x="1360665" y="685566"/>
            <a:ext cx="6078152" cy="6078215"/>
            <a:chOff x="1360665" y="685566"/>
            <a:chExt cx="6078152" cy="6078215"/>
          </a:xfrm>
        </p:grpSpPr>
        <p:sp>
          <p:nvSpPr>
            <p:cNvPr id="69" name="フローチャート: 判断 68">
              <a:extLst>
                <a:ext uri="{FF2B5EF4-FFF2-40B4-BE49-F238E27FC236}">
                  <a16:creationId xmlns:a16="http://schemas.microsoft.com/office/drawing/2014/main" id="{40CE7536-BD0E-4E52-8518-BD5645B0ADB2}"/>
                </a:ext>
              </a:extLst>
            </p:cNvPr>
            <p:cNvSpPr/>
            <p:nvPr/>
          </p:nvSpPr>
          <p:spPr>
            <a:xfrm>
              <a:off x="1360665" y="2404800"/>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実像</a:t>
              </a:r>
            </a:p>
          </p:txBody>
        </p:sp>
        <p:cxnSp>
          <p:nvCxnSpPr>
            <p:cNvPr id="72" name="直線矢印コネクタ 71">
              <a:extLst>
                <a:ext uri="{FF2B5EF4-FFF2-40B4-BE49-F238E27FC236}">
                  <a16:creationId xmlns:a16="http://schemas.microsoft.com/office/drawing/2014/main" id="{92E86989-976C-468A-8427-2209303E304C}"/>
                </a:ext>
              </a:extLst>
            </p:cNvPr>
            <p:cNvCxnSpPr>
              <a:cxnSpLocks/>
              <a:stCxn id="78" idx="2"/>
              <a:endCxn id="69" idx="0"/>
            </p:cNvCxnSpPr>
            <p:nvPr/>
          </p:nvCxnSpPr>
          <p:spPr>
            <a:xfrm>
              <a:off x="2152753" y="1261630"/>
              <a:ext cx="0" cy="114317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3" name="直線矢印コネクタ 72">
              <a:extLst>
                <a:ext uri="{FF2B5EF4-FFF2-40B4-BE49-F238E27FC236}">
                  <a16:creationId xmlns:a16="http://schemas.microsoft.com/office/drawing/2014/main" id="{CD85CD87-9194-421B-BFE4-09A35E4F56E6}"/>
                </a:ext>
              </a:extLst>
            </p:cNvPr>
            <p:cNvCxnSpPr>
              <a:cxnSpLocks/>
              <a:stCxn id="83" idx="3"/>
              <a:endCxn id="81" idx="1"/>
            </p:cNvCxnSpPr>
            <p:nvPr/>
          </p:nvCxnSpPr>
          <p:spPr>
            <a:xfrm>
              <a:off x="2944841" y="4411854"/>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4" name="直線矢印コネクタ 73">
              <a:extLst>
                <a:ext uri="{FF2B5EF4-FFF2-40B4-BE49-F238E27FC236}">
                  <a16:creationId xmlns:a16="http://schemas.microsoft.com/office/drawing/2014/main" id="{62C7F7BA-F065-4AF9-B77E-DFDA6CABABCD}"/>
                </a:ext>
              </a:extLst>
            </p:cNvPr>
            <p:cNvCxnSpPr>
              <a:cxnSpLocks/>
              <a:stCxn id="83" idx="2"/>
              <a:endCxn id="87" idx="0"/>
            </p:cNvCxnSpPr>
            <p:nvPr/>
          </p:nvCxnSpPr>
          <p:spPr>
            <a:xfrm>
              <a:off x="2152753" y="4699886"/>
              <a:ext cx="0" cy="283500"/>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5" name="直線矢印コネクタ 74">
              <a:extLst>
                <a:ext uri="{FF2B5EF4-FFF2-40B4-BE49-F238E27FC236}">
                  <a16:creationId xmlns:a16="http://schemas.microsoft.com/office/drawing/2014/main" id="{96876085-3F3D-4BF7-A963-18FA8D2E15B0}"/>
                </a:ext>
              </a:extLst>
            </p:cNvPr>
            <p:cNvCxnSpPr>
              <a:cxnSpLocks/>
              <a:stCxn id="87" idx="3"/>
              <a:endCxn id="79" idx="1"/>
            </p:cNvCxnSpPr>
            <p:nvPr/>
          </p:nvCxnSpPr>
          <p:spPr>
            <a:xfrm>
              <a:off x="2944841" y="5271418"/>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6" name="直線矢印コネクタ 93">
              <a:extLst>
                <a:ext uri="{FF2B5EF4-FFF2-40B4-BE49-F238E27FC236}">
                  <a16:creationId xmlns:a16="http://schemas.microsoft.com/office/drawing/2014/main" id="{024AEB04-FF29-4A3D-A82D-2AF3030F8A42}"/>
                </a:ext>
              </a:extLst>
            </p:cNvPr>
            <p:cNvCxnSpPr>
              <a:cxnSpLocks/>
              <a:stCxn id="87" idx="2"/>
              <a:endCxn id="101" idx="0"/>
            </p:cNvCxnSpPr>
            <p:nvPr/>
          </p:nvCxnSpPr>
          <p:spPr>
            <a:xfrm>
              <a:off x="2152753" y="5559450"/>
              <a:ext cx="0" cy="283501"/>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7" name="直線矢印コネクタ 76">
              <a:extLst>
                <a:ext uri="{FF2B5EF4-FFF2-40B4-BE49-F238E27FC236}">
                  <a16:creationId xmlns:a16="http://schemas.microsoft.com/office/drawing/2014/main" id="{8DB93A96-2F58-4039-BCB1-1C4319FBF1AD}"/>
                </a:ext>
              </a:extLst>
            </p:cNvPr>
            <p:cNvCxnSpPr>
              <a:cxnSpLocks/>
              <a:stCxn id="88" idx="2"/>
              <a:endCxn id="83" idx="0"/>
            </p:cNvCxnSpPr>
            <p:nvPr/>
          </p:nvCxnSpPr>
          <p:spPr>
            <a:xfrm>
              <a:off x="2152753" y="3839917"/>
              <a:ext cx="0" cy="283905"/>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78" name="フローチャート: 端子 77">
              <a:extLst>
                <a:ext uri="{FF2B5EF4-FFF2-40B4-BE49-F238E27FC236}">
                  <a16:creationId xmlns:a16="http://schemas.microsoft.com/office/drawing/2014/main" id="{058F7C8E-1B90-4498-AE58-D71AF9E5F2F3}"/>
                </a:ext>
              </a:extLst>
            </p:cNvPr>
            <p:cNvSpPr/>
            <p:nvPr/>
          </p:nvSpPr>
          <p:spPr>
            <a:xfrm>
              <a:off x="1360665" y="685566"/>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鏡像を見る</a:t>
              </a:r>
            </a:p>
          </p:txBody>
        </p:sp>
        <p:sp>
          <p:nvSpPr>
            <p:cNvPr id="79" name="フローチャート: 端子 78">
              <a:extLst>
                <a:ext uri="{FF2B5EF4-FFF2-40B4-BE49-F238E27FC236}">
                  <a16:creationId xmlns:a16="http://schemas.microsoft.com/office/drawing/2014/main" id="{483E6F4C-DE98-4CDA-A42F-19D2C93ED1A7}"/>
                </a:ext>
              </a:extLst>
            </p:cNvPr>
            <p:cNvSpPr/>
            <p:nvPr/>
          </p:nvSpPr>
          <p:spPr>
            <a:xfrm>
              <a:off x="3607653" y="4983386"/>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左右反転</a:t>
              </a:r>
            </a:p>
          </p:txBody>
        </p:sp>
        <p:sp>
          <p:nvSpPr>
            <p:cNvPr id="80" name="フローチャート: 端子 79">
              <a:extLst>
                <a:ext uri="{FF2B5EF4-FFF2-40B4-BE49-F238E27FC236}">
                  <a16:creationId xmlns:a16="http://schemas.microsoft.com/office/drawing/2014/main" id="{ED5671A7-C585-4CBC-91BC-B467173877A0}"/>
                </a:ext>
              </a:extLst>
            </p:cNvPr>
            <p:cNvSpPr/>
            <p:nvPr/>
          </p:nvSpPr>
          <p:spPr>
            <a:xfrm>
              <a:off x="3607653" y="5842951"/>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前後反転</a:t>
              </a:r>
            </a:p>
          </p:txBody>
        </p:sp>
        <p:sp>
          <p:nvSpPr>
            <p:cNvPr id="81" name="フローチャート: 端子 80">
              <a:extLst>
                <a:ext uri="{FF2B5EF4-FFF2-40B4-BE49-F238E27FC236}">
                  <a16:creationId xmlns:a16="http://schemas.microsoft.com/office/drawing/2014/main" id="{4ABC3D09-A47C-4ED2-A675-B3866A8513B7}"/>
                </a:ext>
              </a:extLst>
            </p:cNvPr>
            <p:cNvSpPr/>
            <p:nvPr/>
          </p:nvSpPr>
          <p:spPr>
            <a:xfrm>
              <a:off x="3607653" y="4123822"/>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上下反転</a:t>
              </a:r>
            </a:p>
          </p:txBody>
        </p:sp>
        <p:sp>
          <p:nvSpPr>
            <p:cNvPr id="82" name="正方形/長方形 81">
              <a:extLst>
                <a:ext uri="{FF2B5EF4-FFF2-40B4-BE49-F238E27FC236}">
                  <a16:creationId xmlns:a16="http://schemas.microsoft.com/office/drawing/2014/main" id="{A2054ED6-6743-4FCC-A748-537771A8284E}"/>
                </a:ext>
              </a:extLst>
            </p:cNvPr>
            <p:cNvSpPr/>
            <p:nvPr/>
          </p:nvSpPr>
          <p:spPr>
            <a:xfrm>
              <a:off x="4139952" y="3263853"/>
              <a:ext cx="1584176" cy="576064"/>
            </a:xfrm>
            <a:prstGeom prst="rect">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記憶と比較</a:t>
              </a:r>
            </a:p>
          </p:txBody>
        </p:sp>
        <p:sp>
          <p:nvSpPr>
            <p:cNvPr id="83" name="フローチャート: 判断 82">
              <a:extLst>
                <a:ext uri="{FF2B5EF4-FFF2-40B4-BE49-F238E27FC236}">
                  <a16:creationId xmlns:a16="http://schemas.microsoft.com/office/drawing/2014/main" id="{79827785-8DC8-4F4A-8A29-A85C075C0C51}"/>
                </a:ext>
              </a:extLst>
            </p:cNvPr>
            <p:cNvSpPr/>
            <p:nvPr/>
          </p:nvSpPr>
          <p:spPr>
            <a:xfrm>
              <a:off x="1360665" y="4123822"/>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上下が反転</a:t>
              </a:r>
            </a:p>
          </p:txBody>
        </p:sp>
        <p:sp>
          <p:nvSpPr>
            <p:cNvPr id="87" name="フローチャート: 判断 86">
              <a:extLst>
                <a:ext uri="{FF2B5EF4-FFF2-40B4-BE49-F238E27FC236}">
                  <a16:creationId xmlns:a16="http://schemas.microsoft.com/office/drawing/2014/main" id="{2548D0DC-F782-427D-85F8-E0FBB0EE2152}"/>
                </a:ext>
              </a:extLst>
            </p:cNvPr>
            <p:cNvSpPr/>
            <p:nvPr/>
          </p:nvSpPr>
          <p:spPr>
            <a:xfrm>
              <a:off x="1360665" y="4983386"/>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左右が反転</a:t>
              </a:r>
              <a:endParaRPr kumimoji="1" lang="ja-JP" altLang="en-US" sz="1600" dirty="0">
                <a:solidFill>
                  <a:schemeClr val="tx1"/>
                </a:solidFill>
              </a:endParaRPr>
            </a:p>
          </p:txBody>
        </p:sp>
        <p:sp>
          <p:nvSpPr>
            <p:cNvPr id="88" name="正方形/長方形 87">
              <a:extLst>
                <a:ext uri="{FF2B5EF4-FFF2-40B4-BE49-F238E27FC236}">
                  <a16:creationId xmlns:a16="http://schemas.microsoft.com/office/drawing/2014/main" id="{E07B481D-4E39-4CFB-BF5C-3AC121EB30B7}"/>
                </a:ext>
              </a:extLst>
            </p:cNvPr>
            <p:cNvSpPr/>
            <p:nvPr/>
          </p:nvSpPr>
          <p:spPr>
            <a:xfrm>
              <a:off x="1360665" y="3263853"/>
              <a:ext cx="1584176" cy="576064"/>
            </a:xfrm>
            <a:prstGeom prst="rect">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実像と比較</a:t>
              </a:r>
            </a:p>
          </p:txBody>
        </p:sp>
        <p:sp>
          <p:nvSpPr>
            <p:cNvPr id="89" name="テキスト ボックス 88">
              <a:extLst>
                <a:ext uri="{FF2B5EF4-FFF2-40B4-BE49-F238E27FC236}">
                  <a16:creationId xmlns:a16="http://schemas.microsoft.com/office/drawing/2014/main" id="{A90B6DC0-0CAB-4417-969C-DEF53C455BEF}"/>
                </a:ext>
              </a:extLst>
            </p:cNvPr>
            <p:cNvSpPr txBox="1"/>
            <p:nvPr/>
          </p:nvSpPr>
          <p:spPr>
            <a:xfrm>
              <a:off x="2272876" y="5606517"/>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90" name="テキスト ボックス 89">
              <a:extLst>
                <a:ext uri="{FF2B5EF4-FFF2-40B4-BE49-F238E27FC236}">
                  <a16:creationId xmlns:a16="http://schemas.microsoft.com/office/drawing/2014/main" id="{0558161E-7BF0-40CE-A747-AD750D19978D}"/>
                </a:ext>
              </a:extLst>
            </p:cNvPr>
            <p:cNvSpPr txBox="1"/>
            <p:nvPr/>
          </p:nvSpPr>
          <p:spPr>
            <a:xfrm>
              <a:off x="2272876" y="4749303"/>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91" name="テキスト ボックス 90">
              <a:extLst>
                <a:ext uri="{FF2B5EF4-FFF2-40B4-BE49-F238E27FC236}">
                  <a16:creationId xmlns:a16="http://schemas.microsoft.com/office/drawing/2014/main" id="{3202BBF2-4BF1-4D0C-AA48-0AD880F9C905}"/>
                </a:ext>
              </a:extLst>
            </p:cNvPr>
            <p:cNvSpPr txBox="1"/>
            <p:nvPr/>
          </p:nvSpPr>
          <p:spPr>
            <a:xfrm>
              <a:off x="3037254" y="4467567"/>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92" name="テキスト ボックス 91">
              <a:extLst>
                <a:ext uri="{FF2B5EF4-FFF2-40B4-BE49-F238E27FC236}">
                  <a16:creationId xmlns:a16="http://schemas.microsoft.com/office/drawing/2014/main" id="{E1514B8A-489F-4CCF-86BC-CDF3D1B108CA}"/>
                </a:ext>
              </a:extLst>
            </p:cNvPr>
            <p:cNvSpPr txBox="1"/>
            <p:nvPr/>
          </p:nvSpPr>
          <p:spPr>
            <a:xfrm>
              <a:off x="3037254" y="5323101"/>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93" name="フローチャート: 端子 92">
              <a:extLst>
                <a:ext uri="{FF2B5EF4-FFF2-40B4-BE49-F238E27FC236}">
                  <a16:creationId xmlns:a16="http://schemas.microsoft.com/office/drawing/2014/main" id="{16BBDCF4-AA69-4F0F-81EC-A7F17A192560}"/>
                </a:ext>
              </a:extLst>
            </p:cNvPr>
            <p:cNvSpPr/>
            <p:nvPr/>
          </p:nvSpPr>
          <p:spPr>
            <a:xfrm>
              <a:off x="5854641" y="6187717"/>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反転しない</a:t>
              </a:r>
            </a:p>
          </p:txBody>
        </p:sp>
        <p:cxnSp>
          <p:nvCxnSpPr>
            <p:cNvPr id="95" name="直線矢印コネクタ 63">
              <a:extLst>
                <a:ext uri="{FF2B5EF4-FFF2-40B4-BE49-F238E27FC236}">
                  <a16:creationId xmlns:a16="http://schemas.microsoft.com/office/drawing/2014/main" id="{F6A74929-207D-4B80-BBD4-F62ABA230DE0}"/>
                </a:ext>
              </a:extLst>
            </p:cNvPr>
            <p:cNvCxnSpPr>
              <a:cxnSpLocks/>
              <a:stCxn id="82" idx="2"/>
              <a:endCxn id="107" idx="0"/>
            </p:cNvCxnSpPr>
            <p:nvPr/>
          </p:nvCxnSpPr>
          <p:spPr>
            <a:xfrm rot="16200000" flipH="1">
              <a:off x="5648766" y="3123190"/>
              <a:ext cx="281236" cy="1714689"/>
            </a:xfrm>
            <a:prstGeom prst="bentConnector3">
              <a:avLst>
                <a:gd name="adj1" fmla="val 50000"/>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96" name="直線矢印コネクタ 95">
              <a:extLst>
                <a:ext uri="{FF2B5EF4-FFF2-40B4-BE49-F238E27FC236}">
                  <a16:creationId xmlns:a16="http://schemas.microsoft.com/office/drawing/2014/main" id="{F89FEB69-B102-4D40-9E52-43533FD42CC3}"/>
                </a:ext>
              </a:extLst>
            </p:cNvPr>
            <p:cNvCxnSpPr>
              <a:cxnSpLocks/>
              <a:stCxn id="69" idx="3"/>
              <a:endCxn id="82" idx="0"/>
            </p:cNvCxnSpPr>
            <p:nvPr/>
          </p:nvCxnSpPr>
          <p:spPr>
            <a:xfrm>
              <a:off x="2944841" y="2692832"/>
              <a:ext cx="1987199" cy="571021"/>
            </a:xfrm>
            <a:prstGeom prst="bentConnector2">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97" name="直線矢印コネクタ 42">
              <a:extLst>
                <a:ext uri="{FF2B5EF4-FFF2-40B4-BE49-F238E27FC236}">
                  <a16:creationId xmlns:a16="http://schemas.microsoft.com/office/drawing/2014/main" id="{D539DE38-FAAA-4EA7-9B0F-37214FACDA9B}"/>
                </a:ext>
              </a:extLst>
            </p:cNvPr>
            <p:cNvCxnSpPr>
              <a:cxnSpLocks/>
              <a:stCxn id="69" idx="2"/>
              <a:endCxn id="88" idx="0"/>
            </p:cNvCxnSpPr>
            <p:nvPr/>
          </p:nvCxnSpPr>
          <p:spPr>
            <a:xfrm>
              <a:off x="2152753" y="2980864"/>
              <a:ext cx="0" cy="28298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98" name="テキスト ボックス 97">
              <a:extLst>
                <a:ext uri="{FF2B5EF4-FFF2-40B4-BE49-F238E27FC236}">
                  <a16:creationId xmlns:a16="http://schemas.microsoft.com/office/drawing/2014/main" id="{2609B721-1A8D-4330-9B3C-A84C8B58FCEA}"/>
                </a:ext>
              </a:extLst>
            </p:cNvPr>
            <p:cNvSpPr txBox="1"/>
            <p:nvPr/>
          </p:nvSpPr>
          <p:spPr>
            <a:xfrm>
              <a:off x="2277685" y="3031200"/>
              <a:ext cx="426399" cy="184666"/>
            </a:xfrm>
            <a:prstGeom prst="rect">
              <a:avLst/>
            </a:prstGeom>
            <a:solidFill>
              <a:schemeClr val="bg1"/>
            </a:solidFill>
            <a:effectLst>
              <a:softEdge rad="25400"/>
            </a:effectLst>
          </p:spPr>
          <p:txBody>
            <a:bodyPr wrap="none" lIns="0" tIns="0" rIns="0" bIns="0" rtlCol="0">
              <a:spAutoFit/>
            </a:bodyPr>
            <a:lstStyle/>
            <a:p>
              <a:r>
                <a:rPr lang="ja-JP" altLang="en-US" sz="1200" dirty="0"/>
                <a:t>見える</a:t>
              </a:r>
              <a:endParaRPr kumimoji="1" lang="ja-JP" altLang="en-US" sz="1200" dirty="0"/>
            </a:p>
          </p:txBody>
        </p:sp>
        <p:sp>
          <p:nvSpPr>
            <p:cNvPr id="101" name="フローチャート: 判断 100">
              <a:extLst>
                <a:ext uri="{FF2B5EF4-FFF2-40B4-BE49-F238E27FC236}">
                  <a16:creationId xmlns:a16="http://schemas.microsoft.com/office/drawing/2014/main" id="{19086339-DA7B-4B2D-9422-70F0AEFF914F}"/>
                </a:ext>
              </a:extLst>
            </p:cNvPr>
            <p:cNvSpPr/>
            <p:nvPr/>
          </p:nvSpPr>
          <p:spPr>
            <a:xfrm>
              <a:off x="1360665" y="5842951"/>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前後が反転</a:t>
              </a:r>
              <a:endParaRPr kumimoji="1" lang="ja-JP" altLang="en-US" sz="1600" dirty="0">
                <a:solidFill>
                  <a:schemeClr val="tx1"/>
                </a:solidFill>
              </a:endParaRPr>
            </a:p>
          </p:txBody>
        </p:sp>
        <p:cxnSp>
          <p:nvCxnSpPr>
            <p:cNvPr id="102" name="直線矢印コネクタ 101">
              <a:extLst>
                <a:ext uri="{FF2B5EF4-FFF2-40B4-BE49-F238E27FC236}">
                  <a16:creationId xmlns:a16="http://schemas.microsoft.com/office/drawing/2014/main" id="{10E16CF4-F737-4BB8-B7EB-843A11F8F2F3}"/>
                </a:ext>
              </a:extLst>
            </p:cNvPr>
            <p:cNvCxnSpPr>
              <a:cxnSpLocks/>
              <a:stCxn id="101" idx="3"/>
              <a:endCxn id="80" idx="1"/>
            </p:cNvCxnSpPr>
            <p:nvPr/>
          </p:nvCxnSpPr>
          <p:spPr>
            <a:xfrm>
              <a:off x="2944841" y="6130983"/>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03" name="直線矢印コネクタ 93">
              <a:extLst>
                <a:ext uri="{FF2B5EF4-FFF2-40B4-BE49-F238E27FC236}">
                  <a16:creationId xmlns:a16="http://schemas.microsoft.com/office/drawing/2014/main" id="{9A1A3F03-3EA5-4EB3-82BE-895575147D2F}"/>
                </a:ext>
              </a:extLst>
            </p:cNvPr>
            <p:cNvCxnSpPr>
              <a:cxnSpLocks/>
              <a:stCxn id="101" idx="2"/>
              <a:endCxn id="93" idx="1"/>
            </p:cNvCxnSpPr>
            <p:nvPr/>
          </p:nvCxnSpPr>
          <p:spPr>
            <a:xfrm rot="16200000" flipH="1">
              <a:off x="3975330" y="4596438"/>
              <a:ext cx="56734" cy="3701888"/>
            </a:xfrm>
            <a:prstGeom prst="bentConnector2">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04" name="テキスト ボックス 103">
              <a:extLst>
                <a:ext uri="{FF2B5EF4-FFF2-40B4-BE49-F238E27FC236}">
                  <a16:creationId xmlns:a16="http://schemas.microsoft.com/office/drawing/2014/main" id="{7AD84E06-9956-448A-B329-796DB682022E}"/>
                </a:ext>
              </a:extLst>
            </p:cNvPr>
            <p:cNvSpPr txBox="1"/>
            <p:nvPr/>
          </p:nvSpPr>
          <p:spPr>
            <a:xfrm>
              <a:off x="3037254" y="6182665"/>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105" name="テキスト ボックス 104">
              <a:extLst>
                <a:ext uri="{FF2B5EF4-FFF2-40B4-BE49-F238E27FC236}">
                  <a16:creationId xmlns:a16="http://schemas.microsoft.com/office/drawing/2014/main" id="{E51ABA17-047D-4420-B8BE-D2F6289EE428}"/>
                </a:ext>
              </a:extLst>
            </p:cNvPr>
            <p:cNvSpPr txBox="1"/>
            <p:nvPr/>
          </p:nvSpPr>
          <p:spPr>
            <a:xfrm>
              <a:off x="2272876" y="6527432"/>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106" name="テキスト ボックス 105">
              <a:extLst>
                <a:ext uri="{FF2B5EF4-FFF2-40B4-BE49-F238E27FC236}">
                  <a16:creationId xmlns:a16="http://schemas.microsoft.com/office/drawing/2014/main" id="{A392A2E2-BF26-4CC8-A4D4-5F7DD2306B05}"/>
                </a:ext>
              </a:extLst>
            </p:cNvPr>
            <p:cNvSpPr txBox="1"/>
            <p:nvPr/>
          </p:nvSpPr>
          <p:spPr>
            <a:xfrm>
              <a:off x="3269651" y="2742143"/>
              <a:ext cx="578685" cy="184666"/>
            </a:xfrm>
            <a:prstGeom prst="rect">
              <a:avLst/>
            </a:prstGeom>
            <a:solidFill>
              <a:schemeClr val="bg1"/>
            </a:solidFill>
            <a:effectLst>
              <a:softEdge rad="25400"/>
            </a:effectLst>
          </p:spPr>
          <p:txBody>
            <a:bodyPr wrap="none" lIns="0" tIns="0" rIns="0" bIns="0" rtlCol="0">
              <a:spAutoFit/>
            </a:bodyPr>
            <a:lstStyle/>
            <a:p>
              <a:r>
                <a:rPr lang="ja-JP" altLang="en-US" sz="1200" dirty="0"/>
                <a:t>見えない</a:t>
              </a:r>
              <a:endParaRPr kumimoji="1" lang="ja-JP" altLang="en-US" sz="1200" dirty="0"/>
            </a:p>
          </p:txBody>
        </p:sp>
        <p:sp>
          <p:nvSpPr>
            <p:cNvPr id="107" name="フローチャート: 判断 106">
              <a:extLst>
                <a:ext uri="{FF2B5EF4-FFF2-40B4-BE49-F238E27FC236}">
                  <a16:creationId xmlns:a16="http://schemas.microsoft.com/office/drawing/2014/main" id="{DDFF942B-2458-45A5-8FDF-A8385ED98FC2}"/>
                </a:ext>
              </a:extLst>
            </p:cNvPr>
            <p:cNvSpPr/>
            <p:nvPr/>
          </p:nvSpPr>
          <p:spPr>
            <a:xfrm>
              <a:off x="5854641" y="4121153"/>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上下が反転</a:t>
              </a:r>
            </a:p>
          </p:txBody>
        </p:sp>
        <p:sp>
          <p:nvSpPr>
            <p:cNvPr id="108" name="フローチャート: 判断 107">
              <a:extLst>
                <a:ext uri="{FF2B5EF4-FFF2-40B4-BE49-F238E27FC236}">
                  <a16:creationId xmlns:a16="http://schemas.microsoft.com/office/drawing/2014/main" id="{AEE0682E-2D91-4E9A-BA81-92470EC9AF45}"/>
                </a:ext>
              </a:extLst>
            </p:cNvPr>
            <p:cNvSpPr/>
            <p:nvPr/>
          </p:nvSpPr>
          <p:spPr>
            <a:xfrm>
              <a:off x="5854641" y="4980717"/>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左右が反転</a:t>
              </a:r>
              <a:endParaRPr kumimoji="1" lang="ja-JP" altLang="en-US" sz="1600" dirty="0">
                <a:solidFill>
                  <a:schemeClr val="tx1"/>
                </a:solidFill>
              </a:endParaRPr>
            </a:p>
          </p:txBody>
        </p:sp>
        <p:cxnSp>
          <p:nvCxnSpPr>
            <p:cNvPr id="110" name="直線矢印コネクタ 109">
              <a:extLst>
                <a:ext uri="{FF2B5EF4-FFF2-40B4-BE49-F238E27FC236}">
                  <a16:creationId xmlns:a16="http://schemas.microsoft.com/office/drawing/2014/main" id="{5D166843-FE9B-4001-BF66-587A55211ABC}"/>
                </a:ext>
              </a:extLst>
            </p:cNvPr>
            <p:cNvCxnSpPr>
              <a:cxnSpLocks/>
              <a:stCxn id="107" idx="1"/>
              <a:endCxn id="81" idx="3"/>
            </p:cNvCxnSpPr>
            <p:nvPr/>
          </p:nvCxnSpPr>
          <p:spPr>
            <a:xfrm flipH="1">
              <a:off x="5191829" y="4409185"/>
              <a:ext cx="662812" cy="266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11" name="直線矢印コネクタ 110">
              <a:extLst>
                <a:ext uri="{FF2B5EF4-FFF2-40B4-BE49-F238E27FC236}">
                  <a16:creationId xmlns:a16="http://schemas.microsoft.com/office/drawing/2014/main" id="{C617B729-BB11-4473-91F5-5504E353642C}"/>
                </a:ext>
              </a:extLst>
            </p:cNvPr>
            <p:cNvCxnSpPr>
              <a:cxnSpLocks/>
              <a:stCxn id="108" idx="1"/>
              <a:endCxn id="79" idx="3"/>
            </p:cNvCxnSpPr>
            <p:nvPr/>
          </p:nvCxnSpPr>
          <p:spPr>
            <a:xfrm flipH="1">
              <a:off x="5191829" y="5268749"/>
              <a:ext cx="662812" cy="266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12" name="テキスト ボックス 111">
              <a:extLst>
                <a:ext uri="{FF2B5EF4-FFF2-40B4-BE49-F238E27FC236}">
                  <a16:creationId xmlns:a16="http://schemas.microsoft.com/office/drawing/2014/main" id="{D34FB34B-4E82-4414-9989-F8A22372103F}"/>
                </a:ext>
              </a:extLst>
            </p:cNvPr>
            <p:cNvSpPr txBox="1"/>
            <p:nvPr/>
          </p:nvSpPr>
          <p:spPr>
            <a:xfrm>
              <a:off x="5436096" y="4461271"/>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113" name="テキスト ボックス 112">
              <a:extLst>
                <a:ext uri="{FF2B5EF4-FFF2-40B4-BE49-F238E27FC236}">
                  <a16:creationId xmlns:a16="http://schemas.microsoft.com/office/drawing/2014/main" id="{6A61454A-A7AB-4DE0-93DE-26D2715DA6F4}"/>
                </a:ext>
              </a:extLst>
            </p:cNvPr>
            <p:cNvSpPr txBox="1"/>
            <p:nvPr/>
          </p:nvSpPr>
          <p:spPr>
            <a:xfrm>
              <a:off x="5436096" y="5316805"/>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cxnSp>
          <p:nvCxnSpPr>
            <p:cNvPr id="114" name="直線矢印コネクタ 113">
              <a:extLst>
                <a:ext uri="{FF2B5EF4-FFF2-40B4-BE49-F238E27FC236}">
                  <a16:creationId xmlns:a16="http://schemas.microsoft.com/office/drawing/2014/main" id="{D00F35B3-225B-4A0F-8A96-681E5FE8B78F}"/>
                </a:ext>
              </a:extLst>
            </p:cNvPr>
            <p:cNvCxnSpPr>
              <a:cxnSpLocks/>
              <a:stCxn id="107" idx="2"/>
              <a:endCxn id="108" idx="0"/>
            </p:cNvCxnSpPr>
            <p:nvPr/>
          </p:nvCxnSpPr>
          <p:spPr>
            <a:xfrm>
              <a:off x="6646729" y="4697217"/>
              <a:ext cx="0" cy="283500"/>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15" name="直線矢印コネクタ 93">
              <a:extLst>
                <a:ext uri="{FF2B5EF4-FFF2-40B4-BE49-F238E27FC236}">
                  <a16:creationId xmlns:a16="http://schemas.microsoft.com/office/drawing/2014/main" id="{75A3D0D1-E939-4D81-BE67-01D4E87F0391}"/>
                </a:ext>
              </a:extLst>
            </p:cNvPr>
            <p:cNvCxnSpPr>
              <a:cxnSpLocks/>
              <a:stCxn id="108" idx="2"/>
              <a:endCxn id="93" idx="0"/>
            </p:cNvCxnSpPr>
            <p:nvPr/>
          </p:nvCxnSpPr>
          <p:spPr>
            <a:xfrm>
              <a:off x="6646729" y="5556781"/>
              <a:ext cx="0" cy="630936"/>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16" name="テキスト ボックス 115">
              <a:extLst>
                <a:ext uri="{FF2B5EF4-FFF2-40B4-BE49-F238E27FC236}">
                  <a16:creationId xmlns:a16="http://schemas.microsoft.com/office/drawing/2014/main" id="{04C725D9-D584-41F8-87CB-B55D88C466FB}"/>
                </a:ext>
              </a:extLst>
            </p:cNvPr>
            <p:cNvSpPr txBox="1"/>
            <p:nvPr/>
          </p:nvSpPr>
          <p:spPr>
            <a:xfrm>
              <a:off x="5973227" y="5620025"/>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117" name="テキスト ボックス 116">
              <a:extLst>
                <a:ext uri="{FF2B5EF4-FFF2-40B4-BE49-F238E27FC236}">
                  <a16:creationId xmlns:a16="http://schemas.microsoft.com/office/drawing/2014/main" id="{8F9EF02C-99D5-489D-86B3-494E82022D24}"/>
                </a:ext>
              </a:extLst>
            </p:cNvPr>
            <p:cNvSpPr txBox="1"/>
            <p:nvPr/>
          </p:nvSpPr>
          <p:spPr>
            <a:xfrm>
              <a:off x="5973227" y="4762811"/>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grpSp>
      <p:grpSp>
        <p:nvGrpSpPr>
          <p:cNvPr id="5" name="グループ化 4">
            <a:extLst>
              <a:ext uri="{FF2B5EF4-FFF2-40B4-BE49-F238E27FC236}">
                <a16:creationId xmlns:a16="http://schemas.microsoft.com/office/drawing/2014/main" id="{BF21510A-BD98-4475-95C7-CC79D2B6E1FF}"/>
              </a:ext>
            </a:extLst>
          </p:cNvPr>
          <p:cNvGrpSpPr/>
          <p:nvPr/>
        </p:nvGrpSpPr>
        <p:grpSpPr>
          <a:xfrm>
            <a:off x="6579822" y="1289003"/>
            <a:ext cx="1862354" cy="2020186"/>
            <a:chOff x="6579822" y="1289003"/>
            <a:chExt cx="1862354" cy="2020186"/>
          </a:xfrm>
        </p:grpSpPr>
        <p:grpSp>
          <p:nvGrpSpPr>
            <p:cNvPr id="118" name="グループ化 117">
              <a:extLst>
                <a:ext uri="{FF2B5EF4-FFF2-40B4-BE49-F238E27FC236}">
                  <a16:creationId xmlns:a16="http://schemas.microsoft.com/office/drawing/2014/main" id="{C97B566A-9CDD-4FC8-9819-CDB5DB80DFD6}"/>
                </a:ext>
              </a:extLst>
            </p:cNvPr>
            <p:cNvGrpSpPr>
              <a:grpSpLocks noChangeAspect="1"/>
            </p:cNvGrpSpPr>
            <p:nvPr/>
          </p:nvGrpSpPr>
          <p:grpSpPr>
            <a:xfrm>
              <a:off x="6579822" y="2076474"/>
              <a:ext cx="439145" cy="1232715"/>
              <a:chOff x="3716896" y="2084276"/>
              <a:chExt cx="587328" cy="1648675"/>
            </a:xfrm>
            <a:solidFill>
              <a:schemeClr val="bg1"/>
            </a:solidFill>
            <a:effectLst>
              <a:glow>
                <a:schemeClr val="bg1"/>
              </a:glow>
            </a:effectLst>
          </p:grpSpPr>
          <p:sp>
            <p:nvSpPr>
              <p:cNvPr id="119" name="楕円 118">
                <a:extLst>
                  <a:ext uri="{FF2B5EF4-FFF2-40B4-BE49-F238E27FC236}">
                    <a16:creationId xmlns:a16="http://schemas.microsoft.com/office/drawing/2014/main" id="{377595A3-DBFE-4C1F-A0E0-A40FFF9CD1FC}"/>
                  </a:ext>
                </a:extLst>
              </p:cNvPr>
              <p:cNvSpPr/>
              <p:nvPr/>
            </p:nvSpPr>
            <p:spPr>
              <a:xfrm>
                <a:off x="3797896" y="2633345"/>
                <a:ext cx="425328" cy="1099606"/>
              </a:xfrm>
              <a:prstGeom prst="ellipse">
                <a:avLst/>
              </a:prstGeom>
              <a:solidFill>
                <a:schemeClr val="bg1">
                  <a:alpha val="50000"/>
                </a:schemeClr>
              </a:solidFill>
              <a:ln w="25400">
                <a:solidFill>
                  <a:srgbClr val="FF6600"/>
                </a:solidFill>
                <a:headEnd type="none"/>
                <a:tailEnd type="none"/>
              </a:ln>
              <a:effectLst>
                <a:glow rad="63500">
                  <a:schemeClr val="bg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dirty="0"/>
              </a:p>
            </p:txBody>
          </p:sp>
          <p:sp>
            <p:nvSpPr>
              <p:cNvPr id="120" name="スマイル 119">
                <a:extLst>
                  <a:ext uri="{FF2B5EF4-FFF2-40B4-BE49-F238E27FC236}">
                    <a16:creationId xmlns:a16="http://schemas.microsoft.com/office/drawing/2014/main" id="{BF7CE885-5083-40BD-9CCA-45A919FB6BC9}"/>
                  </a:ext>
                </a:extLst>
              </p:cNvPr>
              <p:cNvSpPr/>
              <p:nvPr/>
            </p:nvSpPr>
            <p:spPr>
              <a:xfrm>
                <a:off x="3716896" y="2084276"/>
                <a:ext cx="587328" cy="622861"/>
              </a:xfrm>
              <a:prstGeom prst="smileyFace">
                <a:avLst>
                  <a:gd name="adj" fmla="val 4653"/>
                </a:avLst>
              </a:prstGeom>
              <a:solidFill>
                <a:schemeClr val="bg1"/>
              </a:solidFill>
              <a:ln w="25400">
                <a:solidFill>
                  <a:srgbClr val="FF6600"/>
                </a:solidFill>
                <a:headEnd type="none"/>
                <a:tailEnd type="none"/>
              </a:ln>
              <a:effectLst>
                <a:glow rad="63500">
                  <a:schemeClr val="bg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dirty="0"/>
              </a:p>
            </p:txBody>
          </p:sp>
        </p:grpSp>
        <p:sp>
          <p:nvSpPr>
            <p:cNvPr id="52" name="それらしい大きさ">
              <a:extLst>
                <a:ext uri="{FF2B5EF4-FFF2-40B4-BE49-F238E27FC236}">
                  <a16:creationId xmlns:a16="http://schemas.microsoft.com/office/drawing/2014/main" id="{D7A18B62-7D10-4742-846F-62A4091D4DFF}"/>
                </a:ext>
              </a:extLst>
            </p:cNvPr>
            <p:cNvSpPr txBox="1"/>
            <p:nvPr/>
          </p:nvSpPr>
          <p:spPr>
            <a:xfrm>
              <a:off x="6858000" y="1289003"/>
              <a:ext cx="1584176" cy="762979"/>
            </a:xfrm>
            <a:prstGeom prst="wedgeEllipseCallout">
              <a:avLst>
                <a:gd name="adj1" fmla="val -39838"/>
                <a:gd name="adj2" fmla="val 62151"/>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体は頭が上</a:t>
              </a:r>
              <a:endParaRPr lang="en-US" altLang="ja-JP" dirty="0"/>
            </a:p>
            <a:p>
              <a:r>
                <a:rPr lang="ja-JP" altLang="en-US" dirty="0"/>
                <a:t>顔は目が上</a:t>
              </a:r>
              <a:endParaRPr lang="en-US" altLang="ja-JP" dirty="0"/>
            </a:p>
          </p:txBody>
        </p:sp>
      </p:grpSp>
    </p:spTree>
    <p:extLst>
      <p:ext uri="{BB962C8B-B14F-4D97-AF65-F5344CB8AC3E}">
        <p14:creationId xmlns:p14="http://schemas.microsoft.com/office/powerpoint/2010/main" val="408991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51"/>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1"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図 67">
            <a:extLst>
              <a:ext uri="{FF2B5EF4-FFF2-40B4-BE49-F238E27FC236}">
                <a16:creationId xmlns:a16="http://schemas.microsoft.com/office/drawing/2014/main" id="{BEF2B0FE-D0B7-4D14-AB02-0D893C4CED6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6867" y="510686"/>
            <a:ext cx="1008112" cy="1423354"/>
          </a:xfrm>
          <a:prstGeom prst="rect">
            <a:avLst/>
          </a:prstGeom>
        </p:spPr>
      </p:pic>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認識の例</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人形の考察５</a:t>
            </a:r>
            <a:endParaRPr kumimoji="1" lang="ja-JP" altLang="en-US" dirty="0"/>
          </a:p>
        </p:txBody>
      </p:sp>
      <p:sp>
        <p:nvSpPr>
          <p:cNvPr id="69" name="フローチャート: 判断 68">
            <a:extLst>
              <a:ext uri="{FF2B5EF4-FFF2-40B4-BE49-F238E27FC236}">
                <a16:creationId xmlns:a16="http://schemas.microsoft.com/office/drawing/2014/main" id="{40CE7536-BD0E-4E52-8518-BD5645B0ADB2}"/>
              </a:ext>
            </a:extLst>
          </p:cNvPr>
          <p:cNvSpPr/>
          <p:nvPr/>
        </p:nvSpPr>
        <p:spPr>
          <a:xfrm>
            <a:off x="1360665" y="2404800"/>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実像</a:t>
            </a:r>
          </a:p>
        </p:txBody>
      </p:sp>
      <p:sp>
        <p:nvSpPr>
          <p:cNvPr id="78" name="フローチャート: 端子 77">
            <a:extLst>
              <a:ext uri="{FF2B5EF4-FFF2-40B4-BE49-F238E27FC236}">
                <a16:creationId xmlns:a16="http://schemas.microsoft.com/office/drawing/2014/main" id="{058F7C8E-1B90-4498-AE58-D71AF9E5F2F3}"/>
              </a:ext>
            </a:extLst>
          </p:cNvPr>
          <p:cNvSpPr/>
          <p:nvPr/>
        </p:nvSpPr>
        <p:spPr>
          <a:xfrm>
            <a:off x="1360665" y="685566"/>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鏡像を見る</a:t>
            </a:r>
          </a:p>
        </p:txBody>
      </p:sp>
      <p:sp>
        <p:nvSpPr>
          <p:cNvPr id="81" name="フローチャート: 端子 80">
            <a:extLst>
              <a:ext uri="{FF2B5EF4-FFF2-40B4-BE49-F238E27FC236}">
                <a16:creationId xmlns:a16="http://schemas.microsoft.com/office/drawing/2014/main" id="{4ABC3D09-A47C-4ED2-A675-B3866A8513B7}"/>
              </a:ext>
            </a:extLst>
          </p:cNvPr>
          <p:cNvSpPr/>
          <p:nvPr/>
        </p:nvSpPr>
        <p:spPr>
          <a:xfrm>
            <a:off x="3607653" y="4123822"/>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上下反転</a:t>
            </a:r>
          </a:p>
        </p:txBody>
      </p:sp>
      <p:sp>
        <p:nvSpPr>
          <p:cNvPr id="83" name="フローチャート: 判断 82">
            <a:extLst>
              <a:ext uri="{FF2B5EF4-FFF2-40B4-BE49-F238E27FC236}">
                <a16:creationId xmlns:a16="http://schemas.microsoft.com/office/drawing/2014/main" id="{79827785-8DC8-4F4A-8A29-A85C075C0C51}"/>
              </a:ext>
            </a:extLst>
          </p:cNvPr>
          <p:cNvSpPr/>
          <p:nvPr/>
        </p:nvSpPr>
        <p:spPr>
          <a:xfrm>
            <a:off x="1360665" y="4123822"/>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上下が反転</a:t>
            </a:r>
          </a:p>
        </p:txBody>
      </p:sp>
      <p:sp>
        <p:nvSpPr>
          <p:cNvPr id="88" name="正方形/長方形 87">
            <a:extLst>
              <a:ext uri="{FF2B5EF4-FFF2-40B4-BE49-F238E27FC236}">
                <a16:creationId xmlns:a16="http://schemas.microsoft.com/office/drawing/2014/main" id="{E07B481D-4E39-4CFB-BF5C-3AC121EB30B7}"/>
              </a:ext>
            </a:extLst>
          </p:cNvPr>
          <p:cNvSpPr/>
          <p:nvPr/>
        </p:nvSpPr>
        <p:spPr>
          <a:xfrm>
            <a:off x="1360665" y="3263853"/>
            <a:ext cx="1584176" cy="576064"/>
          </a:xfrm>
          <a:prstGeom prst="rect">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実像と比較</a:t>
            </a:r>
          </a:p>
        </p:txBody>
      </p:sp>
      <p:grpSp>
        <p:nvGrpSpPr>
          <p:cNvPr id="2" name="グループ化 1">
            <a:extLst>
              <a:ext uri="{FF2B5EF4-FFF2-40B4-BE49-F238E27FC236}">
                <a16:creationId xmlns:a16="http://schemas.microsoft.com/office/drawing/2014/main" id="{190F2FDC-167C-4661-929D-3EF4544AC83C}"/>
              </a:ext>
            </a:extLst>
          </p:cNvPr>
          <p:cNvGrpSpPr/>
          <p:nvPr/>
        </p:nvGrpSpPr>
        <p:grpSpPr>
          <a:xfrm>
            <a:off x="1360665" y="1261630"/>
            <a:ext cx="6078152" cy="5502151"/>
            <a:chOff x="1360665" y="1261630"/>
            <a:chExt cx="6078152" cy="5502151"/>
          </a:xfrm>
        </p:grpSpPr>
        <p:cxnSp>
          <p:nvCxnSpPr>
            <p:cNvPr id="72" name="直線矢印コネクタ 71">
              <a:extLst>
                <a:ext uri="{FF2B5EF4-FFF2-40B4-BE49-F238E27FC236}">
                  <a16:creationId xmlns:a16="http://schemas.microsoft.com/office/drawing/2014/main" id="{92E86989-976C-468A-8427-2209303E304C}"/>
                </a:ext>
              </a:extLst>
            </p:cNvPr>
            <p:cNvCxnSpPr>
              <a:cxnSpLocks/>
              <a:stCxn id="78" idx="2"/>
              <a:endCxn id="69" idx="0"/>
            </p:cNvCxnSpPr>
            <p:nvPr/>
          </p:nvCxnSpPr>
          <p:spPr>
            <a:xfrm>
              <a:off x="2152753" y="1261630"/>
              <a:ext cx="0" cy="114317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3" name="直線矢印コネクタ 72">
              <a:extLst>
                <a:ext uri="{FF2B5EF4-FFF2-40B4-BE49-F238E27FC236}">
                  <a16:creationId xmlns:a16="http://schemas.microsoft.com/office/drawing/2014/main" id="{CD85CD87-9194-421B-BFE4-09A35E4F56E6}"/>
                </a:ext>
              </a:extLst>
            </p:cNvPr>
            <p:cNvCxnSpPr>
              <a:cxnSpLocks/>
              <a:stCxn id="83" idx="3"/>
              <a:endCxn id="81" idx="1"/>
            </p:cNvCxnSpPr>
            <p:nvPr/>
          </p:nvCxnSpPr>
          <p:spPr>
            <a:xfrm>
              <a:off x="2944841" y="4411854"/>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4" name="直線矢印コネクタ 73">
              <a:extLst>
                <a:ext uri="{FF2B5EF4-FFF2-40B4-BE49-F238E27FC236}">
                  <a16:creationId xmlns:a16="http://schemas.microsoft.com/office/drawing/2014/main" id="{62C7F7BA-F065-4AF9-B77E-DFDA6CABABCD}"/>
                </a:ext>
              </a:extLst>
            </p:cNvPr>
            <p:cNvCxnSpPr>
              <a:cxnSpLocks/>
              <a:stCxn id="83" idx="2"/>
              <a:endCxn id="87" idx="0"/>
            </p:cNvCxnSpPr>
            <p:nvPr/>
          </p:nvCxnSpPr>
          <p:spPr>
            <a:xfrm>
              <a:off x="2152753" y="4699886"/>
              <a:ext cx="0" cy="283500"/>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5" name="直線矢印コネクタ 74">
              <a:extLst>
                <a:ext uri="{FF2B5EF4-FFF2-40B4-BE49-F238E27FC236}">
                  <a16:creationId xmlns:a16="http://schemas.microsoft.com/office/drawing/2014/main" id="{96876085-3F3D-4BF7-A963-18FA8D2E15B0}"/>
                </a:ext>
              </a:extLst>
            </p:cNvPr>
            <p:cNvCxnSpPr>
              <a:cxnSpLocks/>
              <a:stCxn id="87" idx="3"/>
              <a:endCxn id="79" idx="1"/>
            </p:cNvCxnSpPr>
            <p:nvPr/>
          </p:nvCxnSpPr>
          <p:spPr>
            <a:xfrm>
              <a:off x="2944841" y="5271418"/>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6" name="直線矢印コネクタ 93">
              <a:extLst>
                <a:ext uri="{FF2B5EF4-FFF2-40B4-BE49-F238E27FC236}">
                  <a16:creationId xmlns:a16="http://schemas.microsoft.com/office/drawing/2014/main" id="{024AEB04-FF29-4A3D-A82D-2AF3030F8A42}"/>
                </a:ext>
              </a:extLst>
            </p:cNvPr>
            <p:cNvCxnSpPr>
              <a:cxnSpLocks/>
              <a:stCxn id="87" idx="2"/>
              <a:endCxn id="101" idx="0"/>
            </p:cNvCxnSpPr>
            <p:nvPr/>
          </p:nvCxnSpPr>
          <p:spPr>
            <a:xfrm>
              <a:off x="2152753" y="5559450"/>
              <a:ext cx="0" cy="283501"/>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7" name="直線矢印コネクタ 76">
              <a:extLst>
                <a:ext uri="{FF2B5EF4-FFF2-40B4-BE49-F238E27FC236}">
                  <a16:creationId xmlns:a16="http://schemas.microsoft.com/office/drawing/2014/main" id="{8DB93A96-2F58-4039-BCB1-1C4319FBF1AD}"/>
                </a:ext>
              </a:extLst>
            </p:cNvPr>
            <p:cNvCxnSpPr>
              <a:cxnSpLocks/>
              <a:stCxn id="88" idx="2"/>
              <a:endCxn id="83" idx="0"/>
            </p:cNvCxnSpPr>
            <p:nvPr/>
          </p:nvCxnSpPr>
          <p:spPr>
            <a:xfrm>
              <a:off x="2152753" y="3839917"/>
              <a:ext cx="0" cy="283905"/>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79" name="フローチャート: 端子 78">
              <a:extLst>
                <a:ext uri="{FF2B5EF4-FFF2-40B4-BE49-F238E27FC236}">
                  <a16:creationId xmlns:a16="http://schemas.microsoft.com/office/drawing/2014/main" id="{483E6F4C-DE98-4CDA-A42F-19D2C93ED1A7}"/>
                </a:ext>
              </a:extLst>
            </p:cNvPr>
            <p:cNvSpPr/>
            <p:nvPr/>
          </p:nvSpPr>
          <p:spPr>
            <a:xfrm>
              <a:off x="3607653" y="4983386"/>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左右反転</a:t>
              </a:r>
            </a:p>
          </p:txBody>
        </p:sp>
        <p:sp>
          <p:nvSpPr>
            <p:cNvPr id="80" name="フローチャート: 端子 79">
              <a:extLst>
                <a:ext uri="{FF2B5EF4-FFF2-40B4-BE49-F238E27FC236}">
                  <a16:creationId xmlns:a16="http://schemas.microsoft.com/office/drawing/2014/main" id="{ED5671A7-C585-4CBC-91BC-B467173877A0}"/>
                </a:ext>
              </a:extLst>
            </p:cNvPr>
            <p:cNvSpPr/>
            <p:nvPr/>
          </p:nvSpPr>
          <p:spPr>
            <a:xfrm>
              <a:off x="3607653" y="5842951"/>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前後反転</a:t>
              </a:r>
            </a:p>
          </p:txBody>
        </p:sp>
        <p:sp>
          <p:nvSpPr>
            <p:cNvPr id="82" name="正方形/長方形 81">
              <a:extLst>
                <a:ext uri="{FF2B5EF4-FFF2-40B4-BE49-F238E27FC236}">
                  <a16:creationId xmlns:a16="http://schemas.microsoft.com/office/drawing/2014/main" id="{A2054ED6-6743-4FCC-A748-537771A8284E}"/>
                </a:ext>
              </a:extLst>
            </p:cNvPr>
            <p:cNvSpPr/>
            <p:nvPr/>
          </p:nvSpPr>
          <p:spPr>
            <a:xfrm>
              <a:off x="4139952" y="3263853"/>
              <a:ext cx="1584176" cy="576064"/>
            </a:xfrm>
            <a:prstGeom prst="rect">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記憶と比較</a:t>
              </a:r>
            </a:p>
          </p:txBody>
        </p:sp>
        <p:sp>
          <p:nvSpPr>
            <p:cNvPr id="87" name="フローチャート: 判断 86">
              <a:extLst>
                <a:ext uri="{FF2B5EF4-FFF2-40B4-BE49-F238E27FC236}">
                  <a16:creationId xmlns:a16="http://schemas.microsoft.com/office/drawing/2014/main" id="{2548D0DC-F782-427D-85F8-E0FBB0EE2152}"/>
                </a:ext>
              </a:extLst>
            </p:cNvPr>
            <p:cNvSpPr/>
            <p:nvPr/>
          </p:nvSpPr>
          <p:spPr>
            <a:xfrm>
              <a:off x="1360665" y="4983386"/>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左右が反転</a:t>
              </a:r>
              <a:endParaRPr kumimoji="1" lang="ja-JP" altLang="en-US" sz="1600" dirty="0">
                <a:solidFill>
                  <a:schemeClr val="tx1"/>
                </a:solidFill>
              </a:endParaRPr>
            </a:p>
          </p:txBody>
        </p:sp>
        <p:sp>
          <p:nvSpPr>
            <p:cNvPr id="89" name="テキスト ボックス 88">
              <a:extLst>
                <a:ext uri="{FF2B5EF4-FFF2-40B4-BE49-F238E27FC236}">
                  <a16:creationId xmlns:a16="http://schemas.microsoft.com/office/drawing/2014/main" id="{A90B6DC0-0CAB-4417-969C-DEF53C455BEF}"/>
                </a:ext>
              </a:extLst>
            </p:cNvPr>
            <p:cNvSpPr txBox="1"/>
            <p:nvPr/>
          </p:nvSpPr>
          <p:spPr>
            <a:xfrm>
              <a:off x="2272876" y="5606517"/>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90" name="テキスト ボックス 89">
              <a:extLst>
                <a:ext uri="{FF2B5EF4-FFF2-40B4-BE49-F238E27FC236}">
                  <a16:creationId xmlns:a16="http://schemas.microsoft.com/office/drawing/2014/main" id="{0558161E-7BF0-40CE-A747-AD750D19978D}"/>
                </a:ext>
              </a:extLst>
            </p:cNvPr>
            <p:cNvSpPr txBox="1"/>
            <p:nvPr/>
          </p:nvSpPr>
          <p:spPr>
            <a:xfrm>
              <a:off x="2272876" y="4749303"/>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91" name="テキスト ボックス 90">
              <a:extLst>
                <a:ext uri="{FF2B5EF4-FFF2-40B4-BE49-F238E27FC236}">
                  <a16:creationId xmlns:a16="http://schemas.microsoft.com/office/drawing/2014/main" id="{3202BBF2-4BF1-4D0C-AA48-0AD880F9C905}"/>
                </a:ext>
              </a:extLst>
            </p:cNvPr>
            <p:cNvSpPr txBox="1"/>
            <p:nvPr/>
          </p:nvSpPr>
          <p:spPr>
            <a:xfrm>
              <a:off x="3037254" y="4467567"/>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92" name="テキスト ボックス 91">
              <a:extLst>
                <a:ext uri="{FF2B5EF4-FFF2-40B4-BE49-F238E27FC236}">
                  <a16:creationId xmlns:a16="http://schemas.microsoft.com/office/drawing/2014/main" id="{E1514B8A-489F-4CCF-86BC-CDF3D1B108CA}"/>
                </a:ext>
              </a:extLst>
            </p:cNvPr>
            <p:cNvSpPr txBox="1"/>
            <p:nvPr/>
          </p:nvSpPr>
          <p:spPr>
            <a:xfrm>
              <a:off x="3037254" y="5323101"/>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93" name="フローチャート: 端子 92">
              <a:extLst>
                <a:ext uri="{FF2B5EF4-FFF2-40B4-BE49-F238E27FC236}">
                  <a16:creationId xmlns:a16="http://schemas.microsoft.com/office/drawing/2014/main" id="{16BBDCF4-AA69-4F0F-81EC-A7F17A192560}"/>
                </a:ext>
              </a:extLst>
            </p:cNvPr>
            <p:cNvSpPr/>
            <p:nvPr/>
          </p:nvSpPr>
          <p:spPr>
            <a:xfrm>
              <a:off x="5854641" y="6187717"/>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反転しない</a:t>
              </a:r>
            </a:p>
          </p:txBody>
        </p:sp>
        <p:cxnSp>
          <p:nvCxnSpPr>
            <p:cNvPr id="95" name="直線矢印コネクタ 63">
              <a:extLst>
                <a:ext uri="{FF2B5EF4-FFF2-40B4-BE49-F238E27FC236}">
                  <a16:creationId xmlns:a16="http://schemas.microsoft.com/office/drawing/2014/main" id="{F6A74929-207D-4B80-BBD4-F62ABA230DE0}"/>
                </a:ext>
              </a:extLst>
            </p:cNvPr>
            <p:cNvCxnSpPr>
              <a:cxnSpLocks/>
              <a:stCxn id="82" idx="2"/>
              <a:endCxn id="107" idx="0"/>
            </p:cNvCxnSpPr>
            <p:nvPr/>
          </p:nvCxnSpPr>
          <p:spPr>
            <a:xfrm rot="16200000" flipH="1">
              <a:off x="5648766" y="3123190"/>
              <a:ext cx="281236" cy="1714689"/>
            </a:xfrm>
            <a:prstGeom prst="bentConnector3">
              <a:avLst>
                <a:gd name="adj1" fmla="val 50000"/>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96" name="直線矢印コネクタ 95">
              <a:extLst>
                <a:ext uri="{FF2B5EF4-FFF2-40B4-BE49-F238E27FC236}">
                  <a16:creationId xmlns:a16="http://schemas.microsoft.com/office/drawing/2014/main" id="{F89FEB69-B102-4D40-9E52-43533FD42CC3}"/>
                </a:ext>
              </a:extLst>
            </p:cNvPr>
            <p:cNvCxnSpPr>
              <a:cxnSpLocks/>
              <a:stCxn id="69" idx="3"/>
              <a:endCxn id="82" idx="0"/>
            </p:cNvCxnSpPr>
            <p:nvPr/>
          </p:nvCxnSpPr>
          <p:spPr>
            <a:xfrm>
              <a:off x="2944841" y="2692832"/>
              <a:ext cx="1987199" cy="571021"/>
            </a:xfrm>
            <a:prstGeom prst="bentConnector2">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97" name="直線矢印コネクタ 42">
              <a:extLst>
                <a:ext uri="{FF2B5EF4-FFF2-40B4-BE49-F238E27FC236}">
                  <a16:creationId xmlns:a16="http://schemas.microsoft.com/office/drawing/2014/main" id="{D539DE38-FAAA-4EA7-9B0F-37214FACDA9B}"/>
                </a:ext>
              </a:extLst>
            </p:cNvPr>
            <p:cNvCxnSpPr>
              <a:cxnSpLocks/>
              <a:stCxn id="69" idx="2"/>
              <a:endCxn id="88" idx="0"/>
            </p:cNvCxnSpPr>
            <p:nvPr/>
          </p:nvCxnSpPr>
          <p:spPr>
            <a:xfrm>
              <a:off x="2152753" y="2980864"/>
              <a:ext cx="0" cy="28298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98" name="テキスト ボックス 97">
              <a:extLst>
                <a:ext uri="{FF2B5EF4-FFF2-40B4-BE49-F238E27FC236}">
                  <a16:creationId xmlns:a16="http://schemas.microsoft.com/office/drawing/2014/main" id="{2609B721-1A8D-4330-9B3C-A84C8B58FCEA}"/>
                </a:ext>
              </a:extLst>
            </p:cNvPr>
            <p:cNvSpPr txBox="1"/>
            <p:nvPr/>
          </p:nvSpPr>
          <p:spPr>
            <a:xfrm>
              <a:off x="2277685" y="3031200"/>
              <a:ext cx="426399" cy="184666"/>
            </a:xfrm>
            <a:prstGeom prst="rect">
              <a:avLst/>
            </a:prstGeom>
            <a:solidFill>
              <a:schemeClr val="bg1"/>
            </a:solidFill>
            <a:effectLst>
              <a:softEdge rad="25400"/>
            </a:effectLst>
          </p:spPr>
          <p:txBody>
            <a:bodyPr wrap="none" lIns="0" tIns="0" rIns="0" bIns="0" rtlCol="0">
              <a:spAutoFit/>
            </a:bodyPr>
            <a:lstStyle/>
            <a:p>
              <a:r>
                <a:rPr lang="ja-JP" altLang="en-US" sz="1200" dirty="0"/>
                <a:t>見える</a:t>
              </a:r>
              <a:endParaRPr kumimoji="1" lang="ja-JP" altLang="en-US" sz="1200" dirty="0"/>
            </a:p>
          </p:txBody>
        </p:sp>
        <p:sp>
          <p:nvSpPr>
            <p:cNvPr id="101" name="フローチャート: 判断 100">
              <a:extLst>
                <a:ext uri="{FF2B5EF4-FFF2-40B4-BE49-F238E27FC236}">
                  <a16:creationId xmlns:a16="http://schemas.microsoft.com/office/drawing/2014/main" id="{19086339-DA7B-4B2D-9422-70F0AEFF914F}"/>
                </a:ext>
              </a:extLst>
            </p:cNvPr>
            <p:cNvSpPr/>
            <p:nvPr/>
          </p:nvSpPr>
          <p:spPr>
            <a:xfrm>
              <a:off x="1360665" y="5842951"/>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前後が反転</a:t>
              </a:r>
              <a:endParaRPr kumimoji="1" lang="ja-JP" altLang="en-US" sz="1600" dirty="0">
                <a:solidFill>
                  <a:schemeClr val="tx1"/>
                </a:solidFill>
              </a:endParaRPr>
            </a:p>
          </p:txBody>
        </p:sp>
        <p:cxnSp>
          <p:nvCxnSpPr>
            <p:cNvPr id="102" name="直線矢印コネクタ 101">
              <a:extLst>
                <a:ext uri="{FF2B5EF4-FFF2-40B4-BE49-F238E27FC236}">
                  <a16:creationId xmlns:a16="http://schemas.microsoft.com/office/drawing/2014/main" id="{10E16CF4-F737-4BB8-B7EB-843A11F8F2F3}"/>
                </a:ext>
              </a:extLst>
            </p:cNvPr>
            <p:cNvCxnSpPr>
              <a:cxnSpLocks/>
              <a:stCxn id="101" idx="3"/>
              <a:endCxn id="80" idx="1"/>
            </p:cNvCxnSpPr>
            <p:nvPr/>
          </p:nvCxnSpPr>
          <p:spPr>
            <a:xfrm>
              <a:off x="2944841" y="6130983"/>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03" name="直線矢印コネクタ 93">
              <a:extLst>
                <a:ext uri="{FF2B5EF4-FFF2-40B4-BE49-F238E27FC236}">
                  <a16:creationId xmlns:a16="http://schemas.microsoft.com/office/drawing/2014/main" id="{9A1A3F03-3EA5-4EB3-82BE-895575147D2F}"/>
                </a:ext>
              </a:extLst>
            </p:cNvPr>
            <p:cNvCxnSpPr>
              <a:cxnSpLocks/>
              <a:stCxn id="101" idx="2"/>
              <a:endCxn id="93" idx="1"/>
            </p:cNvCxnSpPr>
            <p:nvPr/>
          </p:nvCxnSpPr>
          <p:spPr>
            <a:xfrm rot="16200000" flipH="1">
              <a:off x="3975330" y="4596438"/>
              <a:ext cx="56734" cy="3701888"/>
            </a:xfrm>
            <a:prstGeom prst="bentConnector2">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04" name="テキスト ボックス 103">
              <a:extLst>
                <a:ext uri="{FF2B5EF4-FFF2-40B4-BE49-F238E27FC236}">
                  <a16:creationId xmlns:a16="http://schemas.microsoft.com/office/drawing/2014/main" id="{7AD84E06-9956-448A-B329-796DB682022E}"/>
                </a:ext>
              </a:extLst>
            </p:cNvPr>
            <p:cNvSpPr txBox="1"/>
            <p:nvPr/>
          </p:nvSpPr>
          <p:spPr>
            <a:xfrm>
              <a:off x="3037254" y="6182665"/>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105" name="テキスト ボックス 104">
              <a:extLst>
                <a:ext uri="{FF2B5EF4-FFF2-40B4-BE49-F238E27FC236}">
                  <a16:creationId xmlns:a16="http://schemas.microsoft.com/office/drawing/2014/main" id="{E51ABA17-047D-4420-B8BE-D2F6289EE428}"/>
                </a:ext>
              </a:extLst>
            </p:cNvPr>
            <p:cNvSpPr txBox="1"/>
            <p:nvPr/>
          </p:nvSpPr>
          <p:spPr>
            <a:xfrm>
              <a:off x="2272876" y="6527432"/>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106" name="テキスト ボックス 105">
              <a:extLst>
                <a:ext uri="{FF2B5EF4-FFF2-40B4-BE49-F238E27FC236}">
                  <a16:creationId xmlns:a16="http://schemas.microsoft.com/office/drawing/2014/main" id="{A392A2E2-BF26-4CC8-A4D4-5F7DD2306B05}"/>
                </a:ext>
              </a:extLst>
            </p:cNvPr>
            <p:cNvSpPr txBox="1"/>
            <p:nvPr/>
          </p:nvSpPr>
          <p:spPr>
            <a:xfrm>
              <a:off x="3269651" y="2742143"/>
              <a:ext cx="578685" cy="184666"/>
            </a:xfrm>
            <a:prstGeom prst="rect">
              <a:avLst/>
            </a:prstGeom>
            <a:solidFill>
              <a:schemeClr val="bg1"/>
            </a:solidFill>
            <a:effectLst>
              <a:softEdge rad="25400"/>
            </a:effectLst>
          </p:spPr>
          <p:txBody>
            <a:bodyPr wrap="none" lIns="0" tIns="0" rIns="0" bIns="0" rtlCol="0">
              <a:spAutoFit/>
            </a:bodyPr>
            <a:lstStyle/>
            <a:p>
              <a:r>
                <a:rPr lang="ja-JP" altLang="en-US" sz="1200" dirty="0"/>
                <a:t>見えない</a:t>
              </a:r>
              <a:endParaRPr kumimoji="1" lang="ja-JP" altLang="en-US" sz="1200" dirty="0"/>
            </a:p>
          </p:txBody>
        </p:sp>
        <p:sp>
          <p:nvSpPr>
            <p:cNvPr id="107" name="フローチャート: 判断 106">
              <a:extLst>
                <a:ext uri="{FF2B5EF4-FFF2-40B4-BE49-F238E27FC236}">
                  <a16:creationId xmlns:a16="http://schemas.microsoft.com/office/drawing/2014/main" id="{DDFF942B-2458-45A5-8FDF-A8385ED98FC2}"/>
                </a:ext>
              </a:extLst>
            </p:cNvPr>
            <p:cNvSpPr/>
            <p:nvPr/>
          </p:nvSpPr>
          <p:spPr>
            <a:xfrm>
              <a:off x="5854641" y="4121153"/>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上下が反転</a:t>
              </a:r>
            </a:p>
          </p:txBody>
        </p:sp>
        <p:sp>
          <p:nvSpPr>
            <p:cNvPr id="108" name="フローチャート: 判断 107">
              <a:extLst>
                <a:ext uri="{FF2B5EF4-FFF2-40B4-BE49-F238E27FC236}">
                  <a16:creationId xmlns:a16="http://schemas.microsoft.com/office/drawing/2014/main" id="{AEE0682E-2D91-4E9A-BA81-92470EC9AF45}"/>
                </a:ext>
              </a:extLst>
            </p:cNvPr>
            <p:cNvSpPr/>
            <p:nvPr/>
          </p:nvSpPr>
          <p:spPr>
            <a:xfrm>
              <a:off x="5854641" y="4980717"/>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左右が反転</a:t>
              </a:r>
              <a:endParaRPr kumimoji="1" lang="ja-JP" altLang="en-US" sz="1600" dirty="0">
                <a:solidFill>
                  <a:schemeClr val="tx1"/>
                </a:solidFill>
              </a:endParaRPr>
            </a:p>
          </p:txBody>
        </p:sp>
        <p:cxnSp>
          <p:nvCxnSpPr>
            <p:cNvPr id="110" name="直線矢印コネクタ 109">
              <a:extLst>
                <a:ext uri="{FF2B5EF4-FFF2-40B4-BE49-F238E27FC236}">
                  <a16:creationId xmlns:a16="http://schemas.microsoft.com/office/drawing/2014/main" id="{5D166843-FE9B-4001-BF66-587A55211ABC}"/>
                </a:ext>
              </a:extLst>
            </p:cNvPr>
            <p:cNvCxnSpPr>
              <a:cxnSpLocks/>
              <a:stCxn id="107" idx="1"/>
              <a:endCxn id="81" idx="3"/>
            </p:cNvCxnSpPr>
            <p:nvPr/>
          </p:nvCxnSpPr>
          <p:spPr>
            <a:xfrm flipH="1">
              <a:off x="5191829" y="4409185"/>
              <a:ext cx="662812" cy="266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11" name="直線矢印コネクタ 110">
              <a:extLst>
                <a:ext uri="{FF2B5EF4-FFF2-40B4-BE49-F238E27FC236}">
                  <a16:creationId xmlns:a16="http://schemas.microsoft.com/office/drawing/2014/main" id="{C617B729-BB11-4473-91F5-5504E353642C}"/>
                </a:ext>
              </a:extLst>
            </p:cNvPr>
            <p:cNvCxnSpPr>
              <a:cxnSpLocks/>
              <a:stCxn id="108" idx="1"/>
              <a:endCxn id="79" idx="3"/>
            </p:cNvCxnSpPr>
            <p:nvPr/>
          </p:nvCxnSpPr>
          <p:spPr>
            <a:xfrm flipH="1">
              <a:off x="5191829" y="5268749"/>
              <a:ext cx="662812" cy="266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12" name="テキスト ボックス 111">
              <a:extLst>
                <a:ext uri="{FF2B5EF4-FFF2-40B4-BE49-F238E27FC236}">
                  <a16:creationId xmlns:a16="http://schemas.microsoft.com/office/drawing/2014/main" id="{D34FB34B-4E82-4414-9989-F8A22372103F}"/>
                </a:ext>
              </a:extLst>
            </p:cNvPr>
            <p:cNvSpPr txBox="1"/>
            <p:nvPr/>
          </p:nvSpPr>
          <p:spPr>
            <a:xfrm>
              <a:off x="5436096" y="4461271"/>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113" name="テキスト ボックス 112">
              <a:extLst>
                <a:ext uri="{FF2B5EF4-FFF2-40B4-BE49-F238E27FC236}">
                  <a16:creationId xmlns:a16="http://schemas.microsoft.com/office/drawing/2014/main" id="{6A61454A-A7AB-4DE0-93DE-26D2715DA6F4}"/>
                </a:ext>
              </a:extLst>
            </p:cNvPr>
            <p:cNvSpPr txBox="1"/>
            <p:nvPr/>
          </p:nvSpPr>
          <p:spPr>
            <a:xfrm>
              <a:off x="5436096" y="5316805"/>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cxnSp>
          <p:nvCxnSpPr>
            <p:cNvPr id="114" name="直線矢印コネクタ 113">
              <a:extLst>
                <a:ext uri="{FF2B5EF4-FFF2-40B4-BE49-F238E27FC236}">
                  <a16:creationId xmlns:a16="http://schemas.microsoft.com/office/drawing/2014/main" id="{D00F35B3-225B-4A0F-8A96-681E5FE8B78F}"/>
                </a:ext>
              </a:extLst>
            </p:cNvPr>
            <p:cNvCxnSpPr>
              <a:cxnSpLocks/>
              <a:stCxn id="107" idx="2"/>
              <a:endCxn id="108" idx="0"/>
            </p:cNvCxnSpPr>
            <p:nvPr/>
          </p:nvCxnSpPr>
          <p:spPr>
            <a:xfrm>
              <a:off x="6646729" y="4697217"/>
              <a:ext cx="0" cy="283500"/>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15" name="直線矢印コネクタ 93">
              <a:extLst>
                <a:ext uri="{FF2B5EF4-FFF2-40B4-BE49-F238E27FC236}">
                  <a16:creationId xmlns:a16="http://schemas.microsoft.com/office/drawing/2014/main" id="{75A3D0D1-E939-4D81-BE67-01D4E87F0391}"/>
                </a:ext>
              </a:extLst>
            </p:cNvPr>
            <p:cNvCxnSpPr>
              <a:cxnSpLocks/>
              <a:stCxn id="108" idx="2"/>
              <a:endCxn id="93" idx="0"/>
            </p:cNvCxnSpPr>
            <p:nvPr/>
          </p:nvCxnSpPr>
          <p:spPr>
            <a:xfrm>
              <a:off x="6646729" y="5556781"/>
              <a:ext cx="0" cy="630936"/>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16" name="テキスト ボックス 115">
              <a:extLst>
                <a:ext uri="{FF2B5EF4-FFF2-40B4-BE49-F238E27FC236}">
                  <a16:creationId xmlns:a16="http://schemas.microsoft.com/office/drawing/2014/main" id="{04C725D9-D584-41F8-87CB-B55D88C466FB}"/>
                </a:ext>
              </a:extLst>
            </p:cNvPr>
            <p:cNvSpPr txBox="1"/>
            <p:nvPr/>
          </p:nvSpPr>
          <p:spPr>
            <a:xfrm>
              <a:off x="5973227" y="5620025"/>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117" name="テキスト ボックス 116">
              <a:extLst>
                <a:ext uri="{FF2B5EF4-FFF2-40B4-BE49-F238E27FC236}">
                  <a16:creationId xmlns:a16="http://schemas.microsoft.com/office/drawing/2014/main" id="{8F9EF02C-99D5-489D-86B3-494E82022D24}"/>
                </a:ext>
              </a:extLst>
            </p:cNvPr>
            <p:cNvSpPr txBox="1"/>
            <p:nvPr/>
          </p:nvSpPr>
          <p:spPr>
            <a:xfrm>
              <a:off x="5973227" y="4762811"/>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grpSp>
      <p:grpSp>
        <p:nvGrpSpPr>
          <p:cNvPr id="57" name="グループ化 56">
            <a:extLst>
              <a:ext uri="{FF2B5EF4-FFF2-40B4-BE49-F238E27FC236}">
                <a16:creationId xmlns:a16="http://schemas.microsoft.com/office/drawing/2014/main" id="{CF0DBBAC-59B3-464F-BF90-821DC46EAC91}"/>
              </a:ext>
            </a:extLst>
          </p:cNvPr>
          <p:cNvGrpSpPr/>
          <p:nvPr/>
        </p:nvGrpSpPr>
        <p:grpSpPr>
          <a:xfrm>
            <a:off x="5759998" y="1331999"/>
            <a:ext cx="2805283" cy="2520000"/>
            <a:chOff x="5759998" y="1331999"/>
            <a:chExt cx="2805283" cy="2520000"/>
          </a:xfrm>
        </p:grpSpPr>
        <p:sp>
          <p:nvSpPr>
            <p:cNvPr id="58" name="正方形/長方形 57">
              <a:extLst>
                <a:ext uri="{FF2B5EF4-FFF2-40B4-BE49-F238E27FC236}">
                  <a16:creationId xmlns:a16="http://schemas.microsoft.com/office/drawing/2014/main" id="{B3C02495-445E-4F7B-B1AF-7A3B04090D0B}"/>
                </a:ext>
              </a:extLst>
            </p:cNvPr>
            <p:cNvSpPr/>
            <p:nvPr/>
          </p:nvSpPr>
          <p:spPr>
            <a:xfrm>
              <a:off x="5759998" y="1331999"/>
              <a:ext cx="2805283" cy="2520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9" name="図 58">
              <a:extLst>
                <a:ext uri="{FF2B5EF4-FFF2-40B4-BE49-F238E27FC236}">
                  <a16:creationId xmlns:a16="http://schemas.microsoft.com/office/drawing/2014/main" id="{6285A70D-562F-4948-B004-21867516908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912513" y="1455272"/>
              <a:ext cx="2500252" cy="2273456"/>
            </a:xfrm>
            <a:prstGeom prst="rect">
              <a:avLst/>
            </a:prstGeom>
          </p:spPr>
        </p:pic>
        <p:sp>
          <p:nvSpPr>
            <p:cNvPr id="60" name="テキスト ボックス 59">
              <a:extLst>
                <a:ext uri="{FF2B5EF4-FFF2-40B4-BE49-F238E27FC236}">
                  <a16:creationId xmlns:a16="http://schemas.microsoft.com/office/drawing/2014/main" id="{1B63283A-8300-41AB-9141-4EDF60A9D7D3}"/>
                </a:ext>
              </a:extLst>
            </p:cNvPr>
            <p:cNvSpPr txBox="1"/>
            <p:nvPr/>
          </p:nvSpPr>
          <p:spPr>
            <a:xfrm>
              <a:off x="5759998" y="1331999"/>
              <a:ext cx="237736" cy="237736"/>
            </a:xfrm>
            <a:prstGeom prst="ellipse">
              <a:avLst/>
            </a:prstGeom>
            <a:solidFill>
              <a:schemeClr val="bg1"/>
            </a:solidFill>
            <a:ln>
              <a:noFill/>
            </a:ln>
          </p:spPr>
          <p:txBody>
            <a:bodyPr wrap="none" lIns="0" tIns="0" rIns="0" bIns="0" rtlCol="0" anchor="ctr" anchorCtr="1">
              <a:noAutofit/>
            </a:bodyPr>
            <a:lstStyle/>
            <a:p>
              <a:r>
                <a:rPr kumimoji="1" lang="ja-JP" altLang="en-US" sz="1600" dirty="0"/>
                <a:t>⑨</a:t>
              </a:r>
            </a:p>
          </p:txBody>
        </p:sp>
      </p:grpSp>
      <p:sp>
        <p:nvSpPr>
          <p:cNvPr id="61" name="フリーフォーム 33">
            <a:extLst>
              <a:ext uri="{FF2B5EF4-FFF2-40B4-BE49-F238E27FC236}">
                <a16:creationId xmlns:a16="http://schemas.microsoft.com/office/drawing/2014/main" id="{3534F7ED-8B07-4951-8670-106BE5C6F8B3}"/>
              </a:ext>
            </a:extLst>
          </p:cNvPr>
          <p:cNvSpPr/>
          <p:nvPr/>
        </p:nvSpPr>
        <p:spPr>
          <a:xfrm rot="5740184">
            <a:off x="6689865" y="2443001"/>
            <a:ext cx="1907279" cy="168015"/>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62" name="正方形/長方形 61">
            <a:extLst>
              <a:ext uri="{FF2B5EF4-FFF2-40B4-BE49-F238E27FC236}">
                <a16:creationId xmlns:a16="http://schemas.microsoft.com/office/drawing/2014/main" id="{3FC2B0EA-845D-4427-9E2B-5B3DE0D75C7B}"/>
              </a:ext>
            </a:extLst>
          </p:cNvPr>
          <p:cNvSpPr/>
          <p:nvPr/>
        </p:nvSpPr>
        <p:spPr>
          <a:xfrm>
            <a:off x="5360302" y="944998"/>
            <a:ext cx="3371639" cy="369332"/>
          </a:xfrm>
          <a:prstGeom prst="rect">
            <a:avLst/>
          </a:prstGeom>
        </p:spPr>
        <p:txBody>
          <a:bodyPr wrap="square">
            <a:spAutoFit/>
          </a:bodyPr>
          <a:lstStyle/>
          <a:p>
            <a:r>
              <a:rPr lang="ja-JP" altLang="en-US" dirty="0"/>
              <a:t>⑨上下反転</a:t>
            </a:r>
            <a:endParaRPr lang="en-US" altLang="ja-JP" dirty="0"/>
          </a:p>
        </p:txBody>
      </p:sp>
      <p:sp>
        <p:nvSpPr>
          <p:cNvPr id="71" name="フリーフォーム 54">
            <a:extLst>
              <a:ext uri="{FF2B5EF4-FFF2-40B4-BE49-F238E27FC236}">
                <a16:creationId xmlns:a16="http://schemas.microsoft.com/office/drawing/2014/main" id="{124A4417-4344-4EB9-82BE-0298776936D5}"/>
              </a:ext>
            </a:extLst>
          </p:cNvPr>
          <p:cNvSpPr/>
          <p:nvPr/>
        </p:nvSpPr>
        <p:spPr>
          <a:xfrm>
            <a:off x="2201569" y="2904704"/>
            <a:ext cx="553531" cy="43571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84" name="フリーフォーム 54">
            <a:extLst>
              <a:ext uri="{FF2B5EF4-FFF2-40B4-BE49-F238E27FC236}">
                <a16:creationId xmlns:a16="http://schemas.microsoft.com/office/drawing/2014/main" id="{29A786CD-CFEA-4FE5-AD8D-7F348010996E}"/>
              </a:ext>
            </a:extLst>
          </p:cNvPr>
          <p:cNvSpPr/>
          <p:nvPr/>
        </p:nvSpPr>
        <p:spPr>
          <a:xfrm>
            <a:off x="2906632" y="4352037"/>
            <a:ext cx="553531" cy="43571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Tree>
    <p:extLst>
      <p:ext uri="{BB962C8B-B14F-4D97-AF65-F5344CB8AC3E}">
        <p14:creationId xmlns:p14="http://schemas.microsoft.com/office/powerpoint/2010/main" val="338684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1" nodeType="clickEffect">
                                  <p:stCondLst>
                                    <p:cond delay="0"/>
                                  </p:stCondLst>
                                  <p:childTnLst>
                                    <p:set>
                                      <p:cBhvr>
                                        <p:cTn id="6" dur="indefinite"/>
                                        <p:tgtEl>
                                          <p:spTgt spid="78"/>
                                        </p:tgtEl>
                                        <p:attrNameLst>
                                          <p:attrName>fillcolor</p:attrName>
                                        </p:attrNameLst>
                                      </p:cBhvr>
                                      <p:to>
                                        <p:clrVal>
                                          <a:srgbClr val="CCFFFF"/>
                                        </p:clrVal>
                                      </p:to>
                                    </p:set>
                                    <p:set>
                                      <p:cBhvr>
                                        <p:cTn id="7" dur="indefinite"/>
                                        <p:tgtEl>
                                          <p:spTgt spid="78"/>
                                        </p:tgtEl>
                                        <p:attrNameLst>
                                          <p:attrName>fill.type</p:attrName>
                                        </p:attrNameLst>
                                      </p:cBhvr>
                                      <p:to>
                                        <p:strVal val="solid"/>
                                      </p:to>
                                    </p:set>
                                    <p:set>
                                      <p:cBhvr>
                                        <p:cTn id="8" dur="indefinite"/>
                                        <p:tgtEl>
                                          <p:spTgt spid="78"/>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1" nodeType="clickEffect">
                                  <p:stCondLst>
                                    <p:cond delay="0"/>
                                  </p:stCondLst>
                                  <p:childTnLst>
                                    <p:set>
                                      <p:cBhvr>
                                        <p:cTn id="12" dur="indefinite"/>
                                        <p:tgtEl>
                                          <p:spTgt spid="69"/>
                                        </p:tgtEl>
                                        <p:attrNameLst>
                                          <p:attrName>fillcolor</p:attrName>
                                        </p:attrNameLst>
                                      </p:cBhvr>
                                      <p:to>
                                        <p:clrVal>
                                          <a:srgbClr val="FFFFCC"/>
                                        </p:clrVal>
                                      </p:to>
                                    </p:set>
                                    <p:set>
                                      <p:cBhvr>
                                        <p:cTn id="13" dur="indefinite"/>
                                        <p:tgtEl>
                                          <p:spTgt spid="69"/>
                                        </p:tgtEl>
                                        <p:attrNameLst>
                                          <p:attrName>fill.type</p:attrName>
                                        </p:attrNameLst>
                                      </p:cBhvr>
                                      <p:to>
                                        <p:strVal val="solid"/>
                                      </p:to>
                                    </p:set>
                                    <p:set>
                                      <p:cBhvr>
                                        <p:cTn id="14" dur="indefinite"/>
                                        <p:tgtEl>
                                          <p:spTgt spid="69"/>
                                        </p:tgtEl>
                                        <p:attrNameLst>
                                          <p:attrName>fill.on</p:attrName>
                                        </p:attrNameLst>
                                      </p:cBhvr>
                                      <p:to>
                                        <p:strVal val="true"/>
                                      </p:to>
                                    </p:set>
                                  </p:childTnLst>
                                </p:cTn>
                              </p:par>
                            </p:childTnLst>
                          </p:cTn>
                        </p:par>
                        <p:par>
                          <p:cTn id="15" fill="hold">
                            <p:stCondLst>
                              <p:cond delay="0"/>
                            </p:stCondLst>
                            <p:childTnLst>
                              <p:par>
                                <p:cTn id="16" presetID="1" presetClass="entr" presetSubtype="0" fill="hold" grpId="0" nodeType="afterEffect">
                                  <p:stCondLst>
                                    <p:cond delay="500"/>
                                  </p:stCondLst>
                                  <p:childTnLst>
                                    <p:set>
                                      <p:cBhvr>
                                        <p:cTn id="17" dur="1" fill="hold">
                                          <p:stCondLst>
                                            <p:cond delay="0"/>
                                          </p:stCondLst>
                                        </p:cTn>
                                        <p:tgtEl>
                                          <p:spTgt spid="7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mph" presetSubtype="1" nodeType="clickEffect">
                                  <p:stCondLst>
                                    <p:cond delay="0"/>
                                  </p:stCondLst>
                                  <p:childTnLst>
                                    <p:set>
                                      <p:cBhvr>
                                        <p:cTn id="21" dur="indefinite"/>
                                        <p:tgtEl>
                                          <p:spTgt spid="88"/>
                                        </p:tgtEl>
                                        <p:attrNameLst>
                                          <p:attrName>fillcolor</p:attrName>
                                        </p:attrNameLst>
                                      </p:cBhvr>
                                      <p:to>
                                        <p:clrVal>
                                          <a:srgbClr val="CCFFFF"/>
                                        </p:clrVal>
                                      </p:to>
                                    </p:set>
                                    <p:set>
                                      <p:cBhvr>
                                        <p:cTn id="22" dur="indefinite"/>
                                        <p:tgtEl>
                                          <p:spTgt spid="88"/>
                                        </p:tgtEl>
                                        <p:attrNameLst>
                                          <p:attrName>fill.type</p:attrName>
                                        </p:attrNameLst>
                                      </p:cBhvr>
                                      <p:to>
                                        <p:strVal val="solid"/>
                                      </p:to>
                                    </p:set>
                                    <p:set>
                                      <p:cBhvr>
                                        <p:cTn id="23" dur="indefinite"/>
                                        <p:tgtEl>
                                          <p:spTgt spid="88"/>
                                        </p:tgtEl>
                                        <p:attrNameLst>
                                          <p:attrName>fill.on</p:attrName>
                                        </p:attrNameLst>
                                      </p:cBhvr>
                                      <p:to>
                                        <p:strVal val="true"/>
                                      </p:to>
                                    </p:set>
                                  </p:childTnLst>
                                </p:cTn>
                              </p:par>
                            </p:childTnLst>
                          </p:cTn>
                        </p:par>
                        <p:par>
                          <p:cTn id="24" fill="hold">
                            <p:stCondLst>
                              <p:cond delay="0"/>
                            </p:stCondLst>
                            <p:childTnLst>
                              <p:par>
                                <p:cTn id="25" presetID="1" presetClass="entr" presetSubtype="0" fill="hold" grpId="0" nodeType="afterEffect">
                                  <p:stCondLst>
                                    <p:cond delay="50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1" nodeType="clickEffect">
                                  <p:stCondLst>
                                    <p:cond delay="0"/>
                                  </p:stCondLst>
                                  <p:childTnLst>
                                    <p:set>
                                      <p:cBhvr>
                                        <p:cTn id="30" dur="indefinite"/>
                                        <p:tgtEl>
                                          <p:spTgt spid="83"/>
                                        </p:tgtEl>
                                        <p:attrNameLst>
                                          <p:attrName>fillcolor</p:attrName>
                                        </p:attrNameLst>
                                      </p:cBhvr>
                                      <p:to>
                                        <p:clrVal>
                                          <a:srgbClr val="FFFFCC"/>
                                        </p:clrVal>
                                      </p:to>
                                    </p:set>
                                    <p:set>
                                      <p:cBhvr>
                                        <p:cTn id="31" dur="indefinite"/>
                                        <p:tgtEl>
                                          <p:spTgt spid="83"/>
                                        </p:tgtEl>
                                        <p:attrNameLst>
                                          <p:attrName>fill.type</p:attrName>
                                        </p:attrNameLst>
                                      </p:cBhvr>
                                      <p:to>
                                        <p:strVal val="solid"/>
                                      </p:to>
                                    </p:set>
                                    <p:set>
                                      <p:cBhvr>
                                        <p:cTn id="32" dur="indefinite"/>
                                        <p:tgtEl>
                                          <p:spTgt spid="83"/>
                                        </p:tgtEl>
                                        <p:attrNameLst>
                                          <p:attrName>fill.on</p:attrName>
                                        </p:attrNameLst>
                                      </p:cBhvr>
                                      <p:to>
                                        <p:strVal val="true"/>
                                      </p:to>
                                    </p:set>
                                  </p:childTnLst>
                                </p:cTn>
                              </p:par>
                            </p:childTnLst>
                          </p:cTn>
                        </p:par>
                        <p:par>
                          <p:cTn id="33" fill="hold">
                            <p:stCondLst>
                              <p:cond delay="0"/>
                            </p:stCondLst>
                            <p:childTnLst>
                              <p:par>
                                <p:cTn id="34" presetID="1" presetClass="entr" presetSubtype="0" fill="hold" grpId="0" nodeType="afterEffect">
                                  <p:stCondLst>
                                    <p:cond delay="500"/>
                                  </p:stCondLst>
                                  <p:childTnLst>
                                    <p:set>
                                      <p:cBhvr>
                                        <p:cTn id="35" dur="1" fill="hold">
                                          <p:stCondLst>
                                            <p:cond delay="0"/>
                                          </p:stCondLst>
                                        </p:cTn>
                                        <p:tgtEl>
                                          <p:spTgt spid="8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1" nodeType="clickEffect">
                                  <p:stCondLst>
                                    <p:cond delay="0"/>
                                  </p:stCondLst>
                                  <p:childTnLst>
                                    <p:set>
                                      <p:cBhvr>
                                        <p:cTn id="39" dur="indefinite"/>
                                        <p:tgtEl>
                                          <p:spTgt spid="81"/>
                                        </p:tgtEl>
                                        <p:attrNameLst>
                                          <p:attrName>fillcolor</p:attrName>
                                        </p:attrNameLst>
                                      </p:cBhvr>
                                      <p:to>
                                        <p:clrVal>
                                          <a:srgbClr val="CCFFFF"/>
                                        </p:clrVal>
                                      </p:to>
                                    </p:set>
                                    <p:set>
                                      <p:cBhvr>
                                        <p:cTn id="40" dur="indefinite"/>
                                        <p:tgtEl>
                                          <p:spTgt spid="81"/>
                                        </p:tgtEl>
                                        <p:attrNameLst>
                                          <p:attrName>fill.type</p:attrName>
                                        </p:attrNameLst>
                                      </p:cBhvr>
                                      <p:to>
                                        <p:strVal val="solid"/>
                                      </p:to>
                                    </p:set>
                                    <p:set>
                                      <p:cBhvr>
                                        <p:cTn id="41" dur="indefinite"/>
                                        <p:tgtEl>
                                          <p:spTgt spid="8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71" grpId="0" animBg="1"/>
      <p:bldP spid="8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図 67">
            <a:extLst>
              <a:ext uri="{FF2B5EF4-FFF2-40B4-BE49-F238E27FC236}">
                <a16:creationId xmlns:a16="http://schemas.microsoft.com/office/drawing/2014/main" id="{BEF2B0FE-D0B7-4D14-AB02-0D893C4CED6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6867" y="510686"/>
            <a:ext cx="1008112" cy="1423354"/>
          </a:xfrm>
          <a:prstGeom prst="rect">
            <a:avLst/>
          </a:prstGeom>
        </p:spPr>
      </p:pic>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認識の例</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人形の考察５</a:t>
            </a:r>
            <a:endParaRPr kumimoji="1" lang="ja-JP" altLang="en-US" dirty="0"/>
          </a:p>
        </p:txBody>
      </p:sp>
      <p:grpSp>
        <p:nvGrpSpPr>
          <p:cNvPr id="2" name="グループ化 1">
            <a:extLst>
              <a:ext uri="{FF2B5EF4-FFF2-40B4-BE49-F238E27FC236}">
                <a16:creationId xmlns:a16="http://schemas.microsoft.com/office/drawing/2014/main" id="{0CE18137-E3C6-47E8-91CE-C68A4DCC7EC0}"/>
              </a:ext>
            </a:extLst>
          </p:cNvPr>
          <p:cNvGrpSpPr/>
          <p:nvPr/>
        </p:nvGrpSpPr>
        <p:grpSpPr>
          <a:xfrm>
            <a:off x="1360665" y="685566"/>
            <a:ext cx="6078152" cy="6078215"/>
            <a:chOff x="1360665" y="685566"/>
            <a:chExt cx="6078152" cy="6078215"/>
          </a:xfrm>
        </p:grpSpPr>
        <p:sp>
          <p:nvSpPr>
            <p:cNvPr id="69" name="フローチャート: 判断 68">
              <a:extLst>
                <a:ext uri="{FF2B5EF4-FFF2-40B4-BE49-F238E27FC236}">
                  <a16:creationId xmlns:a16="http://schemas.microsoft.com/office/drawing/2014/main" id="{40CE7536-BD0E-4E52-8518-BD5645B0ADB2}"/>
                </a:ext>
              </a:extLst>
            </p:cNvPr>
            <p:cNvSpPr/>
            <p:nvPr/>
          </p:nvSpPr>
          <p:spPr>
            <a:xfrm>
              <a:off x="1360665" y="2404800"/>
              <a:ext cx="1584176" cy="576064"/>
            </a:xfrm>
            <a:prstGeom prst="flowChartDecision">
              <a:avLst/>
            </a:prstGeom>
            <a:solidFill>
              <a:srgbClr val="FFFFCC"/>
            </a:solid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実像</a:t>
              </a:r>
            </a:p>
          </p:txBody>
        </p:sp>
        <p:cxnSp>
          <p:nvCxnSpPr>
            <p:cNvPr id="72" name="直線矢印コネクタ 71">
              <a:extLst>
                <a:ext uri="{FF2B5EF4-FFF2-40B4-BE49-F238E27FC236}">
                  <a16:creationId xmlns:a16="http://schemas.microsoft.com/office/drawing/2014/main" id="{92E86989-976C-468A-8427-2209303E304C}"/>
                </a:ext>
              </a:extLst>
            </p:cNvPr>
            <p:cNvCxnSpPr>
              <a:cxnSpLocks/>
              <a:stCxn id="78" idx="2"/>
              <a:endCxn id="69" idx="0"/>
            </p:cNvCxnSpPr>
            <p:nvPr/>
          </p:nvCxnSpPr>
          <p:spPr>
            <a:xfrm>
              <a:off x="2152753" y="1261630"/>
              <a:ext cx="0" cy="114317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3" name="直線矢印コネクタ 72">
              <a:extLst>
                <a:ext uri="{FF2B5EF4-FFF2-40B4-BE49-F238E27FC236}">
                  <a16:creationId xmlns:a16="http://schemas.microsoft.com/office/drawing/2014/main" id="{CD85CD87-9194-421B-BFE4-09A35E4F56E6}"/>
                </a:ext>
              </a:extLst>
            </p:cNvPr>
            <p:cNvCxnSpPr>
              <a:cxnSpLocks/>
              <a:stCxn id="83" idx="3"/>
              <a:endCxn id="81" idx="1"/>
            </p:cNvCxnSpPr>
            <p:nvPr/>
          </p:nvCxnSpPr>
          <p:spPr>
            <a:xfrm>
              <a:off x="2944841" y="4411854"/>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4" name="直線矢印コネクタ 73">
              <a:extLst>
                <a:ext uri="{FF2B5EF4-FFF2-40B4-BE49-F238E27FC236}">
                  <a16:creationId xmlns:a16="http://schemas.microsoft.com/office/drawing/2014/main" id="{62C7F7BA-F065-4AF9-B77E-DFDA6CABABCD}"/>
                </a:ext>
              </a:extLst>
            </p:cNvPr>
            <p:cNvCxnSpPr>
              <a:cxnSpLocks/>
              <a:stCxn id="83" idx="2"/>
              <a:endCxn id="87" idx="0"/>
            </p:cNvCxnSpPr>
            <p:nvPr/>
          </p:nvCxnSpPr>
          <p:spPr>
            <a:xfrm>
              <a:off x="2152753" y="4699886"/>
              <a:ext cx="0" cy="283500"/>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5" name="直線矢印コネクタ 74">
              <a:extLst>
                <a:ext uri="{FF2B5EF4-FFF2-40B4-BE49-F238E27FC236}">
                  <a16:creationId xmlns:a16="http://schemas.microsoft.com/office/drawing/2014/main" id="{96876085-3F3D-4BF7-A963-18FA8D2E15B0}"/>
                </a:ext>
              </a:extLst>
            </p:cNvPr>
            <p:cNvCxnSpPr>
              <a:cxnSpLocks/>
              <a:stCxn id="87" idx="3"/>
              <a:endCxn id="79" idx="1"/>
            </p:cNvCxnSpPr>
            <p:nvPr/>
          </p:nvCxnSpPr>
          <p:spPr>
            <a:xfrm>
              <a:off x="2944841" y="5271418"/>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6" name="直線矢印コネクタ 93">
              <a:extLst>
                <a:ext uri="{FF2B5EF4-FFF2-40B4-BE49-F238E27FC236}">
                  <a16:creationId xmlns:a16="http://schemas.microsoft.com/office/drawing/2014/main" id="{024AEB04-FF29-4A3D-A82D-2AF3030F8A42}"/>
                </a:ext>
              </a:extLst>
            </p:cNvPr>
            <p:cNvCxnSpPr>
              <a:cxnSpLocks/>
              <a:stCxn id="87" idx="2"/>
              <a:endCxn id="101" idx="0"/>
            </p:cNvCxnSpPr>
            <p:nvPr/>
          </p:nvCxnSpPr>
          <p:spPr>
            <a:xfrm>
              <a:off x="2152753" y="5559450"/>
              <a:ext cx="0" cy="283501"/>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7" name="直線矢印コネクタ 76">
              <a:extLst>
                <a:ext uri="{FF2B5EF4-FFF2-40B4-BE49-F238E27FC236}">
                  <a16:creationId xmlns:a16="http://schemas.microsoft.com/office/drawing/2014/main" id="{8DB93A96-2F58-4039-BCB1-1C4319FBF1AD}"/>
                </a:ext>
              </a:extLst>
            </p:cNvPr>
            <p:cNvCxnSpPr>
              <a:cxnSpLocks/>
              <a:stCxn id="88" idx="2"/>
              <a:endCxn id="83" idx="0"/>
            </p:cNvCxnSpPr>
            <p:nvPr/>
          </p:nvCxnSpPr>
          <p:spPr>
            <a:xfrm>
              <a:off x="2152753" y="3839917"/>
              <a:ext cx="0" cy="283905"/>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78" name="フローチャート: 端子 77">
              <a:extLst>
                <a:ext uri="{FF2B5EF4-FFF2-40B4-BE49-F238E27FC236}">
                  <a16:creationId xmlns:a16="http://schemas.microsoft.com/office/drawing/2014/main" id="{058F7C8E-1B90-4498-AE58-D71AF9E5F2F3}"/>
                </a:ext>
              </a:extLst>
            </p:cNvPr>
            <p:cNvSpPr/>
            <p:nvPr/>
          </p:nvSpPr>
          <p:spPr>
            <a:xfrm>
              <a:off x="1360665" y="685566"/>
              <a:ext cx="1584176" cy="576064"/>
            </a:xfrm>
            <a:prstGeom prst="flowChartTerminator">
              <a:avLst/>
            </a:prstGeom>
            <a:solidFill>
              <a:srgbClr val="CCFFFF"/>
            </a:solid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鏡像を見る</a:t>
              </a:r>
            </a:p>
          </p:txBody>
        </p:sp>
        <p:sp>
          <p:nvSpPr>
            <p:cNvPr id="79" name="フローチャート: 端子 78">
              <a:extLst>
                <a:ext uri="{FF2B5EF4-FFF2-40B4-BE49-F238E27FC236}">
                  <a16:creationId xmlns:a16="http://schemas.microsoft.com/office/drawing/2014/main" id="{483E6F4C-DE98-4CDA-A42F-19D2C93ED1A7}"/>
                </a:ext>
              </a:extLst>
            </p:cNvPr>
            <p:cNvSpPr/>
            <p:nvPr/>
          </p:nvSpPr>
          <p:spPr>
            <a:xfrm>
              <a:off x="3607653" y="4983386"/>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左右反転</a:t>
              </a:r>
            </a:p>
          </p:txBody>
        </p:sp>
        <p:sp>
          <p:nvSpPr>
            <p:cNvPr id="80" name="フローチャート: 端子 79">
              <a:extLst>
                <a:ext uri="{FF2B5EF4-FFF2-40B4-BE49-F238E27FC236}">
                  <a16:creationId xmlns:a16="http://schemas.microsoft.com/office/drawing/2014/main" id="{ED5671A7-C585-4CBC-91BC-B467173877A0}"/>
                </a:ext>
              </a:extLst>
            </p:cNvPr>
            <p:cNvSpPr/>
            <p:nvPr/>
          </p:nvSpPr>
          <p:spPr>
            <a:xfrm>
              <a:off x="3607653" y="5842951"/>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前後反転</a:t>
              </a:r>
            </a:p>
          </p:txBody>
        </p:sp>
        <p:sp>
          <p:nvSpPr>
            <p:cNvPr id="81" name="フローチャート: 端子 80">
              <a:extLst>
                <a:ext uri="{FF2B5EF4-FFF2-40B4-BE49-F238E27FC236}">
                  <a16:creationId xmlns:a16="http://schemas.microsoft.com/office/drawing/2014/main" id="{4ABC3D09-A47C-4ED2-A675-B3866A8513B7}"/>
                </a:ext>
              </a:extLst>
            </p:cNvPr>
            <p:cNvSpPr/>
            <p:nvPr/>
          </p:nvSpPr>
          <p:spPr>
            <a:xfrm>
              <a:off x="3607653" y="4123822"/>
              <a:ext cx="1584176" cy="576064"/>
            </a:xfrm>
            <a:prstGeom prst="flowChartTerminator">
              <a:avLst/>
            </a:prstGeom>
            <a:solidFill>
              <a:srgbClr val="CCFFFF"/>
            </a:solid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上下反転</a:t>
              </a:r>
            </a:p>
          </p:txBody>
        </p:sp>
        <p:sp>
          <p:nvSpPr>
            <p:cNvPr id="82" name="正方形/長方形 81">
              <a:extLst>
                <a:ext uri="{FF2B5EF4-FFF2-40B4-BE49-F238E27FC236}">
                  <a16:creationId xmlns:a16="http://schemas.microsoft.com/office/drawing/2014/main" id="{A2054ED6-6743-4FCC-A748-537771A8284E}"/>
                </a:ext>
              </a:extLst>
            </p:cNvPr>
            <p:cNvSpPr/>
            <p:nvPr/>
          </p:nvSpPr>
          <p:spPr>
            <a:xfrm>
              <a:off x="4139952" y="3263853"/>
              <a:ext cx="1584176" cy="576064"/>
            </a:xfrm>
            <a:prstGeom prst="rect">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記憶と比較</a:t>
              </a:r>
            </a:p>
          </p:txBody>
        </p:sp>
        <p:sp>
          <p:nvSpPr>
            <p:cNvPr id="83" name="フローチャート: 判断 82">
              <a:extLst>
                <a:ext uri="{FF2B5EF4-FFF2-40B4-BE49-F238E27FC236}">
                  <a16:creationId xmlns:a16="http://schemas.microsoft.com/office/drawing/2014/main" id="{79827785-8DC8-4F4A-8A29-A85C075C0C51}"/>
                </a:ext>
              </a:extLst>
            </p:cNvPr>
            <p:cNvSpPr/>
            <p:nvPr/>
          </p:nvSpPr>
          <p:spPr>
            <a:xfrm>
              <a:off x="1360665" y="4123822"/>
              <a:ext cx="1584176" cy="576064"/>
            </a:xfrm>
            <a:prstGeom prst="flowChartDecision">
              <a:avLst/>
            </a:prstGeom>
            <a:solidFill>
              <a:srgbClr val="FFFFCC"/>
            </a:solid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上下が反転</a:t>
              </a:r>
            </a:p>
          </p:txBody>
        </p:sp>
        <p:sp>
          <p:nvSpPr>
            <p:cNvPr id="87" name="フローチャート: 判断 86">
              <a:extLst>
                <a:ext uri="{FF2B5EF4-FFF2-40B4-BE49-F238E27FC236}">
                  <a16:creationId xmlns:a16="http://schemas.microsoft.com/office/drawing/2014/main" id="{2548D0DC-F782-427D-85F8-E0FBB0EE2152}"/>
                </a:ext>
              </a:extLst>
            </p:cNvPr>
            <p:cNvSpPr/>
            <p:nvPr/>
          </p:nvSpPr>
          <p:spPr>
            <a:xfrm>
              <a:off x="1360665" y="4983386"/>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左右が反転</a:t>
              </a:r>
              <a:endParaRPr kumimoji="1" lang="ja-JP" altLang="en-US" sz="1600" dirty="0">
                <a:solidFill>
                  <a:schemeClr val="tx1"/>
                </a:solidFill>
              </a:endParaRPr>
            </a:p>
          </p:txBody>
        </p:sp>
        <p:sp>
          <p:nvSpPr>
            <p:cNvPr id="88" name="正方形/長方形 87">
              <a:extLst>
                <a:ext uri="{FF2B5EF4-FFF2-40B4-BE49-F238E27FC236}">
                  <a16:creationId xmlns:a16="http://schemas.microsoft.com/office/drawing/2014/main" id="{E07B481D-4E39-4CFB-BF5C-3AC121EB30B7}"/>
                </a:ext>
              </a:extLst>
            </p:cNvPr>
            <p:cNvSpPr/>
            <p:nvPr/>
          </p:nvSpPr>
          <p:spPr>
            <a:xfrm>
              <a:off x="1360665" y="3263853"/>
              <a:ext cx="1584176" cy="576064"/>
            </a:xfrm>
            <a:prstGeom prst="rect">
              <a:avLst/>
            </a:prstGeom>
            <a:solidFill>
              <a:srgbClr val="CCFFFF"/>
            </a:solid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実像と比較</a:t>
              </a:r>
            </a:p>
          </p:txBody>
        </p:sp>
        <p:sp>
          <p:nvSpPr>
            <p:cNvPr id="89" name="テキスト ボックス 88">
              <a:extLst>
                <a:ext uri="{FF2B5EF4-FFF2-40B4-BE49-F238E27FC236}">
                  <a16:creationId xmlns:a16="http://schemas.microsoft.com/office/drawing/2014/main" id="{A90B6DC0-0CAB-4417-969C-DEF53C455BEF}"/>
                </a:ext>
              </a:extLst>
            </p:cNvPr>
            <p:cNvSpPr txBox="1"/>
            <p:nvPr/>
          </p:nvSpPr>
          <p:spPr>
            <a:xfrm>
              <a:off x="2272876" y="5606517"/>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90" name="テキスト ボックス 89">
              <a:extLst>
                <a:ext uri="{FF2B5EF4-FFF2-40B4-BE49-F238E27FC236}">
                  <a16:creationId xmlns:a16="http://schemas.microsoft.com/office/drawing/2014/main" id="{0558161E-7BF0-40CE-A747-AD750D19978D}"/>
                </a:ext>
              </a:extLst>
            </p:cNvPr>
            <p:cNvSpPr txBox="1"/>
            <p:nvPr/>
          </p:nvSpPr>
          <p:spPr>
            <a:xfrm>
              <a:off x="2272876" y="4749303"/>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91" name="テキスト ボックス 90">
              <a:extLst>
                <a:ext uri="{FF2B5EF4-FFF2-40B4-BE49-F238E27FC236}">
                  <a16:creationId xmlns:a16="http://schemas.microsoft.com/office/drawing/2014/main" id="{3202BBF2-4BF1-4D0C-AA48-0AD880F9C905}"/>
                </a:ext>
              </a:extLst>
            </p:cNvPr>
            <p:cNvSpPr txBox="1"/>
            <p:nvPr/>
          </p:nvSpPr>
          <p:spPr>
            <a:xfrm>
              <a:off x="3037254" y="4467567"/>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92" name="テキスト ボックス 91">
              <a:extLst>
                <a:ext uri="{FF2B5EF4-FFF2-40B4-BE49-F238E27FC236}">
                  <a16:creationId xmlns:a16="http://schemas.microsoft.com/office/drawing/2014/main" id="{E1514B8A-489F-4CCF-86BC-CDF3D1B108CA}"/>
                </a:ext>
              </a:extLst>
            </p:cNvPr>
            <p:cNvSpPr txBox="1"/>
            <p:nvPr/>
          </p:nvSpPr>
          <p:spPr>
            <a:xfrm>
              <a:off x="3037254" y="5323101"/>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93" name="フローチャート: 端子 92">
              <a:extLst>
                <a:ext uri="{FF2B5EF4-FFF2-40B4-BE49-F238E27FC236}">
                  <a16:creationId xmlns:a16="http://schemas.microsoft.com/office/drawing/2014/main" id="{16BBDCF4-AA69-4F0F-81EC-A7F17A192560}"/>
                </a:ext>
              </a:extLst>
            </p:cNvPr>
            <p:cNvSpPr/>
            <p:nvPr/>
          </p:nvSpPr>
          <p:spPr>
            <a:xfrm>
              <a:off x="5854641" y="6187717"/>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反転しない</a:t>
              </a:r>
            </a:p>
          </p:txBody>
        </p:sp>
        <p:cxnSp>
          <p:nvCxnSpPr>
            <p:cNvPr id="95" name="直線矢印コネクタ 63">
              <a:extLst>
                <a:ext uri="{FF2B5EF4-FFF2-40B4-BE49-F238E27FC236}">
                  <a16:creationId xmlns:a16="http://schemas.microsoft.com/office/drawing/2014/main" id="{F6A74929-207D-4B80-BBD4-F62ABA230DE0}"/>
                </a:ext>
              </a:extLst>
            </p:cNvPr>
            <p:cNvCxnSpPr>
              <a:cxnSpLocks/>
              <a:stCxn id="82" idx="2"/>
              <a:endCxn id="107" idx="0"/>
            </p:cNvCxnSpPr>
            <p:nvPr/>
          </p:nvCxnSpPr>
          <p:spPr>
            <a:xfrm rot="16200000" flipH="1">
              <a:off x="5648766" y="3123190"/>
              <a:ext cx="281236" cy="1714689"/>
            </a:xfrm>
            <a:prstGeom prst="bentConnector3">
              <a:avLst>
                <a:gd name="adj1" fmla="val 50000"/>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96" name="直線矢印コネクタ 95">
              <a:extLst>
                <a:ext uri="{FF2B5EF4-FFF2-40B4-BE49-F238E27FC236}">
                  <a16:creationId xmlns:a16="http://schemas.microsoft.com/office/drawing/2014/main" id="{F89FEB69-B102-4D40-9E52-43533FD42CC3}"/>
                </a:ext>
              </a:extLst>
            </p:cNvPr>
            <p:cNvCxnSpPr>
              <a:cxnSpLocks/>
              <a:stCxn id="69" idx="3"/>
              <a:endCxn id="82" idx="0"/>
            </p:cNvCxnSpPr>
            <p:nvPr/>
          </p:nvCxnSpPr>
          <p:spPr>
            <a:xfrm>
              <a:off x="2944841" y="2692832"/>
              <a:ext cx="1987199" cy="571021"/>
            </a:xfrm>
            <a:prstGeom prst="bentConnector2">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97" name="直線矢印コネクタ 42">
              <a:extLst>
                <a:ext uri="{FF2B5EF4-FFF2-40B4-BE49-F238E27FC236}">
                  <a16:creationId xmlns:a16="http://schemas.microsoft.com/office/drawing/2014/main" id="{D539DE38-FAAA-4EA7-9B0F-37214FACDA9B}"/>
                </a:ext>
              </a:extLst>
            </p:cNvPr>
            <p:cNvCxnSpPr>
              <a:cxnSpLocks/>
              <a:stCxn id="69" idx="2"/>
              <a:endCxn id="88" idx="0"/>
            </p:cNvCxnSpPr>
            <p:nvPr/>
          </p:nvCxnSpPr>
          <p:spPr>
            <a:xfrm>
              <a:off x="2152753" y="2980864"/>
              <a:ext cx="0" cy="28298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98" name="テキスト ボックス 97">
              <a:extLst>
                <a:ext uri="{FF2B5EF4-FFF2-40B4-BE49-F238E27FC236}">
                  <a16:creationId xmlns:a16="http://schemas.microsoft.com/office/drawing/2014/main" id="{2609B721-1A8D-4330-9B3C-A84C8B58FCEA}"/>
                </a:ext>
              </a:extLst>
            </p:cNvPr>
            <p:cNvSpPr txBox="1"/>
            <p:nvPr/>
          </p:nvSpPr>
          <p:spPr>
            <a:xfrm>
              <a:off x="2277685" y="3031200"/>
              <a:ext cx="426399" cy="184666"/>
            </a:xfrm>
            <a:prstGeom prst="rect">
              <a:avLst/>
            </a:prstGeom>
            <a:solidFill>
              <a:schemeClr val="bg1"/>
            </a:solidFill>
            <a:effectLst>
              <a:softEdge rad="25400"/>
            </a:effectLst>
          </p:spPr>
          <p:txBody>
            <a:bodyPr wrap="none" lIns="0" tIns="0" rIns="0" bIns="0" rtlCol="0">
              <a:spAutoFit/>
            </a:bodyPr>
            <a:lstStyle/>
            <a:p>
              <a:r>
                <a:rPr lang="ja-JP" altLang="en-US" sz="1200" dirty="0"/>
                <a:t>見える</a:t>
              </a:r>
              <a:endParaRPr kumimoji="1" lang="ja-JP" altLang="en-US" sz="1200" dirty="0"/>
            </a:p>
          </p:txBody>
        </p:sp>
        <p:sp>
          <p:nvSpPr>
            <p:cNvPr id="101" name="フローチャート: 判断 100">
              <a:extLst>
                <a:ext uri="{FF2B5EF4-FFF2-40B4-BE49-F238E27FC236}">
                  <a16:creationId xmlns:a16="http://schemas.microsoft.com/office/drawing/2014/main" id="{19086339-DA7B-4B2D-9422-70F0AEFF914F}"/>
                </a:ext>
              </a:extLst>
            </p:cNvPr>
            <p:cNvSpPr/>
            <p:nvPr/>
          </p:nvSpPr>
          <p:spPr>
            <a:xfrm>
              <a:off x="1360665" y="5842951"/>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前後が反転</a:t>
              </a:r>
              <a:endParaRPr kumimoji="1" lang="ja-JP" altLang="en-US" sz="1600" dirty="0">
                <a:solidFill>
                  <a:schemeClr val="tx1"/>
                </a:solidFill>
              </a:endParaRPr>
            </a:p>
          </p:txBody>
        </p:sp>
        <p:cxnSp>
          <p:nvCxnSpPr>
            <p:cNvPr id="102" name="直線矢印コネクタ 101">
              <a:extLst>
                <a:ext uri="{FF2B5EF4-FFF2-40B4-BE49-F238E27FC236}">
                  <a16:creationId xmlns:a16="http://schemas.microsoft.com/office/drawing/2014/main" id="{10E16CF4-F737-4BB8-B7EB-843A11F8F2F3}"/>
                </a:ext>
              </a:extLst>
            </p:cNvPr>
            <p:cNvCxnSpPr>
              <a:cxnSpLocks/>
              <a:stCxn id="101" idx="3"/>
              <a:endCxn id="80" idx="1"/>
            </p:cNvCxnSpPr>
            <p:nvPr/>
          </p:nvCxnSpPr>
          <p:spPr>
            <a:xfrm>
              <a:off x="2944841" y="6130983"/>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03" name="直線矢印コネクタ 93">
              <a:extLst>
                <a:ext uri="{FF2B5EF4-FFF2-40B4-BE49-F238E27FC236}">
                  <a16:creationId xmlns:a16="http://schemas.microsoft.com/office/drawing/2014/main" id="{9A1A3F03-3EA5-4EB3-82BE-895575147D2F}"/>
                </a:ext>
              </a:extLst>
            </p:cNvPr>
            <p:cNvCxnSpPr>
              <a:cxnSpLocks/>
              <a:stCxn id="101" idx="2"/>
              <a:endCxn id="93" idx="1"/>
            </p:cNvCxnSpPr>
            <p:nvPr/>
          </p:nvCxnSpPr>
          <p:spPr>
            <a:xfrm rot="16200000" flipH="1">
              <a:off x="3975330" y="4596438"/>
              <a:ext cx="56734" cy="3701888"/>
            </a:xfrm>
            <a:prstGeom prst="bentConnector2">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04" name="テキスト ボックス 103">
              <a:extLst>
                <a:ext uri="{FF2B5EF4-FFF2-40B4-BE49-F238E27FC236}">
                  <a16:creationId xmlns:a16="http://schemas.microsoft.com/office/drawing/2014/main" id="{7AD84E06-9956-448A-B329-796DB682022E}"/>
                </a:ext>
              </a:extLst>
            </p:cNvPr>
            <p:cNvSpPr txBox="1"/>
            <p:nvPr/>
          </p:nvSpPr>
          <p:spPr>
            <a:xfrm>
              <a:off x="3037254" y="6182665"/>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105" name="テキスト ボックス 104">
              <a:extLst>
                <a:ext uri="{FF2B5EF4-FFF2-40B4-BE49-F238E27FC236}">
                  <a16:creationId xmlns:a16="http://schemas.microsoft.com/office/drawing/2014/main" id="{E51ABA17-047D-4420-B8BE-D2F6289EE428}"/>
                </a:ext>
              </a:extLst>
            </p:cNvPr>
            <p:cNvSpPr txBox="1"/>
            <p:nvPr/>
          </p:nvSpPr>
          <p:spPr>
            <a:xfrm>
              <a:off x="2272876" y="6527432"/>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106" name="テキスト ボックス 105">
              <a:extLst>
                <a:ext uri="{FF2B5EF4-FFF2-40B4-BE49-F238E27FC236}">
                  <a16:creationId xmlns:a16="http://schemas.microsoft.com/office/drawing/2014/main" id="{A392A2E2-BF26-4CC8-A4D4-5F7DD2306B05}"/>
                </a:ext>
              </a:extLst>
            </p:cNvPr>
            <p:cNvSpPr txBox="1"/>
            <p:nvPr/>
          </p:nvSpPr>
          <p:spPr>
            <a:xfrm>
              <a:off x="3269651" y="2742143"/>
              <a:ext cx="578685" cy="184666"/>
            </a:xfrm>
            <a:prstGeom prst="rect">
              <a:avLst/>
            </a:prstGeom>
            <a:solidFill>
              <a:schemeClr val="bg1"/>
            </a:solidFill>
            <a:effectLst>
              <a:softEdge rad="25400"/>
            </a:effectLst>
          </p:spPr>
          <p:txBody>
            <a:bodyPr wrap="none" lIns="0" tIns="0" rIns="0" bIns="0" rtlCol="0">
              <a:spAutoFit/>
            </a:bodyPr>
            <a:lstStyle/>
            <a:p>
              <a:r>
                <a:rPr lang="ja-JP" altLang="en-US" sz="1200" dirty="0"/>
                <a:t>見えない</a:t>
              </a:r>
              <a:endParaRPr kumimoji="1" lang="ja-JP" altLang="en-US" sz="1200" dirty="0"/>
            </a:p>
          </p:txBody>
        </p:sp>
        <p:sp>
          <p:nvSpPr>
            <p:cNvPr id="107" name="フローチャート: 判断 106">
              <a:extLst>
                <a:ext uri="{FF2B5EF4-FFF2-40B4-BE49-F238E27FC236}">
                  <a16:creationId xmlns:a16="http://schemas.microsoft.com/office/drawing/2014/main" id="{DDFF942B-2458-45A5-8FDF-A8385ED98FC2}"/>
                </a:ext>
              </a:extLst>
            </p:cNvPr>
            <p:cNvSpPr/>
            <p:nvPr/>
          </p:nvSpPr>
          <p:spPr>
            <a:xfrm>
              <a:off x="5854641" y="4121153"/>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上下が反転</a:t>
              </a:r>
            </a:p>
          </p:txBody>
        </p:sp>
        <p:sp>
          <p:nvSpPr>
            <p:cNvPr id="108" name="フローチャート: 判断 107">
              <a:extLst>
                <a:ext uri="{FF2B5EF4-FFF2-40B4-BE49-F238E27FC236}">
                  <a16:creationId xmlns:a16="http://schemas.microsoft.com/office/drawing/2014/main" id="{AEE0682E-2D91-4E9A-BA81-92470EC9AF45}"/>
                </a:ext>
              </a:extLst>
            </p:cNvPr>
            <p:cNvSpPr/>
            <p:nvPr/>
          </p:nvSpPr>
          <p:spPr>
            <a:xfrm>
              <a:off x="5854641" y="4980717"/>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左右が反転</a:t>
              </a:r>
              <a:endParaRPr kumimoji="1" lang="ja-JP" altLang="en-US" sz="1600" dirty="0">
                <a:solidFill>
                  <a:schemeClr val="tx1"/>
                </a:solidFill>
              </a:endParaRPr>
            </a:p>
          </p:txBody>
        </p:sp>
        <p:cxnSp>
          <p:nvCxnSpPr>
            <p:cNvPr id="110" name="直線矢印コネクタ 109">
              <a:extLst>
                <a:ext uri="{FF2B5EF4-FFF2-40B4-BE49-F238E27FC236}">
                  <a16:creationId xmlns:a16="http://schemas.microsoft.com/office/drawing/2014/main" id="{5D166843-FE9B-4001-BF66-587A55211ABC}"/>
                </a:ext>
              </a:extLst>
            </p:cNvPr>
            <p:cNvCxnSpPr>
              <a:cxnSpLocks/>
              <a:stCxn id="107" idx="1"/>
              <a:endCxn id="81" idx="3"/>
            </p:cNvCxnSpPr>
            <p:nvPr/>
          </p:nvCxnSpPr>
          <p:spPr>
            <a:xfrm flipH="1">
              <a:off x="5191829" y="4409185"/>
              <a:ext cx="662812" cy="266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11" name="直線矢印コネクタ 110">
              <a:extLst>
                <a:ext uri="{FF2B5EF4-FFF2-40B4-BE49-F238E27FC236}">
                  <a16:creationId xmlns:a16="http://schemas.microsoft.com/office/drawing/2014/main" id="{C617B729-BB11-4473-91F5-5504E353642C}"/>
                </a:ext>
              </a:extLst>
            </p:cNvPr>
            <p:cNvCxnSpPr>
              <a:cxnSpLocks/>
              <a:stCxn id="108" idx="1"/>
              <a:endCxn id="79" idx="3"/>
            </p:cNvCxnSpPr>
            <p:nvPr/>
          </p:nvCxnSpPr>
          <p:spPr>
            <a:xfrm flipH="1">
              <a:off x="5191829" y="5268749"/>
              <a:ext cx="662812" cy="266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12" name="テキスト ボックス 111">
              <a:extLst>
                <a:ext uri="{FF2B5EF4-FFF2-40B4-BE49-F238E27FC236}">
                  <a16:creationId xmlns:a16="http://schemas.microsoft.com/office/drawing/2014/main" id="{D34FB34B-4E82-4414-9989-F8A22372103F}"/>
                </a:ext>
              </a:extLst>
            </p:cNvPr>
            <p:cNvSpPr txBox="1"/>
            <p:nvPr/>
          </p:nvSpPr>
          <p:spPr>
            <a:xfrm>
              <a:off x="5436096" y="4461271"/>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113" name="テキスト ボックス 112">
              <a:extLst>
                <a:ext uri="{FF2B5EF4-FFF2-40B4-BE49-F238E27FC236}">
                  <a16:creationId xmlns:a16="http://schemas.microsoft.com/office/drawing/2014/main" id="{6A61454A-A7AB-4DE0-93DE-26D2715DA6F4}"/>
                </a:ext>
              </a:extLst>
            </p:cNvPr>
            <p:cNvSpPr txBox="1"/>
            <p:nvPr/>
          </p:nvSpPr>
          <p:spPr>
            <a:xfrm>
              <a:off x="5436096" y="5316805"/>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cxnSp>
          <p:nvCxnSpPr>
            <p:cNvPr id="114" name="直線矢印コネクタ 113">
              <a:extLst>
                <a:ext uri="{FF2B5EF4-FFF2-40B4-BE49-F238E27FC236}">
                  <a16:creationId xmlns:a16="http://schemas.microsoft.com/office/drawing/2014/main" id="{D00F35B3-225B-4A0F-8A96-681E5FE8B78F}"/>
                </a:ext>
              </a:extLst>
            </p:cNvPr>
            <p:cNvCxnSpPr>
              <a:cxnSpLocks/>
              <a:stCxn id="107" idx="2"/>
              <a:endCxn id="108" idx="0"/>
            </p:cNvCxnSpPr>
            <p:nvPr/>
          </p:nvCxnSpPr>
          <p:spPr>
            <a:xfrm>
              <a:off x="6646729" y="4697217"/>
              <a:ext cx="0" cy="283500"/>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15" name="直線矢印コネクタ 93">
              <a:extLst>
                <a:ext uri="{FF2B5EF4-FFF2-40B4-BE49-F238E27FC236}">
                  <a16:creationId xmlns:a16="http://schemas.microsoft.com/office/drawing/2014/main" id="{75A3D0D1-E939-4D81-BE67-01D4E87F0391}"/>
                </a:ext>
              </a:extLst>
            </p:cNvPr>
            <p:cNvCxnSpPr>
              <a:cxnSpLocks/>
              <a:stCxn id="108" idx="2"/>
              <a:endCxn id="93" idx="0"/>
            </p:cNvCxnSpPr>
            <p:nvPr/>
          </p:nvCxnSpPr>
          <p:spPr>
            <a:xfrm>
              <a:off x="6646729" y="5556781"/>
              <a:ext cx="0" cy="630936"/>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16" name="テキスト ボックス 115">
              <a:extLst>
                <a:ext uri="{FF2B5EF4-FFF2-40B4-BE49-F238E27FC236}">
                  <a16:creationId xmlns:a16="http://schemas.microsoft.com/office/drawing/2014/main" id="{04C725D9-D584-41F8-87CB-B55D88C466FB}"/>
                </a:ext>
              </a:extLst>
            </p:cNvPr>
            <p:cNvSpPr txBox="1"/>
            <p:nvPr/>
          </p:nvSpPr>
          <p:spPr>
            <a:xfrm>
              <a:off x="5973227" y="5620025"/>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117" name="テキスト ボックス 116">
              <a:extLst>
                <a:ext uri="{FF2B5EF4-FFF2-40B4-BE49-F238E27FC236}">
                  <a16:creationId xmlns:a16="http://schemas.microsoft.com/office/drawing/2014/main" id="{8F9EF02C-99D5-489D-86B3-494E82022D24}"/>
                </a:ext>
              </a:extLst>
            </p:cNvPr>
            <p:cNvSpPr txBox="1"/>
            <p:nvPr/>
          </p:nvSpPr>
          <p:spPr>
            <a:xfrm>
              <a:off x="5973227" y="4762811"/>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grpSp>
      <p:grpSp>
        <p:nvGrpSpPr>
          <p:cNvPr id="57" name="グループ化 56">
            <a:extLst>
              <a:ext uri="{FF2B5EF4-FFF2-40B4-BE49-F238E27FC236}">
                <a16:creationId xmlns:a16="http://schemas.microsoft.com/office/drawing/2014/main" id="{CF0DBBAC-59B3-464F-BF90-821DC46EAC91}"/>
              </a:ext>
            </a:extLst>
          </p:cNvPr>
          <p:cNvGrpSpPr/>
          <p:nvPr/>
        </p:nvGrpSpPr>
        <p:grpSpPr>
          <a:xfrm>
            <a:off x="5759998" y="1331999"/>
            <a:ext cx="2805283" cy="2520000"/>
            <a:chOff x="5759998" y="1331999"/>
            <a:chExt cx="2805283" cy="2520000"/>
          </a:xfrm>
        </p:grpSpPr>
        <p:sp>
          <p:nvSpPr>
            <p:cNvPr id="58" name="正方形/長方形 57">
              <a:extLst>
                <a:ext uri="{FF2B5EF4-FFF2-40B4-BE49-F238E27FC236}">
                  <a16:creationId xmlns:a16="http://schemas.microsoft.com/office/drawing/2014/main" id="{B3C02495-445E-4F7B-B1AF-7A3B04090D0B}"/>
                </a:ext>
              </a:extLst>
            </p:cNvPr>
            <p:cNvSpPr/>
            <p:nvPr/>
          </p:nvSpPr>
          <p:spPr>
            <a:xfrm>
              <a:off x="5759998" y="1331999"/>
              <a:ext cx="2805283" cy="2520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9" name="図 58">
              <a:extLst>
                <a:ext uri="{FF2B5EF4-FFF2-40B4-BE49-F238E27FC236}">
                  <a16:creationId xmlns:a16="http://schemas.microsoft.com/office/drawing/2014/main" id="{6285A70D-562F-4948-B004-21867516908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912513" y="1455272"/>
              <a:ext cx="2500252" cy="2273456"/>
            </a:xfrm>
            <a:prstGeom prst="rect">
              <a:avLst/>
            </a:prstGeom>
          </p:spPr>
        </p:pic>
        <p:sp>
          <p:nvSpPr>
            <p:cNvPr id="60" name="テキスト ボックス 59">
              <a:extLst>
                <a:ext uri="{FF2B5EF4-FFF2-40B4-BE49-F238E27FC236}">
                  <a16:creationId xmlns:a16="http://schemas.microsoft.com/office/drawing/2014/main" id="{1B63283A-8300-41AB-9141-4EDF60A9D7D3}"/>
                </a:ext>
              </a:extLst>
            </p:cNvPr>
            <p:cNvSpPr txBox="1"/>
            <p:nvPr/>
          </p:nvSpPr>
          <p:spPr>
            <a:xfrm>
              <a:off x="5759998" y="1331999"/>
              <a:ext cx="237736" cy="237736"/>
            </a:xfrm>
            <a:prstGeom prst="ellipse">
              <a:avLst/>
            </a:prstGeom>
            <a:solidFill>
              <a:schemeClr val="bg1"/>
            </a:solidFill>
            <a:ln>
              <a:noFill/>
            </a:ln>
          </p:spPr>
          <p:txBody>
            <a:bodyPr wrap="none" lIns="0" tIns="0" rIns="0" bIns="0" rtlCol="0" anchor="ctr" anchorCtr="1">
              <a:noAutofit/>
            </a:bodyPr>
            <a:lstStyle/>
            <a:p>
              <a:r>
                <a:rPr kumimoji="1" lang="ja-JP" altLang="en-US" sz="1600" dirty="0"/>
                <a:t>⑨</a:t>
              </a:r>
            </a:p>
          </p:txBody>
        </p:sp>
      </p:grpSp>
      <p:sp>
        <p:nvSpPr>
          <p:cNvPr id="61" name="フリーフォーム 33">
            <a:extLst>
              <a:ext uri="{FF2B5EF4-FFF2-40B4-BE49-F238E27FC236}">
                <a16:creationId xmlns:a16="http://schemas.microsoft.com/office/drawing/2014/main" id="{3534F7ED-8B07-4951-8670-106BE5C6F8B3}"/>
              </a:ext>
            </a:extLst>
          </p:cNvPr>
          <p:cNvSpPr/>
          <p:nvPr/>
        </p:nvSpPr>
        <p:spPr>
          <a:xfrm rot="5740184">
            <a:off x="6689865" y="2443001"/>
            <a:ext cx="1907279" cy="168015"/>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62" name="正方形/長方形 61">
            <a:extLst>
              <a:ext uri="{FF2B5EF4-FFF2-40B4-BE49-F238E27FC236}">
                <a16:creationId xmlns:a16="http://schemas.microsoft.com/office/drawing/2014/main" id="{3FC2B0EA-845D-4427-9E2B-5B3DE0D75C7B}"/>
              </a:ext>
            </a:extLst>
          </p:cNvPr>
          <p:cNvSpPr/>
          <p:nvPr/>
        </p:nvSpPr>
        <p:spPr>
          <a:xfrm>
            <a:off x="5360302" y="944998"/>
            <a:ext cx="3371639" cy="369332"/>
          </a:xfrm>
          <a:prstGeom prst="rect">
            <a:avLst/>
          </a:prstGeom>
        </p:spPr>
        <p:txBody>
          <a:bodyPr wrap="square">
            <a:spAutoFit/>
          </a:bodyPr>
          <a:lstStyle/>
          <a:p>
            <a:r>
              <a:rPr lang="ja-JP" altLang="en-US" dirty="0"/>
              <a:t>⑨上下反転</a:t>
            </a:r>
            <a:endParaRPr lang="en-US" altLang="ja-JP" dirty="0"/>
          </a:p>
        </p:txBody>
      </p:sp>
      <p:sp>
        <p:nvSpPr>
          <p:cNvPr id="71" name="フリーフォーム 54">
            <a:extLst>
              <a:ext uri="{FF2B5EF4-FFF2-40B4-BE49-F238E27FC236}">
                <a16:creationId xmlns:a16="http://schemas.microsoft.com/office/drawing/2014/main" id="{124A4417-4344-4EB9-82BE-0298776936D5}"/>
              </a:ext>
            </a:extLst>
          </p:cNvPr>
          <p:cNvSpPr/>
          <p:nvPr/>
        </p:nvSpPr>
        <p:spPr>
          <a:xfrm>
            <a:off x="2201569" y="2904704"/>
            <a:ext cx="553531" cy="43571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84" name="フリーフォーム 54">
            <a:extLst>
              <a:ext uri="{FF2B5EF4-FFF2-40B4-BE49-F238E27FC236}">
                <a16:creationId xmlns:a16="http://schemas.microsoft.com/office/drawing/2014/main" id="{29A786CD-CFEA-4FE5-AD8D-7F348010996E}"/>
              </a:ext>
            </a:extLst>
          </p:cNvPr>
          <p:cNvSpPr/>
          <p:nvPr/>
        </p:nvSpPr>
        <p:spPr>
          <a:xfrm>
            <a:off x="2906632" y="4352037"/>
            <a:ext cx="553531" cy="43571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Tree>
    <p:extLst>
      <p:ext uri="{BB962C8B-B14F-4D97-AF65-F5344CB8AC3E}">
        <p14:creationId xmlns:p14="http://schemas.microsoft.com/office/powerpoint/2010/main" val="20721694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フローチャート: 判断 62">
            <a:extLst>
              <a:ext uri="{FF2B5EF4-FFF2-40B4-BE49-F238E27FC236}">
                <a16:creationId xmlns:a16="http://schemas.microsoft.com/office/drawing/2014/main" id="{9687FC66-EA54-40E4-AC07-0BE64D705412}"/>
              </a:ext>
            </a:extLst>
          </p:cNvPr>
          <p:cNvSpPr/>
          <p:nvPr/>
        </p:nvSpPr>
        <p:spPr>
          <a:xfrm>
            <a:off x="1360665" y="2404800"/>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実像</a:t>
            </a:r>
          </a:p>
        </p:txBody>
      </p:sp>
      <p:sp>
        <p:nvSpPr>
          <p:cNvPr id="65" name="フローチャート: 端子 64">
            <a:extLst>
              <a:ext uri="{FF2B5EF4-FFF2-40B4-BE49-F238E27FC236}">
                <a16:creationId xmlns:a16="http://schemas.microsoft.com/office/drawing/2014/main" id="{36F3EB38-299F-4343-B6AE-41BF2D0D0AEF}"/>
              </a:ext>
            </a:extLst>
          </p:cNvPr>
          <p:cNvSpPr/>
          <p:nvPr/>
        </p:nvSpPr>
        <p:spPr>
          <a:xfrm>
            <a:off x="1360665" y="685566"/>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鏡像を見る</a:t>
            </a:r>
          </a:p>
        </p:txBody>
      </p:sp>
      <p:sp>
        <p:nvSpPr>
          <p:cNvPr id="66" name="フローチャート: 端子 65">
            <a:extLst>
              <a:ext uri="{FF2B5EF4-FFF2-40B4-BE49-F238E27FC236}">
                <a16:creationId xmlns:a16="http://schemas.microsoft.com/office/drawing/2014/main" id="{A02B0309-7CCE-4FBB-B728-7A640C0685DC}"/>
              </a:ext>
            </a:extLst>
          </p:cNvPr>
          <p:cNvSpPr/>
          <p:nvPr/>
        </p:nvSpPr>
        <p:spPr>
          <a:xfrm>
            <a:off x="3607653" y="4123822"/>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上下反転</a:t>
            </a:r>
          </a:p>
        </p:txBody>
      </p:sp>
      <p:sp>
        <p:nvSpPr>
          <p:cNvPr id="81" name="正方形/長方形 80">
            <a:extLst>
              <a:ext uri="{FF2B5EF4-FFF2-40B4-BE49-F238E27FC236}">
                <a16:creationId xmlns:a16="http://schemas.microsoft.com/office/drawing/2014/main" id="{E90825FB-DD18-4908-BC55-B94C6FCCBF61}"/>
              </a:ext>
            </a:extLst>
          </p:cNvPr>
          <p:cNvSpPr/>
          <p:nvPr/>
        </p:nvSpPr>
        <p:spPr>
          <a:xfrm>
            <a:off x="4139952" y="3263853"/>
            <a:ext cx="1584176" cy="576064"/>
          </a:xfrm>
          <a:prstGeom prst="rect">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記憶と比較</a:t>
            </a:r>
          </a:p>
        </p:txBody>
      </p:sp>
      <p:sp>
        <p:nvSpPr>
          <p:cNvPr id="100" name="フローチャート: 判断 99">
            <a:extLst>
              <a:ext uri="{FF2B5EF4-FFF2-40B4-BE49-F238E27FC236}">
                <a16:creationId xmlns:a16="http://schemas.microsoft.com/office/drawing/2014/main" id="{B182B096-F8BD-4E48-A3CC-DE268E16A982}"/>
              </a:ext>
            </a:extLst>
          </p:cNvPr>
          <p:cNvSpPr/>
          <p:nvPr/>
        </p:nvSpPr>
        <p:spPr>
          <a:xfrm>
            <a:off x="5854641" y="4121153"/>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上下が反転</a:t>
            </a:r>
          </a:p>
        </p:txBody>
      </p:sp>
      <p:grpSp>
        <p:nvGrpSpPr>
          <p:cNvPr id="2" name="グループ化 1">
            <a:extLst>
              <a:ext uri="{FF2B5EF4-FFF2-40B4-BE49-F238E27FC236}">
                <a16:creationId xmlns:a16="http://schemas.microsoft.com/office/drawing/2014/main" id="{01AFB676-ECBA-46FA-A8E4-1F8C1E5938EB}"/>
              </a:ext>
            </a:extLst>
          </p:cNvPr>
          <p:cNvGrpSpPr/>
          <p:nvPr/>
        </p:nvGrpSpPr>
        <p:grpSpPr>
          <a:xfrm>
            <a:off x="1360665" y="1261630"/>
            <a:ext cx="6078152" cy="5502151"/>
            <a:chOff x="1360665" y="1261630"/>
            <a:chExt cx="6078152" cy="5502151"/>
          </a:xfrm>
        </p:grpSpPr>
        <p:sp>
          <p:nvSpPr>
            <p:cNvPr id="67" name="フローチャート: 判断 66">
              <a:extLst>
                <a:ext uri="{FF2B5EF4-FFF2-40B4-BE49-F238E27FC236}">
                  <a16:creationId xmlns:a16="http://schemas.microsoft.com/office/drawing/2014/main" id="{B2588715-8989-4F27-AEE5-22AA16132243}"/>
                </a:ext>
              </a:extLst>
            </p:cNvPr>
            <p:cNvSpPr/>
            <p:nvPr/>
          </p:nvSpPr>
          <p:spPr>
            <a:xfrm>
              <a:off x="1360665" y="4123822"/>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上下が反転</a:t>
              </a:r>
            </a:p>
          </p:txBody>
        </p:sp>
        <p:sp>
          <p:nvSpPr>
            <p:cNvPr id="69" name="正方形/長方形 68">
              <a:extLst>
                <a:ext uri="{FF2B5EF4-FFF2-40B4-BE49-F238E27FC236}">
                  <a16:creationId xmlns:a16="http://schemas.microsoft.com/office/drawing/2014/main" id="{7D2C0067-8F1F-4975-81E1-760B6192E2DB}"/>
                </a:ext>
              </a:extLst>
            </p:cNvPr>
            <p:cNvSpPr/>
            <p:nvPr/>
          </p:nvSpPr>
          <p:spPr>
            <a:xfrm>
              <a:off x="1360665" y="3263853"/>
              <a:ext cx="1584176" cy="576064"/>
            </a:xfrm>
            <a:prstGeom prst="rect">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実像と比較</a:t>
              </a:r>
            </a:p>
          </p:txBody>
        </p:sp>
        <p:cxnSp>
          <p:nvCxnSpPr>
            <p:cNvPr id="73" name="直線矢印コネクタ 72">
              <a:extLst>
                <a:ext uri="{FF2B5EF4-FFF2-40B4-BE49-F238E27FC236}">
                  <a16:creationId xmlns:a16="http://schemas.microsoft.com/office/drawing/2014/main" id="{E7AE291B-8E26-44B1-A86A-48CB7ECEDE26}"/>
                </a:ext>
              </a:extLst>
            </p:cNvPr>
            <p:cNvCxnSpPr>
              <a:cxnSpLocks/>
              <a:stCxn id="65" idx="2"/>
              <a:endCxn id="63" idx="0"/>
            </p:cNvCxnSpPr>
            <p:nvPr/>
          </p:nvCxnSpPr>
          <p:spPr>
            <a:xfrm>
              <a:off x="2152753" y="1261630"/>
              <a:ext cx="0" cy="114317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4" name="直線矢印コネクタ 73">
              <a:extLst>
                <a:ext uri="{FF2B5EF4-FFF2-40B4-BE49-F238E27FC236}">
                  <a16:creationId xmlns:a16="http://schemas.microsoft.com/office/drawing/2014/main" id="{BD876A92-B866-4063-82B5-A09BE662E025}"/>
                </a:ext>
              </a:extLst>
            </p:cNvPr>
            <p:cNvCxnSpPr>
              <a:cxnSpLocks/>
              <a:stCxn id="67" idx="3"/>
              <a:endCxn id="66" idx="1"/>
            </p:cNvCxnSpPr>
            <p:nvPr/>
          </p:nvCxnSpPr>
          <p:spPr>
            <a:xfrm>
              <a:off x="2944841" y="4411854"/>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5" name="直線矢印コネクタ 74">
              <a:extLst>
                <a:ext uri="{FF2B5EF4-FFF2-40B4-BE49-F238E27FC236}">
                  <a16:creationId xmlns:a16="http://schemas.microsoft.com/office/drawing/2014/main" id="{3377ED76-67EE-4066-9157-A0B5FA100E47}"/>
                </a:ext>
              </a:extLst>
            </p:cNvPr>
            <p:cNvCxnSpPr>
              <a:cxnSpLocks/>
              <a:stCxn id="67" idx="2"/>
              <a:endCxn id="82" idx="0"/>
            </p:cNvCxnSpPr>
            <p:nvPr/>
          </p:nvCxnSpPr>
          <p:spPr>
            <a:xfrm>
              <a:off x="2152753" y="4699886"/>
              <a:ext cx="0" cy="283500"/>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6" name="直線矢印コネクタ 75">
              <a:extLst>
                <a:ext uri="{FF2B5EF4-FFF2-40B4-BE49-F238E27FC236}">
                  <a16:creationId xmlns:a16="http://schemas.microsoft.com/office/drawing/2014/main" id="{9DACCC08-D26D-4227-8B83-45925852151D}"/>
                </a:ext>
              </a:extLst>
            </p:cNvPr>
            <p:cNvCxnSpPr>
              <a:cxnSpLocks/>
              <a:stCxn id="82" idx="3"/>
              <a:endCxn id="79" idx="1"/>
            </p:cNvCxnSpPr>
            <p:nvPr/>
          </p:nvCxnSpPr>
          <p:spPr>
            <a:xfrm>
              <a:off x="2944841" y="5271418"/>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7" name="直線矢印コネクタ 93">
              <a:extLst>
                <a:ext uri="{FF2B5EF4-FFF2-40B4-BE49-F238E27FC236}">
                  <a16:creationId xmlns:a16="http://schemas.microsoft.com/office/drawing/2014/main" id="{5737BFFC-F060-4CB9-B69C-9BF29B75A6CA}"/>
                </a:ext>
              </a:extLst>
            </p:cNvPr>
            <p:cNvCxnSpPr>
              <a:cxnSpLocks/>
              <a:stCxn id="82" idx="2"/>
              <a:endCxn id="93" idx="0"/>
            </p:cNvCxnSpPr>
            <p:nvPr/>
          </p:nvCxnSpPr>
          <p:spPr>
            <a:xfrm>
              <a:off x="2152753" y="5559450"/>
              <a:ext cx="0" cy="283501"/>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8" name="直線矢印コネクタ 77">
              <a:extLst>
                <a:ext uri="{FF2B5EF4-FFF2-40B4-BE49-F238E27FC236}">
                  <a16:creationId xmlns:a16="http://schemas.microsoft.com/office/drawing/2014/main" id="{E7070A00-868B-4BAF-8077-A76C0DCE1F95}"/>
                </a:ext>
              </a:extLst>
            </p:cNvPr>
            <p:cNvCxnSpPr>
              <a:cxnSpLocks/>
              <a:stCxn id="69" idx="2"/>
              <a:endCxn id="67" idx="0"/>
            </p:cNvCxnSpPr>
            <p:nvPr/>
          </p:nvCxnSpPr>
          <p:spPr>
            <a:xfrm>
              <a:off x="2152753" y="3839917"/>
              <a:ext cx="0" cy="283905"/>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79" name="フローチャート: 端子 78">
              <a:extLst>
                <a:ext uri="{FF2B5EF4-FFF2-40B4-BE49-F238E27FC236}">
                  <a16:creationId xmlns:a16="http://schemas.microsoft.com/office/drawing/2014/main" id="{6C3E4DA0-0C66-42B6-99B1-51AD7697496E}"/>
                </a:ext>
              </a:extLst>
            </p:cNvPr>
            <p:cNvSpPr/>
            <p:nvPr/>
          </p:nvSpPr>
          <p:spPr>
            <a:xfrm>
              <a:off x="3607653" y="4983386"/>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左右反転</a:t>
              </a:r>
            </a:p>
          </p:txBody>
        </p:sp>
        <p:sp>
          <p:nvSpPr>
            <p:cNvPr id="80" name="フローチャート: 端子 79">
              <a:extLst>
                <a:ext uri="{FF2B5EF4-FFF2-40B4-BE49-F238E27FC236}">
                  <a16:creationId xmlns:a16="http://schemas.microsoft.com/office/drawing/2014/main" id="{B8F6121C-D65F-4FF1-AA58-D205F6899A3E}"/>
                </a:ext>
              </a:extLst>
            </p:cNvPr>
            <p:cNvSpPr/>
            <p:nvPr/>
          </p:nvSpPr>
          <p:spPr>
            <a:xfrm>
              <a:off x="3607653" y="5842951"/>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前後反転</a:t>
              </a:r>
            </a:p>
          </p:txBody>
        </p:sp>
        <p:sp>
          <p:nvSpPr>
            <p:cNvPr id="82" name="フローチャート: 判断 81">
              <a:extLst>
                <a:ext uri="{FF2B5EF4-FFF2-40B4-BE49-F238E27FC236}">
                  <a16:creationId xmlns:a16="http://schemas.microsoft.com/office/drawing/2014/main" id="{7CC8FBD0-BDEC-4FD0-A1B2-EC265D315F28}"/>
                </a:ext>
              </a:extLst>
            </p:cNvPr>
            <p:cNvSpPr/>
            <p:nvPr/>
          </p:nvSpPr>
          <p:spPr>
            <a:xfrm>
              <a:off x="1360665" y="4983386"/>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左右が反転</a:t>
              </a:r>
              <a:endParaRPr kumimoji="1" lang="ja-JP" altLang="en-US" sz="1600" dirty="0">
                <a:solidFill>
                  <a:schemeClr val="tx1"/>
                </a:solidFill>
              </a:endParaRPr>
            </a:p>
          </p:txBody>
        </p:sp>
        <p:sp>
          <p:nvSpPr>
            <p:cNvPr id="83" name="テキスト ボックス 82">
              <a:extLst>
                <a:ext uri="{FF2B5EF4-FFF2-40B4-BE49-F238E27FC236}">
                  <a16:creationId xmlns:a16="http://schemas.microsoft.com/office/drawing/2014/main" id="{B95B7E0A-9FFB-41CC-A016-324C46150F18}"/>
                </a:ext>
              </a:extLst>
            </p:cNvPr>
            <p:cNvSpPr txBox="1"/>
            <p:nvPr/>
          </p:nvSpPr>
          <p:spPr>
            <a:xfrm>
              <a:off x="2272876" y="5606517"/>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84" name="テキスト ボックス 83">
              <a:extLst>
                <a:ext uri="{FF2B5EF4-FFF2-40B4-BE49-F238E27FC236}">
                  <a16:creationId xmlns:a16="http://schemas.microsoft.com/office/drawing/2014/main" id="{D13EF30B-BD0B-4F20-87A6-612780646A25}"/>
                </a:ext>
              </a:extLst>
            </p:cNvPr>
            <p:cNvSpPr txBox="1"/>
            <p:nvPr/>
          </p:nvSpPr>
          <p:spPr>
            <a:xfrm>
              <a:off x="2272876" y="4749303"/>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85" name="テキスト ボックス 84">
              <a:extLst>
                <a:ext uri="{FF2B5EF4-FFF2-40B4-BE49-F238E27FC236}">
                  <a16:creationId xmlns:a16="http://schemas.microsoft.com/office/drawing/2014/main" id="{758A07FE-DE48-462F-AA74-077D707AC831}"/>
                </a:ext>
              </a:extLst>
            </p:cNvPr>
            <p:cNvSpPr txBox="1"/>
            <p:nvPr/>
          </p:nvSpPr>
          <p:spPr>
            <a:xfrm>
              <a:off x="3037254" y="4467567"/>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87" name="テキスト ボックス 86">
              <a:extLst>
                <a:ext uri="{FF2B5EF4-FFF2-40B4-BE49-F238E27FC236}">
                  <a16:creationId xmlns:a16="http://schemas.microsoft.com/office/drawing/2014/main" id="{7588E62A-8E1F-427D-85F3-90C98AC1E99F}"/>
                </a:ext>
              </a:extLst>
            </p:cNvPr>
            <p:cNvSpPr txBox="1"/>
            <p:nvPr/>
          </p:nvSpPr>
          <p:spPr>
            <a:xfrm>
              <a:off x="3037254" y="5323101"/>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88" name="フローチャート: 端子 87">
              <a:extLst>
                <a:ext uri="{FF2B5EF4-FFF2-40B4-BE49-F238E27FC236}">
                  <a16:creationId xmlns:a16="http://schemas.microsoft.com/office/drawing/2014/main" id="{7013E2CB-53FC-4741-B59F-757D0545E320}"/>
                </a:ext>
              </a:extLst>
            </p:cNvPr>
            <p:cNvSpPr/>
            <p:nvPr/>
          </p:nvSpPr>
          <p:spPr>
            <a:xfrm>
              <a:off x="5854641" y="6187717"/>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反転しない</a:t>
              </a:r>
            </a:p>
          </p:txBody>
        </p:sp>
        <p:cxnSp>
          <p:nvCxnSpPr>
            <p:cNvPr id="89" name="直線矢印コネクタ 63">
              <a:extLst>
                <a:ext uri="{FF2B5EF4-FFF2-40B4-BE49-F238E27FC236}">
                  <a16:creationId xmlns:a16="http://schemas.microsoft.com/office/drawing/2014/main" id="{7445B048-E40E-4CF0-9A65-3523B3577A6C}"/>
                </a:ext>
              </a:extLst>
            </p:cNvPr>
            <p:cNvCxnSpPr>
              <a:cxnSpLocks/>
              <a:stCxn id="81" idx="2"/>
              <a:endCxn id="100" idx="0"/>
            </p:cNvCxnSpPr>
            <p:nvPr/>
          </p:nvCxnSpPr>
          <p:spPr>
            <a:xfrm rot="16200000" flipH="1">
              <a:off x="5648766" y="3123190"/>
              <a:ext cx="281236" cy="1714689"/>
            </a:xfrm>
            <a:prstGeom prst="bentConnector3">
              <a:avLst>
                <a:gd name="adj1" fmla="val 50000"/>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90" name="直線矢印コネクタ 95">
              <a:extLst>
                <a:ext uri="{FF2B5EF4-FFF2-40B4-BE49-F238E27FC236}">
                  <a16:creationId xmlns:a16="http://schemas.microsoft.com/office/drawing/2014/main" id="{A09C3628-CC98-4B0E-AE39-7446B75A9DA3}"/>
                </a:ext>
              </a:extLst>
            </p:cNvPr>
            <p:cNvCxnSpPr>
              <a:cxnSpLocks/>
              <a:stCxn id="63" idx="3"/>
              <a:endCxn id="81" idx="0"/>
            </p:cNvCxnSpPr>
            <p:nvPr/>
          </p:nvCxnSpPr>
          <p:spPr>
            <a:xfrm>
              <a:off x="2944841" y="2692832"/>
              <a:ext cx="1987199" cy="571021"/>
            </a:xfrm>
            <a:prstGeom prst="bentConnector2">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91" name="直線矢印コネクタ 42">
              <a:extLst>
                <a:ext uri="{FF2B5EF4-FFF2-40B4-BE49-F238E27FC236}">
                  <a16:creationId xmlns:a16="http://schemas.microsoft.com/office/drawing/2014/main" id="{8AA611A4-DE95-4865-BC59-8E902ABAFFEC}"/>
                </a:ext>
              </a:extLst>
            </p:cNvPr>
            <p:cNvCxnSpPr>
              <a:cxnSpLocks/>
              <a:stCxn id="63" idx="2"/>
              <a:endCxn id="69" idx="0"/>
            </p:cNvCxnSpPr>
            <p:nvPr/>
          </p:nvCxnSpPr>
          <p:spPr>
            <a:xfrm>
              <a:off x="2152753" y="2980864"/>
              <a:ext cx="0" cy="28298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92" name="テキスト ボックス 91">
              <a:extLst>
                <a:ext uri="{FF2B5EF4-FFF2-40B4-BE49-F238E27FC236}">
                  <a16:creationId xmlns:a16="http://schemas.microsoft.com/office/drawing/2014/main" id="{40638910-6611-43D2-B752-CE4A8450C009}"/>
                </a:ext>
              </a:extLst>
            </p:cNvPr>
            <p:cNvSpPr txBox="1"/>
            <p:nvPr/>
          </p:nvSpPr>
          <p:spPr>
            <a:xfrm>
              <a:off x="2277685" y="3031200"/>
              <a:ext cx="426399" cy="184666"/>
            </a:xfrm>
            <a:prstGeom prst="rect">
              <a:avLst/>
            </a:prstGeom>
            <a:solidFill>
              <a:schemeClr val="bg1"/>
            </a:solidFill>
            <a:effectLst>
              <a:softEdge rad="25400"/>
            </a:effectLst>
          </p:spPr>
          <p:txBody>
            <a:bodyPr wrap="none" lIns="0" tIns="0" rIns="0" bIns="0" rtlCol="0">
              <a:spAutoFit/>
            </a:bodyPr>
            <a:lstStyle/>
            <a:p>
              <a:r>
                <a:rPr lang="ja-JP" altLang="en-US" sz="1200" dirty="0"/>
                <a:t>見える</a:t>
              </a:r>
              <a:endParaRPr kumimoji="1" lang="ja-JP" altLang="en-US" sz="1200" dirty="0"/>
            </a:p>
          </p:txBody>
        </p:sp>
        <p:sp>
          <p:nvSpPr>
            <p:cNvPr id="93" name="フローチャート: 判断 92">
              <a:extLst>
                <a:ext uri="{FF2B5EF4-FFF2-40B4-BE49-F238E27FC236}">
                  <a16:creationId xmlns:a16="http://schemas.microsoft.com/office/drawing/2014/main" id="{6744899F-B857-4365-BC94-04BCF5BF17B5}"/>
                </a:ext>
              </a:extLst>
            </p:cNvPr>
            <p:cNvSpPr/>
            <p:nvPr/>
          </p:nvSpPr>
          <p:spPr>
            <a:xfrm>
              <a:off x="1360665" y="5842951"/>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前後が反転</a:t>
              </a:r>
              <a:endParaRPr kumimoji="1" lang="ja-JP" altLang="en-US" sz="1600" dirty="0">
                <a:solidFill>
                  <a:schemeClr val="tx1"/>
                </a:solidFill>
              </a:endParaRPr>
            </a:p>
          </p:txBody>
        </p:sp>
        <p:cxnSp>
          <p:nvCxnSpPr>
            <p:cNvPr id="95" name="直線矢印コネクタ 94">
              <a:extLst>
                <a:ext uri="{FF2B5EF4-FFF2-40B4-BE49-F238E27FC236}">
                  <a16:creationId xmlns:a16="http://schemas.microsoft.com/office/drawing/2014/main" id="{73492CEB-181D-4C76-9D60-7FD1F647DBCA}"/>
                </a:ext>
              </a:extLst>
            </p:cNvPr>
            <p:cNvCxnSpPr>
              <a:cxnSpLocks/>
              <a:stCxn id="93" idx="3"/>
              <a:endCxn id="80" idx="1"/>
            </p:cNvCxnSpPr>
            <p:nvPr/>
          </p:nvCxnSpPr>
          <p:spPr>
            <a:xfrm>
              <a:off x="2944841" y="6130983"/>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96" name="直線矢印コネクタ 93">
              <a:extLst>
                <a:ext uri="{FF2B5EF4-FFF2-40B4-BE49-F238E27FC236}">
                  <a16:creationId xmlns:a16="http://schemas.microsoft.com/office/drawing/2014/main" id="{E69EC55E-6F3F-4F2C-830D-879B80CEF611}"/>
                </a:ext>
              </a:extLst>
            </p:cNvPr>
            <p:cNvCxnSpPr>
              <a:cxnSpLocks/>
              <a:stCxn id="93" idx="2"/>
              <a:endCxn id="88" idx="1"/>
            </p:cNvCxnSpPr>
            <p:nvPr/>
          </p:nvCxnSpPr>
          <p:spPr>
            <a:xfrm rot="16200000" flipH="1">
              <a:off x="3975330" y="4596438"/>
              <a:ext cx="56734" cy="3701888"/>
            </a:xfrm>
            <a:prstGeom prst="bentConnector2">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97" name="テキスト ボックス 96">
              <a:extLst>
                <a:ext uri="{FF2B5EF4-FFF2-40B4-BE49-F238E27FC236}">
                  <a16:creationId xmlns:a16="http://schemas.microsoft.com/office/drawing/2014/main" id="{AEB4568D-3440-49E4-83F7-EFEF0BA88344}"/>
                </a:ext>
              </a:extLst>
            </p:cNvPr>
            <p:cNvSpPr txBox="1"/>
            <p:nvPr/>
          </p:nvSpPr>
          <p:spPr>
            <a:xfrm>
              <a:off x="3037254" y="6182665"/>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98" name="テキスト ボックス 97">
              <a:extLst>
                <a:ext uri="{FF2B5EF4-FFF2-40B4-BE49-F238E27FC236}">
                  <a16:creationId xmlns:a16="http://schemas.microsoft.com/office/drawing/2014/main" id="{6A696336-C504-4D40-80F8-9401FAAAFE05}"/>
                </a:ext>
              </a:extLst>
            </p:cNvPr>
            <p:cNvSpPr txBox="1"/>
            <p:nvPr/>
          </p:nvSpPr>
          <p:spPr>
            <a:xfrm>
              <a:off x="2272876" y="6527432"/>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99" name="テキスト ボックス 98">
              <a:extLst>
                <a:ext uri="{FF2B5EF4-FFF2-40B4-BE49-F238E27FC236}">
                  <a16:creationId xmlns:a16="http://schemas.microsoft.com/office/drawing/2014/main" id="{0E4D5194-A69C-48B2-B16C-C7504A233A3F}"/>
                </a:ext>
              </a:extLst>
            </p:cNvPr>
            <p:cNvSpPr txBox="1"/>
            <p:nvPr/>
          </p:nvSpPr>
          <p:spPr>
            <a:xfrm>
              <a:off x="3269651" y="2742143"/>
              <a:ext cx="578685" cy="184666"/>
            </a:xfrm>
            <a:prstGeom prst="rect">
              <a:avLst/>
            </a:prstGeom>
            <a:solidFill>
              <a:schemeClr val="bg1"/>
            </a:solidFill>
            <a:effectLst>
              <a:softEdge rad="25400"/>
            </a:effectLst>
          </p:spPr>
          <p:txBody>
            <a:bodyPr wrap="none" lIns="0" tIns="0" rIns="0" bIns="0" rtlCol="0">
              <a:spAutoFit/>
            </a:bodyPr>
            <a:lstStyle/>
            <a:p>
              <a:r>
                <a:rPr lang="ja-JP" altLang="en-US" sz="1200" dirty="0"/>
                <a:t>見えない</a:t>
              </a:r>
              <a:endParaRPr kumimoji="1" lang="ja-JP" altLang="en-US" sz="1200" dirty="0"/>
            </a:p>
          </p:txBody>
        </p:sp>
        <p:sp>
          <p:nvSpPr>
            <p:cNvPr id="101" name="フローチャート: 判断 100">
              <a:extLst>
                <a:ext uri="{FF2B5EF4-FFF2-40B4-BE49-F238E27FC236}">
                  <a16:creationId xmlns:a16="http://schemas.microsoft.com/office/drawing/2014/main" id="{A2B7E313-7B04-42F2-A6D7-2FB189DD2F6C}"/>
                </a:ext>
              </a:extLst>
            </p:cNvPr>
            <p:cNvSpPr/>
            <p:nvPr/>
          </p:nvSpPr>
          <p:spPr>
            <a:xfrm>
              <a:off x="5854641" y="4980717"/>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左右が反転</a:t>
              </a:r>
              <a:endParaRPr kumimoji="1" lang="ja-JP" altLang="en-US" sz="1600" dirty="0">
                <a:solidFill>
                  <a:schemeClr val="tx1"/>
                </a:solidFill>
              </a:endParaRPr>
            </a:p>
          </p:txBody>
        </p:sp>
        <p:cxnSp>
          <p:nvCxnSpPr>
            <p:cNvPr id="102" name="直線矢印コネクタ 101">
              <a:extLst>
                <a:ext uri="{FF2B5EF4-FFF2-40B4-BE49-F238E27FC236}">
                  <a16:creationId xmlns:a16="http://schemas.microsoft.com/office/drawing/2014/main" id="{3F7CE744-E8B3-4B07-B744-6F3419A1C487}"/>
                </a:ext>
              </a:extLst>
            </p:cNvPr>
            <p:cNvCxnSpPr>
              <a:cxnSpLocks/>
              <a:stCxn id="100" idx="1"/>
              <a:endCxn id="66" idx="3"/>
            </p:cNvCxnSpPr>
            <p:nvPr/>
          </p:nvCxnSpPr>
          <p:spPr>
            <a:xfrm flipH="1">
              <a:off x="5191829" y="4409185"/>
              <a:ext cx="662812" cy="266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03" name="直線矢印コネクタ 102">
              <a:extLst>
                <a:ext uri="{FF2B5EF4-FFF2-40B4-BE49-F238E27FC236}">
                  <a16:creationId xmlns:a16="http://schemas.microsoft.com/office/drawing/2014/main" id="{FCD31509-4086-41EC-AFC7-AB19CF139012}"/>
                </a:ext>
              </a:extLst>
            </p:cNvPr>
            <p:cNvCxnSpPr>
              <a:cxnSpLocks/>
              <a:stCxn id="101" idx="1"/>
              <a:endCxn id="79" idx="3"/>
            </p:cNvCxnSpPr>
            <p:nvPr/>
          </p:nvCxnSpPr>
          <p:spPr>
            <a:xfrm flipH="1">
              <a:off x="5191829" y="5268749"/>
              <a:ext cx="662812" cy="266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04" name="テキスト ボックス 103">
              <a:extLst>
                <a:ext uri="{FF2B5EF4-FFF2-40B4-BE49-F238E27FC236}">
                  <a16:creationId xmlns:a16="http://schemas.microsoft.com/office/drawing/2014/main" id="{B460C058-EDDA-4DCB-B53C-4EC5508B03AA}"/>
                </a:ext>
              </a:extLst>
            </p:cNvPr>
            <p:cNvSpPr txBox="1"/>
            <p:nvPr/>
          </p:nvSpPr>
          <p:spPr>
            <a:xfrm>
              <a:off x="5436096" y="4461271"/>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105" name="テキスト ボックス 104">
              <a:extLst>
                <a:ext uri="{FF2B5EF4-FFF2-40B4-BE49-F238E27FC236}">
                  <a16:creationId xmlns:a16="http://schemas.microsoft.com/office/drawing/2014/main" id="{062C456B-EA4A-476E-8926-376DEC64816C}"/>
                </a:ext>
              </a:extLst>
            </p:cNvPr>
            <p:cNvSpPr txBox="1"/>
            <p:nvPr/>
          </p:nvSpPr>
          <p:spPr>
            <a:xfrm>
              <a:off x="5436096" y="5316805"/>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cxnSp>
          <p:nvCxnSpPr>
            <p:cNvPr id="106" name="直線矢印コネクタ 105">
              <a:extLst>
                <a:ext uri="{FF2B5EF4-FFF2-40B4-BE49-F238E27FC236}">
                  <a16:creationId xmlns:a16="http://schemas.microsoft.com/office/drawing/2014/main" id="{8F3879FB-94AB-493B-829A-23A139074084}"/>
                </a:ext>
              </a:extLst>
            </p:cNvPr>
            <p:cNvCxnSpPr>
              <a:cxnSpLocks/>
              <a:stCxn id="100" idx="2"/>
              <a:endCxn id="101" idx="0"/>
            </p:cNvCxnSpPr>
            <p:nvPr/>
          </p:nvCxnSpPr>
          <p:spPr>
            <a:xfrm>
              <a:off x="6646729" y="4697217"/>
              <a:ext cx="0" cy="283500"/>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07" name="直線矢印コネクタ 93">
              <a:extLst>
                <a:ext uri="{FF2B5EF4-FFF2-40B4-BE49-F238E27FC236}">
                  <a16:creationId xmlns:a16="http://schemas.microsoft.com/office/drawing/2014/main" id="{F4D9F132-7013-4C17-8743-B9E05239E35B}"/>
                </a:ext>
              </a:extLst>
            </p:cNvPr>
            <p:cNvCxnSpPr>
              <a:cxnSpLocks/>
              <a:stCxn id="101" idx="2"/>
              <a:endCxn id="88" idx="0"/>
            </p:cNvCxnSpPr>
            <p:nvPr/>
          </p:nvCxnSpPr>
          <p:spPr>
            <a:xfrm>
              <a:off x="6646729" y="5556781"/>
              <a:ext cx="0" cy="630936"/>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08" name="テキスト ボックス 107">
              <a:extLst>
                <a:ext uri="{FF2B5EF4-FFF2-40B4-BE49-F238E27FC236}">
                  <a16:creationId xmlns:a16="http://schemas.microsoft.com/office/drawing/2014/main" id="{EBFC9C23-871E-47B3-A1F0-AC24D8C56559}"/>
                </a:ext>
              </a:extLst>
            </p:cNvPr>
            <p:cNvSpPr txBox="1"/>
            <p:nvPr/>
          </p:nvSpPr>
          <p:spPr>
            <a:xfrm>
              <a:off x="5973227" y="5620025"/>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109" name="テキスト ボックス 108">
              <a:extLst>
                <a:ext uri="{FF2B5EF4-FFF2-40B4-BE49-F238E27FC236}">
                  <a16:creationId xmlns:a16="http://schemas.microsoft.com/office/drawing/2014/main" id="{A6AD7515-CEF1-44BC-8101-FD9F657DD846}"/>
                </a:ext>
              </a:extLst>
            </p:cNvPr>
            <p:cNvSpPr txBox="1"/>
            <p:nvPr/>
          </p:nvSpPr>
          <p:spPr>
            <a:xfrm>
              <a:off x="5973227" y="4762811"/>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grpSp>
      <p:sp>
        <p:nvSpPr>
          <p:cNvPr id="110" name="フリーフォーム 54">
            <a:extLst>
              <a:ext uri="{FF2B5EF4-FFF2-40B4-BE49-F238E27FC236}">
                <a16:creationId xmlns:a16="http://schemas.microsoft.com/office/drawing/2014/main" id="{077F55D2-822B-40A4-B90C-2FC01AF832F4}"/>
              </a:ext>
            </a:extLst>
          </p:cNvPr>
          <p:cNvSpPr/>
          <p:nvPr/>
        </p:nvSpPr>
        <p:spPr>
          <a:xfrm>
            <a:off x="3191975" y="2677807"/>
            <a:ext cx="753228" cy="43571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111" name="フリーフォーム 54">
            <a:extLst>
              <a:ext uri="{FF2B5EF4-FFF2-40B4-BE49-F238E27FC236}">
                <a16:creationId xmlns:a16="http://schemas.microsoft.com/office/drawing/2014/main" id="{11C86F5B-59F7-4F45-A4AB-724DBD02D0F6}"/>
              </a:ext>
            </a:extLst>
          </p:cNvPr>
          <p:cNvSpPr/>
          <p:nvPr/>
        </p:nvSpPr>
        <p:spPr>
          <a:xfrm>
            <a:off x="5301110" y="4375748"/>
            <a:ext cx="553531" cy="43571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grpSp>
        <p:nvGrpSpPr>
          <p:cNvPr id="5" name="グループ化 4">
            <a:extLst>
              <a:ext uri="{FF2B5EF4-FFF2-40B4-BE49-F238E27FC236}">
                <a16:creationId xmlns:a16="http://schemas.microsoft.com/office/drawing/2014/main" id="{7915DEDD-A6B0-4CCA-ADF0-C0B01B2A0EEA}"/>
              </a:ext>
            </a:extLst>
          </p:cNvPr>
          <p:cNvGrpSpPr/>
          <p:nvPr/>
        </p:nvGrpSpPr>
        <p:grpSpPr>
          <a:xfrm>
            <a:off x="5759998" y="1331999"/>
            <a:ext cx="2805283" cy="2520000"/>
            <a:chOff x="5759998" y="1331999"/>
            <a:chExt cx="2805283" cy="2520000"/>
          </a:xfrm>
        </p:grpSpPr>
        <p:sp>
          <p:nvSpPr>
            <p:cNvPr id="58" name="正方形/長方形 57">
              <a:extLst>
                <a:ext uri="{FF2B5EF4-FFF2-40B4-BE49-F238E27FC236}">
                  <a16:creationId xmlns:a16="http://schemas.microsoft.com/office/drawing/2014/main" id="{DC2E22F3-128A-429D-8E51-997C83435405}"/>
                </a:ext>
              </a:extLst>
            </p:cNvPr>
            <p:cNvSpPr/>
            <p:nvPr/>
          </p:nvSpPr>
          <p:spPr>
            <a:xfrm>
              <a:off x="5759998" y="1331999"/>
              <a:ext cx="2805283" cy="2520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9" name="図 58">
              <a:extLst>
                <a:ext uri="{FF2B5EF4-FFF2-40B4-BE49-F238E27FC236}">
                  <a16:creationId xmlns:a16="http://schemas.microsoft.com/office/drawing/2014/main" id="{DE9F9009-102E-4B7F-A137-FF7C497D51B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912513" y="1455272"/>
              <a:ext cx="2500252" cy="2273456"/>
            </a:xfrm>
            <a:prstGeom prst="rect">
              <a:avLst/>
            </a:prstGeom>
          </p:spPr>
        </p:pic>
      </p:grpSp>
      <p:pic>
        <p:nvPicPr>
          <p:cNvPr id="68" name="図 67">
            <a:extLst>
              <a:ext uri="{FF2B5EF4-FFF2-40B4-BE49-F238E27FC236}">
                <a16:creationId xmlns:a16="http://schemas.microsoft.com/office/drawing/2014/main" id="{BEF2B0FE-D0B7-4D14-AB02-0D893C4CED6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6867" y="510686"/>
            <a:ext cx="1008112" cy="1423354"/>
          </a:xfrm>
          <a:prstGeom prst="rect">
            <a:avLst/>
          </a:prstGeom>
        </p:spPr>
      </p:pic>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kumimoji="1" lang="ja-JP" altLang="en-US" dirty="0"/>
              <a:t>認識の例</a:t>
            </a:r>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人形の考察５</a:t>
            </a:r>
            <a:endParaRPr kumimoji="1" lang="ja-JP" altLang="en-US" dirty="0"/>
          </a:p>
        </p:txBody>
      </p:sp>
      <p:sp>
        <p:nvSpPr>
          <p:cNvPr id="71" name="正方形/長方形 70">
            <a:extLst>
              <a:ext uri="{FF2B5EF4-FFF2-40B4-BE49-F238E27FC236}">
                <a16:creationId xmlns:a16="http://schemas.microsoft.com/office/drawing/2014/main" id="{D76A234A-CB99-4B7C-AEDE-54FEBB743FB2}"/>
              </a:ext>
            </a:extLst>
          </p:cNvPr>
          <p:cNvSpPr/>
          <p:nvPr/>
        </p:nvSpPr>
        <p:spPr>
          <a:xfrm>
            <a:off x="5360302" y="944998"/>
            <a:ext cx="3371639" cy="369332"/>
          </a:xfrm>
          <a:prstGeom prst="rect">
            <a:avLst/>
          </a:prstGeom>
        </p:spPr>
        <p:txBody>
          <a:bodyPr wrap="square">
            <a:spAutoFit/>
          </a:bodyPr>
          <a:lstStyle/>
          <a:p>
            <a:r>
              <a:rPr lang="ja-JP" altLang="en-US" dirty="0"/>
              <a:t>上下反転</a:t>
            </a:r>
            <a:endParaRPr lang="en-US" altLang="ja-JP" dirty="0"/>
          </a:p>
        </p:txBody>
      </p:sp>
      <p:sp>
        <p:nvSpPr>
          <p:cNvPr id="46" name="正方形/長方形 45">
            <a:extLst>
              <a:ext uri="{FF2B5EF4-FFF2-40B4-BE49-F238E27FC236}">
                <a16:creationId xmlns:a16="http://schemas.microsoft.com/office/drawing/2014/main" id="{E9640E09-14B0-4231-828C-59C6A999AED8}"/>
              </a:ext>
            </a:extLst>
          </p:cNvPr>
          <p:cNvSpPr/>
          <p:nvPr/>
        </p:nvSpPr>
        <p:spPr>
          <a:xfrm>
            <a:off x="5911739" y="1425551"/>
            <a:ext cx="2501026" cy="1200654"/>
          </a:xfrm>
          <a:prstGeom prst="rect">
            <a:avLst/>
          </a:prstGeom>
          <a:solidFill>
            <a:schemeClr val="bg1">
              <a:alpha val="65000"/>
            </a:schemeClr>
          </a:solidFill>
          <a:ln w="508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48" name="正方形/長方形 47">
            <a:extLst>
              <a:ext uri="{FF2B5EF4-FFF2-40B4-BE49-F238E27FC236}">
                <a16:creationId xmlns:a16="http://schemas.microsoft.com/office/drawing/2014/main" id="{C3355BEC-3F57-4B5E-9CC6-9633668CB731}"/>
              </a:ext>
            </a:extLst>
          </p:cNvPr>
          <p:cNvSpPr/>
          <p:nvPr/>
        </p:nvSpPr>
        <p:spPr>
          <a:xfrm>
            <a:off x="6905857" y="3827477"/>
            <a:ext cx="1482567" cy="369332"/>
          </a:xfrm>
          <a:prstGeom prst="rect">
            <a:avLst/>
          </a:prstGeom>
        </p:spPr>
        <p:txBody>
          <a:bodyPr wrap="square">
            <a:spAutoFit/>
          </a:bodyPr>
          <a:lstStyle/>
          <a:p>
            <a:r>
              <a:rPr lang="ja-JP" altLang="en-US" dirty="0"/>
              <a:t>鏡だけ見える</a:t>
            </a:r>
            <a:endParaRPr lang="en-US" altLang="ja-JP" dirty="0"/>
          </a:p>
        </p:txBody>
      </p:sp>
      <p:grpSp>
        <p:nvGrpSpPr>
          <p:cNvPr id="57" name="グループ化 56">
            <a:extLst>
              <a:ext uri="{FF2B5EF4-FFF2-40B4-BE49-F238E27FC236}">
                <a16:creationId xmlns:a16="http://schemas.microsoft.com/office/drawing/2014/main" id="{1EECA22F-94BF-49B8-AD29-0B267293B287}"/>
              </a:ext>
            </a:extLst>
          </p:cNvPr>
          <p:cNvGrpSpPr>
            <a:grpSpLocks noChangeAspect="1"/>
          </p:cNvGrpSpPr>
          <p:nvPr/>
        </p:nvGrpSpPr>
        <p:grpSpPr>
          <a:xfrm>
            <a:off x="6884792" y="1557681"/>
            <a:ext cx="368836" cy="1035352"/>
            <a:chOff x="3716896" y="2084276"/>
            <a:chExt cx="587328" cy="1648675"/>
          </a:xfrm>
          <a:solidFill>
            <a:schemeClr val="bg1"/>
          </a:solidFill>
          <a:effectLst>
            <a:glow>
              <a:schemeClr val="bg1"/>
            </a:glow>
          </a:effectLst>
        </p:grpSpPr>
        <p:sp>
          <p:nvSpPr>
            <p:cNvPr id="60" name="楕円 59">
              <a:extLst>
                <a:ext uri="{FF2B5EF4-FFF2-40B4-BE49-F238E27FC236}">
                  <a16:creationId xmlns:a16="http://schemas.microsoft.com/office/drawing/2014/main" id="{848D9611-4154-436C-BC26-B82D14DDBCAF}"/>
                </a:ext>
              </a:extLst>
            </p:cNvPr>
            <p:cNvSpPr/>
            <p:nvPr/>
          </p:nvSpPr>
          <p:spPr>
            <a:xfrm>
              <a:off x="3797896" y="2633345"/>
              <a:ext cx="425328" cy="1099606"/>
            </a:xfrm>
            <a:prstGeom prst="ellipse">
              <a:avLst/>
            </a:prstGeom>
            <a:solidFill>
              <a:schemeClr val="bg1">
                <a:alpha val="50000"/>
              </a:schemeClr>
            </a:solidFill>
            <a:ln w="25400">
              <a:solidFill>
                <a:srgbClr val="FF6600"/>
              </a:solidFill>
              <a:headEnd type="none"/>
              <a:tailEnd type="none"/>
            </a:ln>
            <a:effectLst>
              <a:glow rad="63500">
                <a:schemeClr val="bg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dirty="0"/>
            </a:p>
          </p:txBody>
        </p:sp>
        <p:sp>
          <p:nvSpPr>
            <p:cNvPr id="61" name="スマイル 60">
              <a:extLst>
                <a:ext uri="{FF2B5EF4-FFF2-40B4-BE49-F238E27FC236}">
                  <a16:creationId xmlns:a16="http://schemas.microsoft.com/office/drawing/2014/main" id="{29F697D2-1A55-4959-BB1D-74E07B4A879F}"/>
                </a:ext>
              </a:extLst>
            </p:cNvPr>
            <p:cNvSpPr/>
            <p:nvPr/>
          </p:nvSpPr>
          <p:spPr>
            <a:xfrm>
              <a:off x="3716896" y="2084276"/>
              <a:ext cx="587328" cy="622861"/>
            </a:xfrm>
            <a:prstGeom prst="smileyFace">
              <a:avLst>
                <a:gd name="adj" fmla="val 4653"/>
              </a:avLst>
            </a:prstGeom>
            <a:solidFill>
              <a:schemeClr val="bg1"/>
            </a:solidFill>
            <a:ln w="25400">
              <a:solidFill>
                <a:srgbClr val="FF6600"/>
              </a:solidFill>
              <a:headEnd type="none"/>
              <a:tailEnd type="none"/>
            </a:ln>
            <a:effectLst>
              <a:glow rad="63500">
                <a:schemeClr val="bg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dirty="0"/>
            </a:p>
          </p:txBody>
        </p:sp>
      </p:grpSp>
      <p:sp>
        <p:nvSpPr>
          <p:cNvPr id="62" name="フリーフォーム 33">
            <a:extLst>
              <a:ext uri="{FF2B5EF4-FFF2-40B4-BE49-F238E27FC236}">
                <a16:creationId xmlns:a16="http://schemas.microsoft.com/office/drawing/2014/main" id="{B968FE77-DB01-4371-ABEC-48F785AA9CDB}"/>
              </a:ext>
            </a:extLst>
          </p:cNvPr>
          <p:cNvSpPr/>
          <p:nvPr/>
        </p:nvSpPr>
        <p:spPr>
          <a:xfrm rot="5740184">
            <a:off x="6689865" y="2443001"/>
            <a:ext cx="1907279" cy="168015"/>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12" name="それらしい大きさ">
            <a:extLst>
              <a:ext uri="{FF2B5EF4-FFF2-40B4-BE49-F238E27FC236}">
                <a16:creationId xmlns:a16="http://schemas.microsoft.com/office/drawing/2014/main" id="{2FAA3C05-AA6A-4199-B4F8-B243805C7F0A}"/>
              </a:ext>
            </a:extLst>
          </p:cNvPr>
          <p:cNvSpPr txBox="1"/>
          <p:nvPr/>
        </p:nvSpPr>
        <p:spPr>
          <a:xfrm>
            <a:off x="3741578" y="1355563"/>
            <a:ext cx="1658588" cy="832109"/>
          </a:xfrm>
          <a:prstGeom prst="wedgeEllipseCallout">
            <a:avLst>
              <a:gd name="adj1" fmla="val 60589"/>
              <a:gd name="adj2" fmla="val 30197"/>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頭の向きだけを</a:t>
            </a:r>
            <a:endParaRPr lang="en-US" altLang="ja-JP" dirty="0"/>
          </a:p>
          <a:p>
            <a:r>
              <a:rPr lang="ja-JP" altLang="en-US" dirty="0"/>
              <a:t>見て判断</a:t>
            </a:r>
            <a:endParaRPr lang="en-US" altLang="ja-JP" dirty="0"/>
          </a:p>
        </p:txBody>
      </p:sp>
    </p:spTree>
    <p:extLst>
      <p:ext uri="{BB962C8B-B14F-4D97-AF65-F5344CB8AC3E}">
        <p14:creationId xmlns:p14="http://schemas.microsoft.com/office/powerpoint/2010/main" val="417398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1" nodeType="clickEffect">
                                  <p:stCondLst>
                                    <p:cond delay="0"/>
                                  </p:stCondLst>
                                  <p:childTnLst>
                                    <p:set>
                                      <p:cBhvr>
                                        <p:cTn id="6" dur="indefinite"/>
                                        <p:tgtEl>
                                          <p:spTgt spid="65"/>
                                        </p:tgtEl>
                                        <p:attrNameLst>
                                          <p:attrName>fillcolor</p:attrName>
                                        </p:attrNameLst>
                                      </p:cBhvr>
                                      <p:to>
                                        <p:clrVal>
                                          <a:srgbClr val="CCFFFF"/>
                                        </p:clrVal>
                                      </p:to>
                                    </p:set>
                                    <p:set>
                                      <p:cBhvr>
                                        <p:cTn id="7" dur="indefinite"/>
                                        <p:tgtEl>
                                          <p:spTgt spid="65"/>
                                        </p:tgtEl>
                                        <p:attrNameLst>
                                          <p:attrName>fill.type</p:attrName>
                                        </p:attrNameLst>
                                      </p:cBhvr>
                                      <p:to>
                                        <p:strVal val="solid"/>
                                      </p:to>
                                    </p:set>
                                    <p:set>
                                      <p:cBhvr>
                                        <p:cTn id="8" dur="indefinite"/>
                                        <p:tgtEl>
                                          <p:spTgt spid="65"/>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1" nodeType="clickEffect">
                                  <p:stCondLst>
                                    <p:cond delay="0"/>
                                  </p:stCondLst>
                                  <p:childTnLst>
                                    <p:set>
                                      <p:cBhvr>
                                        <p:cTn id="12" dur="indefinite"/>
                                        <p:tgtEl>
                                          <p:spTgt spid="63"/>
                                        </p:tgtEl>
                                        <p:attrNameLst>
                                          <p:attrName>fillcolor</p:attrName>
                                        </p:attrNameLst>
                                      </p:cBhvr>
                                      <p:to>
                                        <p:clrVal>
                                          <a:srgbClr val="FFFFCC"/>
                                        </p:clrVal>
                                      </p:to>
                                    </p:set>
                                    <p:set>
                                      <p:cBhvr>
                                        <p:cTn id="13" dur="indefinite"/>
                                        <p:tgtEl>
                                          <p:spTgt spid="63"/>
                                        </p:tgtEl>
                                        <p:attrNameLst>
                                          <p:attrName>fill.type</p:attrName>
                                        </p:attrNameLst>
                                      </p:cBhvr>
                                      <p:to>
                                        <p:strVal val="solid"/>
                                      </p:to>
                                    </p:set>
                                    <p:set>
                                      <p:cBhvr>
                                        <p:cTn id="14" dur="indefinite"/>
                                        <p:tgtEl>
                                          <p:spTgt spid="63"/>
                                        </p:tgtEl>
                                        <p:attrNameLst>
                                          <p:attrName>fill.on</p:attrName>
                                        </p:attrNameLst>
                                      </p:cBhvr>
                                      <p:to>
                                        <p:strVal val="true"/>
                                      </p:to>
                                    </p:set>
                                  </p:childTnLst>
                                </p:cTn>
                              </p:par>
                            </p:childTnLst>
                          </p:cTn>
                        </p:par>
                        <p:par>
                          <p:cTn id="15" fill="hold">
                            <p:stCondLst>
                              <p:cond delay="0"/>
                            </p:stCondLst>
                            <p:childTnLst>
                              <p:par>
                                <p:cTn id="16" presetID="1" presetClass="entr" presetSubtype="0" fill="hold" grpId="0" nodeType="afterEffect">
                                  <p:stCondLst>
                                    <p:cond delay="500"/>
                                  </p:stCondLst>
                                  <p:childTnLst>
                                    <p:set>
                                      <p:cBhvr>
                                        <p:cTn id="17" dur="1" fill="hold">
                                          <p:stCondLst>
                                            <p:cond delay="0"/>
                                          </p:stCondLst>
                                        </p:cTn>
                                        <p:tgtEl>
                                          <p:spTgt spid="1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mph" presetSubtype="1" nodeType="clickEffect">
                                  <p:stCondLst>
                                    <p:cond delay="0"/>
                                  </p:stCondLst>
                                  <p:childTnLst>
                                    <p:set>
                                      <p:cBhvr>
                                        <p:cTn id="21" dur="indefinite"/>
                                        <p:tgtEl>
                                          <p:spTgt spid="81"/>
                                        </p:tgtEl>
                                        <p:attrNameLst>
                                          <p:attrName>fillcolor</p:attrName>
                                        </p:attrNameLst>
                                      </p:cBhvr>
                                      <p:to>
                                        <p:clrVal>
                                          <a:srgbClr val="CCFFFF"/>
                                        </p:clrVal>
                                      </p:to>
                                    </p:set>
                                    <p:set>
                                      <p:cBhvr>
                                        <p:cTn id="22" dur="indefinite"/>
                                        <p:tgtEl>
                                          <p:spTgt spid="81"/>
                                        </p:tgtEl>
                                        <p:attrNameLst>
                                          <p:attrName>fill.type</p:attrName>
                                        </p:attrNameLst>
                                      </p:cBhvr>
                                      <p:to>
                                        <p:strVal val="solid"/>
                                      </p:to>
                                    </p:set>
                                    <p:set>
                                      <p:cBhvr>
                                        <p:cTn id="23" dur="indefinite"/>
                                        <p:tgtEl>
                                          <p:spTgt spid="81"/>
                                        </p:tgtEl>
                                        <p:attrNameLst>
                                          <p:attrName>fill.on</p:attrName>
                                        </p:attrNameLst>
                                      </p:cBhvr>
                                      <p:to>
                                        <p:strVal val="true"/>
                                      </p:to>
                                    </p:set>
                                  </p:childTnLst>
                                </p:cTn>
                              </p:par>
                            </p:childTnLst>
                          </p:cTn>
                        </p:par>
                        <p:par>
                          <p:cTn id="24" fill="hold">
                            <p:stCondLst>
                              <p:cond delay="0"/>
                            </p:stCondLst>
                            <p:childTnLst>
                              <p:par>
                                <p:cTn id="25" presetID="1" presetClass="entr" presetSubtype="0" fill="hold" nodeType="afterEffect">
                                  <p:stCondLst>
                                    <p:cond delay="500"/>
                                  </p:stCondLst>
                                  <p:childTnLst>
                                    <p:set>
                                      <p:cBhvr>
                                        <p:cTn id="26" dur="1" fill="hold">
                                          <p:stCondLst>
                                            <p:cond delay="0"/>
                                          </p:stCondLst>
                                        </p:cTn>
                                        <p:tgtEl>
                                          <p:spTgt spid="57"/>
                                        </p:tgtEl>
                                        <p:attrNameLst>
                                          <p:attrName>style.visibility</p:attrName>
                                        </p:attrNameLst>
                                      </p:cBhvr>
                                      <p:to>
                                        <p:strVal val="visible"/>
                                      </p:to>
                                    </p:set>
                                  </p:childTnLst>
                                </p:cTn>
                              </p:par>
                            </p:childTnLst>
                          </p:cTn>
                        </p:par>
                        <p:par>
                          <p:cTn id="27" fill="hold">
                            <p:stCondLst>
                              <p:cond delay="500"/>
                            </p:stCondLst>
                            <p:childTnLst>
                              <p:par>
                                <p:cTn id="28" presetID="1" presetClass="entr" presetSubtype="0" fill="hold" grpId="0" nodeType="afterEffect">
                                  <p:stCondLst>
                                    <p:cond delay="500"/>
                                  </p:stCondLst>
                                  <p:childTnLst>
                                    <p:set>
                                      <p:cBhvr>
                                        <p:cTn id="29" dur="1" fill="hold">
                                          <p:stCondLst>
                                            <p:cond delay="0"/>
                                          </p:stCondLst>
                                        </p:cTn>
                                        <p:tgtEl>
                                          <p:spTgt spid="62"/>
                                        </p:tgtEl>
                                        <p:attrNameLst>
                                          <p:attrName>style.visibility</p:attrName>
                                        </p:attrNameLst>
                                      </p:cBhvr>
                                      <p:to>
                                        <p:strVal val="visible"/>
                                      </p:to>
                                    </p:set>
                                  </p:childTnLst>
                                </p:cTn>
                              </p:par>
                            </p:childTnLst>
                          </p:cTn>
                        </p:par>
                        <p:par>
                          <p:cTn id="30" fill="hold">
                            <p:stCondLst>
                              <p:cond delay="1000"/>
                            </p:stCondLst>
                            <p:childTnLst>
                              <p:par>
                                <p:cTn id="31" presetID="1" presetClass="entr" presetSubtype="0" fill="hold" grpId="0" nodeType="afterEffect">
                                  <p:stCondLst>
                                    <p:cond delay="500"/>
                                  </p:stCondLst>
                                  <p:childTnLst>
                                    <p:set>
                                      <p:cBhvr>
                                        <p:cTn id="32" dur="1" fill="hold">
                                          <p:stCondLst>
                                            <p:cond delay="0"/>
                                          </p:stCondLst>
                                        </p:cTn>
                                        <p:tgtEl>
                                          <p:spTgt spid="1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mph" presetSubtype="1" nodeType="clickEffect">
                                  <p:stCondLst>
                                    <p:cond delay="0"/>
                                  </p:stCondLst>
                                  <p:childTnLst>
                                    <p:set>
                                      <p:cBhvr>
                                        <p:cTn id="36" dur="indefinite"/>
                                        <p:tgtEl>
                                          <p:spTgt spid="100"/>
                                        </p:tgtEl>
                                        <p:attrNameLst>
                                          <p:attrName>fillcolor</p:attrName>
                                        </p:attrNameLst>
                                      </p:cBhvr>
                                      <p:to>
                                        <p:clrVal>
                                          <a:srgbClr val="FFFFCC"/>
                                        </p:clrVal>
                                      </p:to>
                                    </p:set>
                                    <p:set>
                                      <p:cBhvr>
                                        <p:cTn id="37" dur="indefinite"/>
                                        <p:tgtEl>
                                          <p:spTgt spid="100"/>
                                        </p:tgtEl>
                                        <p:attrNameLst>
                                          <p:attrName>fill.type</p:attrName>
                                        </p:attrNameLst>
                                      </p:cBhvr>
                                      <p:to>
                                        <p:strVal val="solid"/>
                                      </p:to>
                                    </p:set>
                                    <p:set>
                                      <p:cBhvr>
                                        <p:cTn id="38" dur="indefinite"/>
                                        <p:tgtEl>
                                          <p:spTgt spid="100"/>
                                        </p:tgtEl>
                                        <p:attrNameLst>
                                          <p:attrName>fill.on</p:attrName>
                                        </p:attrNameLst>
                                      </p:cBhvr>
                                      <p:to>
                                        <p:strVal val="true"/>
                                      </p:to>
                                    </p:set>
                                  </p:childTnLst>
                                </p:cTn>
                              </p:par>
                            </p:childTnLst>
                          </p:cTn>
                        </p:par>
                        <p:par>
                          <p:cTn id="39" fill="hold">
                            <p:stCondLst>
                              <p:cond delay="0"/>
                            </p:stCondLst>
                            <p:childTnLst>
                              <p:par>
                                <p:cTn id="40" presetID="1" presetClass="entr" presetSubtype="0" fill="hold" grpId="0" nodeType="afterEffect">
                                  <p:stCondLst>
                                    <p:cond delay="500"/>
                                  </p:stCondLst>
                                  <p:childTnLst>
                                    <p:set>
                                      <p:cBhvr>
                                        <p:cTn id="41" dur="1" fill="hold">
                                          <p:stCondLst>
                                            <p:cond delay="0"/>
                                          </p:stCondLst>
                                        </p:cTn>
                                        <p:tgtEl>
                                          <p:spTgt spid="11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1" nodeType="clickEffect">
                                  <p:stCondLst>
                                    <p:cond delay="0"/>
                                  </p:stCondLst>
                                  <p:childTnLst>
                                    <p:set>
                                      <p:cBhvr>
                                        <p:cTn id="45" dur="indefinite"/>
                                        <p:tgtEl>
                                          <p:spTgt spid="66"/>
                                        </p:tgtEl>
                                        <p:attrNameLst>
                                          <p:attrName>fillcolor</p:attrName>
                                        </p:attrNameLst>
                                      </p:cBhvr>
                                      <p:to>
                                        <p:clrVal>
                                          <a:srgbClr val="CCFFFF"/>
                                        </p:clrVal>
                                      </p:to>
                                    </p:set>
                                    <p:set>
                                      <p:cBhvr>
                                        <p:cTn id="46" dur="indefinite"/>
                                        <p:tgtEl>
                                          <p:spTgt spid="66"/>
                                        </p:tgtEl>
                                        <p:attrNameLst>
                                          <p:attrName>fill.type</p:attrName>
                                        </p:attrNameLst>
                                      </p:cBhvr>
                                      <p:to>
                                        <p:strVal val="solid"/>
                                      </p:to>
                                    </p:set>
                                    <p:set>
                                      <p:cBhvr>
                                        <p:cTn id="47" dur="indefinite"/>
                                        <p:tgtEl>
                                          <p:spTgt spid="6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111" grpId="0" animBg="1"/>
      <p:bldP spid="62" grpId="0" animBg="1"/>
      <p:bldP spid="11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7915DEDD-A6B0-4CCA-ADF0-C0B01B2A0EEA}"/>
              </a:ext>
            </a:extLst>
          </p:cNvPr>
          <p:cNvGrpSpPr/>
          <p:nvPr/>
        </p:nvGrpSpPr>
        <p:grpSpPr>
          <a:xfrm>
            <a:off x="5759998" y="1331999"/>
            <a:ext cx="2805283" cy="2520000"/>
            <a:chOff x="5759998" y="1331999"/>
            <a:chExt cx="2805283" cy="2520000"/>
          </a:xfrm>
        </p:grpSpPr>
        <p:sp>
          <p:nvSpPr>
            <p:cNvPr id="58" name="正方形/長方形 57">
              <a:extLst>
                <a:ext uri="{FF2B5EF4-FFF2-40B4-BE49-F238E27FC236}">
                  <a16:creationId xmlns:a16="http://schemas.microsoft.com/office/drawing/2014/main" id="{DC2E22F3-128A-429D-8E51-997C83435405}"/>
                </a:ext>
              </a:extLst>
            </p:cNvPr>
            <p:cNvSpPr/>
            <p:nvPr/>
          </p:nvSpPr>
          <p:spPr>
            <a:xfrm>
              <a:off x="5759998" y="1331999"/>
              <a:ext cx="2805283" cy="2520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9" name="図 58">
              <a:extLst>
                <a:ext uri="{FF2B5EF4-FFF2-40B4-BE49-F238E27FC236}">
                  <a16:creationId xmlns:a16="http://schemas.microsoft.com/office/drawing/2014/main" id="{DE9F9009-102E-4B7F-A137-FF7C497D51B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912513" y="1455272"/>
              <a:ext cx="2500252" cy="2273456"/>
            </a:xfrm>
            <a:prstGeom prst="rect">
              <a:avLst/>
            </a:prstGeom>
          </p:spPr>
        </p:pic>
      </p:grpSp>
      <p:pic>
        <p:nvPicPr>
          <p:cNvPr id="68" name="図 67">
            <a:extLst>
              <a:ext uri="{FF2B5EF4-FFF2-40B4-BE49-F238E27FC236}">
                <a16:creationId xmlns:a16="http://schemas.microsoft.com/office/drawing/2014/main" id="{BEF2B0FE-D0B7-4D14-AB02-0D893C4CED6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6867" y="510686"/>
            <a:ext cx="1008112" cy="1423354"/>
          </a:xfrm>
          <a:prstGeom prst="rect">
            <a:avLst/>
          </a:prstGeom>
        </p:spPr>
      </p:pic>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認識の例</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人形の考察５</a:t>
            </a:r>
            <a:endParaRPr kumimoji="1" lang="ja-JP" altLang="en-US" dirty="0"/>
          </a:p>
        </p:txBody>
      </p:sp>
      <p:sp>
        <p:nvSpPr>
          <p:cNvPr id="71" name="正方形/長方形 70">
            <a:extLst>
              <a:ext uri="{FF2B5EF4-FFF2-40B4-BE49-F238E27FC236}">
                <a16:creationId xmlns:a16="http://schemas.microsoft.com/office/drawing/2014/main" id="{D76A234A-CB99-4B7C-AEDE-54FEBB743FB2}"/>
              </a:ext>
            </a:extLst>
          </p:cNvPr>
          <p:cNvSpPr/>
          <p:nvPr/>
        </p:nvSpPr>
        <p:spPr>
          <a:xfrm>
            <a:off x="5360302" y="944998"/>
            <a:ext cx="3371639" cy="369332"/>
          </a:xfrm>
          <a:prstGeom prst="rect">
            <a:avLst/>
          </a:prstGeom>
        </p:spPr>
        <p:txBody>
          <a:bodyPr wrap="square">
            <a:spAutoFit/>
          </a:bodyPr>
          <a:lstStyle/>
          <a:p>
            <a:r>
              <a:rPr lang="ja-JP" altLang="en-US" dirty="0"/>
              <a:t>上下反転</a:t>
            </a:r>
            <a:endParaRPr lang="en-US" altLang="ja-JP" dirty="0"/>
          </a:p>
        </p:txBody>
      </p:sp>
      <p:sp>
        <p:nvSpPr>
          <p:cNvPr id="46" name="正方形/長方形 45">
            <a:extLst>
              <a:ext uri="{FF2B5EF4-FFF2-40B4-BE49-F238E27FC236}">
                <a16:creationId xmlns:a16="http://schemas.microsoft.com/office/drawing/2014/main" id="{4C15D915-E9B5-43C9-BB82-CCF70D832771}"/>
              </a:ext>
            </a:extLst>
          </p:cNvPr>
          <p:cNvSpPr/>
          <p:nvPr/>
        </p:nvSpPr>
        <p:spPr>
          <a:xfrm>
            <a:off x="5911739" y="1425551"/>
            <a:ext cx="2501026" cy="1200654"/>
          </a:xfrm>
          <a:prstGeom prst="rect">
            <a:avLst/>
          </a:prstGeom>
          <a:solidFill>
            <a:schemeClr val="bg1">
              <a:alpha val="65000"/>
            </a:schemeClr>
          </a:solidFill>
          <a:ln w="508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60" name="それらしい大きさ">
            <a:extLst>
              <a:ext uri="{FF2B5EF4-FFF2-40B4-BE49-F238E27FC236}">
                <a16:creationId xmlns:a16="http://schemas.microsoft.com/office/drawing/2014/main" id="{5AD3ED9C-12F2-4D0D-89EA-84B1D5358AFD}"/>
              </a:ext>
            </a:extLst>
          </p:cNvPr>
          <p:cNvSpPr txBox="1"/>
          <p:nvPr/>
        </p:nvSpPr>
        <p:spPr>
          <a:xfrm>
            <a:off x="3741578" y="1355563"/>
            <a:ext cx="1658588" cy="832109"/>
          </a:xfrm>
          <a:prstGeom prst="wedgeEllipseCallout">
            <a:avLst>
              <a:gd name="adj1" fmla="val 60589"/>
              <a:gd name="adj2" fmla="val 30197"/>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頭の向きだけを</a:t>
            </a:r>
            <a:endParaRPr lang="en-US" altLang="ja-JP" dirty="0"/>
          </a:p>
          <a:p>
            <a:r>
              <a:rPr lang="ja-JP" altLang="en-US" dirty="0"/>
              <a:t>見て判断</a:t>
            </a:r>
            <a:endParaRPr lang="en-US" altLang="ja-JP" dirty="0"/>
          </a:p>
        </p:txBody>
      </p:sp>
      <p:grpSp>
        <p:nvGrpSpPr>
          <p:cNvPr id="55" name="グループ化 54">
            <a:extLst>
              <a:ext uri="{FF2B5EF4-FFF2-40B4-BE49-F238E27FC236}">
                <a16:creationId xmlns:a16="http://schemas.microsoft.com/office/drawing/2014/main" id="{336758A0-0362-4C50-81B2-164F807F36B9}"/>
              </a:ext>
            </a:extLst>
          </p:cNvPr>
          <p:cNvGrpSpPr>
            <a:grpSpLocks noChangeAspect="1"/>
          </p:cNvGrpSpPr>
          <p:nvPr/>
        </p:nvGrpSpPr>
        <p:grpSpPr>
          <a:xfrm>
            <a:off x="6884792" y="1557681"/>
            <a:ext cx="368836" cy="1035352"/>
            <a:chOff x="3716896" y="2084276"/>
            <a:chExt cx="587328" cy="1648675"/>
          </a:xfrm>
          <a:solidFill>
            <a:schemeClr val="bg1"/>
          </a:solidFill>
          <a:effectLst>
            <a:glow>
              <a:schemeClr val="bg1"/>
            </a:glow>
          </a:effectLst>
        </p:grpSpPr>
        <p:sp>
          <p:nvSpPr>
            <p:cNvPr id="61" name="楕円 60">
              <a:extLst>
                <a:ext uri="{FF2B5EF4-FFF2-40B4-BE49-F238E27FC236}">
                  <a16:creationId xmlns:a16="http://schemas.microsoft.com/office/drawing/2014/main" id="{E2F20465-D3B1-4EEC-8CE3-F1397C8B41FB}"/>
                </a:ext>
              </a:extLst>
            </p:cNvPr>
            <p:cNvSpPr/>
            <p:nvPr/>
          </p:nvSpPr>
          <p:spPr>
            <a:xfrm>
              <a:off x="3797896" y="2633345"/>
              <a:ext cx="425328" cy="1099606"/>
            </a:xfrm>
            <a:prstGeom prst="ellipse">
              <a:avLst/>
            </a:prstGeom>
            <a:solidFill>
              <a:schemeClr val="bg1">
                <a:alpha val="50000"/>
              </a:schemeClr>
            </a:solidFill>
            <a:ln w="25400">
              <a:solidFill>
                <a:srgbClr val="FF6600"/>
              </a:solidFill>
              <a:headEnd type="none"/>
              <a:tailEnd type="none"/>
            </a:ln>
            <a:effectLst>
              <a:glow rad="63500">
                <a:schemeClr val="bg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dirty="0"/>
            </a:p>
          </p:txBody>
        </p:sp>
        <p:sp>
          <p:nvSpPr>
            <p:cNvPr id="62" name="スマイル 61">
              <a:extLst>
                <a:ext uri="{FF2B5EF4-FFF2-40B4-BE49-F238E27FC236}">
                  <a16:creationId xmlns:a16="http://schemas.microsoft.com/office/drawing/2014/main" id="{FEFCF38A-0884-498A-A4A7-A20A62100706}"/>
                </a:ext>
              </a:extLst>
            </p:cNvPr>
            <p:cNvSpPr/>
            <p:nvPr/>
          </p:nvSpPr>
          <p:spPr>
            <a:xfrm>
              <a:off x="3716896" y="2084276"/>
              <a:ext cx="587328" cy="622861"/>
            </a:xfrm>
            <a:prstGeom prst="smileyFace">
              <a:avLst>
                <a:gd name="adj" fmla="val 4653"/>
              </a:avLst>
            </a:prstGeom>
            <a:solidFill>
              <a:schemeClr val="bg1"/>
            </a:solidFill>
            <a:ln w="25400">
              <a:solidFill>
                <a:srgbClr val="FF6600"/>
              </a:solidFill>
              <a:headEnd type="none"/>
              <a:tailEnd type="none"/>
            </a:ln>
            <a:effectLst>
              <a:glow rad="63500">
                <a:schemeClr val="bg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dirty="0"/>
            </a:p>
          </p:txBody>
        </p:sp>
      </p:grpSp>
      <p:sp>
        <p:nvSpPr>
          <p:cNvPr id="63" name="フリーフォーム 33">
            <a:extLst>
              <a:ext uri="{FF2B5EF4-FFF2-40B4-BE49-F238E27FC236}">
                <a16:creationId xmlns:a16="http://schemas.microsoft.com/office/drawing/2014/main" id="{6F6E864A-4B0D-4C51-99A5-E8BA775FE81B}"/>
              </a:ext>
            </a:extLst>
          </p:cNvPr>
          <p:cNvSpPr/>
          <p:nvPr/>
        </p:nvSpPr>
        <p:spPr>
          <a:xfrm rot="5740184">
            <a:off x="6689865" y="2443001"/>
            <a:ext cx="1907279" cy="168015"/>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nvGrpSpPr>
          <p:cNvPr id="66" name="グループ化 65">
            <a:extLst>
              <a:ext uri="{FF2B5EF4-FFF2-40B4-BE49-F238E27FC236}">
                <a16:creationId xmlns:a16="http://schemas.microsoft.com/office/drawing/2014/main" id="{A76D910D-6B2E-47B7-A637-B9317DB040D6}"/>
              </a:ext>
            </a:extLst>
          </p:cNvPr>
          <p:cNvGrpSpPr/>
          <p:nvPr/>
        </p:nvGrpSpPr>
        <p:grpSpPr>
          <a:xfrm>
            <a:off x="1360665" y="685566"/>
            <a:ext cx="6078152" cy="6078215"/>
            <a:chOff x="1360665" y="685566"/>
            <a:chExt cx="6078152" cy="6078215"/>
          </a:xfrm>
        </p:grpSpPr>
        <p:sp>
          <p:nvSpPr>
            <p:cNvPr id="67" name="フローチャート: 判断 66">
              <a:extLst>
                <a:ext uri="{FF2B5EF4-FFF2-40B4-BE49-F238E27FC236}">
                  <a16:creationId xmlns:a16="http://schemas.microsoft.com/office/drawing/2014/main" id="{AA181DAB-20EB-4956-AD13-298FD47CC2C1}"/>
                </a:ext>
              </a:extLst>
            </p:cNvPr>
            <p:cNvSpPr/>
            <p:nvPr/>
          </p:nvSpPr>
          <p:spPr>
            <a:xfrm>
              <a:off x="1360665" y="2404800"/>
              <a:ext cx="1584176" cy="576064"/>
            </a:xfrm>
            <a:prstGeom prst="flowChartDecision">
              <a:avLst/>
            </a:prstGeom>
            <a:solidFill>
              <a:srgbClr val="FFFFCC"/>
            </a:solid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実像</a:t>
              </a:r>
            </a:p>
          </p:txBody>
        </p:sp>
        <p:cxnSp>
          <p:nvCxnSpPr>
            <p:cNvPr id="69" name="直線矢印コネクタ 68">
              <a:extLst>
                <a:ext uri="{FF2B5EF4-FFF2-40B4-BE49-F238E27FC236}">
                  <a16:creationId xmlns:a16="http://schemas.microsoft.com/office/drawing/2014/main" id="{178F1FCA-C968-4A14-96EE-E89DB71E6037}"/>
                </a:ext>
              </a:extLst>
            </p:cNvPr>
            <p:cNvCxnSpPr>
              <a:cxnSpLocks/>
              <a:stCxn id="77" idx="2"/>
              <a:endCxn id="67" idx="0"/>
            </p:cNvCxnSpPr>
            <p:nvPr/>
          </p:nvCxnSpPr>
          <p:spPr>
            <a:xfrm>
              <a:off x="2152753" y="1261630"/>
              <a:ext cx="0" cy="114317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0" name="直線矢印コネクタ 69">
              <a:extLst>
                <a:ext uri="{FF2B5EF4-FFF2-40B4-BE49-F238E27FC236}">
                  <a16:creationId xmlns:a16="http://schemas.microsoft.com/office/drawing/2014/main" id="{F4A977F0-D704-44F3-9E3B-9CA0C3EC3F4C}"/>
                </a:ext>
              </a:extLst>
            </p:cNvPr>
            <p:cNvCxnSpPr>
              <a:cxnSpLocks/>
              <a:stCxn id="82" idx="3"/>
              <a:endCxn id="80" idx="1"/>
            </p:cNvCxnSpPr>
            <p:nvPr/>
          </p:nvCxnSpPr>
          <p:spPr>
            <a:xfrm>
              <a:off x="2944841" y="4411854"/>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3" name="直線矢印コネクタ 72">
              <a:extLst>
                <a:ext uri="{FF2B5EF4-FFF2-40B4-BE49-F238E27FC236}">
                  <a16:creationId xmlns:a16="http://schemas.microsoft.com/office/drawing/2014/main" id="{9F274B41-9B27-4F5B-B2CA-2E35F8B2D2AC}"/>
                </a:ext>
              </a:extLst>
            </p:cNvPr>
            <p:cNvCxnSpPr>
              <a:cxnSpLocks/>
              <a:stCxn id="82" idx="2"/>
              <a:endCxn id="83" idx="0"/>
            </p:cNvCxnSpPr>
            <p:nvPr/>
          </p:nvCxnSpPr>
          <p:spPr>
            <a:xfrm>
              <a:off x="2152753" y="4699886"/>
              <a:ext cx="0" cy="283500"/>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4" name="直線矢印コネクタ 73">
              <a:extLst>
                <a:ext uri="{FF2B5EF4-FFF2-40B4-BE49-F238E27FC236}">
                  <a16:creationId xmlns:a16="http://schemas.microsoft.com/office/drawing/2014/main" id="{14AD485F-57C3-4D60-8B32-CCF428FB2E77}"/>
                </a:ext>
              </a:extLst>
            </p:cNvPr>
            <p:cNvCxnSpPr>
              <a:cxnSpLocks/>
              <a:stCxn id="83" idx="3"/>
              <a:endCxn id="78" idx="1"/>
            </p:cNvCxnSpPr>
            <p:nvPr/>
          </p:nvCxnSpPr>
          <p:spPr>
            <a:xfrm>
              <a:off x="2944841" y="5271418"/>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5" name="直線矢印コネクタ 93">
              <a:extLst>
                <a:ext uri="{FF2B5EF4-FFF2-40B4-BE49-F238E27FC236}">
                  <a16:creationId xmlns:a16="http://schemas.microsoft.com/office/drawing/2014/main" id="{BDFCEBC8-642E-4FE7-8FBF-A3682352665E}"/>
                </a:ext>
              </a:extLst>
            </p:cNvPr>
            <p:cNvCxnSpPr>
              <a:cxnSpLocks/>
              <a:stCxn id="83" idx="2"/>
              <a:endCxn id="96" idx="0"/>
            </p:cNvCxnSpPr>
            <p:nvPr/>
          </p:nvCxnSpPr>
          <p:spPr>
            <a:xfrm>
              <a:off x="2152753" y="5559450"/>
              <a:ext cx="0" cy="283501"/>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6" name="直線矢印コネクタ 75">
              <a:extLst>
                <a:ext uri="{FF2B5EF4-FFF2-40B4-BE49-F238E27FC236}">
                  <a16:creationId xmlns:a16="http://schemas.microsoft.com/office/drawing/2014/main" id="{E1FF4B88-4999-43B4-BC44-85F3977145F6}"/>
                </a:ext>
              </a:extLst>
            </p:cNvPr>
            <p:cNvCxnSpPr>
              <a:cxnSpLocks/>
              <a:stCxn id="84" idx="2"/>
              <a:endCxn id="82" idx="0"/>
            </p:cNvCxnSpPr>
            <p:nvPr/>
          </p:nvCxnSpPr>
          <p:spPr>
            <a:xfrm>
              <a:off x="2152753" y="3839917"/>
              <a:ext cx="0" cy="283905"/>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77" name="フローチャート: 端子 76">
              <a:extLst>
                <a:ext uri="{FF2B5EF4-FFF2-40B4-BE49-F238E27FC236}">
                  <a16:creationId xmlns:a16="http://schemas.microsoft.com/office/drawing/2014/main" id="{4D3326F6-16B0-45A8-A7C6-2819BA8EE389}"/>
                </a:ext>
              </a:extLst>
            </p:cNvPr>
            <p:cNvSpPr/>
            <p:nvPr/>
          </p:nvSpPr>
          <p:spPr>
            <a:xfrm>
              <a:off x="1360665" y="685566"/>
              <a:ext cx="1584176" cy="576064"/>
            </a:xfrm>
            <a:prstGeom prst="flowChartTerminator">
              <a:avLst/>
            </a:prstGeom>
            <a:solidFill>
              <a:srgbClr val="CCFFFF"/>
            </a:solid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鏡像を見る</a:t>
              </a:r>
            </a:p>
          </p:txBody>
        </p:sp>
        <p:sp>
          <p:nvSpPr>
            <p:cNvPr id="78" name="フローチャート: 端子 77">
              <a:extLst>
                <a:ext uri="{FF2B5EF4-FFF2-40B4-BE49-F238E27FC236}">
                  <a16:creationId xmlns:a16="http://schemas.microsoft.com/office/drawing/2014/main" id="{FEEACF48-AD29-4E9F-B468-2F5FB55EF70D}"/>
                </a:ext>
              </a:extLst>
            </p:cNvPr>
            <p:cNvSpPr/>
            <p:nvPr/>
          </p:nvSpPr>
          <p:spPr>
            <a:xfrm>
              <a:off x="3607653" y="4983386"/>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左右反転</a:t>
              </a:r>
            </a:p>
          </p:txBody>
        </p:sp>
        <p:sp>
          <p:nvSpPr>
            <p:cNvPr id="79" name="フローチャート: 端子 78">
              <a:extLst>
                <a:ext uri="{FF2B5EF4-FFF2-40B4-BE49-F238E27FC236}">
                  <a16:creationId xmlns:a16="http://schemas.microsoft.com/office/drawing/2014/main" id="{14FE1BD7-8811-4616-A780-531EC1D1E458}"/>
                </a:ext>
              </a:extLst>
            </p:cNvPr>
            <p:cNvSpPr/>
            <p:nvPr/>
          </p:nvSpPr>
          <p:spPr>
            <a:xfrm>
              <a:off x="3607653" y="5842951"/>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前後反転</a:t>
              </a:r>
            </a:p>
          </p:txBody>
        </p:sp>
        <p:sp>
          <p:nvSpPr>
            <p:cNvPr id="80" name="フローチャート: 端子 79">
              <a:extLst>
                <a:ext uri="{FF2B5EF4-FFF2-40B4-BE49-F238E27FC236}">
                  <a16:creationId xmlns:a16="http://schemas.microsoft.com/office/drawing/2014/main" id="{BEC0E01F-8F76-4F94-8611-A53A07B6BDB8}"/>
                </a:ext>
              </a:extLst>
            </p:cNvPr>
            <p:cNvSpPr/>
            <p:nvPr/>
          </p:nvSpPr>
          <p:spPr>
            <a:xfrm>
              <a:off x="3607653" y="4123822"/>
              <a:ext cx="1584176" cy="576064"/>
            </a:xfrm>
            <a:prstGeom prst="flowChartTerminator">
              <a:avLst/>
            </a:prstGeom>
            <a:solidFill>
              <a:srgbClr val="CCFFFF"/>
            </a:solid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上下反転</a:t>
              </a:r>
            </a:p>
          </p:txBody>
        </p:sp>
        <p:sp>
          <p:nvSpPr>
            <p:cNvPr id="81" name="正方形/長方形 80">
              <a:extLst>
                <a:ext uri="{FF2B5EF4-FFF2-40B4-BE49-F238E27FC236}">
                  <a16:creationId xmlns:a16="http://schemas.microsoft.com/office/drawing/2014/main" id="{912826D7-6E0D-4BB0-B114-BDFD48779647}"/>
                </a:ext>
              </a:extLst>
            </p:cNvPr>
            <p:cNvSpPr/>
            <p:nvPr/>
          </p:nvSpPr>
          <p:spPr>
            <a:xfrm>
              <a:off x="4139952" y="3263853"/>
              <a:ext cx="1584176" cy="576064"/>
            </a:xfrm>
            <a:prstGeom prst="rect">
              <a:avLst/>
            </a:prstGeom>
            <a:solidFill>
              <a:srgbClr val="CCFFFF"/>
            </a:solid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記憶と比較</a:t>
              </a:r>
            </a:p>
          </p:txBody>
        </p:sp>
        <p:sp>
          <p:nvSpPr>
            <p:cNvPr id="82" name="フローチャート: 判断 81">
              <a:extLst>
                <a:ext uri="{FF2B5EF4-FFF2-40B4-BE49-F238E27FC236}">
                  <a16:creationId xmlns:a16="http://schemas.microsoft.com/office/drawing/2014/main" id="{EC71E1F8-7E78-46B6-A28B-2DB8627695D7}"/>
                </a:ext>
              </a:extLst>
            </p:cNvPr>
            <p:cNvSpPr/>
            <p:nvPr/>
          </p:nvSpPr>
          <p:spPr>
            <a:xfrm>
              <a:off x="1360665" y="4123822"/>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上下が反転</a:t>
              </a:r>
            </a:p>
          </p:txBody>
        </p:sp>
        <p:sp>
          <p:nvSpPr>
            <p:cNvPr id="83" name="フローチャート: 判断 82">
              <a:extLst>
                <a:ext uri="{FF2B5EF4-FFF2-40B4-BE49-F238E27FC236}">
                  <a16:creationId xmlns:a16="http://schemas.microsoft.com/office/drawing/2014/main" id="{53B9C73D-B1A5-44CC-AAEC-28915957E77B}"/>
                </a:ext>
              </a:extLst>
            </p:cNvPr>
            <p:cNvSpPr/>
            <p:nvPr/>
          </p:nvSpPr>
          <p:spPr>
            <a:xfrm>
              <a:off x="1360665" y="4983386"/>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左右が反転</a:t>
              </a:r>
              <a:endParaRPr kumimoji="1" lang="ja-JP" altLang="en-US" sz="1600" dirty="0">
                <a:solidFill>
                  <a:schemeClr val="tx1"/>
                </a:solidFill>
              </a:endParaRPr>
            </a:p>
          </p:txBody>
        </p:sp>
        <p:sp>
          <p:nvSpPr>
            <p:cNvPr id="84" name="正方形/長方形 83">
              <a:extLst>
                <a:ext uri="{FF2B5EF4-FFF2-40B4-BE49-F238E27FC236}">
                  <a16:creationId xmlns:a16="http://schemas.microsoft.com/office/drawing/2014/main" id="{59C28906-4786-48AD-9EAC-1BE4249D87E3}"/>
                </a:ext>
              </a:extLst>
            </p:cNvPr>
            <p:cNvSpPr/>
            <p:nvPr/>
          </p:nvSpPr>
          <p:spPr>
            <a:xfrm>
              <a:off x="1360665" y="3263853"/>
              <a:ext cx="1584176" cy="576064"/>
            </a:xfrm>
            <a:prstGeom prst="rect">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実像と比較</a:t>
              </a:r>
            </a:p>
          </p:txBody>
        </p:sp>
        <p:sp>
          <p:nvSpPr>
            <p:cNvPr id="85" name="テキスト ボックス 84">
              <a:extLst>
                <a:ext uri="{FF2B5EF4-FFF2-40B4-BE49-F238E27FC236}">
                  <a16:creationId xmlns:a16="http://schemas.microsoft.com/office/drawing/2014/main" id="{F6BBDDC3-9477-4428-BA20-7675AEE32A08}"/>
                </a:ext>
              </a:extLst>
            </p:cNvPr>
            <p:cNvSpPr txBox="1"/>
            <p:nvPr/>
          </p:nvSpPr>
          <p:spPr>
            <a:xfrm>
              <a:off x="2272876" y="5606517"/>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87" name="テキスト ボックス 86">
              <a:extLst>
                <a:ext uri="{FF2B5EF4-FFF2-40B4-BE49-F238E27FC236}">
                  <a16:creationId xmlns:a16="http://schemas.microsoft.com/office/drawing/2014/main" id="{53663FB3-98D6-4C1E-B663-A7D518EECFB3}"/>
                </a:ext>
              </a:extLst>
            </p:cNvPr>
            <p:cNvSpPr txBox="1"/>
            <p:nvPr/>
          </p:nvSpPr>
          <p:spPr>
            <a:xfrm>
              <a:off x="2272876" y="4749303"/>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88" name="テキスト ボックス 87">
              <a:extLst>
                <a:ext uri="{FF2B5EF4-FFF2-40B4-BE49-F238E27FC236}">
                  <a16:creationId xmlns:a16="http://schemas.microsoft.com/office/drawing/2014/main" id="{B8BC73D6-B4FF-409A-B1F0-170AE162AB21}"/>
                </a:ext>
              </a:extLst>
            </p:cNvPr>
            <p:cNvSpPr txBox="1"/>
            <p:nvPr/>
          </p:nvSpPr>
          <p:spPr>
            <a:xfrm>
              <a:off x="3037254" y="4467567"/>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89" name="テキスト ボックス 88">
              <a:extLst>
                <a:ext uri="{FF2B5EF4-FFF2-40B4-BE49-F238E27FC236}">
                  <a16:creationId xmlns:a16="http://schemas.microsoft.com/office/drawing/2014/main" id="{379FA386-86B6-4E4B-9118-4C8EC9F8C53B}"/>
                </a:ext>
              </a:extLst>
            </p:cNvPr>
            <p:cNvSpPr txBox="1"/>
            <p:nvPr/>
          </p:nvSpPr>
          <p:spPr>
            <a:xfrm>
              <a:off x="3037254" y="5323101"/>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90" name="フローチャート: 端子 89">
              <a:extLst>
                <a:ext uri="{FF2B5EF4-FFF2-40B4-BE49-F238E27FC236}">
                  <a16:creationId xmlns:a16="http://schemas.microsoft.com/office/drawing/2014/main" id="{2AE4BB19-CC14-4B3C-8528-E4B9DC91DB87}"/>
                </a:ext>
              </a:extLst>
            </p:cNvPr>
            <p:cNvSpPr/>
            <p:nvPr/>
          </p:nvSpPr>
          <p:spPr>
            <a:xfrm>
              <a:off x="5854641" y="6187717"/>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反転しない</a:t>
              </a:r>
            </a:p>
          </p:txBody>
        </p:sp>
        <p:cxnSp>
          <p:nvCxnSpPr>
            <p:cNvPr id="91" name="直線矢印コネクタ 63">
              <a:extLst>
                <a:ext uri="{FF2B5EF4-FFF2-40B4-BE49-F238E27FC236}">
                  <a16:creationId xmlns:a16="http://schemas.microsoft.com/office/drawing/2014/main" id="{5677C807-4782-42D3-A8C3-DF22F48C1CBA}"/>
                </a:ext>
              </a:extLst>
            </p:cNvPr>
            <p:cNvCxnSpPr>
              <a:cxnSpLocks/>
              <a:stCxn id="81" idx="2"/>
              <a:endCxn id="102" idx="0"/>
            </p:cNvCxnSpPr>
            <p:nvPr/>
          </p:nvCxnSpPr>
          <p:spPr>
            <a:xfrm rot="16200000" flipH="1">
              <a:off x="5648766" y="3123190"/>
              <a:ext cx="281236" cy="1714689"/>
            </a:xfrm>
            <a:prstGeom prst="bentConnector3">
              <a:avLst>
                <a:gd name="adj1" fmla="val 50000"/>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92" name="直線矢印コネクタ 95">
              <a:extLst>
                <a:ext uri="{FF2B5EF4-FFF2-40B4-BE49-F238E27FC236}">
                  <a16:creationId xmlns:a16="http://schemas.microsoft.com/office/drawing/2014/main" id="{8BB4DCC4-A31D-4C88-962F-228FC962FD03}"/>
                </a:ext>
              </a:extLst>
            </p:cNvPr>
            <p:cNvCxnSpPr>
              <a:cxnSpLocks/>
              <a:stCxn id="67" idx="3"/>
              <a:endCxn id="81" idx="0"/>
            </p:cNvCxnSpPr>
            <p:nvPr/>
          </p:nvCxnSpPr>
          <p:spPr>
            <a:xfrm>
              <a:off x="2944841" y="2692832"/>
              <a:ext cx="1987199" cy="571021"/>
            </a:xfrm>
            <a:prstGeom prst="bentConnector2">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93" name="直線矢印コネクタ 42">
              <a:extLst>
                <a:ext uri="{FF2B5EF4-FFF2-40B4-BE49-F238E27FC236}">
                  <a16:creationId xmlns:a16="http://schemas.microsoft.com/office/drawing/2014/main" id="{DC5F7235-8594-4A7C-BDF9-A412D3F7AAFE}"/>
                </a:ext>
              </a:extLst>
            </p:cNvPr>
            <p:cNvCxnSpPr>
              <a:cxnSpLocks/>
              <a:stCxn id="67" idx="2"/>
              <a:endCxn id="84" idx="0"/>
            </p:cNvCxnSpPr>
            <p:nvPr/>
          </p:nvCxnSpPr>
          <p:spPr>
            <a:xfrm>
              <a:off x="2152753" y="2980864"/>
              <a:ext cx="0" cy="28298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95" name="テキスト ボックス 94">
              <a:extLst>
                <a:ext uri="{FF2B5EF4-FFF2-40B4-BE49-F238E27FC236}">
                  <a16:creationId xmlns:a16="http://schemas.microsoft.com/office/drawing/2014/main" id="{B3BF4AEB-03EB-4DCD-B719-8E4D5FD079BF}"/>
                </a:ext>
              </a:extLst>
            </p:cNvPr>
            <p:cNvSpPr txBox="1"/>
            <p:nvPr/>
          </p:nvSpPr>
          <p:spPr>
            <a:xfrm>
              <a:off x="2277685" y="3031200"/>
              <a:ext cx="426399" cy="184666"/>
            </a:xfrm>
            <a:prstGeom prst="rect">
              <a:avLst/>
            </a:prstGeom>
            <a:solidFill>
              <a:schemeClr val="bg1"/>
            </a:solidFill>
            <a:effectLst>
              <a:softEdge rad="25400"/>
            </a:effectLst>
          </p:spPr>
          <p:txBody>
            <a:bodyPr wrap="none" lIns="0" tIns="0" rIns="0" bIns="0" rtlCol="0">
              <a:spAutoFit/>
            </a:bodyPr>
            <a:lstStyle/>
            <a:p>
              <a:r>
                <a:rPr lang="ja-JP" altLang="en-US" sz="1200" dirty="0"/>
                <a:t>見える</a:t>
              </a:r>
              <a:endParaRPr kumimoji="1" lang="ja-JP" altLang="en-US" sz="1200" dirty="0"/>
            </a:p>
          </p:txBody>
        </p:sp>
        <p:sp>
          <p:nvSpPr>
            <p:cNvPr id="96" name="フローチャート: 判断 95">
              <a:extLst>
                <a:ext uri="{FF2B5EF4-FFF2-40B4-BE49-F238E27FC236}">
                  <a16:creationId xmlns:a16="http://schemas.microsoft.com/office/drawing/2014/main" id="{3930F142-B688-40A8-8F85-FB652B42EE74}"/>
                </a:ext>
              </a:extLst>
            </p:cNvPr>
            <p:cNvSpPr/>
            <p:nvPr/>
          </p:nvSpPr>
          <p:spPr>
            <a:xfrm>
              <a:off x="1360665" y="5842951"/>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前後が反転</a:t>
              </a:r>
              <a:endParaRPr kumimoji="1" lang="ja-JP" altLang="en-US" sz="1600" dirty="0">
                <a:solidFill>
                  <a:schemeClr val="tx1"/>
                </a:solidFill>
              </a:endParaRPr>
            </a:p>
          </p:txBody>
        </p:sp>
        <p:cxnSp>
          <p:nvCxnSpPr>
            <p:cNvPr id="97" name="直線矢印コネクタ 96">
              <a:extLst>
                <a:ext uri="{FF2B5EF4-FFF2-40B4-BE49-F238E27FC236}">
                  <a16:creationId xmlns:a16="http://schemas.microsoft.com/office/drawing/2014/main" id="{0011876D-9C4C-4DD6-83D5-102822EF71EA}"/>
                </a:ext>
              </a:extLst>
            </p:cNvPr>
            <p:cNvCxnSpPr>
              <a:cxnSpLocks/>
              <a:stCxn id="96" idx="3"/>
              <a:endCxn id="79" idx="1"/>
            </p:cNvCxnSpPr>
            <p:nvPr/>
          </p:nvCxnSpPr>
          <p:spPr>
            <a:xfrm>
              <a:off x="2944841" y="6130983"/>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98" name="直線矢印コネクタ 93">
              <a:extLst>
                <a:ext uri="{FF2B5EF4-FFF2-40B4-BE49-F238E27FC236}">
                  <a16:creationId xmlns:a16="http://schemas.microsoft.com/office/drawing/2014/main" id="{07D0F16C-1235-48EF-8F4D-D27831CB5D2A}"/>
                </a:ext>
              </a:extLst>
            </p:cNvPr>
            <p:cNvCxnSpPr>
              <a:cxnSpLocks/>
              <a:stCxn id="96" idx="2"/>
              <a:endCxn id="90" idx="1"/>
            </p:cNvCxnSpPr>
            <p:nvPr/>
          </p:nvCxnSpPr>
          <p:spPr>
            <a:xfrm rot="16200000" flipH="1">
              <a:off x="3975330" y="4596438"/>
              <a:ext cx="56734" cy="3701888"/>
            </a:xfrm>
            <a:prstGeom prst="bentConnector2">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99" name="テキスト ボックス 98">
              <a:extLst>
                <a:ext uri="{FF2B5EF4-FFF2-40B4-BE49-F238E27FC236}">
                  <a16:creationId xmlns:a16="http://schemas.microsoft.com/office/drawing/2014/main" id="{A04695D2-EA76-41DA-BBBA-CC8CE1782FA2}"/>
                </a:ext>
              </a:extLst>
            </p:cNvPr>
            <p:cNvSpPr txBox="1"/>
            <p:nvPr/>
          </p:nvSpPr>
          <p:spPr>
            <a:xfrm>
              <a:off x="3037254" y="6182665"/>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100" name="テキスト ボックス 99">
              <a:extLst>
                <a:ext uri="{FF2B5EF4-FFF2-40B4-BE49-F238E27FC236}">
                  <a16:creationId xmlns:a16="http://schemas.microsoft.com/office/drawing/2014/main" id="{DE1A6E17-06AA-48C0-81D1-F92797F1AD65}"/>
                </a:ext>
              </a:extLst>
            </p:cNvPr>
            <p:cNvSpPr txBox="1"/>
            <p:nvPr/>
          </p:nvSpPr>
          <p:spPr>
            <a:xfrm>
              <a:off x="2272876" y="6527432"/>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101" name="テキスト ボックス 100">
              <a:extLst>
                <a:ext uri="{FF2B5EF4-FFF2-40B4-BE49-F238E27FC236}">
                  <a16:creationId xmlns:a16="http://schemas.microsoft.com/office/drawing/2014/main" id="{2234CE54-33DF-444A-BC06-1C0A6722466C}"/>
                </a:ext>
              </a:extLst>
            </p:cNvPr>
            <p:cNvSpPr txBox="1"/>
            <p:nvPr/>
          </p:nvSpPr>
          <p:spPr>
            <a:xfrm>
              <a:off x="3269651" y="2742143"/>
              <a:ext cx="578685" cy="184666"/>
            </a:xfrm>
            <a:prstGeom prst="rect">
              <a:avLst/>
            </a:prstGeom>
            <a:solidFill>
              <a:schemeClr val="bg1"/>
            </a:solidFill>
            <a:effectLst>
              <a:softEdge rad="25400"/>
            </a:effectLst>
          </p:spPr>
          <p:txBody>
            <a:bodyPr wrap="none" lIns="0" tIns="0" rIns="0" bIns="0" rtlCol="0">
              <a:spAutoFit/>
            </a:bodyPr>
            <a:lstStyle/>
            <a:p>
              <a:r>
                <a:rPr lang="ja-JP" altLang="en-US" sz="1200" dirty="0"/>
                <a:t>見えない</a:t>
              </a:r>
              <a:endParaRPr kumimoji="1" lang="ja-JP" altLang="en-US" sz="1200" dirty="0"/>
            </a:p>
          </p:txBody>
        </p:sp>
        <p:sp>
          <p:nvSpPr>
            <p:cNvPr id="102" name="フローチャート: 判断 101">
              <a:extLst>
                <a:ext uri="{FF2B5EF4-FFF2-40B4-BE49-F238E27FC236}">
                  <a16:creationId xmlns:a16="http://schemas.microsoft.com/office/drawing/2014/main" id="{669531E3-6FB2-4A2D-8D18-DE9639EE9D54}"/>
                </a:ext>
              </a:extLst>
            </p:cNvPr>
            <p:cNvSpPr/>
            <p:nvPr/>
          </p:nvSpPr>
          <p:spPr>
            <a:xfrm>
              <a:off x="5854641" y="4121153"/>
              <a:ext cx="1584176" cy="576064"/>
            </a:xfrm>
            <a:prstGeom prst="flowChartDecision">
              <a:avLst/>
            </a:prstGeom>
            <a:solidFill>
              <a:srgbClr val="FFFFCC"/>
            </a:solid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上下が反転</a:t>
              </a:r>
            </a:p>
          </p:txBody>
        </p:sp>
        <p:sp>
          <p:nvSpPr>
            <p:cNvPr id="103" name="フローチャート: 判断 102">
              <a:extLst>
                <a:ext uri="{FF2B5EF4-FFF2-40B4-BE49-F238E27FC236}">
                  <a16:creationId xmlns:a16="http://schemas.microsoft.com/office/drawing/2014/main" id="{7816AB2B-3BBF-4A0D-81D4-035DAC708153}"/>
                </a:ext>
              </a:extLst>
            </p:cNvPr>
            <p:cNvSpPr/>
            <p:nvPr/>
          </p:nvSpPr>
          <p:spPr>
            <a:xfrm>
              <a:off x="5854641" y="4980717"/>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左右が反転</a:t>
              </a:r>
              <a:endParaRPr kumimoji="1" lang="ja-JP" altLang="en-US" sz="1600" dirty="0">
                <a:solidFill>
                  <a:schemeClr val="tx1"/>
                </a:solidFill>
              </a:endParaRPr>
            </a:p>
          </p:txBody>
        </p:sp>
        <p:cxnSp>
          <p:nvCxnSpPr>
            <p:cNvPr id="104" name="直線矢印コネクタ 103">
              <a:extLst>
                <a:ext uri="{FF2B5EF4-FFF2-40B4-BE49-F238E27FC236}">
                  <a16:creationId xmlns:a16="http://schemas.microsoft.com/office/drawing/2014/main" id="{63B2A6C9-F2BC-47AB-87DC-0D9CCB234A5F}"/>
                </a:ext>
              </a:extLst>
            </p:cNvPr>
            <p:cNvCxnSpPr>
              <a:cxnSpLocks/>
              <a:stCxn id="102" idx="1"/>
              <a:endCxn id="80" idx="3"/>
            </p:cNvCxnSpPr>
            <p:nvPr/>
          </p:nvCxnSpPr>
          <p:spPr>
            <a:xfrm flipH="1">
              <a:off x="5191829" y="4409185"/>
              <a:ext cx="662812" cy="266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05" name="直線矢印コネクタ 104">
              <a:extLst>
                <a:ext uri="{FF2B5EF4-FFF2-40B4-BE49-F238E27FC236}">
                  <a16:creationId xmlns:a16="http://schemas.microsoft.com/office/drawing/2014/main" id="{8015CCFE-2452-44A5-A462-B4BDCD7A4006}"/>
                </a:ext>
              </a:extLst>
            </p:cNvPr>
            <p:cNvCxnSpPr>
              <a:cxnSpLocks/>
              <a:stCxn id="103" idx="1"/>
              <a:endCxn id="78" idx="3"/>
            </p:cNvCxnSpPr>
            <p:nvPr/>
          </p:nvCxnSpPr>
          <p:spPr>
            <a:xfrm flipH="1">
              <a:off x="5191829" y="5268749"/>
              <a:ext cx="662812" cy="266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06" name="テキスト ボックス 105">
              <a:extLst>
                <a:ext uri="{FF2B5EF4-FFF2-40B4-BE49-F238E27FC236}">
                  <a16:creationId xmlns:a16="http://schemas.microsoft.com/office/drawing/2014/main" id="{DE9D5C7A-5EAB-4438-94D1-AE243A25912E}"/>
                </a:ext>
              </a:extLst>
            </p:cNvPr>
            <p:cNvSpPr txBox="1"/>
            <p:nvPr/>
          </p:nvSpPr>
          <p:spPr>
            <a:xfrm>
              <a:off x="5436096" y="4461271"/>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107" name="テキスト ボックス 106">
              <a:extLst>
                <a:ext uri="{FF2B5EF4-FFF2-40B4-BE49-F238E27FC236}">
                  <a16:creationId xmlns:a16="http://schemas.microsoft.com/office/drawing/2014/main" id="{47B0506D-8C9B-4560-A22B-58E2AF7CF798}"/>
                </a:ext>
              </a:extLst>
            </p:cNvPr>
            <p:cNvSpPr txBox="1"/>
            <p:nvPr/>
          </p:nvSpPr>
          <p:spPr>
            <a:xfrm>
              <a:off x="5436096" y="5316805"/>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cxnSp>
          <p:nvCxnSpPr>
            <p:cNvPr id="108" name="直線矢印コネクタ 107">
              <a:extLst>
                <a:ext uri="{FF2B5EF4-FFF2-40B4-BE49-F238E27FC236}">
                  <a16:creationId xmlns:a16="http://schemas.microsoft.com/office/drawing/2014/main" id="{3D82607D-A9D8-420D-BF03-CD013761ABA9}"/>
                </a:ext>
              </a:extLst>
            </p:cNvPr>
            <p:cNvCxnSpPr>
              <a:cxnSpLocks/>
              <a:stCxn id="102" idx="2"/>
              <a:endCxn id="103" idx="0"/>
            </p:cNvCxnSpPr>
            <p:nvPr/>
          </p:nvCxnSpPr>
          <p:spPr>
            <a:xfrm>
              <a:off x="6646729" y="4697217"/>
              <a:ext cx="0" cy="283500"/>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09" name="直線矢印コネクタ 93">
              <a:extLst>
                <a:ext uri="{FF2B5EF4-FFF2-40B4-BE49-F238E27FC236}">
                  <a16:creationId xmlns:a16="http://schemas.microsoft.com/office/drawing/2014/main" id="{16A8E43D-F8AE-4B40-BB4E-637C419D7B00}"/>
                </a:ext>
              </a:extLst>
            </p:cNvPr>
            <p:cNvCxnSpPr>
              <a:cxnSpLocks/>
              <a:stCxn id="103" idx="2"/>
              <a:endCxn id="90" idx="0"/>
            </p:cNvCxnSpPr>
            <p:nvPr/>
          </p:nvCxnSpPr>
          <p:spPr>
            <a:xfrm>
              <a:off x="6646729" y="5556781"/>
              <a:ext cx="0" cy="630936"/>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10" name="テキスト ボックス 109">
              <a:extLst>
                <a:ext uri="{FF2B5EF4-FFF2-40B4-BE49-F238E27FC236}">
                  <a16:creationId xmlns:a16="http://schemas.microsoft.com/office/drawing/2014/main" id="{D8259403-07F4-44FC-9AEA-434C62FABC07}"/>
                </a:ext>
              </a:extLst>
            </p:cNvPr>
            <p:cNvSpPr txBox="1"/>
            <p:nvPr/>
          </p:nvSpPr>
          <p:spPr>
            <a:xfrm>
              <a:off x="5973227" y="5620025"/>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111" name="テキスト ボックス 110">
              <a:extLst>
                <a:ext uri="{FF2B5EF4-FFF2-40B4-BE49-F238E27FC236}">
                  <a16:creationId xmlns:a16="http://schemas.microsoft.com/office/drawing/2014/main" id="{C0481CD5-48FD-4C46-995C-4119A70D8FF1}"/>
                </a:ext>
              </a:extLst>
            </p:cNvPr>
            <p:cNvSpPr txBox="1"/>
            <p:nvPr/>
          </p:nvSpPr>
          <p:spPr>
            <a:xfrm>
              <a:off x="5973227" y="4762811"/>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grpSp>
      <p:sp>
        <p:nvSpPr>
          <p:cNvPr id="112" name="正方形/長方形 111">
            <a:extLst>
              <a:ext uri="{FF2B5EF4-FFF2-40B4-BE49-F238E27FC236}">
                <a16:creationId xmlns:a16="http://schemas.microsoft.com/office/drawing/2014/main" id="{17D657C7-FED4-4DB8-9346-ADE628303F63}"/>
              </a:ext>
            </a:extLst>
          </p:cNvPr>
          <p:cNvSpPr/>
          <p:nvPr/>
        </p:nvSpPr>
        <p:spPr>
          <a:xfrm>
            <a:off x="6905857" y="3827477"/>
            <a:ext cx="1482567" cy="369332"/>
          </a:xfrm>
          <a:prstGeom prst="rect">
            <a:avLst/>
          </a:prstGeom>
        </p:spPr>
        <p:txBody>
          <a:bodyPr wrap="square">
            <a:spAutoFit/>
          </a:bodyPr>
          <a:lstStyle/>
          <a:p>
            <a:r>
              <a:rPr lang="ja-JP" altLang="en-US" dirty="0"/>
              <a:t>鏡だけ見える</a:t>
            </a:r>
            <a:endParaRPr lang="en-US" altLang="ja-JP" dirty="0"/>
          </a:p>
        </p:txBody>
      </p:sp>
      <p:sp>
        <p:nvSpPr>
          <p:cNvPr id="113" name="フリーフォーム 54">
            <a:extLst>
              <a:ext uri="{FF2B5EF4-FFF2-40B4-BE49-F238E27FC236}">
                <a16:creationId xmlns:a16="http://schemas.microsoft.com/office/drawing/2014/main" id="{E4FAAF8B-97E6-4DF1-86CC-A502A5FC7229}"/>
              </a:ext>
            </a:extLst>
          </p:cNvPr>
          <p:cNvSpPr/>
          <p:nvPr/>
        </p:nvSpPr>
        <p:spPr>
          <a:xfrm>
            <a:off x="3191975" y="2677807"/>
            <a:ext cx="753228" cy="43571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114" name="フリーフォーム 54">
            <a:extLst>
              <a:ext uri="{FF2B5EF4-FFF2-40B4-BE49-F238E27FC236}">
                <a16:creationId xmlns:a16="http://schemas.microsoft.com/office/drawing/2014/main" id="{F359495B-EEB3-4859-BE6A-F2521004A6FB}"/>
              </a:ext>
            </a:extLst>
          </p:cNvPr>
          <p:cNvSpPr/>
          <p:nvPr/>
        </p:nvSpPr>
        <p:spPr>
          <a:xfrm>
            <a:off x="5301110" y="4375748"/>
            <a:ext cx="553531" cy="43571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Tree>
    <p:extLst>
      <p:ext uri="{BB962C8B-B14F-4D97-AF65-F5344CB8AC3E}">
        <p14:creationId xmlns:p14="http://schemas.microsoft.com/office/powerpoint/2010/main" val="138111250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グループ化 56">
            <a:extLst>
              <a:ext uri="{FF2B5EF4-FFF2-40B4-BE49-F238E27FC236}">
                <a16:creationId xmlns:a16="http://schemas.microsoft.com/office/drawing/2014/main" id="{83E9066D-1E20-4AB5-BBD4-FFD9446D72DD}"/>
              </a:ext>
            </a:extLst>
          </p:cNvPr>
          <p:cNvGrpSpPr/>
          <p:nvPr/>
        </p:nvGrpSpPr>
        <p:grpSpPr>
          <a:xfrm>
            <a:off x="1360665" y="685566"/>
            <a:ext cx="6078152" cy="6078215"/>
            <a:chOff x="1360665" y="685566"/>
            <a:chExt cx="6078152" cy="6078215"/>
          </a:xfrm>
        </p:grpSpPr>
        <p:sp>
          <p:nvSpPr>
            <p:cNvPr id="58" name="フローチャート: 判断 57">
              <a:extLst>
                <a:ext uri="{FF2B5EF4-FFF2-40B4-BE49-F238E27FC236}">
                  <a16:creationId xmlns:a16="http://schemas.microsoft.com/office/drawing/2014/main" id="{5BA52310-3DC0-48D7-BBBC-E05B76A4A465}"/>
                </a:ext>
              </a:extLst>
            </p:cNvPr>
            <p:cNvSpPr/>
            <p:nvPr/>
          </p:nvSpPr>
          <p:spPr>
            <a:xfrm>
              <a:off x="1360665" y="2404800"/>
              <a:ext cx="1584176" cy="576064"/>
            </a:xfrm>
            <a:prstGeom prst="flowChartDecision">
              <a:avLst/>
            </a:prstGeom>
            <a:solidFill>
              <a:srgbClr val="FFFFCC"/>
            </a:solid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実像</a:t>
              </a:r>
            </a:p>
          </p:txBody>
        </p:sp>
        <p:cxnSp>
          <p:nvCxnSpPr>
            <p:cNvPr id="59" name="直線矢印コネクタ 58">
              <a:extLst>
                <a:ext uri="{FF2B5EF4-FFF2-40B4-BE49-F238E27FC236}">
                  <a16:creationId xmlns:a16="http://schemas.microsoft.com/office/drawing/2014/main" id="{01396647-75E5-48A7-BD6D-F7F452A55ADC}"/>
                </a:ext>
              </a:extLst>
            </p:cNvPr>
            <p:cNvCxnSpPr>
              <a:cxnSpLocks/>
              <a:stCxn id="69" idx="2"/>
              <a:endCxn id="58" idx="0"/>
            </p:cNvCxnSpPr>
            <p:nvPr/>
          </p:nvCxnSpPr>
          <p:spPr>
            <a:xfrm>
              <a:off x="2152753" y="1261630"/>
              <a:ext cx="0" cy="114317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61" name="直線矢印コネクタ 60">
              <a:extLst>
                <a:ext uri="{FF2B5EF4-FFF2-40B4-BE49-F238E27FC236}">
                  <a16:creationId xmlns:a16="http://schemas.microsoft.com/office/drawing/2014/main" id="{A4BA54D1-89B8-4388-9F7A-6EB6EF03B42F}"/>
                </a:ext>
              </a:extLst>
            </p:cNvPr>
            <p:cNvCxnSpPr>
              <a:cxnSpLocks/>
              <a:stCxn id="77" idx="3"/>
              <a:endCxn id="75" idx="1"/>
            </p:cNvCxnSpPr>
            <p:nvPr/>
          </p:nvCxnSpPr>
          <p:spPr>
            <a:xfrm>
              <a:off x="2944841" y="4411854"/>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62" name="直線矢印コネクタ 61">
              <a:extLst>
                <a:ext uri="{FF2B5EF4-FFF2-40B4-BE49-F238E27FC236}">
                  <a16:creationId xmlns:a16="http://schemas.microsoft.com/office/drawing/2014/main" id="{442AD26B-AEDF-460E-AC84-BA665DF1EB9A}"/>
                </a:ext>
              </a:extLst>
            </p:cNvPr>
            <p:cNvCxnSpPr>
              <a:cxnSpLocks/>
              <a:stCxn id="77" idx="2"/>
              <a:endCxn id="78" idx="0"/>
            </p:cNvCxnSpPr>
            <p:nvPr/>
          </p:nvCxnSpPr>
          <p:spPr>
            <a:xfrm>
              <a:off x="2152753" y="4699886"/>
              <a:ext cx="0" cy="283500"/>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63" name="直線矢印コネクタ 62">
              <a:extLst>
                <a:ext uri="{FF2B5EF4-FFF2-40B4-BE49-F238E27FC236}">
                  <a16:creationId xmlns:a16="http://schemas.microsoft.com/office/drawing/2014/main" id="{D88EE6F7-0063-4B49-828A-474FD4747E6C}"/>
                </a:ext>
              </a:extLst>
            </p:cNvPr>
            <p:cNvCxnSpPr>
              <a:cxnSpLocks/>
              <a:stCxn id="78" idx="3"/>
              <a:endCxn id="73" idx="1"/>
            </p:cNvCxnSpPr>
            <p:nvPr/>
          </p:nvCxnSpPr>
          <p:spPr>
            <a:xfrm>
              <a:off x="2944841" y="5271418"/>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66" name="直線矢印コネクタ 93">
              <a:extLst>
                <a:ext uri="{FF2B5EF4-FFF2-40B4-BE49-F238E27FC236}">
                  <a16:creationId xmlns:a16="http://schemas.microsoft.com/office/drawing/2014/main" id="{B692510F-E10E-4107-AEE1-EAD72320C6D1}"/>
                </a:ext>
              </a:extLst>
            </p:cNvPr>
            <p:cNvCxnSpPr>
              <a:cxnSpLocks/>
              <a:stCxn id="78" idx="2"/>
              <a:endCxn id="90" idx="0"/>
            </p:cNvCxnSpPr>
            <p:nvPr/>
          </p:nvCxnSpPr>
          <p:spPr>
            <a:xfrm>
              <a:off x="2152753" y="5559450"/>
              <a:ext cx="0" cy="283501"/>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67" name="直線矢印コネクタ 66">
              <a:extLst>
                <a:ext uri="{FF2B5EF4-FFF2-40B4-BE49-F238E27FC236}">
                  <a16:creationId xmlns:a16="http://schemas.microsoft.com/office/drawing/2014/main" id="{23B909D9-7973-46FA-87EE-9A0A865769C0}"/>
                </a:ext>
              </a:extLst>
            </p:cNvPr>
            <p:cNvCxnSpPr>
              <a:cxnSpLocks/>
              <a:stCxn id="79" idx="2"/>
              <a:endCxn id="77" idx="0"/>
            </p:cNvCxnSpPr>
            <p:nvPr/>
          </p:nvCxnSpPr>
          <p:spPr>
            <a:xfrm>
              <a:off x="2152753" y="3839917"/>
              <a:ext cx="0" cy="283905"/>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69" name="フローチャート: 端子 68">
              <a:extLst>
                <a:ext uri="{FF2B5EF4-FFF2-40B4-BE49-F238E27FC236}">
                  <a16:creationId xmlns:a16="http://schemas.microsoft.com/office/drawing/2014/main" id="{F75253DD-4B76-4C93-930D-668F5203186C}"/>
                </a:ext>
              </a:extLst>
            </p:cNvPr>
            <p:cNvSpPr/>
            <p:nvPr/>
          </p:nvSpPr>
          <p:spPr>
            <a:xfrm>
              <a:off x="1360665" y="685566"/>
              <a:ext cx="1584176" cy="576064"/>
            </a:xfrm>
            <a:prstGeom prst="flowChartTerminator">
              <a:avLst/>
            </a:prstGeom>
            <a:solidFill>
              <a:srgbClr val="CCFFFF"/>
            </a:solid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鏡像を見る</a:t>
              </a:r>
            </a:p>
          </p:txBody>
        </p:sp>
        <p:sp>
          <p:nvSpPr>
            <p:cNvPr id="73" name="フローチャート: 端子 72">
              <a:extLst>
                <a:ext uri="{FF2B5EF4-FFF2-40B4-BE49-F238E27FC236}">
                  <a16:creationId xmlns:a16="http://schemas.microsoft.com/office/drawing/2014/main" id="{F4ADE5B9-1C8A-4813-B742-A683C52C7B35}"/>
                </a:ext>
              </a:extLst>
            </p:cNvPr>
            <p:cNvSpPr/>
            <p:nvPr/>
          </p:nvSpPr>
          <p:spPr>
            <a:xfrm>
              <a:off x="3607653" y="4983386"/>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左右反転</a:t>
              </a:r>
            </a:p>
          </p:txBody>
        </p:sp>
        <p:sp>
          <p:nvSpPr>
            <p:cNvPr id="74" name="フローチャート: 端子 73">
              <a:extLst>
                <a:ext uri="{FF2B5EF4-FFF2-40B4-BE49-F238E27FC236}">
                  <a16:creationId xmlns:a16="http://schemas.microsoft.com/office/drawing/2014/main" id="{890D5A95-CBFC-42AA-A9BD-6443A4748B21}"/>
                </a:ext>
              </a:extLst>
            </p:cNvPr>
            <p:cNvSpPr/>
            <p:nvPr/>
          </p:nvSpPr>
          <p:spPr>
            <a:xfrm>
              <a:off x="3607653" y="5842951"/>
              <a:ext cx="1584176" cy="576064"/>
            </a:xfrm>
            <a:prstGeom prst="flowChartTerminator">
              <a:avLst/>
            </a:prstGeom>
            <a:solidFill>
              <a:srgbClr val="CCFFFF"/>
            </a:solid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前後反転</a:t>
              </a:r>
            </a:p>
          </p:txBody>
        </p:sp>
        <p:sp>
          <p:nvSpPr>
            <p:cNvPr id="75" name="フローチャート: 端子 74">
              <a:extLst>
                <a:ext uri="{FF2B5EF4-FFF2-40B4-BE49-F238E27FC236}">
                  <a16:creationId xmlns:a16="http://schemas.microsoft.com/office/drawing/2014/main" id="{C2A8B940-92D6-4E95-B7FE-C184604299EB}"/>
                </a:ext>
              </a:extLst>
            </p:cNvPr>
            <p:cNvSpPr/>
            <p:nvPr/>
          </p:nvSpPr>
          <p:spPr>
            <a:xfrm>
              <a:off x="3607653" y="4123822"/>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上下反転</a:t>
              </a:r>
            </a:p>
          </p:txBody>
        </p:sp>
        <p:sp>
          <p:nvSpPr>
            <p:cNvPr id="76" name="正方形/長方形 75">
              <a:extLst>
                <a:ext uri="{FF2B5EF4-FFF2-40B4-BE49-F238E27FC236}">
                  <a16:creationId xmlns:a16="http://schemas.microsoft.com/office/drawing/2014/main" id="{3098997B-6A38-4FA1-9AFA-4CFCB2B21C5F}"/>
                </a:ext>
              </a:extLst>
            </p:cNvPr>
            <p:cNvSpPr/>
            <p:nvPr/>
          </p:nvSpPr>
          <p:spPr>
            <a:xfrm>
              <a:off x="4139952" y="3263853"/>
              <a:ext cx="1584176" cy="576064"/>
            </a:xfrm>
            <a:prstGeom prst="rect">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記憶と比較</a:t>
              </a:r>
            </a:p>
          </p:txBody>
        </p:sp>
        <p:sp>
          <p:nvSpPr>
            <p:cNvPr id="77" name="フローチャート: 判断 76">
              <a:extLst>
                <a:ext uri="{FF2B5EF4-FFF2-40B4-BE49-F238E27FC236}">
                  <a16:creationId xmlns:a16="http://schemas.microsoft.com/office/drawing/2014/main" id="{103CC596-B3D7-4A2C-8066-9229866F124E}"/>
                </a:ext>
              </a:extLst>
            </p:cNvPr>
            <p:cNvSpPr/>
            <p:nvPr/>
          </p:nvSpPr>
          <p:spPr>
            <a:xfrm>
              <a:off x="1360665" y="4123822"/>
              <a:ext cx="1584176" cy="576064"/>
            </a:xfrm>
            <a:prstGeom prst="flowChartDecision">
              <a:avLst/>
            </a:prstGeom>
            <a:solidFill>
              <a:srgbClr val="FFFFCC"/>
            </a:solid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上下が反転</a:t>
              </a:r>
            </a:p>
          </p:txBody>
        </p:sp>
        <p:sp>
          <p:nvSpPr>
            <p:cNvPr id="78" name="フローチャート: 判断 77">
              <a:extLst>
                <a:ext uri="{FF2B5EF4-FFF2-40B4-BE49-F238E27FC236}">
                  <a16:creationId xmlns:a16="http://schemas.microsoft.com/office/drawing/2014/main" id="{796616DB-C980-477A-9D6A-B103ECC619B4}"/>
                </a:ext>
              </a:extLst>
            </p:cNvPr>
            <p:cNvSpPr/>
            <p:nvPr/>
          </p:nvSpPr>
          <p:spPr>
            <a:xfrm>
              <a:off x="1360665" y="4983386"/>
              <a:ext cx="1584176" cy="576064"/>
            </a:xfrm>
            <a:prstGeom prst="flowChartDecision">
              <a:avLst/>
            </a:prstGeom>
            <a:solidFill>
              <a:srgbClr val="FFFFCC"/>
            </a:solid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左右が反転</a:t>
              </a:r>
            </a:p>
          </p:txBody>
        </p:sp>
        <p:sp>
          <p:nvSpPr>
            <p:cNvPr id="79" name="正方形/長方形 78">
              <a:extLst>
                <a:ext uri="{FF2B5EF4-FFF2-40B4-BE49-F238E27FC236}">
                  <a16:creationId xmlns:a16="http://schemas.microsoft.com/office/drawing/2014/main" id="{D23B2E49-13D6-4DAB-8F90-279ADDF290DA}"/>
                </a:ext>
              </a:extLst>
            </p:cNvPr>
            <p:cNvSpPr/>
            <p:nvPr/>
          </p:nvSpPr>
          <p:spPr>
            <a:xfrm>
              <a:off x="1360665" y="3263853"/>
              <a:ext cx="1584176" cy="576064"/>
            </a:xfrm>
            <a:prstGeom prst="rect">
              <a:avLst/>
            </a:prstGeom>
            <a:solidFill>
              <a:srgbClr val="CCFFFF"/>
            </a:solid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実像と比較</a:t>
              </a:r>
            </a:p>
          </p:txBody>
        </p:sp>
        <p:sp>
          <p:nvSpPr>
            <p:cNvPr id="80" name="テキスト ボックス 79">
              <a:extLst>
                <a:ext uri="{FF2B5EF4-FFF2-40B4-BE49-F238E27FC236}">
                  <a16:creationId xmlns:a16="http://schemas.microsoft.com/office/drawing/2014/main" id="{D68AFA5B-AD86-448E-AF83-70388287090A}"/>
                </a:ext>
              </a:extLst>
            </p:cNvPr>
            <p:cNvSpPr txBox="1"/>
            <p:nvPr/>
          </p:nvSpPr>
          <p:spPr>
            <a:xfrm>
              <a:off x="2272876" y="5606517"/>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81" name="テキスト ボックス 80">
              <a:extLst>
                <a:ext uri="{FF2B5EF4-FFF2-40B4-BE49-F238E27FC236}">
                  <a16:creationId xmlns:a16="http://schemas.microsoft.com/office/drawing/2014/main" id="{953ED10B-2CED-4B97-82B5-00B31860FA64}"/>
                </a:ext>
              </a:extLst>
            </p:cNvPr>
            <p:cNvSpPr txBox="1"/>
            <p:nvPr/>
          </p:nvSpPr>
          <p:spPr>
            <a:xfrm>
              <a:off x="2272876" y="4749303"/>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82" name="テキスト ボックス 81">
              <a:extLst>
                <a:ext uri="{FF2B5EF4-FFF2-40B4-BE49-F238E27FC236}">
                  <a16:creationId xmlns:a16="http://schemas.microsoft.com/office/drawing/2014/main" id="{EF03C67E-9113-46D3-88B6-DEE216DC4262}"/>
                </a:ext>
              </a:extLst>
            </p:cNvPr>
            <p:cNvSpPr txBox="1"/>
            <p:nvPr/>
          </p:nvSpPr>
          <p:spPr>
            <a:xfrm>
              <a:off x="3037254" y="4467567"/>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83" name="テキスト ボックス 82">
              <a:extLst>
                <a:ext uri="{FF2B5EF4-FFF2-40B4-BE49-F238E27FC236}">
                  <a16:creationId xmlns:a16="http://schemas.microsoft.com/office/drawing/2014/main" id="{6342691C-83A2-40ED-ABC5-A4C48EEF3CCA}"/>
                </a:ext>
              </a:extLst>
            </p:cNvPr>
            <p:cNvSpPr txBox="1"/>
            <p:nvPr/>
          </p:nvSpPr>
          <p:spPr>
            <a:xfrm>
              <a:off x="3037254" y="5323101"/>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84" name="フローチャート: 端子 83">
              <a:extLst>
                <a:ext uri="{FF2B5EF4-FFF2-40B4-BE49-F238E27FC236}">
                  <a16:creationId xmlns:a16="http://schemas.microsoft.com/office/drawing/2014/main" id="{142DF47B-43C1-4007-9B6F-3872D2EE388A}"/>
                </a:ext>
              </a:extLst>
            </p:cNvPr>
            <p:cNvSpPr/>
            <p:nvPr/>
          </p:nvSpPr>
          <p:spPr>
            <a:xfrm>
              <a:off x="5854641" y="6187717"/>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反転しない</a:t>
              </a:r>
            </a:p>
          </p:txBody>
        </p:sp>
        <p:cxnSp>
          <p:nvCxnSpPr>
            <p:cNvPr id="85" name="直線矢印コネクタ 63">
              <a:extLst>
                <a:ext uri="{FF2B5EF4-FFF2-40B4-BE49-F238E27FC236}">
                  <a16:creationId xmlns:a16="http://schemas.microsoft.com/office/drawing/2014/main" id="{C58B42BC-646F-484E-BB32-5FDF7DBC73B6}"/>
                </a:ext>
              </a:extLst>
            </p:cNvPr>
            <p:cNvCxnSpPr>
              <a:cxnSpLocks/>
              <a:stCxn id="76" idx="2"/>
              <a:endCxn id="97" idx="0"/>
            </p:cNvCxnSpPr>
            <p:nvPr/>
          </p:nvCxnSpPr>
          <p:spPr>
            <a:xfrm rot="16200000" flipH="1">
              <a:off x="5648766" y="3123190"/>
              <a:ext cx="281236" cy="1714689"/>
            </a:xfrm>
            <a:prstGeom prst="bentConnector3">
              <a:avLst>
                <a:gd name="adj1" fmla="val 50000"/>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87" name="直線矢印コネクタ 95">
              <a:extLst>
                <a:ext uri="{FF2B5EF4-FFF2-40B4-BE49-F238E27FC236}">
                  <a16:creationId xmlns:a16="http://schemas.microsoft.com/office/drawing/2014/main" id="{A9FD52A6-13C5-486E-ACD8-8751A16A50C6}"/>
                </a:ext>
              </a:extLst>
            </p:cNvPr>
            <p:cNvCxnSpPr>
              <a:cxnSpLocks/>
              <a:stCxn id="58" idx="3"/>
              <a:endCxn id="76" idx="0"/>
            </p:cNvCxnSpPr>
            <p:nvPr/>
          </p:nvCxnSpPr>
          <p:spPr>
            <a:xfrm>
              <a:off x="2944841" y="2692832"/>
              <a:ext cx="1987199" cy="571021"/>
            </a:xfrm>
            <a:prstGeom prst="bentConnector2">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88" name="直線矢印コネクタ 42">
              <a:extLst>
                <a:ext uri="{FF2B5EF4-FFF2-40B4-BE49-F238E27FC236}">
                  <a16:creationId xmlns:a16="http://schemas.microsoft.com/office/drawing/2014/main" id="{3B6BC816-F0CF-46E1-A846-60CBF8FB4878}"/>
                </a:ext>
              </a:extLst>
            </p:cNvPr>
            <p:cNvCxnSpPr>
              <a:cxnSpLocks/>
              <a:stCxn id="58" idx="2"/>
              <a:endCxn id="79" idx="0"/>
            </p:cNvCxnSpPr>
            <p:nvPr/>
          </p:nvCxnSpPr>
          <p:spPr>
            <a:xfrm>
              <a:off x="2152753" y="2980864"/>
              <a:ext cx="0" cy="28298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89" name="テキスト ボックス 88">
              <a:extLst>
                <a:ext uri="{FF2B5EF4-FFF2-40B4-BE49-F238E27FC236}">
                  <a16:creationId xmlns:a16="http://schemas.microsoft.com/office/drawing/2014/main" id="{D37C4FEE-4A48-41E3-AD28-1A9814784BDC}"/>
                </a:ext>
              </a:extLst>
            </p:cNvPr>
            <p:cNvSpPr txBox="1"/>
            <p:nvPr/>
          </p:nvSpPr>
          <p:spPr>
            <a:xfrm>
              <a:off x="2277685" y="3031200"/>
              <a:ext cx="426399" cy="184666"/>
            </a:xfrm>
            <a:prstGeom prst="rect">
              <a:avLst/>
            </a:prstGeom>
            <a:solidFill>
              <a:schemeClr val="bg1"/>
            </a:solidFill>
            <a:effectLst>
              <a:softEdge rad="25400"/>
            </a:effectLst>
          </p:spPr>
          <p:txBody>
            <a:bodyPr wrap="none" lIns="0" tIns="0" rIns="0" bIns="0" rtlCol="0">
              <a:spAutoFit/>
            </a:bodyPr>
            <a:lstStyle/>
            <a:p>
              <a:r>
                <a:rPr lang="ja-JP" altLang="en-US" sz="1200" dirty="0"/>
                <a:t>見える</a:t>
              </a:r>
              <a:endParaRPr kumimoji="1" lang="ja-JP" altLang="en-US" sz="1200" dirty="0"/>
            </a:p>
          </p:txBody>
        </p:sp>
        <p:sp>
          <p:nvSpPr>
            <p:cNvPr id="90" name="フローチャート: 判断 89">
              <a:extLst>
                <a:ext uri="{FF2B5EF4-FFF2-40B4-BE49-F238E27FC236}">
                  <a16:creationId xmlns:a16="http://schemas.microsoft.com/office/drawing/2014/main" id="{A91CE99A-55A9-4E39-8F4A-A6FEB2A1ADD8}"/>
                </a:ext>
              </a:extLst>
            </p:cNvPr>
            <p:cNvSpPr/>
            <p:nvPr/>
          </p:nvSpPr>
          <p:spPr>
            <a:xfrm>
              <a:off x="1360665" y="5842951"/>
              <a:ext cx="1584176" cy="576064"/>
            </a:xfrm>
            <a:prstGeom prst="flowChartDecision">
              <a:avLst/>
            </a:prstGeom>
            <a:solidFill>
              <a:srgbClr val="FFFFCC"/>
            </a:solid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前後が反転</a:t>
              </a:r>
            </a:p>
          </p:txBody>
        </p:sp>
        <p:cxnSp>
          <p:nvCxnSpPr>
            <p:cNvPr id="91" name="直線矢印コネクタ 90">
              <a:extLst>
                <a:ext uri="{FF2B5EF4-FFF2-40B4-BE49-F238E27FC236}">
                  <a16:creationId xmlns:a16="http://schemas.microsoft.com/office/drawing/2014/main" id="{44B7AFA0-F135-4250-B0C4-231152A82CB2}"/>
                </a:ext>
              </a:extLst>
            </p:cNvPr>
            <p:cNvCxnSpPr>
              <a:cxnSpLocks/>
              <a:stCxn id="90" idx="3"/>
              <a:endCxn id="74" idx="1"/>
            </p:cNvCxnSpPr>
            <p:nvPr/>
          </p:nvCxnSpPr>
          <p:spPr>
            <a:xfrm>
              <a:off x="2944841" y="6130983"/>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92" name="直線矢印コネクタ 93">
              <a:extLst>
                <a:ext uri="{FF2B5EF4-FFF2-40B4-BE49-F238E27FC236}">
                  <a16:creationId xmlns:a16="http://schemas.microsoft.com/office/drawing/2014/main" id="{87C3B648-77F8-4D17-8D3B-49C5857E2867}"/>
                </a:ext>
              </a:extLst>
            </p:cNvPr>
            <p:cNvCxnSpPr>
              <a:cxnSpLocks/>
              <a:stCxn id="90" idx="2"/>
              <a:endCxn id="84" idx="1"/>
            </p:cNvCxnSpPr>
            <p:nvPr/>
          </p:nvCxnSpPr>
          <p:spPr>
            <a:xfrm rot="16200000" flipH="1">
              <a:off x="3975330" y="4596438"/>
              <a:ext cx="56734" cy="3701888"/>
            </a:xfrm>
            <a:prstGeom prst="bentConnector2">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93" name="テキスト ボックス 92">
              <a:extLst>
                <a:ext uri="{FF2B5EF4-FFF2-40B4-BE49-F238E27FC236}">
                  <a16:creationId xmlns:a16="http://schemas.microsoft.com/office/drawing/2014/main" id="{29765982-AA7B-4654-89B8-04CD8DB2277B}"/>
                </a:ext>
              </a:extLst>
            </p:cNvPr>
            <p:cNvSpPr txBox="1"/>
            <p:nvPr/>
          </p:nvSpPr>
          <p:spPr>
            <a:xfrm>
              <a:off x="3037254" y="6182665"/>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95" name="テキスト ボックス 94">
              <a:extLst>
                <a:ext uri="{FF2B5EF4-FFF2-40B4-BE49-F238E27FC236}">
                  <a16:creationId xmlns:a16="http://schemas.microsoft.com/office/drawing/2014/main" id="{6F48D8C9-8F68-43D0-A324-C53F67DE9330}"/>
                </a:ext>
              </a:extLst>
            </p:cNvPr>
            <p:cNvSpPr txBox="1"/>
            <p:nvPr/>
          </p:nvSpPr>
          <p:spPr>
            <a:xfrm>
              <a:off x="2272876" y="6527432"/>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96" name="テキスト ボックス 95">
              <a:extLst>
                <a:ext uri="{FF2B5EF4-FFF2-40B4-BE49-F238E27FC236}">
                  <a16:creationId xmlns:a16="http://schemas.microsoft.com/office/drawing/2014/main" id="{52E94229-60F5-4CCC-B403-69214F9B3237}"/>
                </a:ext>
              </a:extLst>
            </p:cNvPr>
            <p:cNvSpPr txBox="1"/>
            <p:nvPr/>
          </p:nvSpPr>
          <p:spPr>
            <a:xfrm>
              <a:off x="3269651" y="2742143"/>
              <a:ext cx="578685" cy="184666"/>
            </a:xfrm>
            <a:prstGeom prst="rect">
              <a:avLst/>
            </a:prstGeom>
            <a:solidFill>
              <a:schemeClr val="bg1"/>
            </a:solidFill>
            <a:effectLst>
              <a:softEdge rad="25400"/>
            </a:effectLst>
          </p:spPr>
          <p:txBody>
            <a:bodyPr wrap="none" lIns="0" tIns="0" rIns="0" bIns="0" rtlCol="0">
              <a:spAutoFit/>
            </a:bodyPr>
            <a:lstStyle/>
            <a:p>
              <a:r>
                <a:rPr lang="ja-JP" altLang="en-US" sz="1200" dirty="0"/>
                <a:t>見えない</a:t>
              </a:r>
              <a:endParaRPr kumimoji="1" lang="ja-JP" altLang="en-US" sz="1200" dirty="0"/>
            </a:p>
          </p:txBody>
        </p:sp>
        <p:sp>
          <p:nvSpPr>
            <p:cNvPr id="97" name="フローチャート: 判断 96">
              <a:extLst>
                <a:ext uri="{FF2B5EF4-FFF2-40B4-BE49-F238E27FC236}">
                  <a16:creationId xmlns:a16="http://schemas.microsoft.com/office/drawing/2014/main" id="{A3B7DDD6-104F-45A6-A681-18DDEF4993E0}"/>
                </a:ext>
              </a:extLst>
            </p:cNvPr>
            <p:cNvSpPr/>
            <p:nvPr/>
          </p:nvSpPr>
          <p:spPr>
            <a:xfrm>
              <a:off x="5854641" y="4121153"/>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上下が反転</a:t>
              </a:r>
            </a:p>
          </p:txBody>
        </p:sp>
        <p:sp>
          <p:nvSpPr>
            <p:cNvPr id="98" name="フローチャート: 判断 97">
              <a:extLst>
                <a:ext uri="{FF2B5EF4-FFF2-40B4-BE49-F238E27FC236}">
                  <a16:creationId xmlns:a16="http://schemas.microsoft.com/office/drawing/2014/main" id="{8E32FBF7-4745-49A4-ACBD-7A287830873A}"/>
                </a:ext>
              </a:extLst>
            </p:cNvPr>
            <p:cNvSpPr/>
            <p:nvPr/>
          </p:nvSpPr>
          <p:spPr>
            <a:xfrm>
              <a:off x="5854641" y="4980717"/>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左右が反転</a:t>
              </a:r>
              <a:endParaRPr kumimoji="1" lang="ja-JP" altLang="en-US" sz="1600" dirty="0">
                <a:solidFill>
                  <a:schemeClr val="tx1"/>
                </a:solidFill>
              </a:endParaRPr>
            </a:p>
          </p:txBody>
        </p:sp>
        <p:cxnSp>
          <p:nvCxnSpPr>
            <p:cNvPr id="99" name="直線矢印コネクタ 98">
              <a:extLst>
                <a:ext uri="{FF2B5EF4-FFF2-40B4-BE49-F238E27FC236}">
                  <a16:creationId xmlns:a16="http://schemas.microsoft.com/office/drawing/2014/main" id="{CB5E0AEB-57E3-49CE-9432-1FB8578AEEFD}"/>
                </a:ext>
              </a:extLst>
            </p:cNvPr>
            <p:cNvCxnSpPr>
              <a:cxnSpLocks/>
              <a:stCxn id="97" idx="1"/>
              <a:endCxn id="75" idx="3"/>
            </p:cNvCxnSpPr>
            <p:nvPr/>
          </p:nvCxnSpPr>
          <p:spPr>
            <a:xfrm flipH="1">
              <a:off x="5191829" y="4409185"/>
              <a:ext cx="662812" cy="266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00" name="直線矢印コネクタ 99">
              <a:extLst>
                <a:ext uri="{FF2B5EF4-FFF2-40B4-BE49-F238E27FC236}">
                  <a16:creationId xmlns:a16="http://schemas.microsoft.com/office/drawing/2014/main" id="{87CE5414-EB48-4E00-A2A7-4E531D9C4896}"/>
                </a:ext>
              </a:extLst>
            </p:cNvPr>
            <p:cNvCxnSpPr>
              <a:cxnSpLocks/>
              <a:stCxn id="98" idx="1"/>
              <a:endCxn id="73" idx="3"/>
            </p:cNvCxnSpPr>
            <p:nvPr/>
          </p:nvCxnSpPr>
          <p:spPr>
            <a:xfrm flipH="1">
              <a:off x="5191829" y="5268749"/>
              <a:ext cx="662812" cy="266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01" name="テキスト ボックス 100">
              <a:extLst>
                <a:ext uri="{FF2B5EF4-FFF2-40B4-BE49-F238E27FC236}">
                  <a16:creationId xmlns:a16="http://schemas.microsoft.com/office/drawing/2014/main" id="{00C5ADDF-A698-466A-8862-D5E2969AD68A}"/>
                </a:ext>
              </a:extLst>
            </p:cNvPr>
            <p:cNvSpPr txBox="1"/>
            <p:nvPr/>
          </p:nvSpPr>
          <p:spPr>
            <a:xfrm>
              <a:off x="5436096" y="4461271"/>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102" name="テキスト ボックス 101">
              <a:extLst>
                <a:ext uri="{FF2B5EF4-FFF2-40B4-BE49-F238E27FC236}">
                  <a16:creationId xmlns:a16="http://schemas.microsoft.com/office/drawing/2014/main" id="{D6E5E843-EE56-421A-AB53-D1DC2A800D8F}"/>
                </a:ext>
              </a:extLst>
            </p:cNvPr>
            <p:cNvSpPr txBox="1"/>
            <p:nvPr/>
          </p:nvSpPr>
          <p:spPr>
            <a:xfrm>
              <a:off x="5436096" y="5316805"/>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cxnSp>
          <p:nvCxnSpPr>
            <p:cNvPr id="103" name="直線矢印コネクタ 102">
              <a:extLst>
                <a:ext uri="{FF2B5EF4-FFF2-40B4-BE49-F238E27FC236}">
                  <a16:creationId xmlns:a16="http://schemas.microsoft.com/office/drawing/2014/main" id="{BEBB3164-2676-4460-B63F-98B56680D845}"/>
                </a:ext>
              </a:extLst>
            </p:cNvPr>
            <p:cNvCxnSpPr>
              <a:cxnSpLocks/>
              <a:stCxn id="97" idx="2"/>
              <a:endCxn id="98" idx="0"/>
            </p:cNvCxnSpPr>
            <p:nvPr/>
          </p:nvCxnSpPr>
          <p:spPr>
            <a:xfrm>
              <a:off x="6646729" y="4697217"/>
              <a:ext cx="0" cy="283500"/>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04" name="直線矢印コネクタ 93">
              <a:extLst>
                <a:ext uri="{FF2B5EF4-FFF2-40B4-BE49-F238E27FC236}">
                  <a16:creationId xmlns:a16="http://schemas.microsoft.com/office/drawing/2014/main" id="{30CB8416-C819-4E0E-8433-F226C7DD518D}"/>
                </a:ext>
              </a:extLst>
            </p:cNvPr>
            <p:cNvCxnSpPr>
              <a:cxnSpLocks/>
              <a:stCxn id="98" idx="2"/>
              <a:endCxn id="84" idx="0"/>
            </p:cNvCxnSpPr>
            <p:nvPr/>
          </p:nvCxnSpPr>
          <p:spPr>
            <a:xfrm>
              <a:off x="6646729" y="5556781"/>
              <a:ext cx="0" cy="630936"/>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05" name="テキスト ボックス 104">
              <a:extLst>
                <a:ext uri="{FF2B5EF4-FFF2-40B4-BE49-F238E27FC236}">
                  <a16:creationId xmlns:a16="http://schemas.microsoft.com/office/drawing/2014/main" id="{FF6A47A9-BF8F-40E8-8D4D-507AA04124B0}"/>
                </a:ext>
              </a:extLst>
            </p:cNvPr>
            <p:cNvSpPr txBox="1"/>
            <p:nvPr/>
          </p:nvSpPr>
          <p:spPr>
            <a:xfrm>
              <a:off x="5973227" y="5620025"/>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106" name="テキスト ボックス 105">
              <a:extLst>
                <a:ext uri="{FF2B5EF4-FFF2-40B4-BE49-F238E27FC236}">
                  <a16:creationId xmlns:a16="http://schemas.microsoft.com/office/drawing/2014/main" id="{DEAAA950-D25A-4892-9C1A-9FB4F79B534D}"/>
                </a:ext>
              </a:extLst>
            </p:cNvPr>
            <p:cNvSpPr txBox="1"/>
            <p:nvPr/>
          </p:nvSpPr>
          <p:spPr>
            <a:xfrm>
              <a:off x="5973227" y="4762811"/>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grpSp>
      <p:pic>
        <p:nvPicPr>
          <p:cNvPr id="68" name="図 67">
            <a:extLst>
              <a:ext uri="{FF2B5EF4-FFF2-40B4-BE49-F238E27FC236}">
                <a16:creationId xmlns:a16="http://schemas.microsoft.com/office/drawing/2014/main" id="{BEF2B0FE-D0B7-4D14-AB02-0D893C4CED6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6867" y="510686"/>
            <a:ext cx="1008112" cy="1423354"/>
          </a:xfrm>
          <a:prstGeom prst="rect">
            <a:avLst/>
          </a:prstGeom>
        </p:spPr>
      </p:pic>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認識の例</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人形の考察５</a:t>
            </a:r>
            <a:endParaRPr kumimoji="1" lang="ja-JP" altLang="en-US" dirty="0"/>
          </a:p>
        </p:txBody>
      </p:sp>
      <p:sp>
        <p:nvSpPr>
          <p:cNvPr id="55" name="フリーフォーム 54">
            <a:extLst>
              <a:ext uri="{FF2B5EF4-FFF2-40B4-BE49-F238E27FC236}">
                <a16:creationId xmlns:a16="http://schemas.microsoft.com/office/drawing/2014/main" id="{13113AB9-87F0-4E7D-910C-6AABE59780C4}"/>
              </a:ext>
            </a:extLst>
          </p:cNvPr>
          <p:cNvSpPr/>
          <p:nvPr/>
        </p:nvSpPr>
        <p:spPr>
          <a:xfrm>
            <a:off x="2201569" y="2904704"/>
            <a:ext cx="553531" cy="43571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71" name="正方形/長方形 70">
            <a:extLst>
              <a:ext uri="{FF2B5EF4-FFF2-40B4-BE49-F238E27FC236}">
                <a16:creationId xmlns:a16="http://schemas.microsoft.com/office/drawing/2014/main" id="{D76A234A-CB99-4B7C-AEDE-54FEBB743FB2}"/>
              </a:ext>
            </a:extLst>
          </p:cNvPr>
          <p:cNvSpPr/>
          <p:nvPr/>
        </p:nvSpPr>
        <p:spPr>
          <a:xfrm>
            <a:off x="5360302" y="944998"/>
            <a:ext cx="3371639" cy="369332"/>
          </a:xfrm>
          <a:prstGeom prst="rect">
            <a:avLst/>
          </a:prstGeom>
        </p:spPr>
        <p:txBody>
          <a:bodyPr wrap="square">
            <a:spAutoFit/>
          </a:bodyPr>
          <a:lstStyle/>
          <a:p>
            <a:r>
              <a:rPr lang="ja-JP" altLang="en-US" dirty="0"/>
              <a:t>⑦前後反転</a:t>
            </a:r>
            <a:endParaRPr lang="en-US" altLang="ja-JP" dirty="0"/>
          </a:p>
        </p:txBody>
      </p:sp>
      <p:sp>
        <p:nvSpPr>
          <p:cNvPr id="72" name="フリーフォーム 54">
            <a:extLst>
              <a:ext uri="{FF2B5EF4-FFF2-40B4-BE49-F238E27FC236}">
                <a16:creationId xmlns:a16="http://schemas.microsoft.com/office/drawing/2014/main" id="{26CB7A6D-3DE6-413C-B641-0017C30B8E02}"/>
              </a:ext>
            </a:extLst>
          </p:cNvPr>
          <p:cNvSpPr/>
          <p:nvPr/>
        </p:nvSpPr>
        <p:spPr>
          <a:xfrm>
            <a:off x="2180033" y="4643587"/>
            <a:ext cx="553531" cy="43571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grpSp>
        <p:nvGrpSpPr>
          <p:cNvPr id="2" name="グループ化 1">
            <a:extLst>
              <a:ext uri="{FF2B5EF4-FFF2-40B4-BE49-F238E27FC236}">
                <a16:creationId xmlns:a16="http://schemas.microsoft.com/office/drawing/2014/main" id="{8A74FA42-F62A-4C76-B30E-19392C464DB0}"/>
              </a:ext>
            </a:extLst>
          </p:cNvPr>
          <p:cNvGrpSpPr/>
          <p:nvPr/>
        </p:nvGrpSpPr>
        <p:grpSpPr>
          <a:xfrm>
            <a:off x="5759998" y="1331998"/>
            <a:ext cx="2805282" cy="2519999"/>
            <a:chOff x="5759998" y="1331998"/>
            <a:chExt cx="2805282" cy="2519999"/>
          </a:xfrm>
        </p:grpSpPr>
        <p:sp>
          <p:nvSpPr>
            <p:cNvPr id="48" name="正方形/長方形 47">
              <a:extLst>
                <a:ext uri="{FF2B5EF4-FFF2-40B4-BE49-F238E27FC236}">
                  <a16:creationId xmlns:a16="http://schemas.microsoft.com/office/drawing/2014/main" id="{1D5A2B0A-8A69-4413-B32A-AAE450ED9C18}"/>
                </a:ext>
              </a:extLst>
            </p:cNvPr>
            <p:cNvSpPr/>
            <p:nvPr/>
          </p:nvSpPr>
          <p:spPr>
            <a:xfrm>
              <a:off x="5759998" y="1331998"/>
              <a:ext cx="2805282" cy="2519999"/>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1" name="図 50">
              <a:extLst>
                <a:ext uri="{FF2B5EF4-FFF2-40B4-BE49-F238E27FC236}">
                  <a16:creationId xmlns:a16="http://schemas.microsoft.com/office/drawing/2014/main" id="{4B1C99E0-B563-4C6F-AEE5-5AE86CD8A99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912126" y="1455271"/>
              <a:ext cx="2501025" cy="2273455"/>
            </a:xfrm>
            <a:prstGeom prst="rect">
              <a:avLst/>
            </a:prstGeom>
          </p:spPr>
        </p:pic>
        <p:sp>
          <p:nvSpPr>
            <p:cNvPr id="60" name="テキスト ボックス 59">
              <a:extLst>
                <a:ext uri="{FF2B5EF4-FFF2-40B4-BE49-F238E27FC236}">
                  <a16:creationId xmlns:a16="http://schemas.microsoft.com/office/drawing/2014/main" id="{C3A6FDFD-5872-44B2-A5BB-75D0EC05FDD5}"/>
                </a:ext>
              </a:extLst>
            </p:cNvPr>
            <p:cNvSpPr txBox="1"/>
            <p:nvPr/>
          </p:nvSpPr>
          <p:spPr>
            <a:xfrm>
              <a:off x="5759998" y="1331998"/>
              <a:ext cx="237736" cy="237736"/>
            </a:xfrm>
            <a:prstGeom prst="ellipse">
              <a:avLst/>
            </a:prstGeom>
            <a:solidFill>
              <a:schemeClr val="bg1"/>
            </a:solidFill>
            <a:ln>
              <a:noFill/>
            </a:ln>
          </p:spPr>
          <p:txBody>
            <a:bodyPr wrap="none" lIns="0" tIns="0" rIns="0" bIns="0" rtlCol="0" anchor="ctr" anchorCtr="1">
              <a:noAutofit/>
            </a:bodyPr>
            <a:lstStyle/>
            <a:p>
              <a:r>
                <a:rPr lang="ja-JP" altLang="en-US" sz="1600" dirty="0"/>
                <a:t>⑦</a:t>
              </a:r>
              <a:endParaRPr kumimoji="1" lang="ja-JP" altLang="en-US" sz="1600" dirty="0"/>
            </a:p>
          </p:txBody>
        </p:sp>
      </p:grpSp>
      <p:sp>
        <p:nvSpPr>
          <p:cNvPr id="65" name="フリーフォーム 33">
            <a:extLst>
              <a:ext uri="{FF2B5EF4-FFF2-40B4-BE49-F238E27FC236}">
                <a16:creationId xmlns:a16="http://schemas.microsoft.com/office/drawing/2014/main" id="{F2FC56C3-7301-4C38-B37B-437E3D86F59A}"/>
              </a:ext>
            </a:extLst>
          </p:cNvPr>
          <p:cNvSpPr/>
          <p:nvPr/>
        </p:nvSpPr>
        <p:spPr>
          <a:xfrm rot="5400000">
            <a:off x="6266174" y="2736260"/>
            <a:ext cx="994958" cy="172671"/>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70" name="フリーフォーム 54">
            <a:extLst>
              <a:ext uri="{FF2B5EF4-FFF2-40B4-BE49-F238E27FC236}">
                <a16:creationId xmlns:a16="http://schemas.microsoft.com/office/drawing/2014/main" id="{C3918AC7-9E74-477D-902B-27A2998C5657}"/>
              </a:ext>
            </a:extLst>
          </p:cNvPr>
          <p:cNvSpPr/>
          <p:nvPr/>
        </p:nvSpPr>
        <p:spPr>
          <a:xfrm>
            <a:off x="2201568" y="5501471"/>
            <a:ext cx="553531" cy="43571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107" name="フリーフォーム 54">
            <a:extLst>
              <a:ext uri="{FF2B5EF4-FFF2-40B4-BE49-F238E27FC236}">
                <a16:creationId xmlns:a16="http://schemas.microsoft.com/office/drawing/2014/main" id="{C97C90E0-9579-4A51-A87A-88E4AC06A51B}"/>
              </a:ext>
            </a:extLst>
          </p:cNvPr>
          <p:cNvSpPr/>
          <p:nvPr/>
        </p:nvSpPr>
        <p:spPr>
          <a:xfrm>
            <a:off x="2932975" y="6057141"/>
            <a:ext cx="553531" cy="43571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Tree>
    <p:extLst>
      <p:ext uri="{BB962C8B-B14F-4D97-AF65-F5344CB8AC3E}">
        <p14:creationId xmlns:p14="http://schemas.microsoft.com/office/powerpoint/2010/main" val="341811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4BE90A78-56F6-4AD8-B9F3-A3B0C7EFBA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9560" y="1958937"/>
            <a:ext cx="5230800" cy="3699769"/>
          </a:xfrm>
          <a:prstGeom prst="rect">
            <a:avLst/>
          </a:prstGeom>
        </p:spPr>
      </p:pic>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kumimoji="1" lang="ja-JP" altLang="en-US" dirty="0"/>
              <a:t>時計を映す④</a:t>
            </a:r>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kumimoji="1" lang="ja-JP" altLang="en-US" dirty="0"/>
              <a:t>実験</a:t>
            </a:r>
          </a:p>
        </p:txBody>
      </p:sp>
      <p:sp>
        <p:nvSpPr>
          <p:cNvPr id="5" name="コンテンツ プレースホルダー 95">
            <a:extLst>
              <a:ext uri="{FF2B5EF4-FFF2-40B4-BE49-F238E27FC236}">
                <a16:creationId xmlns:a16="http://schemas.microsoft.com/office/drawing/2014/main" id="{95E7AF22-C811-4998-A4F3-A3A4734A1625}"/>
              </a:ext>
            </a:extLst>
          </p:cNvPr>
          <p:cNvSpPr>
            <a:spLocks noGrp="1"/>
          </p:cNvSpPr>
          <p:nvPr>
            <p:ph idx="1"/>
          </p:nvPr>
        </p:nvSpPr>
        <p:spPr>
          <a:xfrm>
            <a:off x="457199" y="836712"/>
            <a:ext cx="6635081" cy="369332"/>
          </a:xfrm>
        </p:spPr>
        <p:txBody>
          <a:bodyPr wrap="square">
            <a:spAutoFit/>
          </a:bodyPr>
          <a:lstStyle/>
          <a:p>
            <a:pPr marL="0" lvl="0" indent="0">
              <a:spcBef>
                <a:spcPts val="0"/>
              </a:spcBef>
              <a:buNone/>
            </a:pPr>
            <a:r>
              <a:rPr lang="ja-JP" altLang="en-US" sz="1800" dirty="0">
                <a:solidFill>
                  <a:prstClr val="black"/>
                </a:solidFill>
              </a:rPr>
              <a:t>寝転がって、鏡と向かい合って時計を映す</a:t>
            </a:r>
          </a:p>
        </p:txBody>
      </p:sp>
      <p:pic>
        <p:nvPicPr>
          <p:cNvPr id="38" name="図 37">
            <a:extLst>
              <a:ext uri="{FF2B5EF4-FFF2-40B4-BE49-F238E27FC236}">
                <a16:creationId xmlns:a16="http://schemas.microsoft.com/office/drawing/2014/main" id="{DAB2B81D-1D5F-4880-B0DB-995DB4DC2014}"/>
              </a:ext>
            </a:extLst>
          </p:cNvPr>
          <p:cNvPicPr>
            <a:picLocks noChangeAspect="1"/>
          </p:cNvPicPr>
          <p:nvPr/>
        </p:nvPicPr>
        <p:blipFill>
          <a:blip r:embed="rId3"/>
          <a:stretch>
            <a:fillRect/>
          </a:stretch>
        </p:blipFill>
        <p:spPr>
          <a:xfrm>
            <a:off x="611560" y="1293939"/>
            <a:ext cx="1067278" cy="1106373"/>
          </a:xfrm>
          <a:prstGeom prst="rect">
            <a:avLst/>
          </a:prstGeom>
        </p:spPr>
      </p:pic>
      <p:grpSp>
        <p:nvGrpSpPr>
          <p:cNvPr id="8" name="グループ化 7">
            <a:extLst>
              <a:ext uri="{FF2B5EF4-FFF2-40B4-BE49-F238E27FC236}">
                <a16:creationId xmlns:a16="http://schemas.microsoft.com/office/drawing/2014/main" id="{041E09BA-C134-456D-A59C-20308BFA7F76}"/>
              </a:ext>
            </a:extLst>
          </p:cNvPr>
          <p:cNvGrpSpPr/>
          <p:nvPr/>
        </p:nvGrpSpPr>
        <p:grpSpPr>
          <a:xfrm>
            <a:off x="3574029" y="721248"/>
            <a:ext cx="2767796" cy="2913508"/>
            <a:chOff x="3574029" y="721248"/>
            <a:chExt cx="2767796" cy="2913508"/>
          </a:xfrm>
          <a:effectLst/>
        </p:grpSpPr>
        <p:sp>
          <p:nvSpPr>
            <p:cNvPr id="10" name="円形吹き出し 47">
              <a:extLst>
                <a:ext uri="{FF2B5EF4-FFF2-40B4-BE49-F238E27FC236}">
                  <a16:creationId xmlns:a16="http://schemas.microsoft.com/office/drawing/2014/main" id="{CC90767E-5FD8-47BF-88AB-78286E924E82}"/>
                </a:ext>
              </a:extLst>
            </p:cNvPr>
            <p:cNvSpPr/>
            <p:nvPr/>
          </p:nvSpPr>
          <p:spPr>
            <a:xfrm>
              <a:off x="4591025" y="721248"/>
              <a:ext cx="1750800" cy="1110640"/>
            </a:xfrm>
            <a:prstGeom prst="wedgeEllipseCallout">
              <a:avLst>
                <a:gd name="adj1" fmla="val -55394"/>
                <a:gd name="adj2" fmla="val 69956"/>
              </a:avLst>
            </a:prstGeom>
            <a:solidFill>
              <a:srgbClr val="FDE3CD"/>
            </a:solidFill>
            <a:ln w="12700" cap="rnd">
              <a:solidFill>
                <a:srgbClr val="FF6600"/>
              </a:solid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1600" dirty="0">
                  <a:solidFill>
                    <a:prstClr val="black"/>
                  </a:solidFill>
                  <a:effectLst>
                    <a:glow rad="177800">
                      <a:prstClr val="white"/>
                    </a:glow>
                  </a:effectLst>
                </a:rPr>
                <a:t>3</a:t>
              </a:r>
              <a:r>
                <a:rPr lang="ja-JP" altLang="en-US" sz="1600" dirty="0">
                  <a:solidFill>
                    <a:prstClr val="black"/>
                  </a:solidFill>
                  <a:effectLst>
                    <a:glow rad="177800">
                      <a:prstClr val="white"/>
                    </a:glow>
                  </a:effectLst>
                </a:rPr>
                <a:t>と</a:t>
              </a:r>
              <a:r>
                <a:rPr lang="en-US" altLang="ja-JP" sz="1600" dirty="0">
                  <a:solidFill>
                    <a:prstClr val="black"/>
                  </a:solidFill>
                  <a:effectLst>
                    <a:glow rad="177800">
                      <a:prstClr val="white"/>
                    </a:glow>
                  </a:effectLst>
                </a:rPr>
                <a:t>9</a:t>
              </a:r>
              <a:r>
                <a:rPr lang="ja-JP" altLang="en-US" sz="1600" dirty="0">
                  <a:solidFill>
                    <a:prstClr val="black"/>
                  </a:solidFill>
                  <a:effectLst>
                    <a:glow rad="177800">
                      <a:prstClr val="white"/>
                    </a:glow>
                  </a:effectLst>
                </a:rPr>
                <a:t>の位置が逆</a:t>
              </a:r>
              <a:endParaRPr lang="en-US" altLang="ja-JP" sz="1600" dirty="0">
                <a:solidFill>
                  <a:prstClr val="black"/>
                </a:solidFill>
                <a:effectLst>
                  <a:glow rad="177800">
                    <a:prstClr val="white"/>
                  </a:glow>
                </a:effectLst>
              </a:endParaRPr>
            </a:p>
            <a:p>
              <a:pPr algn="ctr"/>
              <a:r>
                <a:rPr lang="ja-JP" altLang="en-US" sz="1600" dirty="0">
                  <a:solidFill>
                    <a:prstClr val="black"/>
                  </a:solidFill>
                  <a:effectLst>
                    <a:glow rad="177800">
                      <a:prstClr val="white"/>
                    </a:glow>
                  </a:effectLst>
                </a:rPr>
                <a:t>上下反転</a:t>
              </a:r>
              <a:endParaRPr lang="en-US" altLang="ja-JP" sz="1600" dirty="0">
                <a:solidFill>
                  <a:prstClr val="black"/>
                </a:solidFill>
                <a:effectLst>
                  <a:glow rad="177800">
                    <a:prstClr val="white"/>
                  </a:glow>
                </a:effectLst>
              </a:endParaRPr>
            </a:p>
          </p:txBody>
        </p:sp>
        <p:sp>
          <p:nvSpPr>
            <p:cNvPr id="11" name="フリーフォーム 33">
              <a:extLst>
                <a:ext uri="{FF2B5EF4-FFF2-40B4-BE49-F238E27FC236}">
                  <a16:creationId xmlns:a16="http://schemas.microsoft.com/office/drawing/2014/main" id="{AB480638-C8BF-4424-90D6-DE91390FE03E}"/>
                </a:ext>
              </a:extLst>
            </p:cNvPr>
            <p:cNvSpPr/>
            <p:nvPr/>
          </p:nvSpPr>
          <p:spPr>
            <a:xfrm rot="5826261">
              <a:off x="2957540" y="2759615"/>
              <a:ext cx="1491630" cy="258651"/>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508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ja-JP" altLang="en-US" dirty="0"/>
            </a:p>
          </p:txBody>
        </p:sp>
      </p:grpSp>
    </p:spTree>
    <p:extLst>
      <p:ext uri="{BB962C8B-B14F-4D97-AF65-F5344CB8AC3E}">
        <p14:creationId xmlns:p14="http://schemas.microsoft.com/office/powerpoint/2010/main" val="179721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図 67">
            <a:extLst>
              <a:ext uri="{FF2B5EF4-FFF2-40B4-BE49-F238E27FC236}">
                <a16:creationId xmlns:a16="http://schemas.microsoft.com/office/drawing/2014/main" id="{BEF2B0FE-D0B7-4D14-AB02-0D893C4CED6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6867" y="510686"/>
            <a:ext cx="1008112" cy="1423354"/>
          </a:xfrm>
          <a:prstGeom prst="rect">
            <a:avLst/>
          </a:prstGeom>
        </p:spPr>
      </p:pic>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認識の例</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人形の考察５</a:t>
            </a:r>
            <a:endParaRPr kumimoji="1" lang="ja-JP" altLang="en-US" dirty="0"/>
          </a:p>
        </p:txBody>
      </p:sp>
      <p:sp>
        <p:nvSpPr>
          <p:cNvPr id="71" name="正方形/長方形 70">
            <a:extLst>
              <a:ext uri="{FF2B5EF4-FFF2-40B4-BE49-F238E27FC236}">
                <a16:creationId xmlns:a16="http://schemas.microsoft.com/office/drawing/2014/main" id="{D76A234A-CB99-4B7C-AEDE-54FEBB743FB2}"/>
              </a:ext>
            </a:extLst>
          </p:cNvPr>
          <p:cNvSpPr/>
          <p:nvPr/>
        </p:nvSpPr>
        <p:spPr>
          <a:xfrm>
            <a:off x="5360302" y="944998"/>
            <a:ext cx="3371639" cy="369332"/>
          </a:xfrm>
          <a:prstGeom prst="rect">
            <a:avLst/>
          </a:prstGeom>
        </p:spPr>
        <p:txBody>
          <a:bodyPr wrap="square">
            <a:spAutoFit/>
          </a:bodyPr>
          <a:lstStyle/>
          <a:p>
            <a:r>
              <a:rPr lang="ja-JP" altLang="en-US" dirty="0"/>
              <a:t>⑦左右反転の場合</a:t>
            </a:r>
            <a:endParaRPr lang="en-US" altLang="ja-JP" dirty="0"/>
          </a:p>
        </p:txBody>
      </p:sp>
      <p:grpSp>
        <p:nvGrpSpPr>
          <p:cNvPr id="2" name="グループ化 1">
            <a:extLst>
              <a:ext uri="{FF2B5EF4-FFF2-40B4-BE49-F238E27FC236}">
                <a16:creationId xmlns:a16="http://schemas.microsoft.com/office/drawing/2014/main" id="{8A74FA42-F62A-4C76-B30E-19392C464DB0}"/>
              </a:ext>
            </a:extLst>
          </p:cNvPr>
          <p:cNvGrpSpPr/>
          <p:nvPr/>
        </p:nvGrpSpPr>
        <p:grpSpPr>
          <a:xfrm>
            <a:off x="5759998" y="1331998"/>
            <a:ext cx="2805282" cy="2519999"/>
            <a:chOff x="5759998" y="1331998"/>
            <a:chExt cx="2805282" cy="2519999"/>
          </a:xfrm>
        </p:grpSpPr>
        <p:sp>
          <p:nvSpPr>
            <p:cNvPr id="48" name="正方形/長方形 47">
              <a:extLst>
                <a:ext uri="{FF2B5EF4-FFF2-40B4-BE49-F238E27FC236}">
                  <a16:creationId xmlns:a16="http://schemas.microsoft.com/office/drawing/2014/main" id="{1D5A2B0A-8A69-4413-B32A-AAE450ED9C18}"/>
                </a:ext>
              </a:extLst>
            </p:cNvPr>
            <p:cNvSpPr/>
            <p:nvPr/>
          </p:nvSpPr>
          <p:spPr>
            <a:xfrm>
              <a:off x="5759998" y="1331998"/>
              <a:ext cx="2805282" cy="2519999"/>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1" name="図 50">
              <a:extLst>
                <a:ext uri="{FF2B5EF4-FFF2-40B4-BE49-F238E27FC236}">
                  <a16:creationId xmlns:a16="http://schemas.microsoft.com/office/drawing/2014/main" id="{4B1C99E0-B563-4C6F-AEE5-5AE86CD8A99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912126" y="1455271"/>
              <a:ext cx="2501025" cy="2273455"/>
            </a:xfrm>
            <a:prstGeom prst="rect">
              <a:avLst/>
            </a:prstGeom>
          </p:spPr>
        </p:pic>
        <p:sp>
          <p:nvSpPr>
            <p:cNvPr id="60" name="テキスト ボックス 59">
              <a:extLst>
                <a:ext uri="{FF2B5EF4-FFF2-40B4-BE49-F238E27FC236}">
                  <a16:creationId xmlns:a16="http://schemas.microsoft.com/office/drawing/2014/main" id="{C3A6FDFD-5872-44B2-A5BB-75D0EC05FDD5}"/>
                </a:ext>
              </a:extLst>
            </p:cNvPr>
            <p:cNvSpPr txBox="1"/>
            <p:nvPr/>
          </p:nvSpPr>
          <p:spPr>
            <a:xfrm>
              <a:off x="5759998" y="1331998"/>
              <a:ext cx="237736" cy="237736"/>
            </a:xfrm>
            <a:prstGeom prst="ellipse">
              <a:avLst/>
            </a:prstGeom>
            <a:solidFill>
              <a:schemeClr val="bg1"/>
            </a:solidFill>
            <a:ln>
              <a:noFill/>
            </a:ln>
          </p:spPr>
          <p:txBody>
            <a:bodyPr wrap="none" lIns="0" tIns="0" rIns="0" bIns="0" rtlCol="0" anchor="ctr" anchorCtr="1">
              <a:noAutofit/>
            </a:bodyPr>
            <a:lstStyle/>
            <a:p>
              <a:r>
                <a:rPr lang="ja-JP" altLang="en-US" sz="1600" dirty="0"/>
                <a:t>⑦</a:t>
              </a:r>
              <a:endParaRPr kumimoji="1" lang="ja-JP" altLang="en-US" sz="1600" dirty="0"/>
            </a:p>
          </p:txBody>
        </p:sp>
      </p:grpSp>
      <p:sp>
        <p:nvSpPr>
          <p:cNvPr id="66" name="フリーフォーム 33">
            <a:extLst>
              <a:ext uri="{FF2B5EF4-FFF2-40B4-BE49-F238E27FC236}">
                <a16:creationId xmlns:a16="http://schemas.microsoft.com/office/drawing/2014/main" id="{B5B5E061-FA9B-46BD-88C6-776049601F35}"/>
              </a:ext>
            </a:extLst>
          </p:cNvPr>
          <p:cNvSpPr/>
          <p:nvPr/>
        </p:nvSpPr>
        <p:spPr>
          <a:xfrm rot="357481">
            <a:off x="6838734" y="2284710"/>
            <a:ext cx="768415" cy="194728"/>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Lst>
            <a:ahLst/>
            <a:cxnLst>
              <a:cxn ang="0">
                <a:pos x="connsiteX0" y="connsiteY0"/>
              </a:cxn>
              <a:cxn ang="0">
                <a:pos x="connsiteX1" y="connsiteY1"/>
              </a:cxn>
            </a:cxnLst>
            <a:rect l="l" t="t" r="r" b="b"/>
            <a:pathLst>
              <a:path w="2770486" h="301254">
                <a:moveTo>
                  <a:pt x="0" y="301254"/>
                </a:moveTo>
                <a:lnTo>
                  <a:pt x="2770486"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67" name="楕円 66">
            <a:extLst>
              <a:ext uri="{FF2B5EF4-FFF2-40B4-BE49-F238E27FC236}">
                <a16:creationId xmlns:a16="http://schemas.microsoft.com/office/drawing/2014/main" id="{4E673C33-1A0C-4242-958E-BEB6155BD1DA}"/>
              </a:ext>
            </a:extLst>
          </p:cNvPr>
          <p:cNvSpPr>
            <a:spLocks noChangeAspect="1"/>
          </p:cNvSpPr>
          <p:nvPr/>
        </p:nvSpPr>
        <p:spPr>
          <a:xfrm>
            <a:off x="6656704" y="2120721"/>
            <a:ext cx="288026" cy="288000"/>
          </a:xfrm>
          <a:prstGeom prst="ellipse">
            <a:avLst/>
          </a:prstGeom>
          <a:noFill/>
          <a:ln w="50800" cap="rnd">
            <a:solidFill>
              <a:srgbClr val="FF3399">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3" name="正方形/長方形 72">
            <a:extLst>
              <a:ext uri="{FF2B5EF4-FFF2-40B4-BE49-F238E27FC236}">
                <a16:creationId xmlns:a16="http://schemas.microsoft.com/office/drawing/2014/main" id="{AE6F31CA-D487-49AF-A0E6-434334216E6E}"/>
              </a:ext>
            </a:extLst>
          </p:cNvPr>
          <p:cNvSpPr/>
          <p:nvPr/>
        </p:nvSpPr>
        <p:spPr>
          <a:xfrm>
            <a:off x="5912126" y="2528073"/>
            <a:ext cx="2501026" cy="1200654"/>
          </a:xfrm>
          <a:prstGeom prst="rect">
            <a:avLst/>
          </a:prstGeom>
          <a:solidFill>
            <a:schemeClr val="bg1">
              <a:alpha val="65000"/>
            </a:schemeClr>
          </a:solidFill>
          <a:ln w="508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69" name="楕円 68">
            <a:extLst>
              <a:ext uri="{FF2B5EF4-FFF2-40B4-BE49-F238E27FC236}">
                <a16:creationId xmlns:a16="http://schemas.microsoft.com/office/drawing/2014/main" id="{7D5CCD9E-0814-49EC-A8E1-4A46217E9EE5}"/>
              </a:ext>
            </a:extLst>
          </p:cNvPr>
          <p:cNvSpPr>
            <a:spLocks noChangeAspect="1"/>
          </p:cNvSpPr>
          <p:nvPr/>
        </p:nvSpPr>
        <p:spPr>
          <a:xfrm>
            <a:off x="7547232" y="3062523"/>
            <a:ext cx="288026" cy="288000"/>
          </a:xfrm>
          <a:prstGeom prst="ellipse">
            <a:avLst/>
          </a:prstGeom>
          <a:noFill/>
          <a:ln w="50800" cap="rnd">
            <a:solidFill>
              <a:srgbClr val="FF3399">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5" name="正方形/長方形 74">
            <a:extLst>
              <a:ext uri="{FF2B5EF4-FFF2-40B4-BE49-F238E27FC236}">
                <a16:creationId xmlns:a16="http://schemas.microsoft.com/office/drawing/2014/main" id="{2EBD7F5E-689E-4DF1-B8A7-3C99D4BFDFEB}"/>
              </a:ext>
            </a:extLst>
          </p:cNvPr>
          <p:cNvSpPr/>
          <p:nvPr/>
        </p:nvSpPr>
        <p:spPr>
          <a:xfrm>
            <a:off x="6388547" y="3461337"/>
            <a:ext cx="2317369" cy="369332"/>
          </a:xfrm>
          <a:prstGeom prst="rect">
            <a:avLst/>
          </a:prstGeom>
        </p:spPr>
        <p:txBody>
          <a:bodyPr wrap="square">
            <a:spAutoFit/>
          </a:bodyPr>
          <a:lstStyle/>
          <a:p>
            <a:r>
              <a:rPr lang="ja-JP" altLang="en-US" dirty="0"/>
              <a:t>鏡の自分だけ見る</a:t>
            </a:r>
            <a:endParaRPr lang="en-US" altLang="ja-JP" dirty="0"/>
          </a:p>
        </p:txBody>
      </p:sp>
      <p:sp>
        <p:nvSpPr>
          <p:cNvPr id="76" name="円形吹き出し 53">
            <a:extLst>
              <a:ext uri="{FF2B5EF4-FFF2-40B4-BE49-F238E27FC236}">
                <a16:creationId xmlns:a16="http://schemas.microsoft.com/office/drawing/2014/main" id="{8AA5846C-0FC0-4D67-8F04-890EDDD7C533}"/>
              </a:ext>
            </a:extLst>
          </p:cNvPr>
          <p:cNvSpPr/>
          <p:nvPr/>
        </p:nvSpPr>
        <p:spPr>
          <a:xfrm>
            <a:off x="7973122" y="2944522"/>
            <a:ext cx="510347" cy="369332"/>
          </a:xfrm>
          <a:prstGeom prst="wedgeEllipseCallout">
            <a:avLst>
              <a:gd name="adj1" fmla="val -64862"/>
              <a:gd name="adj2" fmla="val 20307"/>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lvl="0" algn="ctr"/>
            <a:r>
              <a:rPr lang="ja-JP" altLang="en-US" sz="1200" dirty="0">
                <a:solidFill>
                  <a:prstClr val="black"/>
                </a:solidFill>
                <a:effectLst>
                  <a:glow rad="177800">
                    <a:prstClr val="white"/>
                  </a:glow>
                </a:effectLst>
              </a:rPr>
              <a:t>右手</a:t>
            </a:r>
            <a:endParaRPr lang="en-US" altLang="ja-JP" sz="1200" dirty="0">
              <a:solidFill>
                <a:prstClr val="black"/>
              </a:solidFill>
              <a:effectLst>
                <a:glow rad="177800">
                  <a:prstClr val="white"/>
                </a:glow>
              </a:effectLst>
            </a:endParaRPr>
          </a:p>
        </p:txBody>
      </p:sp>
      <p:sp>
        <p:nvSpPr>
          <p:cNvPr id="77" name="円形吹き出し 53">
            <a:extLst>
              <a:ext uri="{FF2B5EF4-FFF2-40B4-BE49-F238E27FC236}">
                <a16:creationId xmlns:a16="http://schemas.microsoft.com/office/drawing/2014/main" id="{3A5E3993-9ED5-4B5E-8280-AB41C49C01AA}"/>
              </a:ext>
            </a:extLst>
          </p:cNvPr>
          <p:cNvSpPr/>
          <p:nvPr/>
        </p:nvSpPr>
        <p:spPr>
          <a:xfrm>
            <a:off x="5815224" y="1946617"/>
            <a:ext cx="684346" cy="369332"/>
          </a:xfrm>
          <a:prstGeom prst="wedgeEllipseCallout">
            <a:avLst>
              <a:gd name="adj1" fmla="val 73250"/>
              <a:gd name="adj2" fmla="val 35781"/>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lvl="0" algn="ctr"/>
            <a:r>
              <a:rPr lang="ja-JP" altLang="en-US" sz="1200" dirty="0">
                <a:solidFill>
                  <a:prstClr val="black"/>
                </a:solidFill>
                <a:effectLst>
                  <a:glow rad="177800">
                    <a:prstClr val="white"/>
                  </a:glow>
                </a:effectLst>
              </a:rPr>
              <a:t>相手の右</a:t>
            </a:r>
            <a:endParaRPr lang="en-US" altLang="ja-JP" sz="1200" dirty="0">
              <a:solidFill>
                <a:prstClr val="black"/>
              </a:solidFill>
              <a:effectLst>
                <a:glow rad="177800">
                  <a:prstClr val="white"/>
                </a:glow>
              </a:effectLst>
            </a:endParaRPr>
          </a:p>
        </p:txBody>
      </p:sp>
      <p:grpSp>
        <p:nvGrpSpPr>
          <p:cNvPr id="57" name="グループ化 56">
            <a:extLst>
              <a:ext uri="{FF2B5EF4-FFF2-40B4-BE49-F238E27FC236}">
                <a16:creationId xmlns:a16="http://schemas.microsoft.com/office/drawing/2014/main" id="{9D82ABA1-20F1-4284-BC62-4A0292B5D24A}"/>
              </a:ext>
            </a:extLst>
          </p:cNvPr>
          <p:cNvGrpSpPr/>
          <p:nvPr/>
        </p:nvGrpSpPr>
        <p:grpSpPr>
          <a:xfrm>
            <a:off x="1360665" y="685566"/>
            <a:ext cx="6078152" cy="6078215"/>
            <a:chOff x="1360665" y="685566"/>
            <a:chExt cx="6078152" cy="6078215"/>
          </a:xfrm>
        </p:grpSpPr>
        <p:sp>
          <p:nvSpPr>
            <p:cNvPr id="58" name="フローチャート: 判断 57">
              <a:extLst>
                <a:ext uri="{FF2B5EF4-FFF2-40B4-BE49-F238E27FC236}">
                  <a16:creationId xmlns:a16="http://schemas.microsoft.com/office/drawing/2014/main" id="{DDF1951B-1066-40BC-90F0-DD547881DB20}"/>
                </a:ext>
              </a:extLst>
            </p:cNvPr>
            <p:cNvSpPr/>
            <p:nvPr/>
          </p:nvSpPr>
          <p:spPr>
            <a:xfrm>
              <a:off x="1360665" y="2404800"/>
              <a:ext cx="1584176" cy="576064"/>
            </a:xfrm>
            <a:prstGeom prst="flowChartDecision">
              <a:avLst/>
            </a:prstGeom>
            <a:solidFill>
              <a:srgbClr val="FFFFCC"/>
            </a:solid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実像</a:t>
              </a:r>
            </a:p>
          </p:txBody>
        </p:sp>
        <p:cxnSp>
          <p:nvCxnSpPr>
            <p:cNvPr id="59" name="直線矢印コネクタ 58">
              <a:extLst>
                <a:ext uri="{FF2B5EF4-FFF2-40B4-BE49-F238E27FC236}">
                  <a16:creationId xmlns:a16="http://schemas.microsoft.com/office/drawing/2014/main" id="{E15A587C-6ABD-4E8B-85C9-363D89B628BD}"/>
                </a:ext>
              </a:extLst>
            </p:cNvPr>
            <p:cNvCxnSpPr>
              <a:cxnSpLocks/>
              <a:stCxn id="79" idx="2"/>
              <a:endCxn id="58" idx="0"/>
            </p:cNvCxnSpPr>
            <p:nvPr/>
          </p:nvCxnSpPr>
          <p:spPr>
            <a:xfrm>
              <a:off x="2152753" y="1261630"/>
              <a:ext cx="0" cy="114317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61" name="直線矢印コネクタ 60">
              <a:extLst>
                <a:ext uri="{FF2B5EF4-FFF2-40B4-BE49-F238E27FC236}">
                  <a16:creationId xmlns:a16="http://schemas.microsoft.com/office/drawing/2014/main" id="{893294D0-B999-4613-969C-53136F57AA4E}"/>
                </a:ext>
              </a:extLst>
            </p:cNvPr>
            <p:cNvCxnSpPr>
              <a:cxnSpLocks/>
              <a:stCxn id="84" idx="3"/>
              <a:endCxn id="82" idx="1"/>
            </p:cNvCxnSpPr>
            <p:nvPr/>
          </p:nvCxnSpPr>
          <p:spPr>
            <a:xfrm>
              <a:off x="2944841" y="4411854"/>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62" name="直線矢印コネクタ 61">
              <a:extLst>
                <a:ext uri="{FF2B5EF4-FFF2-40B4-BE49-F238E27FC236}">
                  <a16:creationId xmlns:a16="http://schemas.microsoft.com/office/drawing/2014/main" id="{1130FD7A-B0B1-4D3E-A1F1-ACBF3E448D5E}"/>
                </a:ext>
              </a:extLst>
            </p:cNvPr>
            <p:cNvCxnSpPr>
              <a:cxnSpLocks/>
              <a:stCxn id="84" idx="2"/>
              <a:endCxn id="85" idx="0"/>
            </p:cNvCxnSpPr>
            <p:nvPr/>
          </p:nvCxnSpPr>
          <p:spPr>
            <a:xfrm>
              <a:off x="2152753" y="4699886"/>
              <a:ext cx="0" cy="283500"/>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63" name="直線矢印コネクタ 62">
              <a:extLst>
                <a:ext uri="{FF2B5EF4-FFF2-40B4-BE49-F238E27FC236}">
                  <a16:creationId xmlns:a16="http://schemas.microsoft.com/office/drawing/2014/main" id="{AF992A49-C697-4FD1-82F6-91B251C0DE72}"/>
                </a:ext>
              </a:extLst>
            </p:cNvPr>
            <p:cNvCxnSpPr>
              <a:cxnSpLocks/>
              <a:stCxn id="85" idx="3"/>
              <a:endCxn id="80" idx="1"/>
            </p:cNvCxnSpPr>
            <p:nvPr/>
          </p:nvCxnSpPr>
          <p:spPr>
            <a:xfrm>
              <a:off x="2944841" y="5271418"/>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65" name="直線矢印コネクタ 93">
              <a:extLst>
                <a:ext uri="{FF2B5EF4-FFF2-40B4-BE49-F238E27FC236}">
                  <a16:creationId xmlns:a16="http://schemas.microsoft.com/office/drawing/2014/main" id="{561D712D-28B2-4E31-9D64-F492F1B25246}"/>
                </a:ext>
              </a:extLst>
            </p:cNvPr>
            <p:cNvCxnSpPr>
              <a:cxnSpLocks/>
              <a:stCxn id="85" idx="2"/>
              <a:endCxn id="98" idx="0"/>
            </p:cNvCxnSpPr>
            <p:nvPr/>
          </p:nvCxnSpPr>
          <p:spPr>
            <a:xfrm>
              <a:off x="2152753" y="5559450"/>
              <a:ext cx="0" cy="283501"/>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8" name="直線矢印コネクタ 77">
              <a:extLst>
                <a:ext uri="{FF2B5EF4-FFF2-40B4-BE49-F238E27FC236}">
                  <a16:creationId xmlns:a16="http://schemas.microsoft.com/office/drawing/2014/main" id="{3B0FC267-F879-4F1C-AEAD-D02512312A44}"/>
                </a:ext>
              </a:extLst>
            </p:cNvPr>
            <p:cNvCxnSpPr>
              <a:cxnSpLocks/>
              <a:stCxn id="87" idx="2"/>
              <a:endCxn id="84" idx="0"/>
            </p:cNvCxnSpPr>
            <p:nvPr/>
          </p:nvCxnSpPr>
          <p:spPr>
            <a:xfrm>
              <a:off x="2152753" y="3839917"/>
              <a:ext cx="0" cy="283905"/>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79" name="フローチャート: 端子 78">
              <a:extLst>
                <a:ext uri="{FF2B5EF4-FFF2-40B4-BE49-F238E27FC236}">
                  <a16:creationId xmlns:a16="http://schemas.microsoft.com/office/drawing/2014/main" id="{4F3FBFE5-2AA4-4707-99EA-69D61D2D68DC}"/>
                </a:ext>
              </a:extLst>
            </p:cNvPr>
            <p:cNvSpPr/>
            <p:nvPr/>
          </p:nvSpPr>
          <p:spPr>
            <a:xfrm>
              <a:off x="1360665" y="685566"/>
              <a:ext cx="1584176" cy="576064"/>
            </a:xfrm>
            <a:prstGeom prst="flowChartTerminator">
              <a:avLst/>
            </a:prstGeom>
            <a:solidFill>
              <a:srgbClr val="CCFFFF"/>
            </a:solid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鏡像を見る</a:t>
              </a:r>
            </a:p>
          </p:txBody>
        </p:sp>
        <p:sp>
          <p:nvSpPr>
            <p:cNvPr id="80" name="フローチャート: 端子 79">
              <a:extLst>
                <a:ext uri="{FF2B5EF4-FFF2-40B4-BE49-F238E27FC236}">
                  <a16:creationId xmlns:a16="http://schemas.microsoft.com/office/drawing/2014/main" id="{189FC98E-1001-4AE4-A7B6-F502E585AAAE}"/>
                </a:ext>
              </a:extLst>
            </p:cNvPr>
            <p:cNvSpPr/>
            <p:nvPr/>
          </p:nvSpPr>
          <p:spPr>
            <a:xfrm>
              <a:off x="3607653" y="4983386"/>
              <a:ext cx="1584176" cy="576064"/>
            </a:xfrm>
            <a:prstGeom prst="flowChartTerminator">
              <a:avLst/>
            </a:prstGeom>
            <a:solidFill>
              <a:srgbClr val="CCFFFF"/>
            </a:solid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左右反転</a:t>
              </a:r>
            </a:p>
          </p:txBody>
        </p:sp>
        <p:sp>
          <p:nvSpPr>
            <p:cNvPr id="81" name="フローチャート: 端子 80">
              <a:extLst>
                <a:ext uri="{FF2B5EF4-FFF2-40B4-BE49-F238E27FC236}">
                  <a16:creationId xmlns:a16="http://schemas.microsoft.com/office/drawing/2014/main" id="{18E1A7FA-0250-4221-B144-1929A027AC53}"/>
                </a:ext>
              </a:extLst>
            </p:cNvPr>
            <p:cNvSpPr/>
            <p:nvPr/>
          </p:nvSpPr>
          <p:spPr>
            <a:xfrm>
              <a:off x="3607653" y="5842951"/>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前後反転</a:t>
              </a:r>
            </a:p>
          </p:txBody>
        </p:sp>
        <p:sp>
          <p:nvSpPr>
            <p:cNvPr id="82" name="フローチャート: 端子 81">
              <a:extLst>
                <a:ext uri="{FF2B5EF4-FFF2-40B4-BE49-F238E27FC236}">
                  <a16:creationId xmlns:a16="http://schemas.microsoft.com/office/drawing/2014/main" id="{923A0F16-52D8-45F8-BDFC-D1AD74180F85}"/>
                </a:ext>
              </a:extLst>
            </p:cNvPr>
            <p:cNvSpPr/>
            <p:nvPr/>
          </p:nvSpPr>
          <p:spPr>
            <a:xfrm>
              <a:off x="3607653" y="4123822"/>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上下反転</a:t>
              </a:r>
            </a:p>
          </p:txBody>
        </p:sp>
        <p:sp>
          <p:nvSpPr>
            <p:cNvPr id="83" name="正方形/長方形 82">
              <a:extLst>
                <a:ext uri="{FF2B5EF4-FFF2-40B4-BE49-F238E27FC236}">
                  <a16:creationId xmlns:a16="http://schemas.microsoft.com/office/drawing/2014/main" id="{6BF91DE3-5E77-4D79-A6F6-1099804EB256}"/>
                </a:ext>
              </a:extLst>
            </p:cNvPr>
            <p:cNvSpPr/>
            <p:nvPr/>
          </p:nvSpPr>
          <p:spPr>
            <a:xfrm>
              <a:off x="4139952" y="3263853"/>
              <a:ext cx="1584176" cy="576064"/>
            </a:xfrm>
            <a:prstGeom prst="rect">
              <a:avLst/>
            </a:prstGeom>
            <a:solidFill>
              <a:srgbClr val="CCFFFF"/>
            </a:solid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記憶と比較</a:t>
              </a:r>
            </a:p>
          </p:txBody>
        </p:sp>
        <p:sp>
          <p:nvSpPr>
            <p:cNvPr id="84" name="フローチャート: 判断 83">
              <a:extLst>
                <a:ext uri="{FF2B5EF4-FFF2-40B4-BE49-F238E27FC236}">
                  <a16:creationId xmlns:a16="http://schemas.microsoft.com/office/drawing/2014/main" id="{E13CEACA-78AD-4C7B-878C-78589D643749}"/>
                </a:ext>
              </a:extLst>
            </p:cNvPr>
            <p:cNvSpPr/>
            <p:nvPr/>
          </p:nvSpPr>
          <p:spPr>
            <a:xfrm>
              <a:off x="1360665" y="4123822"/>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上下が反転</a:t>
              </a:r>
            </a:p>
          </p:txBody>
        </p:sp>
        <p:sp>
          <p:nvSpPr>
            <p:cNvPr id="85" name="フローチャート: 判断 84">
              <a:extLst>
                <a:ext uri="{FF2B5EF4-FFF2-40B4-BE49-F238E27FC236}">
                  <a16:creationId xmlns:a16="http://schemas.microsoft.com/office/drawing/2014/main" id="{6C26C20D-0E20-416B-8D51-981EFB301666}"/>
                </a:ext>
              </a:extLst>
            </p:cNvPr>
            <p:cNvSpPr/>
            <p:nvPr/>
          </p:nvSpPr>
          <p:spPr>
            <a:xfrm>
              <a:off x="1360665" y="4983386"/>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左右が反転</a:t>
              </a:r>
              <a:endParaRPr kumimoji="1" lang="ja-JP" altLang="en-US" sz="1600" dirty="0">
                <a:solidFill>
                  <a:schemeClr val="tx1"/>
                </a:solidFill>
              </a:endParaRPr>
            </a:p>
          </p:txBody>
        </p:sp>
        <p:sp>
          <p:nvSpPr>
            <p:cNvPr id="87" name="正方形/長方形 86">
              <a:extLst>
                <a:ext uri="{FF2B5EF4-FFF2-40B4-BE49-F238E27FC236}">
                  <a16:creationId xmlns:a16="http://schemas.microsoft.com/office/drawing/2014/main" id="{D8F2BEF7-8EFB-4370-ADC8-219C1F57BB7D}"/>
                </a:ext>
              </a:extLst>
            </p:cNvPr>
            <p:cNvSpPr/>
            <p:nvPr/>
          </p:nvSpPr>
          <p:spPr>
            <a:xfrm>
              <a:off x="1360665" y="3263853"/>
              <a:ext cx="1584176" cy="576064"/>
            </a:xfrm>
            <a:prstGeom prst="rect">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実像と比較</a:t>
              </a:r>
            </a:p>
          </p:txBody>
        </p:sp>
        <p:sp>
          <p:nvSpPr>
            <p:cNvPr id="88" name="テキスト ボックス 87">
              <a:extLst>
                <a:ext uri="{FF2B5EF4-FFF2-40B4-BE49-F238E27FC236}">
                  <a16:creationId xmlns:a16="http://schemas.microsoft.com/office/drawing/2014/main" id="{9EB7D41E-0653-4C26-81AD-EB710C5A0A6F}"/>
                </a:ext>
              </a:extLst>
            </p:cNvPr>
            <p:cNvSpPr txBox="1"/>
            <p:nvPr/>
          </p:nvSpPr>
          <p:spPr>
            <a:xfrm>
              <a:off x="2272876" y="5606517"/>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89" name="テキスト ボックス 88">
              <a:extLst>
                <a:ext uri="{FF2B5EF4-FFF2-40B4-BE49-F238E27FC236}">
                  <a16:creationId xmlns:a16="http://schemas.microsoft.com/office/drawing/2014/main" id="{EB4CC0C9-C691-4A31-984D-ADAA0B892EDA}"/>
                </a:ext>
              </a:extLst>
            </p:cNvPr>
            <p:cNvSpPr txBox="1"/>
            <p:nvPr/>
          </p:nvSpPr>
          <p:spPr>
            <a:xfrm>
              <a:off x="2272876" y="4749303"/>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90" name="テキスト ボックス 89">
              <a:extLst>
                <a:ext uri="{FF2B5EF4-FFF2-40B4-BE49-F238E27FC236}">
                  <a16:creationId xmlns:a16="http://schemas.microsoft.com/office/drawing/2014/main" id="{AB4E8A3A-B793-49C8-BD4D-7CC7005173AF}"/>
                </a:ext>
              </a:extLst>
            </p:cNvPr>
            <p:cNvSpPr txBox="1"/>
            <p:nvPr/>
          </p:nvSpPr>
          <p:spPr>
            <a:xfrm>
              <a:off x="3037254" y="4467567"/>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91" name="テキスト ボックス 90">
              <a:extLst>
                <a:ext uri="{FF2B5EF4-FFF2-40B4-BE49-F238E27FC236}">
                  <a16:creationId xmlns:a16="http://schemas.microsoft.com/office/drawing/2014/main" id="{33BA4B2C-294D-431D-AB85-1C7DAC25719E}"/>
                </a:ext>
              </a:extLst>
            </p:cNvPr>
            <p:cNvSpPr txBox="1"/>
            <p:nvPr/>
          </p:nvSpPr>
          <p:spPr>
            <a:xfrm>
              <a:off x="3037254" y="5323101"/>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92" name="フローチャート: 端子 91">
              <a:extLst>
                <a:ext uri="{FF2B5EF4-FFF2-40B4-BE49-F238E27FC236}">
                  <a16:creationId xmlns:a16="http://schemas.microsoft.com/office/drawing/2014/main" id="{222E84CC-16B7-4EA8-938E-4217305A91E2}"/>
                </a:ext>
              </a:extLst>
            </p:cNvPr>
            <p:cNvSpPr/>
            <p:nvPr/>
          </p:nvSpPr>
          <p:spPr>
            <a:xfrm>
              <a:off x="5854641" y="6187717"/>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反転しない</a:t>
              </a:r>
            </a:p>
          </p:txBody>
        </p:sp>
        <p:cxnSp>
          <p:nvCxnSpPr>
            <p:cNvPr id="93" name="直線矢印コネクタ 63">
              <a:extLst>
                <a:ext uri="{FF2B5EF4-FFF2-40B4-BE49-F238E27FC236}">
                  <a16:creationId xmlns:a16="http://schemas.microsoft.com/office/drawing/2014/main" id="{C062E6DC-243F-49E7-ADD6-D88139BF4E69}"/>
                </a:ext>
              </a:extLst>
            </p:cNvPr>
            <p:cNvCxnSpPr>
              <a:cxnSpLocks/>
              <a:stCxn id="83" idx="2"/>
              <a:endCxn id="104" idx="0"/>
            </p:cNvCxnSpPr>
            <p:nvPr/>
          </p:nvCxnSpPr>
          <p:spPr>
            <a:xfrm rot="16200000" flipH="1">
              <a:off x="5648766" y="3123190"/>
              <a:ext cx="281236" cy="1714689"/>
            </a:xfrm>
            <a:prstGeom prst="bentConnector3">
              <a:avLst>
                <a:gd name="adj1" fmla="val 50000"/>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95" name="直線矢印コネクタ 95">
              <a:extLst>
                <a:ext uri="{FF2B5EF4-FFF2-40B4-BE49-F238E27FC236}">
                  <a16:creationId xmlns:a16="http://schemas.microsoft.com/office/drawing/2014/main" id="{608549B9-BB28-4E19-83A8-C9F1F6CDDF06}"/>
                </a:ext>
              </a:extLst>
            </p:cNvPr>
            <p:cNvCxnSpPr>
              <a:cxnSpLocks/>
              <a:stCxn id="58" idx="3"/>
              <a:endCxn id="83" idx="0"/>
            </p:cNvCxnSpPr>
            <p:nvPr/>
          </p:nvCxnSpPr>
          <p:spPr>
            <a:xfrm>
              <a:off x="2944841" y="2692832"/>
              <a:ext cx="1987199" cy="571021"/>
            </a:xfrm>
            <a:prstGeom prst="bentConnector2">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96" name="直線矢印コネクタ 42">
              <a:extLst>
                <a:ext uri="{FF2B5EF4-FFF2-40B4-BE49-F238E27FC236}">
                  <a16:creationId xmlns:a16="http://schemas.microsoft.com/office/drawing/2014/main" id="{BE2F460F-BA8E-4150-B2CB-EF80DDB9FF7F}"/>
                </a:ext>
              </a:extLst>
            </p:cNvPr>
            <p:cNvCxnSpPr>
              <a:cxnSpLocks/>
              <a:stCxn id="58" idx="2"/>
              <a:endCxn id="87" idx="0"/>
            </p:cNvCxnSpPr>
            <p:nvPr/>
          </p:nvCxnSpPr>
          <p:spPr>
            <a:xfrm>
              <a:off x="2152753" y="2980864"/>
              <a:ext cx="0" cy="28298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97" name="テキスト ボックス 96">
              <a:extLst>
                <a:ext uri="{FF2B5EF4-FFF2-40B4-BE49-F238E27FC236}">
                  <a16:creationId xmlns:a16="http://schemas.microsoft.com/office/drawing/2014/main" id="{1CA66BC6-BCA1-4585-A8E7-2522AE6B3FB8}"/>
                </a:ext>
              </a:extLst>
            </p:cNvPr>
            <p:cNvSpPr txBox="1"/>
            <p:nvPr/>
          </p:nvSpPr>
          <p:spPr>
            <a:xfrm>
              <a:off x="2277685" y="3031200"/>
              <a:ext cx="426399" cy="184666"/>
            </a:xfrm>
            <a:prstGeom prst="rect">
              <a:avLst/>
            </a:prstGeom>
            <a:solidFill>
              <a:schemeClr val="bg1"/>
            </a:solidFill>
            <a:effectLst>
              <a:softEdge rad="25400"/>
            </a:effectLst>
          </p:spPr>
          <p:txBody>
            <a:bodyPr wrap="none" lIns="0" tIns="0" rIns="0" bIns="0" rtlCol="0">
              <a:spAutoFit/>
            </a:bodyPr>
            <a:lstStyle/>
            <a:p>
              <a:r>
                <a:rPr lang="ja-JP" altLang="en-US" sz="1200" dirty="0"/>
                <a:t>見える</a:t>
              </a:r>
              <a:endParaRPr kumimoji="1" lang="ja-JP" altLang="en-US" sz="1200" dirty="0"/>
            </a:p>
          </p:txBody>
        </p:sp>
        <p:sp>
          <p:nvSpPr>
            <p:cNvPr id="98" name="フローチャート: 判断 97">
              <a:extLst>
                <a:ext uri="{FF2B5EF4-FFF2-40B4-BE49-F238E27FC236}">
                  <a16:creationId xmlns:a16="http://schemas.microsoft.com/office/drawing/2014/main" id="{F532059D-DBB4-48C8-88D9-D73AFDA3C163}"/>
                </a:ext>
              </a:extLst>
            </p:cNvPr>
            <p:cNvSpPr/>
            <p:nvPr/>
          </p:nvSpPr>
          <p:spPr>
            <a:xfrm>
              <a:off x="1360665" y="5842951"/>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前後が反転</a:t>
              </a:r>
              <a:endParaRPr kumimoji="1" lang="ja-JP" altLang="en-US" sz="1600" dirty="0">
                <a:solidFill>
                  <a:schemeClr val="tx1"/>
                </a:solidFill>
              </a:endParaRPr>
            </a:p>
          </p:txBody>
        </p:sp>
        <p:cxnSp>
          <p:nvCxnSpPr>
            <p:cNvPr id="99" name="直線矢印コネクタ 98">
              <a:extLst>
                <a:ext uri="{FF2B5EF4-FFF2-40B4-BE49-F238E27FC236}">
                  <a16:creationId xmlns:a16="http://schemas.microsoft.com/office/drawing/2014/main" id="{3AA02D6F-5AAB-490B-A8CE-C3E81E3003D5}"/>
                </a:ext>
              </a:extLst>
            </p:cNvPr>
            <p:cNvCxnSpPr>
              <a:cxnSpLocks/>
              <a:stCxn id="98" idx="3"/>
              <a:endCxn id="81" idx="1"/>
            </p:cNvCxnSpPr>
            <p:nvPr/>
          </p:nvCxnSpPr>
          <p:spPr>
            <a:xfrm>
              <a:off x="2944841" y="6130983"/>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00" name="直線矢印コネクタ 93">
              <a:extLst>
                <a:ext uri="{FF2B5EF4-FFF2-40B4-BE49-F238E27FC236}">
                  <a16:creationId xmlns:a16="http://schemas.microsoft.com/office/drawing/2014/main" id="{F4B01816-B848-48B1-9E7C-2CB4E96C5C53}"/>
                </a:ext>
              </a:extLst>
            </p:cNvPr>
            <p:cNvCxnSpPr>
              <a:cxnSpLocks/>
              <a:stCxn id="98" idx="2"/>
              <a:endCxn id="92" idx="1"/>
            </p:cNvCxnSpPr>
            <p:nvPr/>
          </p:nvCxnSpPr>
          <p:spPr>
            <a:xfrm rot="16200000" flipH="1">
              <a:off x="3975330" y="4596438"/>
              <a:ext cx="56734" cy="3701888"/>
            </a:xfrm>
            <a:prstGeom prst="bentConnector2">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01" name="テキスト ボックス 100">
              <a:extLst>
                <a:ext uri="{FF2B5EF4-FFF2-40B4-BE49-F238E27FC236}">
                  <a16:creationId xmlns:a16="http://schemas.microsoft.com/office/drawing/2014/main" id="{F875BA05-8463-4CAD-8F8C-CC1486EB1B79}"/>
                </a:ext>
              </a:extLst>
            </p:cNvPr>
            <p:cNvSpPr txBox="1"/>
            <p:nvPr/>
          </p:nvSpPr>
          <p:spPr>
            <a:xfrm>
              <a:off x="3037254" y="6182665"/>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102" name="テキスト ボックス 101">
              <a:extLst>
                <a:ext uri="{FF2B5EF4-FFF2-40B4-BE49-F238E27FC236}">
                  <a16:creationId xmlns:a16="http://schemas.microsoft.com/office/drawing/2014/main" id="{5F2CBFEE-378D-4193-A50F-C47DFC613238}"/>
                </a:ext>
              </a:extLst>
            </p:cNvPr>
            <p:cNvSpPr txBox="1"/>
            <p:nvPr/>
          </p:nvSpPr>
          <p:spPr>
            <a:xfrm>
              <a:off x="2272876" y="6527432"/>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103" name="テキスト ボックス 102">
              <a:extLst>
                <a:ext uri="{FF2B5EF4-FFF2-40B4-BE49-F238E27FC236}">
                  <a16:creationId xmlns:a16="http://schemas.microsoft.com/office/drawing/2014/main" id="{07517F73-5C4A-4518-8F82-A34ED3CAD5A2}"/>
                </a:ext>
              </a:extLst>
            </p:cNvPr>
            <p:cNvSpPr txBox="1"/>
            <p:nvPr/>
          </p:nvSpPr>
          <p:spPr>
            <a:xfrm>
              <a:off x="3269651" y="2742143"/>
              <a:ext cx="578685" cy="184666"/>
            </a:xfrm>
            <a:prstGeom prst="rect">
              <a:avLst/>
            </a:prstGeom>
            <a:solidFill>
              <a:schemeClr val="bg1"/>
            </a:solidFill>
            <a:effectLst>
              <a:softEdge rad="25400"/>
            </a:effectLst>
          </p:spPr>
          <p:txBody>
            <a:bodyPr wrap="none" lIns="0" tIns="0" rIns="0" bIns="0" rtlCol="0">
              <a:spAutoFit/>
            </a:bodyPr>
            <a:lstStyle/>
            <a:p>
              <a:r>
                <a:rPr lang="ja-JP" altLang="en-US" sz="1200" dirty="0"/>
                <a:t>見えない</a:t>
              </a:r>
              <a:endParaRPr kumimoji="1" lang="ja-JP" altLang="en-US" sz="1200" dirty="0"/>
            </a:p>
          </p:txBody>
        </p:sp>
        <p:sp>
          <p:nvSpPr>
            <p:cNvPr id="104" name="フローチャート: 判断 103">
              <a:extLst>
                <a:ext uri="{FF2B5EF4-FFF2-40B4-BE49-F238E27FC236}">
                  <a16:creationId xmlns:a16="http://schemas.microsoft.com/office/drawing/2014/main" id="{5C307779-C8B9-42A6-8B21-D3D545A44AD2}"/>
                </a:ext>
              </a:extLst>
            </p:cNvPr>
            <p:cNvSpPr/>
            <p:nvPr/>
          </p:nvSpPr>
          <p:spPr>
            <a:xfrm>
              <a:off x="5854641" y="4121153"/>
              <a:ext cx="1584176" cy="576064"/>
            </a:xfrm>
            <a:prstGeom prst="flowChartDecision">
              <a:avLst/>
            </a:prstGeom>
            <a:solidFill>
              <a:srgbClr val="FFFFCC"/>
            </a:solid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上下が反転</a:t>
              </a:r>
            </a:p>
          </p:txBody>
        </p:sp>
        <p:sp>
          <p:nvSpPr>
            <p:cNvPr id="105" name="フローチャート: 判断 104">
              <a:extLst>
                <a:ext uri="{FF2B5EF4-FFF2-40B4-BE49-F238E27FC236}">
                  <a16:creationId xmlns:a16="http://schemas.microsoft.com/office/drawing/2014/main" id="{FB74677E-CE48-4B89-B591-41EAC8EA4651}"/>
                </a:ext>
              </a:extLst>
            </p:cNvPr>
            <p:cNvSpPr/>
            <p:nvPr/>
          </p:nvSpPr>
          <p:spPr>
            <a:xfrm>
              <a:off x="5854641" y="4980717"/>
              <a:ext cx="1584176" cy="576064"/>
            </a:xfrm>
            <a:prstGeom prst="flowChartDecision">
              <a:avLst/>
            </a:prstGeom>
            <a:solidFill>
              <a:srgbClr val="FFFFCC"/>
            </a:solid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左右が反転</a:t>
              </a:r>
            </a:p>
          </p:txBody>
        </p:sp>
        <p:cxnSp>
          <p:nvCxnSpPr>
            <p:cNvPr id="106" name="直線矢印コネクタ 105">
              <a:extLst>
                <a:ext uri="{FF2B5EF4-FFF2-40B4-BE49-F238E27FC236}">
                  <a16:creationId xmlns:a16="http://schemas.microsoft.com/office/drawing/2014/main" id="{6446B9C1-833E-46AC-838C-0BE804DE8539}"/>
                </a:ext>
              </a:extLst>
            </p:cNvPr>
            <p:cNvCxnSpPr>
              <a:cxnSpLocks/>
              <a:stCxn id="104" idx="1"/>
              <a:endCxn id="82" idx="3"/>
            </p:cNvCxnSpPr>
            <p:nvPr/>
          </p:nvCxnSpPr>
          <p:spPr>
            <a:xfrm flipH="1">
              <a:off x="5191829" y="4409185"/>
              <a:ext cx="662812" cy="266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07" name="直線矢印コネクタ 106">
              <a:extLst>
                <a:ext uri="{FF2B5EF4-FFF2-40B4-BE49-F238E27FC236}">
                  <a16:creationId xmlns:a16="http://schemas.microsoft.com/office/drawing/2014/main" id="{48745B12-FF5E-4A45-B0B4-FF1B511525AB}"/>
                </a:ext>
              </a:extLst>
            </p:cNvPr>
            <p:cNvCxnSpPr>
              <a:cxnSpLocks/>
              <a:stCxn id="105" idx="1"/>
              <a:endCxn id="80" idx="3"/>
            </p:cNvCxnSpPr>
            <p:nvPr/>
          </p:nvCxnSpPr>
          <p:spPr>
            <a:xfrm flipH="1">
              <a:off x="5191829" y="5268749"/>
              <a:ext cx="662812" cy="266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08" name="テキスト ボックス 107">
              <a:extLst>
                <a:ext uri="{FF2B5EF4-FFF2-40B4-BE49-F238E27FC236}">
                  <a16:creationId xmlns:a16="http://schemas.microsoft.com/office/drawing/2014/main" id="{FD59FDAE-73FE-4121-BA5A-E1277BC5ABC3}"/>
                </a:ext>
              </a:extLst>
            </p:cNvPr>
            <p:cNvSpPr txBox="1"/>
            <p:nvPr/>
          </p:nvSpPr>
          <p:spPr>
            <a:xfrm>
              <a:off x="5436096" y="4461271"/>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109" name="テキスト ボックス 108">
              <a:extLst>
                <a:ext uri="{FF2B5EF4-FFF2-40B4-BE49-F238E27FC236}">
                  <a16:creationId xmlns:a16="http://schemas.microsoft.com/office/drawing/2014/main" id="{82FB8B97-6F76-466A-A983-BC057A4E2470}"/>
                </a:ext>
              </a:extLst>
            </p:cNvPr>
            <p:cNvSpPr txBox="1"/>
            <p:nvPr/>
          </p:nvSpPr>
          <p:spPr>
            <a:xfrm>
              <a:off x="5436096" y="5316805"/>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cxnSp>
          <p:nvCxnSpPr>
            <p:cNvPr id="110" name="直線矢印コネクタ 109">
              <a:extLst>
                <a:ext uri="{FF2B5EF4-FFF2-40B4-BE49-F238E27FC236}">
                  <a16:creationId xmlns:a16="http://schemas.microsoft.com/office/drawing/2014/main" id="{AA6A230A-9477-422E-836B-753295A3A472}"/>
                </a:ext>
              </a:extLst>
            </p:cNvPr>
            <p:cNvCxnSpPr>
              <a:cxnSpLocks/>
              <a:stCxn id="104" idx="2"/>
              <a:endCxn id="105" idx="0"/>
            </p:cNvCxnSpPr>
            <p:nvPr/>
          </p:nvCxnSpPr>
          <p:spPr>
            <a:xfrm>
              <a:off x="6646729" y="4697217"/>
              <a:ext cx="0" cy="283500"/>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11" name="直線矢印コネクタ 93">
              <a:extLst>
                <a:ext uri="{FF2B5EF4-FFF2-40B4-BE49-F238E27FC236}">
                  <a16:creationId xmlns:a16="http://schemas.microsoft.com/office/drawing/2014/main" id="{403698A5-8869-435C-997A-7FE0080A379B}"/>
                </a:ext>
              </a:extLst>
            </p:cNvPr>
            <p:cNvCxnSpPr>
              <a:cxnSpLocks/>
              <a:stCxn id="105" idx="2"/>
              <a:endCxn id="92" idx="0"/>
            </p:cNvCxnSpPr>
            <p:nvPr/>
          </p:nvCxnSpPr>
          <p:spPr>
            <a:xfrm>
              <a:off x="6646729" y="5556781"/>
              <a:ext cx="0" cy="630936"/>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12" name="テキスト ボックス 111">
              <a:extLst>
                <a:ext uri="{FF2B5EF4-FFF2-40B4-BE49-F238E27FC236}">
                  <a16:creationId xmlns:a16="http://schemas.microsoft.com/office/drawing/2014/main" id="{50D4F5E1-41BC-45DE-98E8-68688ABE6393}"/>
                </a:ext>
              </a:extLst>
            </p:cNvPr>
            <p:cNvSpPr txBox="1"/>
            <p:nvPr/>
          </p:nvSpPr>
          <p:spPr>
            <a:xfrm>
              <a:off x="5973227" y="5620025"/>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113" name="テキスト ボックス 112">
              <a:extLst>
                <a:ext uri="{FF2B5EF4-FFF2-40B4-BE49-F238E27FC236}">
                  <a16:creationId xmlns:a16="http://schemas.microsoft.com/office/drawing/2014/main" id="{D6FA6D62-0D24-4F85-B785-3F2ED5BFB774}"/>
                </a:ext>
              </a:extLst>
            </p:cNvPr>
            <p:cNvSpPr txBox="1"/>
            <p:nvPr/>
          </p:nvSpPr>
          <p:spPr>
            <a:xfrm>
              <a:off x="5973227" y="4762811"/>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grpSp>
      <p:sp>
        <p:nvSpPr>
          <p:cNvPr id="114" name="フリーフォーム 54">
            <a:extLst>
              <a:ext uri="{FF2B5EF4-FFF2-40B4-BE49-F238E27FC236}">
                <a16:creationId xmlns:a16="http://schemas.microsoft.com/office/drawing/2014/main" id="{2317E95B-6CD1-4BC0-86B8-9C5475A9842A}"/>
              </a:ext>
            </a:extLst>
          </p:cNvPr>
          <p:cNvSpPr/>
          <p:nvPr/>
        </p:nvSpPr>
        <p:spPr>
          <a:xfrm>
            <a:off x="3191975" y="2677807"/>
            <a:ext cx="753228" cy="43571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115" name="フリーフォーム 54">
            <a:extLst>
              <a:ext uri="{FF2B5EF4-FFF2-40B4-BE49-F238E27FC236}">
                <a16:creationId xmlns:a16="http://schemas.microsoft.com/office/drawing/2014/main" id="{0ADBD577-80C5-4623-BF27-0213AF4FC72F}"/>
              </a:ext>
            </a:extLst>
          </p:cNvPr>
          <p:cNvSpPr/>
          <p:nvPr/>
        </p:nvSpPr>
        <p:spPr>
          <a:xfrm>
            <a:off x="5298549" y="5228381"/>
            <a:ext cx="553531" cy="43571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116" name="フリーフォーム 54">
            <a:extLst>
              <a:ext uri="{FF2B5EF4-FFF2-40B4-BE49-F238E27FC236}">
                <a16:creationId xmlns:a16="http://schemas.microsoft.com/office/drawing/2014/main" id="{418774D5-5B86-4CF1-813C-C96525828ADA}"/>
              </a:ext>
            </a:extLst>
          </p:cNvPr>
          <p:cNvSpPr/>
          <p:nvPr/>
        </p:nvSpPr>
        <p:spPr>
          <a:xfrm>
            <a:off x="5819361" y="4678424"/>
            <a:ext cx="753228" cy="43571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117" name="それらしい大きさ">
            <a:extLst>
              <a:ext uri="{FF2B5EF4-FFF2-40B4-BE49-F238E27FC236}">
                <a16:creationId xmlns:a16="http://schemas.microsoft.com/office/drawing/2014/main" id="{60B2A3CE-C84E-4A65-A52B-CEE4EF7569DC}"/>
              </a:ext>
            </a:extLst>
          </p:cNvPr>
          <p:cNvSpPr txBox="1"/>
          <p:nvPr/>
        </p:nvSpPr>
        <p:spPr>
          <a:xfrm>
            <a:off x="3796533" y="1367363"/>
            <a:ext cx="1658588" cy="832109"/>
          </a:xfrm>
          <a:prstGeom prst="wedgeEllipseCallout">
            <a:avLst>
              <a:gd name="adj1" fmla="val 60589"/>
              <a:gd name="adj2" fmla="val 30197"/>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手の向きを</a:t>
            </a:r>
            <a:endParaRPr lang="en-US" altLang="ja-JP" dirty="0"/>
          </a:p>
          <a:p>
            <a:r>
              <a:rPr lang="ja-JP" altLang="en-US" dirty="0"/>
              <a:t>意識する場合</a:t>
            </a:r>
            <a:endParaRPr lang="en-US" altLang="ja-JP" dirty="0"/>
          </a:p>
        </p:txBody>
      </p:sp>
      <p:sp>
        <p:nvSpPr>
          <p:cNvPr id="118" name="それらしい大きさ">
            <a:extLst>
              <a:ext uri="{FF2B5EF4-FFF2-40B4-BE49-F238E27FC236}">
                <a16:creationId xmlns:a16="http://schemas.microsoft.com/office/drawing/2014/main" id="{31CCFA91-F2BA-4875-A31D-019C5B8BD93B}"/>
              </a:ext>
            </a:extLst>
          </p:cNvPr>
          <p:cNvSpPr txBox="1"/>
          <p:nvPr/>
        </p:nvSpPr>
        <p:spPr>
          <a:xfrm>
            <a:off x="7452320" y="5417622"/>
            <a:ext cx="1299003" cy="430875"/>
          </a:xfrm>
          <a:prstGeom prst="wedgeEllipseCallout">
            <a:avLst>
              <a:gd name="adj1" fmla="val -55194"/>
              <a:gd name="adj2" fmla="val -76646"/>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経験による</a:t>
            </a:r>
            <a:endParaRPr lang="en-US" altLang="ja-JP" dirty="0"/>
          </a:p>
        </p:txBody>
      </p:sp>
    </p:spTree>
    <p:extLst>
      <p:ext uri="{BB962C8B-B14F-4D97-AF65-F5344CB8AC3E}">
        <p14:creationId xmlns:p14="http://schemas.microsoft.com/office/powerpoint/2010/main" val="151564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17"/>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69"/>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76"/>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67"/>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77"/>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500"/>
                                  </p:stCondLst>
                                  <p:childTnLst>
                                    <p:set>
                                      <p:cBhvr>
                                        <p:cTn id="2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9" grpId="0" animBg="1"/>
      <p:bldP spid="76" grpId="0" animBg="1"/>
      <p:bldP spid="77" grpId="0" animBg="1"/>
      <p:bldP spid="117" grpId="0" animBg="1"/>
      <p:bldP spid="11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図 67">
            <a:extLst>
              <a:ext uri="{FF2B5EF4-FFF2-40B4-BE49-F238E27FC236}">
                <a16:creationId xmlns:a16="http://schemas.microsoft.com/office/drawing/2014/main" id="{BEF2B0FE-D0B7-4D14-AB02-0D893C4CED6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6867" y="510686"/>
            <a:ext cx="1008112" cy="1423354"/>
          </a:xfrm>
          <a:prstGeom prst="rect">
            <a:avLst/>
          </a:prstGeom>
        </p:spPr>
      </p:pic>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認識の例</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人形の考察５</a:t>
            </a:r>
            <a:endParaRPr kumimoji="1" lang="ja-JP" altLang="en-US" dirty="0"/>
          </a:p>
        </p:txBody>
      </p:sp>
      <p:sp>
        <p:nvSpPr>
          <p:cNvPr id="71" name="正方形/長方形 70">
            <a:extLst>
              <a:ext uri="{FF2B5EF4-FFF2-40B4-BE49-F238E27FC236}">
                <a16:creationId xmlns:a16="http://schemas.microsoft.com/office/drawing/2014/main" id="{D76A234A-CB99-4B7C-AEDE-54FEBB743FB2}"/>
              </a:ext>
            </a:extLst>
          </p:cNvPr>
          <p:cNvSpPr/>
          <p:nvPr/>
        </p:nvSpPr>
        <p:spPr>
          <a:xfrm>
            <a:off x="5360302" y="944998"/>
            <a:ext cx="3371639" cy="369332"/>
          </a:xfrm>
          <a:prstGeom prst="rect">
            <a:avLst/>
          </a:prstGeom>
        </p:spPr>
        <p:txBody>
          <a:bodyPr wrap="square">
            <a:spAutoFit/>
          </a:bodyPr>
          <a:lstStyle/>
          <a:p>
            <a:r>
              <a:rPr lang="ja-JP" altLang="en-US" dirty="0"/>
              <a:t>⑦反転しない場合</a:t>
            </a:r>
            <a:endParaRPr lang="en-US" altLang="ja-JP" dirty="0"/>
          </a:p>
        </p:txBody>
      </p:sp>
      <p:grpSp>
        <p:nvGrpSpPr>
          <p:cNvPr id="2" name="グループ化 1">
            <a:extLst>
              <a:ext uri="{FF2B5EF4-FFF2-40B4-BE49-F238E27FC236}">
                <a16:creationId xmlns:a16="http://schemas.microsoft.com/office/drawing/2014/main" id="{8A74FA42-F62A-4C76-B30E-19392C464DB0}"/>
              </a:ext>
            </a:extLst>
          </p:cNvPr>
          <p:cNvGrpSpPr/>
          <p:nvPr/>
        </p:nvGrpSpPr>
        <p:grpSpPr>
          <a:xfrm>
            <a:off x="5759998" y="1331998"/>
            <a:ext cx="2805282" cy="2519999"/>
            <a:chOff x="5759998" y="1331998"/>
            <a:chExt cx="2805282" cy="2519999"/>
          </a:xfrm>
        </p:grpSpPr>
        <p:sp>
          <p:nvSpPr>
            <p:cNvPr id="48" name="正方形/長方形 47">
              <a:extLst>
                <a:ext uri="{FF2B5EF4-FFF2-40B4-BE49-F238E27FC236}">
                  <a16:creationId xmlns:a16="http://schemas.microsoft.com/office/drawing/2014/main" id="{1D5A2B0A-8A69-4413-B32A-AAE450ED9C18}"/>
                </a:ext>
              </a:extLst>
            </p:cNvPr>
            <p:cNvSpPr/>
            <p:nvPr/>
          </p:nvSpPr>
          <p:spPr>
            <a:xfrm>
              <a:off x="5759998" y="1331998"/>
              <a:ext cx="2805282" cy="2519999"/>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1" name="図 50">
              <a:extLst>
                <a:ext uri="{FF2B5EF4-FFF2-40B4-BE49-F238E27FC236}">
                  <a16:creationId xmlns:a16="http://schemas.microsoft.com/office/drawing/2014/main" id="{4B1C99E0-B563-4C6F-AEE5-5AE86CD8A99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912126" y="1455271"/>
              <a:ext cx="2501025" cy="2273455"/>
            </a:xfrm>
            <a:prstGeom prst="rect">
              <a:avLst/>
            </a:prstGeom>
          </p:spPr>
        </p:pic>
        <p:sp>
          <p:nvSpPr>
            <p:cNvPr id="60" name="テキスト ボックス 59">
              <a:extLst>
                <a:ext uri="{FF2B5EF4-FFF2-40B4-BE49-F238E27FC236}">
                  <a16:creationId xmlns:a16="http://schemas.microsoft.com/office/drawing/2014/main" id="{C3A6FDFD-5872-44B2-A5BB-75D0EC05FDD5}"/>
                </a:ext>
              </a:extLst>
            </p:cNvPr>
            <p:cNvSpPr txBox="1"/>
            <p:nvPr/>
          </p:nvSpPr>
          <p:spPr>
            <a:xfrm>
              <a:off x="5759998" y="1331998"/>
              <a:ext cx="237736" cy="237736"/>
            </a:xfrm>
            <a:prstGeom prst="ellipse">
              <a:avLst/>
            </a:prstGeom>
            <a:solidFill>
              <a:schemeClr val="bg1"/>
            </a:solidFill>
            <a:ln>
              <a:noFill/>
            </a:ln>
          </p:spPr>
          <p:txBody>
            <a:bodyPr wrap="none" lIns="0" tIns="0" rIns="0" bIns="0" rtlCol="0" anchor="ctr" anchorCtr="1">
              <a:noAutofit/>
            </a:bodyPr>
            <a:lstStyle/>
            <a:p>
              <a:r>
                <a:rPr lang="ja-JP" altLang="en-US" sz="1600" dirty="0"/>
                <a:t>⑦</a:t>
              </a:r>
              <a:endParaRPr kumimoji="1" lang="ja-JP" altLang="en-US" sz="1600" dirty="0"/>
            </a:p>
          </p:txBody>
        </p:sp>
      </p:grpSp>
      <p:sp>
        <p:nvSpPr>
          <p:cNvPr id="73" name="正方形/長方形 72">
            <a:extLst>
              <a:ext uri="{FF2B5EF4-FFF2-40B4-BE49-F238E27FC236}">
                <a16:creationId xmlns:a16="http://schemas.microsoft.com/office/drawing/2014/main" id="{AE6F31CA-D487-49AF-A0E6-434334216E6E}"/>
              </a:ext>
            </a:extLst>
          </p:cNvPr>
          <p:cNvSpPr/>
          <p:nvPr/>
        </p:nvSpPr>
        <p:spPr>
          <a:xfrm>
            <a:off x="5912126" y="2528073"/>
            <a:ext cx="2501026" cy="1200654"/>
          </a:xfrm>
          <a:prstGeom prst="rect">
            <a:avLst/>
          </a:prstGeom>
          <a:solidFill>
            <a:schemeClr val="bg1">
              <a:alpha val="65000"/>
            </a:schemeClr>
          </a:solidFill>
          <a:ln w="508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75" name="正方形/長方形 74">
            <a:extLst>
              <a:ext uri="{FF2B5EF4-FFF2-40B4-BE49-F238E27FC236}">
                <a16:creationId xmlns:a16="http://schemas.microsoft.com/office/drawing/2014/main" id="{2EBD7F5E-689E-4DF1-B8A7-3C99D4BFDFEB}"/>
              </a:ext>
            </a:extLst>
          </p:cNvPr>
          <p:cNvSpPr/>
          <p:nvPr/>
        </p:nvSpPr>
        <p:spPr>
          <a:xfrm>
            <a:off x="6388547" y="3461337"/>
            <a:ext cx="2317369" cy="369332"/>
          </a:xfrm>
          <a:prstGeom prst="rect">
            <a:avLst/>
          </a:prstGeom>
        </p:spPr>
        <p:txBody>
          <a:bodyPr wrap="square">
            <a:spAutoFit/>
          </a:bodyPr>
          <a:lstStyle/>
          <a:p>
            <a:r>
              <a:rPr lang="ja-JP" altLang="en-US" dirty="0"/>
              <a:t>鏡の自分だけ見る</a:t>
            </a:r>
            <a:endParaRPr lang="en-US" altLang="ja-JP" dirty="0"/>
          </a:p>
        </p:txBody>
      </p:sp>
      <p:sp>
        <p:nvSpPr>
          <p:cNvPr id="76" name="円形吹き出し 53">
            <a:extLst>
              <a:ext uri="{FF2B5EF4-FFF2-40B4-BE49-F238E27FC236}">
                <a16:creationId xmlns:a16="http://schemas.microsoft.com/office/drawing/2014/main" id="{8AA5846C-0FC0-4D67-8F04-890EDDD7C533}"/>
              </a:ext>
            </a:extLst>
          </p:cNvPr>
          <p:cNvSpPr/>
          <p:nvPr/>
        </p:nvSpPr>
        <p:spPr>
          <a:xfrm>
            <a:off x="8054933" y="3166261"/>
            <a:ext cx="510347" cy="369332"/>
          </a:xfrm>
          <a:prstGeom prst="wedgeEllipseCallout">
            <a:avLst>
              <a:gd name="adj1" fmla="val -49282"/>
              <a:gd name="adj2" fmla="val -98102"/>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lvl="0" algn="ctr"/>
            <a:r>
              <a:rPr lang="ja-JP" altLang="en-US" sz="1200" dirty="0">
                <a:solidFill>
                  <a:prstClr val="black"/>
                </a:solidFill>
                <a:effectLst>
                  <a:glow rad="177800">
                    <a:prstClr val="white"/>
                  </a:glow>
                </a:effectLst>
              </a:rPr>
              <a:t>こっち</a:t>
            </a:r>
            <a:endParaRPr lang="en-US" altLang="ja-JP" sz="1200" dirty="0">
              <a:solidFill>
                <a:prstClr val="black"/>
              </a:solidFill>
              <a:effectLst>
                <a:glow rad="177800">
                  <a:prstClr val="white"/>
                </a:glow>
              </a:effectLst>
            </a:endParaRPr>
          </a:p>
        </p:txBody>
      </p:sp>
      <p:grpSp>
        <p:nvGrpSpPr>
          <p:cNvPr id="57" name="グループ化 56">
            <a:extLst>
              <a:ext uri="{FF2B5EF4-FFF2-40B4-BE49-F238E27FC236}">
                <a16:creationId xmlns:a16="http://schemas.microsoft.com/office/drawing/2014/main" id="{9D82ABA1-20F1-4284-BC62-4A0292B5D24A}"/>
              </a:ext>
            </a:extLst>
          </p:cNvPr>
          <p:cNvGrpSpPr/>
          <p:nvPr/>
        </p:nvGrpSpPr>
        <p:grpSpPr>
          <a:xfrm>
            <a:off x="1360665" y="685566"/>
            <a:ext cx="6078152" cy="6078215"/>
            <a:chOff x="1360665" y="685566"/>
            <a:chExt cx="6078152" cy="6078215"/>
          </a:xfrm>
        </p:grpSpPr>
        <p:sp>
          <p:nvSpPr>
            <p:cNvPr id="58" name="フローチャート: 判断 57">
              <a:extLst>
                <a:ext uri="{FF2B5EF4-FFF2-40B4-BE49-F238E27FC236}">
                  <a16:creationId xmlns:a16="http://schemas.microsoft.com/office/drawing/2014/main" id="{DDF1951B-1066-40BC-90F0-DD547881DB20}"/>
                </a:ext>
              </a:extLst>
            </p:cNvPr>
            <p:cNvSpPr/>
            <p:nvPr/>
          </p:nvSpPr>
          <p:spPr>
            <a:xfrm>
              <a:off x="1360665" y="2404800"/>
              <a:ext cx="1584176" cy="576064"/>
            </a:xfrm>
            <a:prstGeom prst="flowChartDecision">
              <a:avLst/>
            </a:prstGeom>
            <a:solidFill>
              <a:srgbClr val="FFFFCC"/>
            </a:solid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実像</a:t>
              </a:r>
            </a:p>
          </p:txBody>
        </p:sp>
        <p:cxnSp>
          <p:nvCxnSpPr>
            <p:cNvPr id="59" name="直線矢印コネクタ 58">
              <a:extLst>
                <a:ext uri="{FF2B5EF4-FFF2-40B4-BE49-F238E27FC236}">
                  <a16:creationId xmlns:a16="http://schemas.microsoft.com/office/drawing/2014/main" id="{E15A587C-6ABD-4E8B-85C9-363D89B628BD}"/>
                </a:ext>
              </a:extLst>
            </p:cNvPr>
            <p:cNvCxnSpPr>
              <a:cxnSpLocks/>
              <a:stCxn id="79" idx="2"/>
              <a:endCxn id="58" idx="0"/>
            </p:cNvCxnSpPr>
            <p:nvPr/>
          </p:nvCxnSpPr>
          <p:spPr>
            <a:xfrm>
              <a:off x="2152753" y="1261630"/>
              <a:ext cx="0" cy="114317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61" name="直線矢印コネクタ 60">
              <a:extLst>
                <a:ext uri="{FF2B5EF4-FFF2-40B4-BE49-F238E27FC236}">
                  <a16:creationId xmlns:a16="http://schemas.microsoft.com/office/drawing/2014/main" id="{893294D0-B999-4613-969C-53136F57AA4E}"/>
                </a:ext>
              </a:extLst>
            </p:cNvPr>
            <p:cNvCxnSpPr>
              <a:cxnSpLocks/>
              <a:stCxn id="84" idx="3"/>
              <a:endCxn id="82" idx="1"/>
            </p:cNvCxnSpPr>
            <p:nvPr/>
          </p:nvCxnSpPr>
          <p:spPr>
            <a:xfrm>
              <a:off x="2944841" y="4411854"/>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62" name="直線矢印コネクタ 61">
              <a:extLst>
                <a:ext uri="{FF2B5EF4-FFF2-40B4-BE49-F238E27FC236}">
                  <a16:creationId xmlns:a16="http://schemas.microsoft.com/office/drawing/2014/main" id="{1130FD7A-B0B1-4D3E-A1F1-ACBF3E448D5E}"/>
                </a:ext>
              </a:extLst>
            </p:cNvPr>
            <p:cNvCxnSpPr>
              <a:cxnSpLocks/>
              <a:stCxn id="84" idx="2"/>
              <a:endCxn id="85" idx="0"/>
            </p:cNvCxnSpPr>
            <p:nvPr/>
          </p:nvCxnSpPr>
          <p:spPr>
            <a:xfrm>
              <a:off x="2152753" y="4699886"/>
              <a:ext cx="0" cy="283500"/>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63" name="直線矢印コネクタ 62">
              <a:extLst>
                <a:ext uri="{FF2B5EF4-FFF2-40B4-BE49-F238E27FC236}">
                  <a16:creationId xmlns:a16="http://schemas.microsoft.com/office/drawing/2014/main" id="{AF992A49-C697-4FD1-82F6-91B251C0DE72}"/>
                </a:ext>
              </a:extLst>
            </p:cNvPr>
            <p:cNvCxnSpPr>
              <a:cxnSpLocks/>
              <a:stCxn id="85" idx="3"/>
              <a:endCxn id="80" idx="1"/>
            </p:cNvCxnSpPr>
            <p:nvPr/>
          </p:nvCxnSpPr>
          <p:spPr>
            <a:xfrm>
              <a:off x="2944841" y="5271418"/>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65" name="直線矢印コネクタ 93">
              <a:extLst>
                <a:ext uri="{FF2B5EF4-FFF2-40B4-BE49-F238E27FC236}">
                  <a16:creationId xmlns:a16="http://schemas.microsoft.com/office/drawing/2014/main" id="{561D712D-28B2-4E31-9D64-F492F1B25246}"/>
                </a:ext>
              </a:extLst>
            </p:cNvPr>
            <p:cNvCxnSpPr>
              <a:cxnSpLocks/>
              <a:stCxn id="85" idx="2"/>
              <a:endCxn id="98" idx="0"/>
            </p:cNvCxnSpPr>
            <p:nvPr/>
          </p:nvCxnSpPr>
          <p:spPr>
            <a:xfrm>
              <a:off x="2152753" y="5559450"/>
              <a:ext cx="0" cy="283501"/>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8" name="直線矢印コネクタ 77">
              <a:extLst>
                <a:ext uri="{FF2B5EF4-FFF2-40B4-BE49-F238E27FC236}">
                  <a16:creationId xmlns:a16="http://schemas.microsoft.com/office/drawing/2014/main" id="{3B0FC267-F879-4F1C-AEAD-D02512312A44}"/>
                </a:ext>
              </a:extLst>
            </p:cNvPr>
            <p:cNvCxnSpPr>
              <a:cxnSpLocks/>
              <a:stCxn id="87" idx="2"/>
              <a:endCxn id="84" idx="0"/>
            </p:cNvCxnSpPr>
            <p:nvPr/>
          </p:nvCxnSpPr>
          <p:spPr>
            <a:xfrm>
              <a:off x="2152753" y="3839917"/>
              <a:ext cx="0" cy="283905"/>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79" name="フローチャート: 端子 78">
              <a:extLst>
                <a:ext uri="{FF2B5EF4-FFF2-40B4-BE49-F238E27FC236}">
                  <a16:creationId xmlns:a16="http://schemas.microsoft.com/office/drawing/2014/main" id="{4F3FBFE5-2AA4-4707-99EA-69D61D2D68DC}"/>
                </a:ext>
              </a:extLst>
            </p:cNvPr>
            <p:cNvSpPr/>
            <p:nvPr/>
          </p:nvSpPr>
          <p:spPr>
            <a:xfrm>
              <a:off x="1360665" y="685566"/>
              <a:ext cx="1584176" cy="576064"/>
            </a:xfrm>
            <a:prstGeom prst="flowChartTerminator">
              <a:avLst/>
            </a:prstGeom>
            <a:solidFill>
              <a:srgbClr val="CCFFFF"/>
            </a:solid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鏡像を見る</a:t>
              </a:r>
            </a:p>
          </p:txBody>
        </p:sp>
        <p:sp>
          <p:nvSpPr>
            <p:cNvPr id="80" name="フローチャート: 端子 79">
              <a:extLst>
                <a:ext uri="{FF2B5EF4-FFF2-40B4-BE49-F238E27FC236}">
                  <a16:creationId xmlns:a16="http://schemas.microsoft.com/office/drawing/2014/main" id="{189FC98E-1001-4AE4-A7B6-F502E585AAAE}"/>
                </a:ext>
              </a:extLst>
            </p:cNvPr>
            <p:cNvSpPr/>
            <p:nvPr/>
          </p:nvSpPr>
          <p:spPr>
            <a:xfrm>
              <a:off x="3607653" y="4983386"/>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左右反転</a:t>
              </a:r>
            </a:p>
          </p:txBody>
        </p:sp>
        <p:sp>
          <p:nvSpPr>
            <p:cNvPr id="81" name="フローチャート: 端子 80">
              <a:extLst>
                <a:ext uri="{FF2B5EF4-FFF2-40B4-BE49-F238E27FC236}">
                  <a16:creationId xmlns:a16="http://schemas.microsoft.com/office/drawing/2014/main" id="{18E1A7FA-0250-4221-B144-1929A027AC53}"/>
                </a:ext>
              </a:extLst>
            </p:cNvPr>
            <p:cNvSpPr/>
            <p:nvPr/>
          </p:nvSpPr>
          <p:spPr>
            <a:xfrm>
              <a:off x="3607653" y="5842951"/>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前後反転</a:t>
              </a:r>
            </a:p>
          </p:txBody>
        </p:sp>
        <p:sp>
          <p:nvSpPr>
            <p:cNvPr id="82" name="フローチャート: 端子 81">
              <a:extLst>
                <a:ext uri="{FF2B5EF4-FFF2-40B4-BE49-F238E27FC236}">
                  <a16:creationId xmlns:a16="http://schemas.microsoft.com/office/drawing/2014/main" id="{923A0F16-52D8-45F8-BDFC-D1AD74180F85}"/>
                </a:ext>
              </a:extLst>
            </p:cNvPr>
            <p:cNvSpPr/>
            <p:nvPr/>
          </p:nvSpPr>
          <p:spPr>
            <a:xfrm>
              <a:off x="3607653" y="4123822"/>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上下反転</a:t>
              </a:r>
            </a:p>
          </p:txBody>
        </p:sp>
        <p:sp>
          <p:nvSpPr>
            <p:cNvPr id="83" name="正方形/長方形 82">
              <a:extLst>
                <a:ext uri="{FF2B5EF4-FFF2-40B4-BE49-F238E27FC236}">
                  <a16:creationId xmlns:a16="http://schemas.microsoft.com/office/drawing/2014/main" id="{6BF91DE3-5E77-4D79-A6F6-1099804EB256}"/>
                </a:ext>
              </a:extLst>
            </p:cNvPr>
            <p:cNvSpPr/>
            <p:nvPr/>
          </p:nvSpPr>
          <p:spPr>
            <a:xfrm>
              <a:off x="4139952" y="3263853"/>
              <a:ext cx="1584176" cy="576064"/>
            </a:xfrm>
            <a:prstGeom prst="rect">
              <a:avLst/>
            </a:prstGeom>
            <a:solidFill>
              <a:srgbClr val="CCFFFF"/>
            </a:solid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記憶と比較</a:t>
              </a:r>
            </a:p>
          </p:txBody>
        </p:sp>
        <p:sp>
          <p:nvSpPr>
            <p:cNvPr id="84" name="フローチャート: 判断 83">
              <a:extLst>
                <a:ext uri="{FF2B5EF4-FFF2-40B4-BE49-F238E27FC236}">
                  <a16:creationId xmlns:a16="http://schemas.microsoft.com/office/drawing/2014/main" id="{E13CEACA-78AD-4C7B-878C-78589D643749}"/>
                </a:ext>
              </a:extLst>
            </p:cNvPr>
            <p:cNvSpPr/>
            <p:nvPr/>
          </p:nvSpPr>
          <p:spPr>
            <a:xfrm>
              <a:off x="1360665" y="4123822"/>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上下が反転</a:t>
              </a:r>
            </a:p>
          </p:txBody>
        </p:sp>
        <p:sp>
          <p:nvSpPr>
            <p:cNvPr id="85" name="フローチャート: 判断 84">
              <a:extLst>
                <a:ext uri="{FF2B5EF4-FFF2-40B4-BE49-F238E27FC236}">
                  <a16:creationId xmlns:a16="http://schemas.microsoft.com/office/drawing/2014/main" id="{6C26C20D-0E20-416B-8D51-981EFB301666}"/>
                </a:ext>
              </a:extLst>
            </p:cNvPr>
            <p:cNvSpPr/>
            <p:nvPr/>
          </p:nvSpPr>
          <p:spPr>
            <a:xfrm>
              <a:off x="1360665" y="4983386"/>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左右が反転</a:t>
              </a:r>
              <a:endParaRPr kumimoji="1" lang="ja-JP" altLang="en-US" sz="1600" dirty="0">
                <a:solidFill>
                  <a:schemeClr val="tx1"/>
                </a:solidFill>
              </a:endParaRPr>
            </a:p>
          </p:txBody>
        </p:sp>
        <p:sp>
          <p:nvSpPr>
            <p:cNvPr id="87" name="正方形/長方形 86">
              <a:extLst>
                <a:ext uri="{FF2B5EF4-FFF2-40B4-BE49-F238E27FC236}">
                  <a16:creationId xmlns:a16="http://schemas.microsoft.com/office/drawing/2014/main" id="{D8F2BEF7-8EFB-4370-ADC8-219C1F57BB7D}"/>
                </a:ext>
              </a:extLst>
            </p:cNvPr>
            <p:cNvSpPr/>
            <p:nvPr/>
          </p:nvSpPr>
          <p:spPr>
            <a:xfrm>
              <a:off x="1360665" y="3263853"/>
              <a:ext cx="1584176" cy="576064"/>
            </a:xfrm>
            <a:prstGeom prst="rect">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実像と比較</a:t>
              </a:r>
            </a:p>
          </p:txBody>
        </p:sp>
        <p:sp>
          <p:nvSpPr>
            <p:cNvPr id="88" name="テキスト ボックス 87">
              <a:extLst>
                <a:ext uri="{FF2B5EF4-FFF2-40B4-BE49-F238E27FC236}">
                  <a16:creationId xmlns:a16="http://schemas.microsoft.com/office/drawing/2014/main" id="{9EB7D41E-0653-4C26-81AD-EB710C5A0A6F}"/>
                </a:ext>
              </a:extLst>
            </p:cNvPr>
            <p:cNvSpPr txBox="1"/>
            <p:nvPr/>
          </p:nvSpPr>
          <p:spPr>
            <a:xfrm>
              <a:off x="2272876" y="5606517"/>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89" name="テキスト ボックス 88">
              <a:extLst>
                <a:ext uri="{FF2B5EF4-FFF2-40B4-BE49-F238E27FC236}">
                  <a16:creationId xmlns:a16="http://schemas.microsoft.com/office/drawing/2014/main" id="{EB4CC0C9-C691-4A31-984D-ADAA0B892EDA}"/>
                </a:ext>
              </a:extLst>
            </p:cNvPr>
            <p:cNvSpPr txBox="1"/>
            <p:nvPr/>
          </p:nvSpPr>
          <p:spPr>
            <a:xfrm>
              <a:off x="2272876" y="4749303"/>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90" name="テキスト ボックス 89">
              <a:extLst>
                <a:ext uri="{FF2B5EF4-FFF2-40B4-BE49-F238E27FC236}">
                  <a16:creationId xmlns:a16="http://schemas.microsoft.com/office/drawing/2014/main" id="{AB4E8A3A-B793-49C8-BD4D-7CC7005173AF}"/>
                </a:ext>
              </a:extLst>
            </p:cNvPr>
            <p:cNvSpPr txBox="1"/>
            <p:nvPr/>
          </p:nvSpPr>
          <p:spPr>
            <a:xfrm>
              <a:off x="3037254" y="4467567"/>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91" name="テキスト ボックス 90">
              <a:extLst>
                <a:ext uri="{FF2B5EF4-FFF2-40B4-BE49-F238E27FC236}">
                  <a16:creationId xmlns:a16="http://schemas.microsoft.com/office/drawing/2014/main" id="{33BA4B2C-294D-431D-AB85-1C7DAC25719E}"/>
                </a:ext>
              </a:extLst>
            </p:cNvPr>
            <p:cNvSpPr txBox="1"/>
            <p:nvPr/>
          </p:nvSpPr>
          <p:spPr>
            <a:xfrm>
              <a:off x="3037254" y="5323101"/>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92" name="フローチャート: 端子 91">
              <a:extLst>
                <a:ext uri="{FF2B5EF4-FFF2-40B4-BE49-F238E27FC236}">
                  <a16:creationId xmlns:a16="http://schemas.microsoft.com/office/drawing/2014/main" id="{222E84CC-16B7-4EA8-938E-4217305A91E2}"/>
                </a:ext>
              </a:extLst>
            </p:cNvPr>
            <p:cNvSpPr/>
            <p:nvPr/>
          </p:nvSpPr>
          <p:spPr>
            <a:xfrm>
              <a:off x="5854641" y="6187717"/>
              <a:ext cx="1584176" cy="576064"/>
            </a:xfrm>
            <a:prstGeom prst="flowChartTerminator">
              <a:avLst/>
            </a:prstGeom>
            <a:solidFill>
              <a:srgbClr val="CCFFFF"/>
            </a:solid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反転しない</a:t>
              </a:r>
            </a:p>
          </p:txBody>
        </p:sp>
        <p:cxnSp>
          <p:nvCxnSpPr>
            <p:cNvPr id="93" name="直線矢印コネクタ 63">
              <a:extLst>
                <a:ext uri="{FF2B5EF4-FFF2-40B4-BE49-F238E27FC236}">
                  <a16:creationId xmlns:a16="http://schemas.microsoft.com/office/drawing/2014/main" id="{C062E6DC-243F-49E7-ADD6-D88139BF4E69}"/>
                </a:ext>
              </a:extLst>
            </p:cNvPr>
            <p:cNvCxnSpPr>
              <a:cxnSpLocks/>
              <a:stCxn id="83" idx="2"/>
              <a:endCxn id="104" idx="0"/>
            </p:cNvCxnSpPr>
            <p:nvPr/>
          </p:nvCxnSpPr>
          <p:spPr>
            <a:xfrm rot="16200000" flipH="1">
              <a:off x="5648766" y="3123190"/>
              <a:ext cx="281236" cy="1714689"/>
            </a:xfrm>
            <a:prstGeom prst="bentConnector3">
              <a:avLst>
                <a:gd name="adj1" fmla="val 50000"/>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95" name="直線矢印コネクタ 95">
              <a:extLst>
                <a:ext uri="{FF2B5EF4-FFF2-40B4-BE49-F238E27FC236}">
                  <a16:creationId xmlns:a16="http://schemas.microsoft.com/office/drawing/2014/main" id="{608549B9-BB28-4E19-83A8-C9F1F6CDDF06}"/>
                </a:ext>
              </a:extLst>
            </p:cNvPr>
            <p:cNvCxnSpPr>
              <a:cxnSpLocks/>
              <a:stCxn id="58" idx="3"/>
              <a:endCxn id="83" idx="0"/>
            </p:cNvCxnSpPr>
            <p:nvPr/>
          </p:nvCxnSpPr>
          <p:spPr>
            <a:xfrm>
              <a:off x="2944841" y="2692832"/>
              <a:ext cx="1987199" cy="571021"/>
            </a:xfrm>
            <a:prstGeom prst="bentConnector2">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96" name="直線矢印コネクタ 42">
              <a:extLst>
                <a:ext uri="{FF2B5EF4-FFF2-40B4-BE49-F238E27FC236}">
                  <a16:creationId xmlns:a16="http://schemas.microsoft.com/office/drawing/2014/main" id="{BE2F460F-BA8E-4150-B2CB-EF80DDB9FF7F}"/>
                </a:ext>
              </a:extLst>
            </p:cNvPr>
            <p:cNvCxnSpPr>
              <a:cxnSpLocks/>
              <a:stCxn id="58" idx="2"/>
              <a:endCxn id="87" idx="0"/>
            </p:cNvCxnSpPr>
            <p:nvPr/>
          </p:nvCxnSpPr>
          <p:spPr>
            <a:xfrm>
              <a:off x="2152753" y="2980864"/>
              <a:ext cx="0" cy="28298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97" name="テキスト ボックス 96">
              <a:extLst>
                <a:ext uri="{FF2B5EF4-FFF2-40B4-BE49-F238E27FC236}">
                  <a16:creationId xmlns:a16="http://schemas.microsoft.com/office/drawing/2014/main" id="{1CA66BC6-BCA1-4585-A8E7-2522AE6B3FB8}"/>
                </a:ext>
              </a:extLst>
            </p:cNvPr>
            <p:cNvSpPr txBox="1"/>
            <p:nvPr/>
          </p:nvSpPr>
          <p:spPr>
            <a:xfrm>
              <a:off x="2277685" y="3031200"/>
              <a:ext cx="426399" cy="184666"/>
            </a:xfrm>
            <a:prstGeom prst="rect">
              <a:avLst/>
            </a:prstGeom>
            <a:solidFill>
              <a:schemeClr val="bg1"/>
            </a:solidFill>
            <a:effectLst>
              <a:softEdge rad="25400"/>
            </a:effectLst>
          </p:spPr>
          <p:txBody>
            <a:bodyPr wrap="none" lIns="0" tIns="0" rIns="0" bIns="0" rtlCol="0">
              <a:spAutoFit/>
            </a:bodyPr>
            <a:lstStyle/>
            <a:p>
              <a:r>
                <a:rPr lang="ja-JP" altLang="en-US" sz="1200" dirty="0"/>
                <a:t>見える</a:t>
              </a:r>
              <a:endParaRPr kumimoji="1" lang="ja-JP" altLang="en-US" sz="1200" dirty="0"/>
            </a:p>
          </p:txBody>
        </p:sp>
        <p:sp>
          <p:nvSpPr>
            <p:cNvPr id="98" name="フローチャート: 判断 97">
              <a:extLst>
                <a:ext uri="{FF2B5EF4-FFF2-40B4-BE49-F238E27FC236}">
                  <a16:creationId xmlns:a16="http://schemas.microsoft.com/office/drawing/2014/main" id="{F532059D-DBB4-48C8-88D9-D73AFDA3C163}"/>
                </a:ext>
              </a:extLst>
            </p:cNvPr>
            <p:cNvSpPr/>
            <p:nvPr/>
          </p:nvSpPr>
          <p:spPr>
            <a:xfrm>
              <a:off x="1360665" y="5842951"/>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前後が反転</a:t>
              </a:r>
              <a:endParaRPr kumimoji="1" lang="ja-JP" altLang="en-US" sz="1600" dirty="0">
                <a:solidFill>
                  <a:schemeClr val="tx1"/>
                </a:solidFill>
              </a:endParaRPr>
            </a:p>
          </p:txBody>
        </p:sp>
        <p:cxnSp>
          <p:nvCxnSpPr>
            <p:cNvPr id="99" name="直線矢印コネクタ 98">
              <a:extLst>
                <a:ext uri="{FF2B5EF4-FFF2-40B4-BE49-F238E27FC236}">
                  <a16:creationId xmlns:a16="http://schemas.microsoft.com/office/drawing/2014/main" id="{3AA02D6F-5AAB-490B-A8CE-C3E81E3003D5}"/>
                </a:ext>
              </a:extLst>
            </p:cNvPr>
            <p:cNvCxnSpPr>
              <a:cxnSpLocks/>
              <a:stCxn id="98" idx="3"/>
              <a:endCxn id="81" idx="1"/>
            </p:cNvCxnSpPr>
            <p:nvPr/>
          </p:nvCxnSpPr>
          <p:spPr>
            <a:xfrm>
              <a:off x="2944841" y="6130983"/>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00" name="直線矢印コネクタ 93">
              <a:extLst>
                <a:ext uri="{FF2B5EF4-FFF2-40B4-BE49-F238E27FC236}">
                  <a16:creationId xmlns:a16="http://schemas.microsoft.com/office/drawing/2014/main" id="{F4B01816-B848-48B1-9E7C-2CB4E96C5C53}"/>
                </a:ext>
              </a:extLst>
            </p:cNvPr>
            <p:cNvCxnSpPr>
              <a:cxnSpLocks/>
              <a:stCxn id="98" idx="2"/>
              <a:endCxn id="92" idx="1"/>
            </p:cNvCxnSpPr>
            <p:nvPr/>
          </p:nvCxnSpPr>
          <p:spPr>
            <a:xfrm rot="16200000" flipH="1">
              <a:off x="3975330" y="4596438"/>
              <a:ext cx="56734" cy="3701888"/>
            </a:xfrm>
            <a:prstGeom prst="bentConnector2">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01" name="テキスト ボックス 100">
              <a:extLst>
                <a:ext uri="{FF2B5EF4-FFF2-40B4-BE49-F238E27FC236}">
                  <a16:creationId xmlns:a16="http://schemas.microsoft.com/office/drawing/2014/main" id="{F875BA05-8463-4CAD-8F8C-CC1486EB1B79}"/>
                </a:ext>
              </a:extLst>
            </p:cNvPr>
            <p:cNvSpPr txBox="1"/>
            <p:nvPr/>
          </p:nvSpPr>
          <p:spPr>
            <a:xfrm>
              <a:off x="3037254" y="6182665"/>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102" name="テキスト ボックス 101">
              <a:extLst>
                <a:ext uri="{FF2B5EF4-FFF2-40B4-BE49-F238E27FC236}">
                  <a16:creationId xmlns:a16="http://schemas.microsoft.com/office/drawing/2014/main" id="{5F2CBFEE-378D-4193-A50F-C47DFC613238}"/>
                </a:ext>
              </a:extLst>
            </p:cNvPr>
            <p:cNvSpPr txBox="1"/>
            <p:nvPr/>
          </p:nvSpPr>
          <p:spPr>
            <a:xfrm>
              <a:off x="2272876" y="6527432"/>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103" name="テキスト ボックス 102">
              <a:extLst>
                <a:ext uri="{FF2B5EF4-FFF2-40B4-BE49-F238E27FC236}">
                  <a16:creationId xmlns:a16="http://schemas.microsoft.com/office/drawing/2014/main" id="{07517F73-5C4A-4518-8F82-A34ED3CAD5A2}"/>
                </a:ext>
              </a:extLst>
            </p:cNvPr>
            <p:cNvSpPr txBox="1"/>
            <p:nvPr/>
          </p:nvSpPr>
          <p:spPr>
            <a:xfrm>
              <a:off x="3269651" y="2742143"/>
              <a:ext cx="578685" cy="184666"/>
            </a:xfrm>
            <a:prstGeom prst="rect">
              <a:avLst/>
            </a:prstGeom>
            <a:solidFill>
              <a:schemeClr val="bg1"/>
            </a:solidFill>
            <a:effectLst>
              <a:softEdge rad="25400"/>
            </a:effectLst>
          </p:spPr>
          <p:txBody>
            <a:bodyPr wrap="none" lIns="0" tIns="0" rIns="0" bIns="0" rtlCol="0">
              <a:spAutoFit/>
            </a:bodyPr>
            <a:lstStyle/>
            <a:p>
              <a:r>
                <a:rPr lang="ja-JP" altLang="en-US" sz="1200" dirty="0"/>
                <a:t>見えない</a:t>
              </a:r>
              <a:endParaRPr kumimoji="1" lang="ja-JP" altLang="en-US" sz="1200" dirty="0"/>
            </a:p>
          </p:txBody>
        </p:sp>
        <p:sp>
          <p:nvSpPr>
            <p:cNvPr id="104" name="フローチャート: 判断 103">
              <a:extLst>
                <a:ext uri="{FF2B5EF4-FFF2-40B4-BE49-F238E27FC236}">
                  <a16:creationId xmlns:a16="http://schemas.microsoft.com/office/drawing/2014/main" id="{5C307779-C8B9-42A6-8B21-D3D545A44AD2}"/>
                </a:ext>
              </a:extLst>
            </p:cNvPr>
            <p:cNvSpPr/>
            <p:nvPr/>
          </p:nvSpPr>
          <p:spPr>
            <a:xfrm>
              <a:off x="5854641" y="4121153"/>
              <a:ext cx="1584176" cy="576064"/>
            </a:xfrm>
            <a:prstGeom prst="flowChartDecision">
              <a:avLst/>
            </a:prstGeom>
            <a:solidFill>
              <a:srgbClr val="FFFFCC"/>
            </a:solid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上下が反転</a:t>
              </a:r>
            </a:p>
          </p:txBody>
        </p:sp>
        <p:sp>
          <p:nvSpPr>
            <p:cNvPr id="105" name="フローチャート: 判断 104">
              <a:extLst>
                <a:ext uri="{FF2B5EF4-FFF2-40B4-BE49-F238E27FC236}">
                  <a16:creationId xmlns:a16="http://schemas.microsoft.com/office/drawing/2014/main" id="{FB74677E-CE48-4B89-B591-41EAC8EA4651}"/>
                </a:ext>
              </a:extLst>
            </p:cNvPr>
            <p:cNvSpPr/>
            <p:nvPr/>
          </p:nvSpPr>
          <p:spPr>
            <a:xfrm>
              <a:off x="5854641" y="4980717"/>
              <a:ext cx="1584176" cy="576064"/>
            </a:xfrm>
            <a:prstGeom prst="flowChartDecision">
              <a:avLst/>
            </a:prstGeom>
            <a:solidFill>
              <a:srgbClr val="FFFFCC"/>
            </a:solid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左右が反転</a:t>
              </a:r>
            </a:p>
          </p:txBody>
        </p:sp>
        <p:cxnSp>
          <p:nvCxnSpPr>
            <p:cNvPr id="106" name="直線矢印コネクタ 105">
              <a:extLst>
                <a:ext uri="{FF2B5EF4-FFF2-40B4-BE49-F238E27FC236}">
                  <a16:creationId xmlns:a16="http://schemas.microsoft.com/office/drawing/2014/main" id="{6446B9C1-833E-46AC-838C-0BE804DE8539}"/>
                </a:ext>
              </a:extLst>
            </p:cNvPr>
            <p:cNvCxnSpPr>
              <a:cxnSpLocks/>
              <a:stCxn id="104" idx="1"/>
              <a:endCxn id="82" idx="3"/>
            </p:cNvCxnSpPr>
            <p:nvPr/>
          </p:nvCxnSpPr>
          <p:spPr>
            <a:xfrm flipH="1">
              <a:off x="5191829" y="4409185"/>
              <a:ext cx="662812" cy="266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07" name="直線矢印コネクタ 106">
              <a:extLst>
                <a:ext uri="{FF2B5EF4-FFF2-40B4-BE49-F238E27FC236}">
                  <a16:creationId xmlns:a16="http://schemas.microsoft.com/office/drawing/2014/main" id="{48745B12-FF5E-4A45-B0B4-FF1B511525AB}"/>
                </a:ext>
              </a:extLst>
            </p:cNvPr>
            <p:cNvCxnSpPr>
              <a:cxnSpLocks/>
              <a:stCxn id="105" idx="1"/>
              <a:endCxn id="80" idx="3"/>
            </p:cNvCxnSpPr>
            <p:nvPr/>
          </p:nvCxnSpPr>
          <p:spPr>
            <a:xfrm flipH="1">
              <a:off x="5191829" y="5268749"/>
              <a:ext cx="662812" cy="266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08" name="テキスト ボックス 107">
              <a:extLst>
                <a:ext uri="{FF2B5EF4-FFF2-40B4-BE49-F238E27FC236}">
                  <a16:creationId xmlns:a16="http://schemas.microsoft.com/office/drawing/2014/main" id="{FD59FDAE-73FE-4121-BA5A-E1277BC5ABC3}"/>
                </a:ext>
              </a:extLst>
            </p:cNvPr>
            <p:cNvSpPr txBox="1"/>
            <p:nvPr/>
          </p:nvSpPr>
          <p:spPr>
            <a:xfrm>
              <a:off x="5436096" y="4461271"/>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109" name="テキスト ボックス 108">
              <a:extLst>
                <a:ext uri="{FF2B5EF4-FFF2-40B4-BE49-F238E27FC236}">
                  <a16:creationId xmlns:a16="http://schemas.microsoft.com/office/drawing/2014/main" id="{82FB8B97-6F76-466A-A983-BC057A4E2470}"/>
                </a:ext>
              </a:extLst>
            </p:cNvPr>
            <p:cNvSpPr txBox="1"/>
            <p:nvPr/>
          </p:nvSpPr>
          <p:spPr>
            <a:xfrm>
              <a:off x="5436096" y="5316805"/>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cxnSp>
          <p:nvCxnSpPr>
            <p:cNvPr id="110" name="直線矢印コネクタ 109">
              <a:extLst>
                <a:ext uri="{FF2B5EF4-FFF2-40B4-BE49-F238E27FC236}">
                  <a16:creationId xmlns:a16="http://schemas.microsoft.com/office/drawing/2014/main" id="{AA6A230A-9477-422E-836B-753295A3A472}"/>
                </a:ext>
              </a:extLst>
            </p:cNvPr>
            <p:cNvCxnSpPr>
              <a:cxnSpLocks/>
              <a:stCxn id="104" idx="2"/>
              <a:endCxn id="105" idx="0"/>
            </p:cNvCxnSpPr>
            <p:nvPr/>
          </p:nvCxnSpPr>
          <p:spPr>
            <a:xfrm>
              <a:off x="6646729" y="4697217"/>
              <a:ext cx="0" cy="283500"/>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11" name="直線矢印コネクタ 93">
              <a:extLst>
                <a:ext uri="{FF2B5EF4-FFF2-40B4-BE49-F238E27FC236}">
                  <a16:creationId xmlns:a16="http://schemas.microsoft.com/office/drawing/2014/main" id="{403698A5-8869-435C-997A-7FE0080A379B}"/>
                </a:ext>
              </a:extLst>
            </p:cNvPr>
            <p:cNvCxnSpPr>
              <a:cxnSpLocks/>
              <a:stCxn id="105" idx="2"/>
              <a:endCxn id="92" idx="0"/>
            </p:cNvCxnSpPr>
            <p:nvPr/>
          </p:nvCxnSpPr>
          <p:spPr>
            <a:xfrm>
              <a:off x="6646729" y="5556781"/>
              <a:ext cx="0" cy="630936"/>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12" name="テキスト ボックス 111">
              <a:extLst>
                <a:ext uri="{FF2B5EF4-FFF2-40B4-BE49-F238E27FC236}">
                  <a16:creationId xmlns:a16="http://schemas.microsoft.com/office/drawing/2014/main" id="{50D4F5E1-41BC-45DE-98E8-68688ABE6393}"/>
                </a:ext>
              </a:extLst>
            </p:cNvPr>
            <p:cNvSpPr txBox="1"/>
            <p:nvPr/>
          </p:nvSpPr>
          <p:spPr>
            <a:xfrm>
              <a:off x="5973227" y="5620025"/>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113" name="テキスト ボックス 112">
              <a:extLst>
                <a:ext uri="{FF2B5EF4-FFF2-40B4-BE49-F238E27FC236}">
                  <a16:creationId xmlns:a16="http://schemas.microsoft.com/office/drawing/2014/main" id="{D6FA6D62-0D24-4F85-B785-3F2ED5BFB774}"/>
                </a:ext>
              </a:extLst>
            </p:cNvPr>
            <p:cNvSpPr txBox="1"/>
            <p:nvPr/>
          </p:nvSpPr>
          <p:spPr>
            <a:xfrm>
              <a:off x="5973227" y="4762811"/>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grpSp>
      <p:sp>
        <p:nvSpPr>
          <p:cNvPr id="114" name="フリーフォーム 54">
            <a:extLst>
              <a:ext uri="{FF2B5EF4-FFF2-40B4-BE49-F238E27FC236}">
                <a16:creationId xmlns:a16="http://schemas.microsoft.com/office/drawing/2014/main" id="{2317E95B-6CD1-4BC0-86B8-9C5475A9842A}"/>
              </a:ext>
            </a:extLst>
          </p:cNvPr>
          <p:cNvSpPr/>
          <p:nvPr/>
        </p:nvSpPr>
        <p:spPr>
          <a:xfrm>
            <a:off x="3191975" y="2677807"/>
            <a:ext cx="753228" cy="43571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116" name="フリーフォーム 54">
            <a:extLst>
              <a:ext uri="{FF2B5EF4-FFF2-40B4-BE49-F238E27FC236}">
                <a16:creationId xmlns:a16="http://schemas.microsoft.com/office/drawing/2014/main" id="{418774D5-5B86-4CF1-813C-C96525828ADA}"/>
              </a:ext>
            </a:extLst>
          </p:cNvPr>
          <p:cNvSpPr/>
          <p:nvPr/>
        </p:nvSpPr>
        <p:spPr>
          <a:xfrm>
            <a:off x="5819361" y="4678424"/>
            <a:ext cx="753228" cy="43571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117" name="それらしい大きさ">
            <a:extLst>
              <a:ext uri="{FF2B5EF4-FFF2-40B4-BE49-F238E27FC236}">
                <a16:creationId xmlns:a16="http://schemas.microsoft.com/office/drawing/2014/main" id="{60B2A3CE-C84E-4A65-A52B-CEE4EF7569DC}"/>
              </a:ext>
            </a:extLst>
          </p:cNvPr>
          <p:cNvSpPr txBox="1"/>
          <p:nvPr/>
        </p:nvSpPr>
        <p:spPr>
          <a:xfrm>
            <a:off x="3796533" y="1367363"/>
            <a:ext cx="1658588" cy="832109"/>
          </a:xfrm>
          <a:prstGeom prst="wedgeEllipseCallout">
            <a:avLst>
              <a:gd name="adj1" fmla="val 60589"/>
              <a:gd name="adj2" fmla="val 30197"/>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方向を</a:t>
            </a:r>
            <a:endParaRPr lang="en-US" altLang="ja-JP" dirty="0"/>
          </a:p>
          <a:p>
            <a:r>
              <a:rPr lang="ja-JP" altLang="en-US" dirty="0"/>
              <a:t>意識する場合</a:t>
            </a:r>
            <a:endParaRPr lang="en-US" altLang="ja-JP" dirty="0"/>
          </a:p>
        </p:txBody>
      </p:sp>
      <p:sp>
        <p:nvSpPr>
          <p:cNvPr id="64" name="フリーフォーム 54">
            <a:extLst>
              <a:ext uri="{FF2B5EF4-FFF2-40B4-BE49-F238E27FC236}">
                <a16:creationId xmlns:a16="http://schemas.microsoft.com/office/drawing/2014/main" id="{A7FBE3AB-274A-424D-B63B-D055164F20BD}"/>
              </a:ext>
            </a:extLst>
          </p:cNvPr>
          <p:cNvSpPr/>
          <p:nvPr/>
        </p:nvSpPr>
        <p:spPr>
          <a:xfrm>
            <a:off x="5819361" y="5516340"/>
            <a:ext cx="753228" cy="43571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72" name="それらしい大きさ">
            <a:extLst>
              <a:ext uri="{FF2B5EF4-FFF2-40B4-BE49-F238E27FC236}">
                <a16:creationId xmlns:a16="http://schemas.microsoft.com/office/drawing/2014/main" id="{4171C925-EB5D-4BA3-9FA9-5805A40AF7E0}"/>
              </a:ext>
            </a:extLst>
          </p:cNvPr>
          <p:cNvSpPr txBox="1"/>
          <p:nvPr/>
        </p:nvSpPr>
        <p:spPr>
          <a:xfrm>
            <a:off x="7452320" y="5417622"/>
            <a:ext cx="1299003" cy="430875"/>
          </a:xfrm>
          <a:prstGeom prst="wedgeEllipseCallout">
            <a:avLst>
              <a:gd name="adj1" fmla="val -55194"/>
              <a:gd name="adj2" fmla="val -76646"/>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経験による</a:t>
            </a:r>
            <a:endParaRPr lang="en-US" altLang="ja-JP" dirty="0"/>
          </a:p>
        </p:txBody>
      </p:sp>
      <p:grpSp>
        <p:nvGrpSpPr>
          <p:cNvPr id="74" name="グループ化 73">
            <a:extLst>
              <a:ext uri="{FF2B5EF4-FFF2-40B4-BE49-F238E27FC236}">
                <a16:creationId xmlns:a16="http://schemas.microsoft.com/office/drawing/2014/main" id="{2F970AC1-DF65-4451-8998-816544752CA5}"/>
              </a:ext>
            </a:extLst>
          </p:cNvPr>
          <p:cNvGrpSpPr/>
          <p:nvPr/>
        </p:nvGrpSpPr>
        <p:grpSpPr>
          <a:xfrm>
            <a:off x="7510774" y="1492658"/>
            <a:ext cx="648967" cy="1009969"/>
            <a:chOff x="3194590" y="3650384"/>
            <a:chExt cx="648967" cy="1009969"/>
          </a:xfrm>
        </p:grpSpPr>
        <p:sp>
          <p:nvSpPr>
            <p:cNvPr id="86" name="フリーフォーム: 図形 85">
              <a:extLst>
                <a:ext uri="{FF2B5EF4-FFF2-40B4-BE49-F238E27FC236}">
                  <a16:creationId xmlns:a16="http://schemas.microsoft.com/office/drawing/2014/main" id="{1FD336AD-2743-4D94-BB91-3C287F8A4930}"/>
                </a:ext>
              </a:extLst>
            </p:cNvPr>
            <p:cNvSpPr/>
            <p:nvPr/>
          </p:nvSpPr>
          <p:spPr>
            <a:xfrm>
              <a:off x="3194590" y="3650384"/>
              <a:ext cx="383062" cy="415029"/>
            </a:xfrm>
            <a:custGeom>
              <a:avLst/>
              <a:gdLst>
                <a:gd name="connsiteX0" fmla="*/ 0 w 619125"/>
                <a:gd name="connsiteY0" fmla="*/ 523875 h 523875"/>
                <a:gd name="connsiteX1" fmla="*/ 323850 w 619125"/>
                <a:gd name="connsiteY1" fmla="*/ 0 h 523875"/>
                <a:gd name="connsiteX2" fmla="*/ 619125 w 619125"/>
                <a:gd name="connsiteY2" fmla="*/ 238125 h 523875"/>
                <a:gd name="connsiteX3" fmla="*/ 0 w 619125"/>
                <a:gd name="connsiteY3" fmla="*/ 523875 h 523875"/>
              </a:gdLst>
              <a:ahLst/>
              <a:cxnLst>
                <a:cxn ang="0">
                  <a:pos x="connsiteX0" y="connsiteY0"/>
                </a:cxn>
                <a:cxn ang="0">
                  <a:pos x="connsiteX1" y="connsiteY1"/>
                </a:cxn>
                <a:cxn ang="0">
                  <a:pos x="connsiteX2" y="connsiteY2"/>
                </a:cxn>
                <a:cxn ang="0">
                  <a:pos x="connsiteX3" y="connsiteY3"/>
                </a:cxn>
              </a:cxnLst>
              <a:rect l="l" t="t" r="r" b="b"/>
              <a:pathLst>
                <a:path w="619125" h="523875">
                  <a:moveTo>
                    <a:pt x="0" y="523875"/>
                  </a:moveTo>
                  <a:lnTo>
                    <a:pt x="323850" y="0"/>
                  </a:lnTo>
                  <a:lnTo>
                    <a:pt x="619125" y="238125"/>
                  </a:lnTo>
                  <a:lnTo>
                    <a:pt x="0" y="523875"/>
                  </a:lnTo>
                  <a:close/>
                </a:path>
              </a:pathLst>
            </a:custGeom>
            <a:solidFill>
              <a:srgbClr val="FFFF99"/>
            </a:solidFill>
            <a:ln w="19050" cap="rnd">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4" name="フリーフォーム: 図形 93">
              <a:extLst>
                <a:ext uri="{FF2B5EF4-FFF2-40B4-BE49-F238E27FC236}">
                  <a16:creationId xmlns:a16="http://schemas.microsoft.com/office/drawing/2014/main" id="{DF13BD21-0C66-4818-A8AF-B3205E70526C}"/>
                </a:ext>
              </a:extLst>
            </p:cNvPr>
            <p:cNvSpPr/>
            <p:nvPr/>
          </p:nvSpPr>
          <p:spPr>
            <a:xfrm>
              <a:off x="3281236" y="3932055"/>
              <a:ext cx="535462" cy="310254"/>
            </a:xfrm>
            <a:custGeom>
              <a:avLst/>
              <a:gdLst>
                <a:gd name="connsiteX0" fmla="*/ 0 w 619125"/>
                <a:gd name="connsiteY0" fmla="*/ 523875 h 523875"/>
                <a:gd name="connsiteX1" fmla="*/ 323850 w 619125"/>
                <a:gd name="connsiteY1" fmla="*/ 0 h 523875"/>
                <a:gd name="connsiteX2" fmla="*/ 619125 w 619125"/>
                <a:gd name="connsiteY2" fmla="*/ 238125 h 523875"/>
                <a:gd name="connsiteX3" fmla="*/ 0 w 619125"/>
                <a:gd name="connsiteY3" fmla="*/ 523875 h 523875"/>
                <a:gd name="connsiteX0" fmla="*/ 0 w 726889"/>
                <a:gd name="connsiteY0" fmla="*/ 415668 h 415668"/>
                <a:gd name="connsiteX1" fmla="*/ 431614 w 726889"/>
                <a:gd name="connsiteY1" fmla="*/ 0 h 415668"/>
                <a:gd name="connsiteX2" fmla="*/ 726889 w 726889"/>
                <a:gd name="connsiteY2" fmla="*/ 238125 h 415668"/>
                <a:gd name="connsiteX3" fmla="*/ 0 w 726889"/>
                <a:gd name="connsiteY3" fmla="*/ 415668 h 415668"/>
                <a:gd name="connsiteX0" fmla="*/ 0 w 726889"/>
                <a:gd name="connsiteY0" fmla="*/ 391622 h 391622"/>
                <a:gd name="connsiteX1" fmla="*/ 600957 w 726889"/>
                <a:gd name="connsiteY1" fmla="*/ 0 h 391622"/>
                <a:gd name="connsiteX2" fmla="*/ 726889 w 726889"/>
                <a:gd name="connsiteY2" fmla="*/ 214079 h 391622"/>
                <a:gd name="connsiteX3" fmla="*/ 0 w 726889"/>
                <a:gd name="connsiteY3" fmla="*/ 391622 h 391622"/>
                <a:gd name="connsiteX0" fmla="*/ 0 w 865442"/>
                <a:gd name="connsiteY0" fmla="*/ 391622 h 391622"/>
                <a:gd name="connsiteX1" fmla="*/ 600957 w 865442"/>
                <a:gd name="connsiteY1" fmla="*/ 0 h 391622"/>
                <a:gd name="connsiteX2" fmla="*/ 865442 w 865442"/>
                <a:gd name="connsiteY2" fmla="*/ 286217 h 391622"/>
                <a:gd name="connsiteX3" fmla="*/ 0 w 865442"/>
                <a:gd name="connsiteY3" fmla="*/ 391622 h 391622"/>
              </a:gdLst>
              <a:ahLst/>
              <a:cxnLst>
                <a:cxn ang="0">
                  <a:pos x="connsiteX0" y="connsiteY0"/>
                </a:cxn>
                <a:cxn ang="0">
                  <a:pos x="connsiteX1" y="connsiteY1"/>
                </a:cxn>
                <a:cxn ang="0">
                  <a:pos x="connsiteX2" y="connsiteY2"/>
                </a:cxn>
                <a:cxn ang="0">
                  <a:pos x="connsiteX3" y="connsiteY3"/>
                </a:cxn>
              </a:cxnLst>
              <a:rect l="l" t="t" r="r" b="b"/>
              <a:pathLst>
                <a:path w="865442" h="391622">
                  <a:moveTo>
                    <a:pt x="0" y="391622"/>
                  </a:moveTo>
                  <a:lnTo>
                    <a:pt x="600957" y="0"/>
                  </a:lnTo>
                  <a:lnTo>
                    <a:pt x="865442" y="286217"/>
                  </a:lnTo>
                  <a:lnTo>
                    <a:pt x="0" y="391622"/>
                  </a:lnTo>
                  <a:close/>
                </a:path>
              </a:pathLst>
            </a:custGeom>
            <a:solidFill>
              <a:srgbClr val="FFFF99"/>
            </a:solidFill>
            <a:ln w="19050" cap="rnd">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8" name="フリーフォーム: 図形 117">
              <a:extLst>
                <a:ext uri="{FF2B5EF4-FFF2-40B4-BE49-F238E27FC236}">
                  <a16:creationId xmlns:a16="http://schemas.microsoft.com/office/drawing/2014/main" id="{7333F69E-3A79-43E2-9F50-0C24C1763CC6}"/>
                </a:ext>
              </a:extLst>
            </p:cNvPr>
            <p:cNvSpPr/>
            <p:nvPr/>
          </p:nvSpPr>
          <p:spPr>
            <a:xfrm>
              <a:off x="3281236" y="4366928"/>
              <a:ext cx="562321" cy="293425"/>
            </a:xfrm>
            <a:custGeom>
              <a:avLst/>
              <a:gdLst>
                <a:gd name="connsiteX0" fmla="*/ 0 w 619125"/>
                <a:gd name="connsiteY0" fmla="*/ 523875 h 523875"/>
                <a:gd name="connsiteX1" fmla="*/ 323850 w 619125"/>
                <a:gd name="connsiteY1" fmla="*/ 0 h 523875"/>
                <a:gd name="connsiteX2" fmla="*/ 619125 w 619125"/>
                <a:gd name="connsiteY2" fmla="*/ 238125 h 523875"/>
                <a:gd name="connsiteX3" fmla="*/ 0 w 619125"/>
                <a:gd name="connsiteY3" fmla="*/ 523875 h 523875"/>
                <a:gd name="connsiteX0" fmla="*/ 0 w 1019390"/>
                <a:gd name="connsiteY0" fmla="*/ 271391 h 271391"/>
                <a:gd name="connsiteX1" fmla="*/ 724115 w 1019390"/>
                <a:gd name="connsiteY1" fmla="*/ 0 h 271391"/>
                <a:gd name="connsiteX2" fmla="*/ 1019390 w 1019390"/>
                <a:gd name="connsiteY2" fmla="*/ 238125 h 271391"/>
                <a:gd name="connsiteX3" fmla="*/ 0 w 1019390"/>
                <a:gd name="connsiteY3" fmla="*/ 271391 h 271391"/>
                <a:gd name="connsiteX0" fmla="*/ 0 w 850047"/>
                <a:gd name="connsiteY0" fmla="*/ 271391 h 622862"/>
                <a:gd name="connsiteX1" fmla="*/ 724115 w 850047"/>
                <a:gd name="connsiteY1" fmla="*/ 0 h 622862"/>
                <a:gd name="connsiteX2" fmla="*/ 850047 w 850047"/>
                <a:gd name="connsiteY2" fmla="*/ 622862 h 622862"/>
                <a:gd name="connsiteX3" fmla="*/ 0 w 850047"/>
                <a:gd name="connsiteY3" fmla="*/ 271391 h 622862"/>
                <a:gd name="connsiteX0" fmla="*/ 0 w 908853"/>
                <a:gd name="connsiteY0" fmla="*/ 18908 h 370379"/>
                <a:gd name="connsiteX1" fmla="*/ 908853 w 908853"/>
                <a:gd name="connsiteY1" fmla="*/ 0 h 370379"/>
                <a:gd name="connsiteX2" fmla="*/ 850047 w 908853"/>
                <a:gd name="connsiteY2" fmla="*/ 370379 h 370379"/>
                <a:gd name="connsiteX3" fmla="*/ 0 w 908853"/>
                <a:gd name="connsiteY3" fmla="*/ 18908 h 370379"/>
              </a:gdLst>
              <a:ahLst/>
              <a:cxnLst>
                <a:cxn ang="0">
                  <a:pos x="connsiteX0" y="connsiteY0"/>
                </a:cxn>
                <a:cxn ang="0">
                  <a:pos x="connsiteX1" y="connsiteY1"/>
                </a:cxn>
                <a:cxn ang="0">
                  <a:pos x="connsiteX2" y="connsiteY2"/>
                </a:cxn>
                <a:cxn ang="0">
                  <a:pos x="connsiteX3" y="connsiteY3"/>
                </a:cxn>
              </a:cxnLst>
              <a:rect l="l" t="t" r="r" b="b"/>
              <a:pathLst>
                <a:path w="908853" h="370379">
                  <a:moveTo>
                    <a:pt x="0" y="18908"/>
                  </a:moveTo>
                  <a:lnTo>
                    <a:pt x="908853" y="0"/>
                  </a:lnTo>
                  <a:lnTo>
                    <a:pt x="850047" y="370379"/>
                  </a:lnTo>
                  <a:lnTo>
                    <a:pt x="0" y="18908"/>
                  </a:lnTo>
                  <a:close/>
                </a:path>
              </a:pathLst>
            </a:custGeom>
            <a:solidFill>
              <a:srgbClr val="FFFF99"/>
            </a:solidFill>
            <a:ln w="19050" cap="rnd">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19" name="下矢印 35">
            <a:extLst>
              <a:ext uri="{FF2B5EF4-FFF2-40B4-BE49-F238E27FC236}">
                <a16:creationId xmlns:a16="http://schemas.microsoft.com/office/drawing/2014/main" id="{8EBEA747-BE90-4649-A858-D149D4F3EFA1}"/>
              </a:ext>
            </a:extLst>
          </p:cNvPr>
          <p:cNvSpPr/>
          <p:nvPr/>
        </p:nvSpPr>
        <p:spPr>
          <a:xfrm rot="16200000">
            <a:off x="7914056" y="2541879"/>
            <a:ext cx="392599" cy="535462"/>
          </a:xfrm>
          <a:prstGeom prst="downArrow">
            <a:avLst>
              <a:gd name="adj1" fmla="val 50000"/>
              <a:gd name="adj2" fmla="val 76687"/>
            </a:avLst>
          </a:prstGeom>
          <a:solidFill>
            <a:srgbClr val="FFFF99"/>
          </a:solidFill>
          <a:ln w="19050">
            <a:solidFill>
              <a:srgbClr val="FFC000"/>
            </a:solidFill>
          </a:ln>
          <a:effectLst/>
        </p:spPr>
        <p:txBody>
          <a:bodyPr wrap="square" anchor="ctr" anchorCtr="1">
            <a:spAutoFit/>
          </a:bodyPr>
          <a:lstStyle/>
          <a:p>
            <a:pPr algn="ctr"/>
            <a:endParaRPr lang="ja-JP" altLang="en-US" sz="1400">
              <a:solidFill>
                <a:schemeClr val="tx1"/>
              </a:solidFill>
            </a:endParaRPr>
          </a:p>
        </p:txBody>
      </p:sp>
      <p:cxnSp>
        <p:nvCxnSpPr>
          <p:cNvPr id="66" name="直線矢印コネクタ 93">
            <a:extLst>
              <a:ext uri="{FF2B5EF4-FFF2-40B4-BE49-F238E27FC236}">
                <a16:creationId xmlns:a16="http://schemas.microsoft.com/office/drawing/2014/main" id="{EA5020AC-C04C-4806-89BE-C910DBEA29DD}"/>
              </a:ext>
            </a:extLst>
          </p:cNvPr>
          <p:cNvCxnSpPr>
            <a:cxnSpLocks/>
            <a:stCxn id="105" idx="2"/>
            <a:endCxn id="81" idx="3"/>
          </p:cNvCxnSpPr>
          <p:nvPr/>
        </p:nvCxnSpPr>
        <p:spPr>
          <a:xfrm rot="5400000">
            <a:off x="5632178" y="5116432"/>
            <a:ext cx="574202" cy="1454900"/>
          </a:xfrm>
          <a:prstGeom prst="bentConnector2">
            <a:avLst/>
          </a:prstGeom>
          <a:noFill/>
          <a:ln w="25400">
            <a:solidFill>
              <a:srgbClr val="C00000"/>
            </a:solidFill>
            <a:prstDash val="dash"/>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69" name="それらしい大きさ">
            <a:extLst>
              <a:ext uri="{FF2B5EF4-FFF2-40B4-BE49-F238E27FC236}">
                <a16:creationId xmlns:a16="http://schemas.microsoft.com/office/drawing/2014/main" id="{2011A0B2-2543-4D0E-9515-8A18A3F8AC04}"/>
              </a:ext>
            </a:extLst>
          </p:cNvPr>
          <p:cNvSpPr txBox="1"/>
          <p:nvPr/>
        </p:nvSpPr>
        <p:spPr>
          <a:xfrm>
            <a:off x="7702305" y="5960008"/>
            <a:ext cx="1299003" cy="430875"/>
          </a:xfrm>
          <a:prstGeom prst="wedgeEllipseCallout">
            <a:avLst>
              <a:gd name="adj1" fmla="val -30263"/>
              <a:gd name="adj2" fmla="val -87699"/>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前後反転とも</a:t>
            </a:r>
            <a:endParaRPr lang="en-US" altLang="ja-JP" dirty="0"/>
          </a:p>
        </p:txBody>
      </p:sp>
    </p:spTree>
    <p:extLst>
      <p:ext uri="{BB962C8B-B14F-4D97-AF65-F5344CB8AC3E}">
        <p14:creationId xmlns:p14="http://schemas.microsoft.com/office/powerpoint/2010/main" val="185363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76"/>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74"/>
                                        </p:tgtEl>
                                        <p:attrNameLst>
                                          <p:attrName>style.visibility</p:attrName>
                                        </p:attrNameLst>
                                      </p:cBhvr>
                                      <p:to>
                                        <p:strVal val="visible"/>
                                      </p:to>
                                    </p:set>
                                  </p:childTnLst>
                                </p:cTn>
                              </p:par>
                            </p:childTnLst>
                          </p:cTn>
                        </p:par>
                        <p:par>
                          <p:cTn id="13" fill="hold">
                            <p:stCondLst>
                              <p:cond delay="1000"/>
                            </p:stCondLst>
                            <p:childTnLst>
                              <p:par>
                                <p:cTn id="14" presetID="35" presetClass="emph" presetSubtype="0" repeatCount="3000" fill="hold" nodeType="afterEffect">
                                  <p:stCondLst>
                                    <p:cond delay="500"/>
                                  </p:stCondLst>
                                  <p:childTnLst>
                                    <p:anim calcmode="discrete" valueType="str">
                                      <p:cBhvr>
                                        <p:cTn id="15" dur="1000" fill="hold"/>
                                        <p:tgtEl>
                                          <p:spTgt spid="74"/>
                                        </p:tgtEl>
                                        <p:attrNameLst>
                                          <p:attrName>style.visibility</p:attrName>
                                        </p:attrNameLst>
                                      </p:cBhvr>
                                      <p:tavLst>
                                        <p:tav tm="0">
                                          <p:val>
                                            <p:strVal val="hidden"/>
                                          </p:val>
                                        </p:tav>
                                        <p:tav tm="50000">
                                          <p:val>
                                            <p:strVal val="visible"/>
                                          </p:val>
                                        </p:tav>
                                      </p:tavLst>
                                    </p:anim>
                                  </p:childTnLst>
                                </p:cTn>
                              </p:par>
                            </p:childTnLst>
                          </p:cTn>
                        </p:par>
                        <p:par>
                          <p:cTn id="16" fill="hold">
                            <p:stCondLst>
                              <p:cond delay="4500"/>
                            </p:stCondLst>
                            <p:childTnLst>
                              <p:par>
                                <p:cTn id="17" presetID="1" presetClass="entr" presetSubtype="0" fill="hold" grpId="0" nodeType="afterEffect">
                                  <p:stCondLst>
                                    <p:cond delay="500"/>
                                  </p:stCondLst>
                                  <p:childTnLst>
                                    <p:set>
                                      <p:cBhvr>
                                        <p:cTn id="18" dur="1" fill="hold">
                                          <p:stCondLst>
                                            <p:cond delay="0"/>
                                          </p:stCondLst>
                                        </p:cTn>
                                        <p:tgtEl>
                                          <p:spTgt spid="119"/>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grpId="0" nodeType="afterEffect">
                                  <p:stCondLst>
                                    <p:cond delay="500"/>
                                  </p:stCondLst>
                                  <p:childTnLst>
                                    <p:set>
                                      <p:cBhvr>
                                        <p:cTn id="21"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117" grpId="0" animBg="1"/>
      <p:bldP spid="119" grpId="0" animBg="1"/>
      <p:bldP spid="69"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C3BE4ADE-26D7-4870-8F7A-F4B1B8D15A53}"/>
              </a:ext>
            </a:extLst>
          </p:cNvPr>
          <p:cNvGrpSpPr/>
          <p:nvPr/>
        </p:nvGrpSpPr>
        <p:grpSpPr>
          <a:xfrm>
            <a:off x="5759998" y="1331998"/>
            <a:ext cx="2805282" cy="2519999"/>
            <a:chOff x="5759998" y="1331998"/>
            <a:chExt cx="2805282" cy="2519999"/>
          </a:xfrm>
        </p:grpSpPr>
        <p:sp>
          <p:nvSpPr>
            <p:cNvPr id="48" name="正方形/長方形 47">
              <a:extLst>
                <a:ext uri="{FF2B5EF4-FFF2-40B4-BE49-F238E27FC236}">
                  <a16:creationId xmlns:a16="http://schemas.microsoft.com/office/drawing/2014/main" id="{1D5A2B0A-8A69-4413-B32A-AAE450ED9C18}"/>
                </a:ext>
              </a:extLst>
            </p:cNvPr>
            <p:cNvSpPr/>
            <p:nvPr/>
          </p:nvSpPr>
          <p:spPr>
            <a:xfrm>
              <a:off x="5759998" y="1331998"/>
              <a:ext cx="2805282" cy="2519999"/>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 name="図 9">
              <a:extLst>
                <a:ext uri="{FF2B5EF4-FFF2-40B4-BE49-F238E27FC236}">
                  <a16:creationId xmlns:a16="http://schemas.microsoft.com/office/drawing/2014/main" id="{5CF21366-63AD-48A3-A6A8-E3A3DA33E9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912126" y="1455464"/>
              <a:ext cx="2501025" cy="2267498"/>
            </a:xfrm>
            <a:prstGeom prst="rect">
              <a:avLst/>
            </a:prstGeom>
          </p:spPr>
        </p:pic>
      </p:grpSp>
      <p:pic>
        <p:nvPicPr>
          <p:cNvPr id="68" name="図 67">
            <a:extLst>
              <a:ext uri="{FF2B5EF4-FFF2-40B4-BE49-F238E27FC236}">
                <a16:creationId xmlns:a16="http://schemas.microsoft.com/office/drawing/2014/main" id="{BEF2B0FE-D0B7-4D14-AB02-0D893C4CED6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6867" y="510686"/>
            <a:ext cx="1008112" cy="1423354"/>
          </a:xfrm>
          <a:prstGeom prst="rect">
            <a:avLst/>
          </a:prstGeom>
        </p:spPr>
      </p:pic>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認識の例</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人形の考察５</a:t>
            </a:r>
            <a:endParaRPr kumimoji="1" lang="ja-JP" altLang="en-US" dirty="0"/>
          </a:p>
        </p:txBody>
      </p:sp>
      <p:sp>
        <p:nvSpPr>
          <p:cNvPr id="71" name="正方形/長方形 70">
            <a:extLst>
              <a:ext uri="{FF2B5EF4-FFF2-40B4-BE49-F238E27FC236}">
                <a16:creationId xmlns:a16="http://schemas.microsoft.com/office/drawing/2014/main" id="{D76A234A-CB99-4B7C-AEDE-54FEBB743FB2}"/>
              </a:ext>
            </a:extLst>
          </p:cNvPr>
          <p:cNvSpPr/>
          <p:nvPr/>
        </p:nvSpPr>
        <p:spPr>
          <a:xfrm>
            <a:off x="5360302" y="944998"/>
            <a:ext cx="3371639" cy="369332"/>
          </a:xfrm>
          <a:prstGeom prst="rect">
            <a:avLst/>
          </a:prstGeom>
        </p:spPr>
        <p:txBody>
          <a:bodyPr wrap="square">
            <a:spAutoFit/>
          </a:bodyPr>
          <a:lstStyle/>
          <a:p>
            <a:r>
              <a:rPr lang="ja-JP" altLang="en-US" dirty="0"/>
              <a:t>反転しない場合</a:t>
            </a:r>
            <a:endParaRPr lang="en-US" altLang="ja-JP" dirty="0"/>
          </a:p>
        </p:txBody>
      </p:sp>
      <p:sp>
        <p:nvSpPr>
          <p:cNvPr id="58" name="楕円 57">
            <a:extLst>
              <a:ext uri="{FF2B5EF4-FFF2-40B4-BE49-F238E27FC236}">
                <a16:creationId xmlns:a16="http://schemas.microsoft.com/office/drawing/2014/main" id="{B4402EC5-FB7A-4532-A644-8D078E7EF8DD}"/>
              </a:ext>
            </a:extLst>
          </p:cNvPr>
          <p:cNvSpPr>
            <a:spLocks noChangeAspect="1"/>
          </p:cNvSpPr>
          <p:nvPr/>
        </p:nvSpPr>
        <p:spPr>
          <a:xfrm>
            <a:off x="6780788" y="1908038"/>
            <a:ext cx="1644400" cy="1644252"/>
          </a:xfrm>
          <a:prstGeom prst="ellipse">
            <a:avLst/>
          </a:pr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dirty="0"/>
          </a:p>
        </p:txBody>
      </p:sp>
      <p:grpSp>
        <p:nvGrpSpPr>
          <p:cNvPr id="51" name="グループ化 50">
            <a:extLst>
              <a:ext uri="{FF2B5EF4-FFF2-40B4-BE49-F238E27FC236}">
                <a16:creationId xmlns:a16="http://schemas.microsoft.com/office/drawing/2014/main" id="{240BA1C1-6A0D-4553-867F-194ADA1F00DB}"/>
              </a:ext>
            </a:extLst>
          </p:cNvPr>
          <p:cNvGrpSpPr/>
          <p:nvPr/>
        </p:nvGrpSpPr>
        <p:grpSpPr>
          <a:xfrm>
            <a:off x="1360665" y="685566"/>
            <a:ext cx="6078152" cy="6078215"/>
            <a:chOff x="1360665" y="685566"/>
            <a:chExt cx="6078152" cy="6078215"/>
          </a:xfrm>
        </p:grpSpPr>
        <p:sp>
          <p:nvSpPr>
            <p:cNvPr id="57" name="フローチャート: 判断 56">
              <a:extLst>
                <a:ext uri="{FF2B5EF4-FFF2-40B4-BE49-F238E27FC236}">
                  <a16:creationId xmlns:a16="http://schemas.microsoft.com/office/drawing/2014/main" id="{DF069264-170E-4018-B109-16F41356CCFC}"/>
                </a:ext>
              </a:extLst>
            </p:cNvPr>
            <p:cNvSpPr/>
            <p:nvPr/>
          </p:nvSpPr>
          <p:spPr>
            <a:xfrm>
              <a:off x="1360665" y="2404800"/>
              <a:ext cx="1584176" cy="576064"/>
            </a:xfrm>
            <a:prstGeom prst="flowChartDecision">
              <a:avLst/>
            </a:prstGeom>
            <a:solidFill>
              <a:srgbClr val="FFFFCC"/>
            </a:solid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実像</a:t>
              </a:r>
            </a:p>
          </p:txBody>
        </p:sp>
        <p:cxnSp>
          <p:nvCxnSpPr>
            <p:cNvPr id="59" name="直線矢印コネクタ 58">
              <a:extLst>
                <a:ext uri="{FF2B5EF4-FFF2-40B4-BE49-F238E27FC236}">
                  <a16:creationId xmlns:a16="http://schemas.microsoft.com/office/drawing/2014/main" id="{23C252AE-0859-4B8D-B73A-F65A05A2383D}"/>
                </a:ext>
              </a:extLst>
            </p:cNvPr>
            <p:cNvCxnSpPr>
              <a:cxnSpLocks/>
              <a:stCxn id="66" idx="2"/>
              <a:endCxn id="57" idx="0"/>
            </p:cNvCxnSpPr>
            <p:nvPr/>
          </p:nvCxnSpPr>
          <p:spPr>
            <a:xfrm>
              <a:off x="2152753" y="1261630"/>
              <a:ext cx="0" cy="114317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60" name="直線矢印コネクタ 59">
              <a:extLst>
                <a:ext uri="{FF2B5EF4-FFF2-40B4-BE49-F238E27FC236}">
                  <a16:creationId xmlns:a16="http://schemas.microsoft.com/office/drawing/2014/main" id="{B8698DE9-F9DB-4F42-9B3F-59F66F154002}"/>
                </a:ext>
              </a:extLst>
            </p:cNvPr>
            <p:cNvCxnSpPr>
              <a:cxnSpLocks/>
              <a:stCxn id="73" idx="3"/>
              <a:endCxn id="70" idx="1"/>
            </p:cNvCxnSpPr>
            <p:nvPr/>
          </p:nvCxnSpPr>
          <p:spPr>
            <a:xfrm>
              <a:off x="2944841" y="4411854"/>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61" name="直線矢印コネクタ 60">
              <a:extLst>
                <a:ext uri="{FF2B5EF4-FFF2-40B4-BE49-F238E27FC236}">
                  <a16:creationId xmlns:a16="http://schemas.microsoft.com/office/drawing/2014/main" id="{30BDB9AE-5A96-4B8E-B9BD-C8A15790E367}"/>
                </a:ext>
              </a:extLst>
            </p:cNvPr>
            <p:cNvCxnSpPr>
              <a:cxnSpLocks/>
              <a:stCxn id="73" idx="2"/>
              <a:endCxn id="75" idx="0"/>
            </p:cNvCxnSpPr>
            <p:nvPr/>
          </p:nvCxnSpPr>
          <p:spPr>
            <a:xfrm>
              <a:off x="2152753" y="4699886"/>
              <a:ext cx="0" cy="283500"/>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62" name="直線矢印コネクタ 61">
              <a:extLst>
                <a:ext uri="{FF2B5EF4-FFF2-40B4-BE49-F238E27FC236}">
                  <a16:creationId xmlns:a16="http://schemas.microsoft.com/office/drawing/2014/main" id="{26D64003-0664-4E26-B7E2-BE922021DAEF}"/>
                </a:ext>
              </a:extLst>
            </p:cNvPr>
            <p:cNvCxnSpPr>
              <a:cxnSpLocks/>
              <a:stCxn id="75" idx="3"/>
              <a:endCxn id="67" idx="1"/>
            </p:cNvCxnSpPr>
            <p:nvPr/>
          </p:nvCxnSpPr>
          <p:spPr>
            <a:xfrm>
              <a:off x="2944841" y="5271418"/>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63" name="直線矢印コネクタ 93">
              <a:extLst>
                <a:ext uri="{FF2B5EF4-FFF2-40B4-BE49-F238E27FC236}">
                  <a16:creationId xmlns:a16="http://schemas.microsoft.com/office/drawing/2014/main" id="{DAAC489B-2B9C-4179-A4E9-88366DD2DC08}"/>
                </a:ext>
              </a:extLst>
            </p:cNvPr>
            <p:cNvCxnSpPr>
              <a:cxnSpLocks/>
              <a:stCxn id="75" idx="2"/>
              <a:endCxn id="87" idx="0"/>
            </p:cNvCxnSpPr>
            <p:nvPr/>
          </p:nvCxnSpPr>
          <p:spPr>
            <a:xfrm>
              <a:off x="2152753" y="5559450"/>
              <a:ext cx="0" cy="283501"/>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65" name="直線矢印コネクタ 64">
              <a:extLst>
                <a:ext uri="{FF2B5EF4-FFF2-40B4-BE49-F238E27FC236}">
                  <a16:creationId xmlns:a16="http://schemas.microsoft.com/office/drawing/2014/main" id="{75878738-4818-459E-AB7B-8923BB5B9F95}"/>
                </a:ext>
              </a:extLst>
            </p:cNvPr>
            <p:cNvCxnSpPr>
              <a:cxnSpLocks/>
              <a:stCxn id="76" idx="2"/>
              <a:endCxn id="73" idx="0"/>
            </p:cNvCxnSpPr>
            <p:nvPr/>
          </p:nvCxnSpPr>
          <p:spPr>
            <a:xfrm>
              <a:off x="2152753" y="3839917"/>
              <a:ext cx="0" cy="283905"/>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66" name="フローチャート: 端子 65">
              <a:extLst>
                <a:ext uri="{FF2B5EF4-FFF2-40B4-BE49-F238E27FC236}">
                  <a16:creationId xmlns:a16="http://schemas.microsoft.com/office/drawing/2014/main" id="{CA47F768-880B-47F9-A200-485C9CD45E86}"/>
                </a:ext>
              </a:extLst>
            </p:cNvPr>
            <p:cNvSpPr/>
            <p:nvPr/>
          </p:nvSpPr>
          <p:spPr>
            <a:xfrm>
              <a:off x="1360665" y="685566"/>
              <a:ext cx="1584176" cy="576064"/>
            </a:xfrm>
            <a:prstGeom prst="flowChartTerminator">
              <a:avLst/>
            </a:prstGeom>
            <a:solidFill>
              <a:srgbClr val="CCFFFF"/>
            </a:solid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鏡像を見る</a:t>
              </a:r>
            </a:p>
          </p:txBody>
        </p:sp>
        <p:sp>
          <p:nvSpPr>
            <p:cNvPr id="67" name="フローチャート: 端子 66">
              <a:extLst>
                <a:ext uri="{FF2B5EF4-FFF2-40B4-BE49-F238E27FC236}">
                  <a16:creationId xmlns:a16="http://schemas.microsoft.com/office/drawing/2014/main" id="{37326915-6B71-4A0B-8E78-3A20D904A4D9}"/>
                </a:ext>
              </a:extLst>
            </p:cNvPr>
            <p:cNvSpPr/>
            <p:nvPr/>
          </p:nvSpPr>
          <p:spPr>
            <a:xfrm>
              <a:off x="3607653" y="4983386"/>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左右反転</a:t>
              </a:r>
            </a:p>
          </p:txBody>
        </p:sp>
        <p:sp>
          <p:nvSpPr>
            <p:cNvPr id="69" name="フローチャート: 端子 68">
              <a:extLst>
                <a:ext uri="{FF2B5EF4-FFF2-40B4-BE49-F238E27FC236}">
                  <a16:creationId xmlns:a16="http://schemas.microsoft.com/office/drawing/2014/main" id="{4ABC1F1B-75C5-4182-96E5-B06EFD9B653A}"/>
                </a:ext>
              </a:extLst>
            </p:cNvPr>
            <p:cNvSpPr/>
            <p:nvPr/>
          </p:nvSpPr>
          <p:spPr>
            <a:xfrm>
              <a:off x="3607653" y="5842951"/>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前後反転</a:t>
              </a:r>
            </a:p>
          </p:txBody>
        </p:sp>
        <p:sp>
          <p:nvSpPr>
            <p:cNvPr id="70" name="フローチャート: 端子 69">
              <a:extLst>
                <a:ext uri="{FF2B5EF4-FFF2-40B4-BE49-F238E27FC236}">
                  <a16:creationId xmlns:a16="http://schemas.microsoft.com/office/drawing/2014/main" id="{E2BA0A5A-841E-4FC2-8915-8256B4000697}"/>
                </a:ext>
              </a:extLst>
            </p:cNvPr>
            <p:cNvSpPr/>
            <p:nvPr/>
          </p:nvSpPr>
          <p:spPr>
            <a:xfrm>
              <a:off x="3607653" y="4123822"/>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上下反転</a:t>
              </a:r>
            </a:p>
          </p:txBody>
        </p:sp>
        <p:sp>
          <p:nvSpPr>
            <p:cNvPr id="72" name="正方形/長方形 71">
              <a:extLst>
                <a:ext uri="{FF2B5EF4-FFF2-40B4-BE49-F238E27FC236}">
                  <a16:creationId xmlns:a16="http://schemas.microsoft.com/office/drawing/2014/main" id="{7B846376-C0DB-4F1D-9D8E-4B8474FAC92B}"/>
                </a:ext>
              </a:extLst>
            </p:cNvPr>
            <p:cNvSpPr/>
            <p:nvPr/>
          </p:nvSpPr>
          <p:spPr>
            <a:xfrm>
              <a:off x="4139952" y="3263853"/>
              <a:ext cx="1584176" cy="576064"/>
            </a:xfrm>
            <a:prstGeom prst="rect">
              <a:avLst/>
            </a:prstGeom>
            <a:solidFill>
              <a:srgbClr val="CCFFFF"/>
            </a:solid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記憶と比較</a:t>
              </a:r>
            </a:p>
          </p:txBody>
        </p:sp>
        <p:sp>
          <p:nvSpPr>
            <p:cNvPr id="73" name="フローチャート: 判断 72">
              <a:extLst>
                <a:ext uri="{FF2B5EF4-FFF2-40B4-BE49-F238E27FC236}">
                  <a16:creationId xmlns:a16="http://schemas.microsoft.com/office/drawing/2014/main" id="{F6966626-2603-430B-99CC-1E28E49E7728}"/>
                </a:ext>
              </a:extLst>
            </p:cNvPr>
            <p:cNvSpPr/>
            <p:nvPr/>
          </p:nvSpPr>
          <p:spPr>
            <a:xfrm>
              <a:off x="1360665" y="4123822"/>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上下が反転</a:t>
              </a:r>
            </a:p>
          </p:txBody>
        </p:sp>
        <p:sp>
          <p:nvSpPr>
            <p:cNvPr id="75" name="フローチャート: 判断 74">
              <a:extLst>
                <a:ext uri="{FF2B5EF4-FFF2-40B4-BE49-F238E27FC236}">
                  <a16:creationId xmlns:a16="http://schemas.microsoft.com/office/drawing/2014/main" id="{A344B554-9542-4355-A142-D6460AB5250C}"/>
                </a:ext>
              </a:extLst>
            </p:cNvPr>
            <p:cNvSpPr/>
            <p:nvPr/>
          </p:nvSpPr>
          <p:spPr>
            <a:xfrm>
              <a:off x="1360665" y="4983386"/>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左右が反転</a:t>
              </a:r>
              <a:endParaRPr kumimoji="1" lang="ja-JP" altLang="en-US" sz="1600" dirty="0">
                <a:solidFill>
                  <a:schemeClr val="tx1"/>
                </a:solidFill>
              </a:endParaRPr>
            </a:p>
          </p:txBody>
        </p:sp>
        <p:sp>
          <p:nvSpPr>
            <p:cNvPr id="76" name="正方形/長方形 75">
              <a:extLst>
                <a:ext uri="{FF2B5EF4-FFF2-40B4-BE49-F238E27FC236}">
                  <a16:creationId xmlns:a16="http://schemas.microsoft.com/office/drawing/2014/main" id="{25E3C0CD-899B-4FE1-AC1E-096A4C389CDF}"/>
                </a:ext>
              </a:extLst>
            </p:cNvPr>
            <p:cNvSpPr/>
            <p:nvPr/>
          </p:nvSpPr>
          <p:spPr>
            <a:xfrm>
              <a:off x="1360665" y="3263853"/>
              <a:ext cx="1584176" cy="576064"/>
            </a:xfrm>
            <a:prstGeom prst="rect">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実像と比較</a:t>
              </a:r>
            </a:p>
          </p:txBody>
        </p:sp>
        <p:sp>
          <p:nvSpPr>
            <p:cNvPr id="77" name="テキスト ボックス 76">
              <a:extLst>
                <a:ext uri="{FF2B5EF4-FFF2-40B4-BE49-F238E27FC236}">
                  <a16:creationId xmlns:a16="http://schemas.microsoft.com/office/drawing/2014/main" id="{17158D1B-B411-4E2F-B601-B4AD0CA83F35}"/>
                </a:ext>
              </a:extLst>
            </p:cNvPr>
            <p:cNvSpPr txBox="1"/>
            <p:nvPr/>
          </p:nvSpPr>
          <p:spPr>
            <a:xfrm>
              <a:off x="2272876" y="5606517"/>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78" name="テキスト ボックス 77">
              <a:extLst>
                <a:ext uri="{FF2B5EF4-FFF2-40B4-BE49-F238E27FC236}">
                  <a16:creationId xmlns:a16="http://schemas.microsoft.com/office/drawing/2014/main" id="{BD5D82E7-AB07-462F-AD97-1D8C824C9B3A}"/>
                </a:ext>
              </a:extLst>
            </p:cNvPr>
            <p:cNvSpPr txBox="1"/>
            <p:nvPr/>
          </p:nvSpPr>
          <p:spPr>
            <a:xfrm>
              <a:off x="2272876" y="4749303"/>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79" name="テキスト ボックス 78">
              <a:extLst>
                <a:ext uri="{FF2B5EF4-FFF2-40B4-BE49-F238E27FC236}">
                  <a16:creationId xmlns:a16="http://schemas.microsoft.com/office/drawing/2014/main" id="{5C0DE6FC-A098-4693-ABBD-0CDBA26C0E9E}"/>
                </a:ext>
              </a:extLst>
            </p:cNvPr>
            <p:cNvSpPr txBox="1"/>
            <p:nvPr/>
          </p:nvSpPr>
          <p:spPr>
            <a:xfrm>
              <a:off x="3037254" y="4467567"/>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80" name="テキスト ボックス 79">
              <a:extLst>
                <a:ext uri="{FF2B5EF4-FFF2-40B4-BE49-F238E27FC236}">
                  <a16:creationId xmlns:a16="http://schemas.microsoft.com/office/drawing/2014/main" id="{B3B92E68-F9F1-4AF4-B692-9430E76FFBA4}"/>
                </a:ext>
              </a:extLst>
            </p:cNvPr>
            <p:cNvSpPr txBox="1"/>
            <p:nvPr/>
          </p:nvSpPr>
          <p:spPr>
            <a:xfrm>
              <a:off x="3037254" y="5323101"/>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81" name="フローチャート: 端子 80">
              <a:extLst>
                <a:ext uri="{FF2B5EF4-FFF2-40B4-BE49-F238E27FC236}">
                  <a16:creationId xmlns:a16="http://schemas.microsoft.com/office/drawing/2014/main" id="{6A39E081-9F8B-4276-B689-37498C36CC3C}"/>
                </a:ext>
              </a:extLst>
            </p:cNvPr>
            <p:cNvSpPr/>
            <p:nvPr/>
          </p:nvSpPr>
          <p:spPr>
            <a:xfrm>
              <a:off x="5854641" y="6187717"/>
              <a:ext cx="1584176" cy="576064"/>
            </a:xfrm>
            <a:prstGeom prst="flowChartTerminator">
              <a:avLst/>
            </a:prstGeom>
            <a:solidFill>
              <a:srgbClr val="CCFFFF"/>
            </a:solid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反転しない</a:t>
              </a:r>
            </a:p>
          </p:txBody>
        </p:sp>
        <p:cxnSp>
          <p:nvCxnSpPr>
            <p:cNvPr id="82" name="直線矢印コネクタ 63">
              <a:extLst>
                <a:ext uri="{FF2B5EF4-FFF2-40B4-BE49-F238E27FC236}">
                  <a16:creationId xmlns:a16="http://schemas.microsoft.com/office/drawing/2014/main" id="{9B9E99D2-5452-4786-94DB-22C5E8BEE8F2}"/>
                </a:ext>
              </a:extLst>
            </p:cNvPr>
            <p:cNvCxnSpPr>
              <a:cxnSpLocks/>
              <a:stCxn id="72" idx="2"/>
              <a:endCxn id="93" idx="0"/>
            </p:cNvCxnSpPr>
            <p:nvPr/>
          </p:nvCxnSpPr>
          <p:spPr>
            <a:xfrm rot="16200000" flipH="1">
              <a:off x="5648766" y="3123190"/>
              <a:ext cx="281236" cy="1714689"/>
            </a:xfrm>
            <a:prstGeom prst="bentConnector3">
              <a:avLst>
                <a:gd name="adj1" fmla="val 50000"/>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83" name="直線矢印コネクタ 95">
              <a:extLst>
                <a:ext uri="{FF2B5EF4-FFF2-40B4-BE49-F238E27FC236}">
                  <a16:creationId xmlns:a16="http://schemas.microsoft.com/office/drawing/2014/main" id="{12CB1D52-4950-492C-B805-B40E8E3EDEB1}"/>
                </a:ext>
              </a:extLst>
            </p:cNvPr>
            <p:cNvCxnSpPr>
              <a:cxnSpLocks/>
              <a:stCxn id="57" idx="3"/>
              <a:endCxn id="72" idx="0"/>
            </p:cNvCxnSpPr>
            <p:nvPr/>
          </p:nvCxnSpPr>
          <p:spPr>
            <a:xfrm>
              <a:off x="2944841" y="2692832"/>
              <a:ext cx="1987199" cy="571021"/>
            </a:xfrm>
            <a:prstGeom prst="bentConnector2">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84" name="直線矢印コネクタ 42">
              <a:extLst>
                <a:ext uri="{FF2B5EF4-FFF2-40B4-BE49-F238E27FC236}">
                  <a16:creationId xmlns:a16="http://schemas.microsoft.com/office/drawing/2014/main" id="{217E6A06-E21A-4833-BB75-329D839472D0}"/>
                </a:ext>
              </a:extLst>
            </p:cNvPr>
            <p:cNvCxnSpPr>
              <a:cxnSpLocks/>
              <a:stCxn id="57" idx="2"/>
              <a:endCxn id="76" idx="0"/>
            </p:cNvCxnSpPr>
            <p:nvPr/>
          </p:nvCxnSpPr>
          <p:spPr>
            <a:xfrm>
              <a:off x="2152753" y="2980864"/>
              <a:ext cx="0" cy="28298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85" name="テキスト ボックス 84">
              <a:extLst>
                <a:ext uri="{FF2B5EF4-FFF2-40B4-BE49-F238E27FC236}">
                  <a16:creationId xmlns:a16="http://schemas.microsoft.com/office/drawing/2014/main" id="{837BF9B6-273E-4608-ABD5-25845E8EE132}"/>
                </a:ext>
              </a:extLst>
            </p:cNvPr>
            <p:cNvSpPr txBox="1"/>
            <p:nvPr/>
          </p:nvSpPr>
          <p:spPr>
            <a:xfrm>
              <a:off x="2277685" y="3031200"/>
              <a:ext cx="426399" cy="184666"/>
            </a:xfrm>
            <a:prstGeom prst="rect">
              <a:avLst/>
            </a:prstGeom>
            <a:solidFill>
              <a:schemeClr val="bg1"/>
            </a:solidFill>
            <a:effectLst>
              <a:softEdge rad="25400"/>
            </a:effectLst>
          </p:spPr>
          <p:txBody>
            <a:bodyPr wrap="none" lIns="0" tIns="0" rIns="0" bIns="0" rtlCol="0">
              <a:spAutoFit/>
            </a:bodyPr>
            <a:lstStyle/>
            <a:p>
              <a:r>
                <a:rPr lang="ja-JP" altLang="en-US" sz="1200" dirty="0"/>
                <a:t>見える</a:t>
              </a:r>
              <a:endParaRPr kumimoji="1" lang="ja-JP" altLang="en-US" sz="1200" dirty="0"/>
            </a:p>
          </p:txBody>
        </p:sp>
        <p:sp>
          <p:nvSpPr>
            <p:cNvPr id="87" name="フローチャート: 判断 86">
              <a:extLst>
                <a:ext uri="{FF2B5EF4-FFF2-40B4-BE49-F238E27FC236}">
                  <a16:creationId xmlns:a16="http://schemas.microsoft.com/office/drawing/2014/main" id="{22D5306F-8B03-448B-980F-EC707E77689E}"/>
                </a:ext>
              </a:extLst>
            </p:cNvPr>
            <p:cNvSpPr/>
            <p:nvPr/>
          </p:nvSpPr>
          <p:spPr>
            <a:xfrm>
              <a:off x="1360665" y="5842951"/>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前後が反転</a:t>
              </a:r>
              <a:endParaRPr kumimoji="1" lang="ja-JP" altLang="en-US" sz="1600" dirty="0">
                <a:solidFill>
                  <a:schemeClr val="tx1"/>
                </a:solidFill>
              </a:endParaRPr>
            </a:p>
          </p:txBody>
        </p:sp>
        <p:cxnSp>
          <p:nvCxnSpPr>
            <p:cNvPr id="88" name="直線矢印コネクタ 87">
              <a:extLst>
                <a:ext uri="{FF2B5EF4-FFF2-40B4-BE49-F238E27FC236}">
                  <a16:creationId xmlns:a16="http://schemas.microsoft.com/office/drawing/2014/main" id="{2B7DB850-BC18-4061-9435-2403EF3DADDF}"/>
                </a:ext>
              </a:extLst>
            </p:cNvPr>
            <p:cNvCxnSpPr>
              <a:cxnSpLocks/>
              <a:stCxn id="87" idx="3"/>
              <a:endCxn id="69" idx="1"/>
            </p:cNvCxnSpPr>
            <p:nvPr/>
          </p:nvCxnSpPr>
          <p:spPr>
            <a:xfrm>
              <a:off x="2944841" y="6130983"/>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89" name="直線矢印コネクタ 93">
              <a:extLst>
                <a:ext uri="{FF2B5EF4-FFF2-40B4-BE49-F238E27FC236}">
                  <a16:creationId xmlns:a16="http://schemas.microsoft.com/office/drawing/2014/main" id="{6B74DB7D-F915-4916-84DA-7D244863D9C6}"/>
                </a:ext>
              </a:extLst>
            </p:cNvPr>
            <p:cNvCxnSpPr>
              <a:cxnSpLocks/>
              <a:stCxn id="87" idx="2"/>
              <a:endCxn id="81" idx="1"/>
            </p:cNvCxnSpPr>
            <p:nvPr/>
          </p:nvCxnSpPr>
          <p:spPr>
            <a:xfrm rot="16200000" flipH="1">
              <a:off x="3975330" y="4596438"/>
              <a:ext cx="56734" cy="3701888"/>
            </a:xfrm>
            <a:prstGeom prst="bentConnector2">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90" name="テキスト ボックス 89">
              <a:extLst>
                <a:ext uri="{FF2B5EF4-FFF2-40B4-BE49-F238E27FC236}">
                  <a16:creationId xmlns:a16="http://schemas.microsoft.com/office/drawing/2014/main" id="{08B65DC7-1E2E-4C93-9852-D322D052EB7B}"/>
                </a:ext>
              </a:extLst>
            </p:cNvPr>
            <p:cNvSpPr txBox="1"/>
            <p:nvPr/>
          </p:nvSpPr>
          <p:spPr>
            <a:xfrm>
              <a:off x="3037254" y="6182665"/>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91" name="テキスト ボックス 90">
              <a:extLst>
                <a:ext uri="{FF2B5EF4-FFF2-40B4-BE49-F238E27FC236}">
                  <a16:creationId xmlns:a16="http://schemas.microsoft.com/office/drawing/2014/main" id="{02F9E78F-C43F-43AA-B1DA-AD31332E8279}"/>
                </a:ext>
              </a:extLst>
            </p:cNvPr>
            <p:cNvSpPr txBox="1"/>
            <p:nvPr/>
          </p:nvSpPr>
          <p:spPr>
            <a:xfrm>
              <a:off x="2272876" y="6527432"/>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92" name="テキスト ボックス 91">
              <a:extLst>
                <a:ext uri="{FF2B5EF4-FFF2-40B4-BE49-F238E27FC236}">
                  <a16:creationId xmlns:a16="http://schemas.microsoft.com/office/drawing/2014/main" id="{379301D5-E6C4-4BB2-8B6E-ED0F0ABEE3B4}"/>
                </a:ext>
              </a:extLst>
            </p:cNvPr>
            <p:cNvSpPr txBox="1"/>
            <p:nvPr/>
          </p:nvSpPr>
          <p:spPr>
            <a:xfrm>
              <a:off x="3269651" y="2742143"/>
              <a:ext cx="578685" cy="184666"/>
            </a:xfrm>
            <a:prstGeom prst="rect">
              <a:avLst/>
            </a:prstGeom>
            <a:solidFill>
              <a:schemeClr val="bg1"/>
            </a:solidFill>
            <a:effectLst>
              <a:softEdge rad="25400"/>
            </a:effectLst>
          </p:spPr>
          <p:txBody>
            <a:bodyPr wrap="none" lIns="0" tIns="0" rIns="0" bIns="0" rtlCol="0">
              <a:spAutoFit/>
            </a:bodyPr>
            <a:lstStyle/>
            <a:p>
              <a:r>
                <a:rPr lang="ja-JP" altLang="en-US" sz="1200" dirty="0"/>
                <a:t>見えない</a:t>
              </a:r>
              <a:endParaRPr kumimoji="1" lang="ja-JP" altLang="en-US" sz="1200" dirty="0"/>
            </a:p>
          </p:txBody>
        </p:sp>
        <p:sp>
          <p:nvSpPr>
            <p:cNvPr id="93" name="フローチャート: 判断 92">
              <a:extLst>
                <a:ext uri="{FF2B5EF4-FFF2-40B4-BE49-F238E27FC236}">
                  <a16:creationId xmlns:a16="http://schemas.microsoft.com/office/drawing/2014/main" id="{221DEEBA-BEEB-415C-9296-106FAA2461DB}"/>
                </a:ext>
              </a:extLst>
            </p:cNvPr>
            <p:cNvSpPr/>
            <p:nvPr/>
          </p:nvSpPr>
          <p:spPr>
            <a:xfrm>
              <a:off x="5854641" y="4121153"/>
              <a:ext cx="1584176" cy="576064"/>
            </a:xfrm>
            <a:prstGeom prst="flowChartDecision">
              <a:avLst/>
            </a:prstGeom>
            <a:solidFill>
              <a:srgbClr val="FFFFCC"/>
            </a:solid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上下が反転</a:t>
              </a:r>
            </a:p>
          </p:txBody>
        </p:sp>
        <p:sp>
          <p:nvSpPr>
            <p:cNvPr id="95" name="フローチャート: 判断 94">
              <a:extLst>
                <a:ext uri="{FF2B5EF4-FFF2-40B4-BE49-F238E27FC236}">
                  <a16:creationId xmlns:a16="http://schemas.microsoft.com/office/drawing/2014/main" id="{68FAEA98-0423-43D9-B41C-78981D1D1FD7}"/>
                </a:ext>
              </a:extLst>
            </p:cNvPr>
            <p:cNvSpPr/>
            <p:nvPr/>
          </p:nvSpPr>
          <p:spPr>
            <a:xfrm>
              <a:off x="5854641" y="4980717"/>
              <a:ext cx="1584176" cy="576064"/>
            </a:xfrm>
            <a:prstGeom prst="flowChartDecision">
              <a:avLst/>
            </a:prstGeom>
            <a:solidFill>
              <a:srgbClr val="FFFFCC"/>
            </a:solid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左右が反転</a:t>
              </a:r>
            </a:p>
          </p:txBody>
        </p:sp>
        <p:cxnSp>
          <p:nvCxnSpPr>
            <p:cNvPr id="96" name="直線矢印コネクタ 95">
              <a:extLst>
                <a:ext uri="{FF2B5EF4-FFF2-40B4-BE49-F238E27FC236}">
                  <a16:creationId xmlns:a16="http://schemas.microsoft.com/office/drawing/2014/main" id="{5D41C000-0256-4416-A9F1-94652785A8EC}"/>
                </a:ext>
              </a:extLst>
            </p:cNvPr>
            <p:cNvCxnSpPr>
              <a:cxnSpLocks/>
              <a:stCxn id="93" idx="1"/>
              <a:endCxn id="70" idx="3"/>
            </p:cNvCxnSpPr>
            <p:nvPr/>
          </p:nvCxnSpPr>
          <p:spPr>
            <a:xfrm flipH="1">
              <a:off x="5191829" y="4409185"/>
              <a:ext cx="662812" cy="266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97" name="直線矢印コネクタ 96">
              <a:extLst>
                <a:ext uri="{FF2B5EF4-FFF2-40B4-BE49-F238E27FC236}">
                  <a16:creationId xmlns:a16="http://schemas.microsoft.com/office/drawing/2014/main" id="{71F392B0-9DC2-4051-AC9C-01850A1CE68A}"/>
                </a:ext>
              </a:extLst>
            </p:cNvPr>
            <p:cNvCxnSpPr>
              <a:cxnSpLocks/>
              <a:stCxn id="95" idx="1"/>
              <a:endCxn id="67" idx="3"/>
            </p:cNvCxnSpPr>
            <p:nvPr/>
          </p:nvCxnSpPr>
          <p:spPr>
            <a:xfrm flipH="1">
              <a:off x="5191829" y="5268749"/>
              <a:ext cx="662812" cy="266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98" name="テキスト ボックス 97">
              <a:extLst>
                <a:ext uri="{FF2B5EF4-FFF2-40B4-BE49-F238E27FC236}">
                  <a16:creationId xmlns:a16="http://schemas.microsoft.com/office/drawing/2014/main" id="{C3ECA57A-84D4-4308-BF44-E7295F8ACF12}"/>
                </a:ext>
              </a:extLst>
            </p:cNvPr>
            <p:cNvSpPr txBox="1"/>
            <p:nvPr/>
          </p:nvSpPr>
          <p:spPr>
            <a:xfrm>
              <a:off x="5436096" y="4461271"/>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99" name="テキスト ボックス 98">
              <a:extLst>
                <a:ext uri="{FF2B5EF4-FFF2-40B4-BE49-F238E27FC236}">
                  <a16:creationId xmlns:a16="http://schemas.microsoft.com/office/drawing/2014/main" id="{45C831C2-407A-4323-BE16-1BEAECF4C960}"/>
                </a:ext>
              </a:extLst>
            </p:cNvPr>
            <p:cNvSpPr txBox="1"/>
            <p:nvPr/>
          </p:nvSpPr>
          <p:spPr>
            <a:xfrm>
              <a:off x="5436096" y="5316805"/>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cxnSp>
          <p:nvCxnSpPr>
            <p:cNvPr id="100" name="直線矢印コネクタ 99">
              <a:extLst>
                <a:ext uri="{FF2B5EF4-FFF2-40B4-BE49-F238E27FC236}">
                  <a16:creationId xmlns:a16="http://schemas.microsoft.com/office/drawing/2014/main" id="{CC4E3A73-1D05-443C-9D0F-90F8A3E1DAD1}"/>
                </a:ext>
              </a:extLst>
            </p:cNvPr>
            <p:cNvCxnSpPr>
              <a:cxnSpLocks/>
              <a:stCxn id="93" idx="2"/>
              <a:endCxn id="95" idx="0"/>
            </p:cNvCxnSpPr>
            <p:nvPr/>
          </p:nvCxnSpPr>
          <p:spPr>
            <a:xfrm>
              <a:off x="6646729" y="4697217"/>
              <a:ext cx="0" cy="283500"/>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01" name="直線矢印コネクタ 93">
              <a:extLst>
                <a:ext uri="{FF2B5EF4-FFF2-40B4-BE49-F238E27FC236}">
                  <a16:creationId xmlns:a16="http://schemas.microsoft.com/office/drawing/2014/main" id="{93354F89-893C-4749-A339-735D656FC0D1}"/>
                </a:ext>
              </a:extLst>
            </p:cNvPr>
            <p:cNvCxnSpPr>
              <a:cxnSpLocks/>
              <a:stCxn id="95" idx="2"/>
              <a:endCxn id="81" idx="0"/>
            </p:cNvCxnSpPr>
            <p:nvPr/>
          </p:nvCxnSpPr>
          <p:spPr>
            <a:xfrm>
              <a:off x="6646729" y="5556781"/>
              <a:ext cx="0" cy="630936"/>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02" name="テキスト ボックス 101">
              <a:extLst>
                <a:ext uri="{FF2B5EF4-FFF2-40B4-BE49-F238E27FC236}">
                  <a16:creationId xmlns:a16="http://schemas.microsoft.com/office/drawing/2014/main" id="{D9A0D98F-9F87-4296-8167-B5F214743D96}"/>
                </a:ext>
              </a:extLst>
            </p:cNvPr>
            <p:cNvSpPr txBox="1"/>
            <p:nvPr/>
          </p:nvSpPr>
          <p:spPr>
            <a:xfrm>
              <a:off x="5973227" y="5620025"/>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103" name="テキスト ボックス 102">
              <a:extLst>
                <a:ext uri="{FF2B5EF4-FFF2-40B4-BE49-F238E27FC236}">
                  <a16:creationId xmlns:a16="http://schemas.microsoft.com/office/drawing/2014/main" id="{1D82D85D-CE8F-475C-927D-EA74749A722F}"/>
                </a:ext>
              </a:extLst>
            </p:cNvPr>
            <p:cNvSpPr txBox="1"/>
            <p:nvPr/>
          </p:nvSpPr>
          <p:spPr>
            <a:xfrm>
              <a:off x="5973227" y="4762811"/>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grpSp>
      <p:sp>
        <p:nvSpPr>
          <p:cNvPr id="104" name="フリーフォーム 54">
            <a:extLst>
              <a:ext uri="{FF2B5EF4-FFF2-40B4-BE49-F238E27FC236}">
                <a16:creationId xmlns:a16="http://schemas.microsoft.com/office/drawing/2014/main" id="{F0635515-79C1-4AE7-9AAD-58EA27F8C948}"/>
              </a:ext>
            </a:extLst>
          </p:cNvPr>
          <p:cNvSpPr/>
          <p:nvPr/>
        </p:nvSpPr>
        <p:spPr>
          <a:xfrm>
            <a:off x="3191975" y="2677807"/>
            <a:ext cx="753228" cy="43571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105" name="フリーフォーム 54">
            <a:extLst>
              <a:ext uri="{FF2B5EF4-FFF2-40B4-BE49-F238E27FC236}">
                <a16:creationId xmlns:a16="http://schemas.microsoft.com/office/drawing/2014/main" id="{E3B2A45B-463C-4556-80BC-AD2FC182B903}"/>
              </a:ext>
            </a:extLst>
          </p:cNvPr>
          <p:cNvSpPr/>
          <p:nvPr/>
        </p:nvSpPr>
        <p:spPr>
          <a:xfrm>
            <a:off x="5819361" y="4678424"/>
            <a:ext cx="753228" cy="43571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106" name="フリーフォーム 54">
            <a:extLst>
              <a:ext uri="{FF2B5EF4-FFF2-40B4-BE49-F238E27FC236}">
                <a16:creationId xmlns:a16="http://schemas.microsoft.com/office/drawing/2014/main" id="{43FE7258-4779-4DE0-9D65-F3BE450A85D5}"/>
              </a:ext>
            </a:extLst>
          </p:cNvPr>
          <p:cNvSpPr/>
          <p:nvPr/>
        </p:nvSpPr>
        <p:spPr>
          <a:xfrm>
            <a:off x="5812217" y="5516340"/>
            <a:ext cx="753228" cy="43571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107" name="正方形/長方形 106">
            <a:extLst>
              <a:ext uri="{FF2B5EF4-FFF2-40B4-BE49-F238E27FC236}">
                <a16:creationId xmlns:a16="http://schemas.microsoft.com/office/drawing/2014/main" id="{30488F09-D55C-4448-AAB6-3537AB5D99A6}"/>
              </a:ext>
            </a:extLst>
          </p:cNvPr>
          <p:cNvSpPr/>
          <p:nvPr/>
        </p:nvSpPr>
        <p:spPr>
          <a:xfrm>
            <a:off x="6667275" y="3680046"/>
            <a:ext cx="2030255" cy="369332"/>
          </a:xfrm>
          <a:prstGeom prst="rect">
            <a:avLst/>
          </a:prstGeom>
        </p:spPr>
        <p:txBody>
          <a:bodyPr wrap="square">
            <a:spAutoFit/>
          </a:bodyPr>
          <a:lstStyle/>
          <a:p>
            <a:r>
              <a:rPr lang="ja-JP" altLang="en-US" dirty="0"/>
              <a:t>他人が映っている</a:t>
            </a:r>
            <a:endParaRPr lang="en-US" altLang="ja-JP" dirty="0"/>
          </a:p>
        </p:txBody>
      </p:sp>
      <p:sp>
        <p:nvSpPr>
          <p:cNvPr id="108" name="それらしい大きさ">
            <a:extLst>
              <a:ext uri="{FF2B5EF4-FFF2-40B4-BE49-F238E27FC236}">
                <a16:creationId xmlns:a16="http://schemas.microsoft.com/office/drawing/2014/main" id="{67B02EF8-FACE-49B4-876F-E6E7F1630502}"/>
              </a:ext>
            </a:extLst>
          </p:cNvPr>
          <p:cNvSpPr txBox="1"/>
          <p:nvPr/>
        </p:nvSpPr>
        <p:spPr>
          <a:xfrm>
            <a:off x="7452320" y="5417622"/>
            <a:ext cx="1299003" cy="430875"/>
          </a:xfrm>
          <a:prstGeom prst="wedgeEllipseCallout">
            <a:avLst>
              <a:gd name="adj1" fmla="val -55194"/>
              <a:gd name="adj2" fmla="val -76646"/>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経験による</a:t>
            </a:r>
            <a:endParaRPr lang="en-US" altLang="ja-JP" dirty="0"/>
          </a:p>
        </p:txBody>
      </p:sp>
    </p:spTree>
    <p:extLst>
      <p:ext uri="{BB962C8B-B14F-4D97-AF65-F5344CB8AC3E}">
        <p14:creationId xmlns:p14="http://schemas.microsoft.com/office/powerpoint/2010/main" val="301922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C3BE4ADE-26D7-4870-8F7A-F4B1B8D15A53}"/>
              </a:ext>
            </a:extLst>
          </p:cNvPr>
          <p:cNvGrpSpPr/>
          <p:nvPr/>
        </p:nvGrpSpPr>
        <p:grpSpPr>
          <a:xfrm>
            <a:off x="5759998" y="1331998"/>
            <a:ext cx="2805282" cy="2519999"/>
            <a:chOff x="5759998" y="1331998"/>
            <a:chExt cx="2805282" cy="2519999"/>
          </a:xfrm>
        </p:grpSpPr>
        <p:sp>
          <p:nvSpPr>
            <p:cNvPr id="48" name="正方形/長方形 47">
              <a:extLst>
                <a:ext uri="{FF2B5EF4-FFF2-40B4-BE49-F238E27FC236}">
                  <a16:creationId xmlns:a16="http://schemas.microsoft.com/office/drawing/2014/main" id="{1D5A2B0A-8A69-4413-B32A-AAE450ED9C18}"/>
                </a:ext>
              </a:extLst>
            </p:cNvPr>
            <p:cNvSpPr/>
            <p:nvPr/>
          </p:nvSpPr>
          <p:spPr>
            <a:xfrm>
              <a:off x="5759998" y="1331998"/>
              <a:ext cx="2805282" cy="2519999"/>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 name="図 9">
              <a:extLst>
                <a:ext uri="{FF2B5EF4-FFF2-40B4-BE49-F238E27FC236}">
                  <a16:creationId xmlns:a16="http://schemas.microsoft.com/office/drawing/2014/main" id="{5CF21366-63AD-48A3-A6A8-E3A3DA33E9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912126" y="1455464"/>
              <a:ext cx="2501025" cy="2267498"/>
            </a:xfrm>
            <a:prstGeom prst="rect">
              <a:avLst/>
            </a:prstGeom>
          </p:spPr>
        </p:pic>
      </p:grpSp>
      <p:pic>
        <p:nvPicPr>
          <p:cNvPr id="68" name="図 67">
            <a:extLst>
              <a:ext uri="{FF2B5EF4-FFF2-40B4-BE49-F238E27FC236}">
                <a16:creationId xmlns:a16="http://schemas.microsoft.com/office/drawing/2014/main" id="{BEF2B0FE-D0B7-4D14-AB02-0D893C4CED6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6867" y="510686"/>
            <a:ext cx="1008112" cy="1423354"/>
          </a:xfrm>
          <a:prstGeom prst="rect">
            <a:avLst/>
          </a:prstGeom>
        </p:spPr>
      </p:pic>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lang="ja-JP" altLang="en-US" dirty="0"/>
              <a:t>認識の例</a:t>
            </a:r>
            <a:endParaRPr kumimoji="1" lang="ja-JP" altLang="en-US" dirty="0"/>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人形の考察５</a:t>
            </a:r>
            <a:endParaRPr kumimoji="1" lang="ja-JP" altLang="en-US" dirty="0"/>
          </a:p>
        </p:txBody>
      </p:sp>
      <p:sp>
        <p:nvSpPr>
          <p:cNvPr id="71" name="正方形/長方形 70">
            <a:extLst>
              <a:ext uri="{FF2B5EF4-FFF2-40B4-BE49-F238E27FC236}">
                <a16:creationId xmlns:a16="http://schemas.microsoft.com/office/drawing/2014/main" id="{D76A234A-CB99-4B7C-AEDE-54FEBB743FB2}"/>
              </a:ext>
            </a:extLst>
          </p:cNvPr>
          <p:cNvSpPr/>
          <p:nvPr/>
        </p:nvSpPr>
        <p:spPr>
          <a:xfrm>
            <a:off x="5360302" y="944998"/>
            <a:ext cx="3371639" cy="369332"/>
          </a:xfrm>
          <a:prstGeom prst="rect">
            <a:avLst/>
          </a:prstGeom>
        </p:spPr>
        <p:txBody>
          <a:bodyPr wrap="square">
            <a:spAutoFit/>
          </a:bodyPr>
          <a:lstStyle/>
          <a:p>
            <a:r>
              <a:rPr lang="ja-JP" altLang="en-US" dirty="0"/>
              <a:t>左右反転する場合</a:t>
            </a:r>
            <a:endParaRPr lang="en-US" altLang="ja-JP" dirty="0"/>
          </a:p>
        </p:txBody>
      </p:sp>
      <p:grpSp>
        <p:nvGrpSpPr>
          <p:cNvPr id="51" name="グループ化 50">
            <a:extLst>
              <a:ext uri="{FF2B5EF4-FFF2-40B4-BE49-F238E27FC236}">
                <a16:creationId xmlns:a16="http://schemas.microsoft.com/office/drawing/2014/main" id="{240BA1C1-6A0D-4553-867F-194ADA1F00DB}"/>
              </a:ext>
            </a:extLst>
          </p:cNvPr>
          <p:cNvGrpSpPr/>
          <p:nvPr/>
        </p:nvGrpSpPr>
        <p:grpSpPr>
          <a:xfrm>
            <a:off x="1360665" y="685566"/>
            <a:ext cx="6078152" cy="6078215"/>
            <a:chOff x="1360665" y="685566"/>
            <a:chExt cx="6078152" cy="6078215"/>
          </a:xfrm>
        </p:grpSpPr>
        <p:sp>
          <p:nvSpPr>
            <p:cNvPr id="57" name="フローチャート: 判断 56">
              <a:extLst>
                <a:ext uri="{FF2B5EF4-FFF2-40B4-BE49-F238E27FC236}">
                  <a16:creationId xmlns:a16="http://schemas.microsoft.com/office/drawing/2014/main" id="{DF069264-170E-4018-B109-16F41356CCFC}"/>
                </a:ext>
              </a:extLst>
            </p:cNvPr>
            <p:cNvSpPr/>
            <p:nvPr/>
          </p:nvSpPr>
          <p:spPr>
            <a:xfrm>
              <a:off x="1360665" y="2404800"/>
              <a:ext cx="1584176" cy="576064"/>
            </a:xfrm>
            <a:prstGeom prst="flowChartDecision">
              <a:avLst/>
            </a:prstGeom>
            <a:solidFill>
              <a:srgbClr val="FFFFCC"/>
            </a:solid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実像</a:t>
              </a:r>
            </a:p>
          </p:txBody>
        </p:sp>
        <p:cxnSp>
          <p:nvCxnSpPr>
            <p:cNvPr id="59" name="直線矢印コネクタ 58">
              <a:extLst>
                <a:ext uri="{FF2B5EF4-FFF2-40B4-BE49-F238E27FC236}">
                  <a16:creationId xmlns:a16="http://schemas.microsoft.com/office/drawing/2014/main" id="{23C252AE-0859-4B8D-B73A-F65A05A2383D}"/>
                </a:ext>
              </a:extLst>
            </p:cNvPr>
            <p:cNvCxnSpPr>
              <a:cxnSpLocks/>
              <a:stCxn id="66" idx="2"/>
              <a:endCxn id="57" idx="0"/>
            </p:cNvCxnSpPr>
            <p:nvPr/>
          </p:nvCxnSpPr>
          <p:spPr>
            <a:xfrm>
              <a:off x="2152753" y="1261630"/>
              <a:ext cx="0" cy="114317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60" name="直線矢印コネクタ 59">
              <a:extLst>
                <a:ext uri="{FF2B5EF4-FFF2-40B4-BE49-F238E27FC236}">
                  <a16:creationId xmlns:a16="http://schemas.microsoft.com/office/drawing/2014/main" id="{B8698DE9-F9DB-4F42-9B3F-59F66F154002}"/>
                </a:ext>
              </a:extLst>
            </p:cNvPr>
            <p:cNvCxnSpPr>
              <a:cxnSpLocks/>
              <a:stCxn id="73" idx="3"/>
              <a:endCxn id="70" idx="1"/>
            </p:cNvCxnSpPr>
            <p:nvPr/>
          </p:nvCxnSpPr>
          <p:spPr>
            <a:xfrm>
              <a:off x="2944841" y="4411854"/>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61" name="直線矢印コネクタ 60">
              <a:extLst>
                <a:ext uri="{FF2B5EF4-FFF2-40B4-BE49-F238E27FC236}">
                  <a16:creationId xmlns:a16="http://schemas.microsoft.com/office/drawing/2014/main" id="{30BDB9AE-5A96-4B8E-B9BD-C8A15790E367}"/>
                </a:ext>
              </a:extLst>
            </p:cNvPr>
            <p:cNvCxnSpPr>
              <a:cxnSpLocks/>
              <a:stCxn id="73" idx="2"/>
              <a:endCxn id="75" idx="0"/>
            </p:cNvCxnSpPr>
            <p:nvPr/>
          </p:nvCxnSpPr>
          <p:spPr>
            <a:xfrm>
              <a:off x="2152753" y="4699886"/>
              <a:ext cx="0" cy="283500"/>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62" name="直線矢印コネクタ 61">
              <a:extLst>
                <a:ext uri="{FF2B5EF4-FFF2-40B4-BE49-F238E27FC236}">
                  <a16:creationId xmlns:a16="http://schemas.microsoft.com/office/drawing/2014/main" id="{26D64003-0664-4E26-B7E2-BE922021DAEF}"/>
                </a:ext>
              </a:extLst>
            </p:cNvPr>
            <p:cNvCxnSpPr>
              <a:cxnSpLocks/>
              <a:stCxn id="75" idx="3"/>
              <a:endCxn id="67" idx="1"/>
            </p:cNvCxnSpPr>
            <p:nvPr/>
          </p:nvCxnSpPr>
          <p:spPr>
            <a:xfrm>
              <a:off x="2944841" y="5271418"/>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63" name="直線矢印コネクタ 93">
              <a:extLst>
                <a:ext uri="{FF2B5EF4-FFF2-40B4-BE49-F238E27FC236}">
                  <a16:creationId xmlns:a16="http://schemas.microsoft.com/office/drawing/2014/main" id="{DAAC489B-2B9C-4179-A4E9-88366DD2DC08}"/>
                </a:ext>
              </a:extLst>
            </p:cNvPr>
            <p:cNvCxnSpPr>
              <a:cxnSpLocks/>
              <a:stCxn id="75" idx="2"/>
              <a:endCxn id="87" idx="0"/>
            </p:cNvCxnSpPr>
            <p:nvPr/>
          </p:nvCxnSpPr>
          <p:spPr>
            <a:xfrm>
              <a:off x="2152753" y="5559450"/>
              <a:ext cx="0" cy="283501"/>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65" name="直線矢印コネクタ 64">
              <a:extLst>
                <a:ext uri="{FF2B5EF4-FFF2-40B4-BE49-F238E27FC236}">
                  <a16:creationId xmlns:a16="http://schemas.microsoft.com/office/drawing/2014/main" id="{75878738-4818-459E-AB7B-8923BB5B9F95}"/>
                </a:ext>
              </a:extLst>
            </p:cNvPr>
            <p:cNvCxnSpPr>
              <a:cxnSpLocks/>
              <a:stCxn id="76" idx="2"/>
              <a:endCxn id="73" idx="0"/>
            </p:cNvCxnSpPr>
            <p:nvPr/>
          </p:nvCxnSpPr>
          <p:spPr>
            <a:xfrm>
              <a:off x="2152753" y="3839917"/>
              <a:ext cx="0" cy="283905"/>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66" name="フローチャート: 端子 65">
              <a:extLst>
                <a:ext uri="{FF2B5EF4-FFF2-40B4-BE49-F238E27FC236}">
                  <a16:creationId xmlns:a16="http://schemas.microsoft.com/office/drawing/2014/main" id="{CA47F768-880B-47F9-A200-485C9CD45E86}"/>
                </a:ext>
              </a:extLst>
            </p:cNvPr>
            <p:cNvSpPr/>
            <p:nvPr/>
          </p:nvSpPr>
          <p:spPr>
            <a:xfrm>
              <a:off x="1360665" y="685566"/>
              <a:ext cx="1584176" cy="576064"/>
            </a:xfrm>
            <a:prstGeom prst="flowChartTerminator">
              <a:avLst/>
            </a:prstGeom>
            <a:solidFill>
              <a:srgbClr val="CCFFFF"/>
            </a:solid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鏡像を見る</a:t>
              </a:r>
            </a:p>
          </p:txBody>
        </p:sp>
        <p:sp>
          <p:nvSpPr>
            <p:cNvPr id="67" name="フローチャート: 端子 66">
              <a:extLst>
                <a:ext uri="{FF2B5EF4-FFF2-40B4-BE49-F238E27FC236}">
                  <a16:creationId xmlns:a16="http://schemas.microsoft.com/office/drawing/2014/main" id="{37326915-6B71-4A0B-8E78-3A20D904A4D9}"/>
                </a:ext>
              </a:extLst>
            </p:cNvPr>
            <p:cNvSpPr/>
            <p:nvPr/>
          </p:nvSpPr>
          <p:spPr>
            <a:xfrm>
              <a:off x="3607653" y="4983386"/>
              <a:ext cx="1584176" cy="576064"/>
            </a:xfrm>
            <a:prstGeom prst="flowChartTerminator">
              <a:avLst/>
            </a:prstGeom>
            <a:solidFill>
              <a:srgbClr val="CCFFFF"/>
            </a:solid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左右反転</a:t>
              </a:r>
            </a:p>
          </p:txBody>
        </p:sp>
        <p:sp>
          <p:nvSpPr>
            <p:cNvPr id="69" name="フローチャート: 端子 68">
              <a:extLst>
                <a:ext uri="{FF2B5EF4-FFF2-40B4-BE49-F238E27FC236}">
                  <a16:creationId xmlns:a16="http://schemas.microsoft.com/office/drawing/2014/main" id="{4ABC1F1B-75C5-4182-96E5-B06EFD9B653A}"/>
                </a:ext>
              </a:extLst>
            </p:cNvPr>
            <p:cNvSpPr/>
            <p:nvPr/>
          </p:nvSpPr>
          <p:spPr>
            <a:xfrm>
              <a:off x="3607653" y="5842951"/>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dirty="0">
                  <a:solidFill>
                    <a:schemeClr val="tx1"/>
                  </a:solidFill>
                </a:rPr>
                <a:t>前後反転</a:t>
              </a:r>
            </a:p>
          </p:txBody>
        </p:sp>
        <p:sp>
          <p:nvSpPr>
            <p:cNvPr id="70" name="フローチャート: 端子 69">
              <a:extLst>
                <a:ext uri="{FF2B5EF4-FFF2-40B4-BE49-F238E27FC236}">
                  <a16:creationId xmlns:a16="http://schemas.microsoft.com/office/drawing/2014/main" id="{E2BA0A5A-841E-4FC2-8915-8256B4000697}"/>
                </a:ext>
              </a:extLst>
            </p:cNvPr>
            <p:cNvSpPr/>
            <p:nvPr/>
          </p:nvSpPr>
          <p:spPr>
            <a:xfrm>
              <a:off x="3607653" y="4123822"/>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上下反転</a:t>
              </a:r>
            </a:p>
          </p:txBody>
        </p:sp>
        <p:sp>
          <p:nvSpPr>
            <p:cNvPr id="72" name="正方形/長方形 71">
              <a:extLst>
                <a:ext uri="{FF2B5EF4-FFF2-40B4-BE49-F238E27FC236}">
                  <a16:creationId xmlns:a16="http://schemas.microsoft.com/office/drawing/2014/main" id="{7B846376-C0DB-4F1D-9D8E-4B8474FAC92B}"/>
                </a:ext>
              </a:extLst>
            </p:cNvPr>
            <p:cNvSpPr/>
            <p:nvPr/>
          </p:nvSpPr>
          <p:spPr>
            <a:xfrm>
              <a:off x="4139952" y="3263853"/>
              <a:ext cx="1584176" cy="576064"/>
            </a:xfrm>
            <a:prstGeom prst="rect">
              <a:avLst/>
            </a:prstGeom>
            <a:solidFill>
              <a:srgbClr val="CCFFFF"/>
            </a:solid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記憶と比較</a:t>
              </a:r>
            </a:p>
          </p:txBody>
        </p:sp>
        <p:sp>
          <p:nvSpPr>
            <p:cNvPr id="73" name="フローチャート: 判断 72">
              <a:extLst>
                <a:ext uri="{FF2B5EF4-FFF2-40B4-BE49-F238E27FC236}">
                  <a16:creationId xmlns:a16="http://schemas.microsoft.com/office/drawing/2014/main" id="{F6966626-2603-430B-99CC-1E28E49E7728}"/>
                </a:ext>
              </a:extLst>
            </p:cNvPr>
            <p:cNvSpPr/>
            <p:nvPr/>
          </p:nvSpPr>
          <p:spPr>
            <a:xfrm>
              <a:off x="1360665" y="4123822"/>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上下が反転</a:t>
              </a:r>
            </a:p>
          </p:txBody>
        </p:sp>
        <p:sp>
          <p:nvSpPr>
            <p:cNvPr id="75" name="フローチャート: 判断 74">
              <a:extLst>
                <a:ext uri="{FF2B5EF4-FFF2-40B4-BE49-F238E27FC236}">
                  <a16:creationId xmlns:a16="http://schemas.microsoft.com/office/drawing/2014/main" id="{A344B554-9542-4355-A142-D6460AB5250C}"/>
                </a:ext>
              </a:extLst>
            </p:cNvPr>
            <p:cNvSpPr/>
            <p:nvPr/>
          </p:nvSpPr>
          <p:spPr>
            <a:xfrm>
              <a:off x="1360665" y="4983386"/>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左右が反転</a:t>
              </a:r>
              <a:endParaRPr kumimoji="1" lang="ja-JP" altLang="en-US" sz="1600" dirty="0">
                <a:solidFill>
                  <a:schemeClr val="tx1"/>
                </a:solidFill>
              </a:endParaRPr>
            </a:p>
          </p:txBody>
        </p:sp>
        <p:sp>
          <p:nvSpPr>
            <p:cNvPr id="76" name="正方形/長方形 75">
              <a:extLst>
                <a:ext uri="{FF2B5EF4-FFF2-40B4-BE49-F238E27FC236}">
                  <a16:creationId xmlns:a16="http://schemas.microsoft.com/office/drawing/2014/main" id="{25E3C0CD-899B-4FE1-AC1E-096A4C389CDF}"/>
                </a:ext>
              </a:extLst>
            </p:cNvPr>
            <p:cNvSpPr/>
            <p:nvPr/>
          </p:nvSpPr>
          <p:spPr>
            <a:xfrm>
              <a:off x="1360665" y="3263853"/>
              <a:ext cx="1584176" cy="576064"/>
            </a:xfrm>
            <a:prstGeom prst="rect">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実像と比較</a:t>
              </a:r>
            </a:p>
          </p:txBody>
        </p:sp>
        <p:sp>
          <p:nvSpPr>
            <p:cNvPr id="77" name="テキスト ボックス 76">
              <a:extLst>
                <a:ext uri="{FF2B5EF4-FFF2-40B4-BE49-F238E27FC236}">
                  <a16:creationId xmlns:a16="http://schemas.microsoft.com/office/drawing/2014/main" id="{17158D1B-B411-4E2F-B601-B4AD0CA83F35}"/>
                </a:ext>
              </a:extLst>
            </p:cNvPr>
            <p:cNvSpPr txBox="1"/>
            <p:nvPr/>
          </p:nvSpPr>
          <p:spPr>
            <a:xfrm>
              <a:off x="2272876" y="5606517"/>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78" name="テキスト ボックス 77">
              <a:extLst>
                <a:ext uri="{FF2B5EF4-FFF2-40B4-BE49-F238E27FC236}">
                  <a16:creationId xmlns:a16="http://schemas.microsoft.com/office/drawing/2014/main" id="{BD5D82E7-AB07-462F-AD97-1D8C824C9B3A}"/>
                </a:ext>
              </a:extLst>
            </p:cNvPr>
            <p:cNvSpPr txBox="1"/>
            <p:nvPr/>
          </p:nvSpPr>
          <p:spPr>
            <a:xfrm>
              <a:off x="2272876" y="4749303"/>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79" name="テキスト ボックス 78">
              <a:extLst>
                <a:ext uri="{FF2B5EF4-FFF2-40B4-BE49-F238E27FC236}">
                  <a16:creationId xmlns:a16="http://schemas.microsoft.com/office/drawing/2014/main" id="{5C0DE6FC-A098-4693-ABBD-0CDBA26C0E9E}"/>
                </a:ext>
              </a:extLst>
            </p:cNvPr>
            <p:cNvSpPr txBox="1"/>
            <p:nvPr/>
          </p:nvSpPr>
          <p:spPr>
            <a:xfrm>
              <a:off x="3037254" y="4467567"/>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80" name="テキスト ボックス 79">
              <a:extLst>
                <a:ext uri="{FF2B5EF4-FFF2-40B4-BE49-F238E27FC236}">
                  <a16:creationId xmlns:a16="http://schemas.microsoft.com/office/drawing/2014/main" id="{B3B92E68-F9F1-4AF4-B692-9430E76FFBA4}"/>
                </a:ext>
              </a:extLst>
            </p:cNvPr>
            <p:cNvSpPr txBox="1"/>
            <p:nvPr/>
          </p:nvSpPr>
          <p:spPr>
            <a:xfrm>
              <a:off x="3037254" y="5323101"/>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81" name="フローチャート: 端子 80">
              <a:extLst>
                <a:ext uri="{FF2B5EF4-FFF2-40B4-BE49-F238E27FC236}">
                  <a16:creationId xmlns:a16="http://schemas.microsoft.com/office/drawing/2014/main" id="{6A39E081-9F8B-4276-B689-37498C36CC3C}"/>
                </a:ext>
              </a:extLst>
            </p:cNvPr>
            <p:cNvSpPr/>
            <p:nvPr/>
          </p:nvSpPr>
          <p:spPr>
            <a:xfrm>
              <a:off x="5854641" y="6187717"/>
              <a:ext cx="1584176" cy="576064"/>
            </a:xfrm>
            <a:prstGeom prst="flowChartTerminator">
              <a:avLst/>
            </a:prstGeom>
            <a:noFill/>
            <a:ln w="25400"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反転しない</a:t>
              </a:r>
            </a:p>
          </p:txBody>
        </p:sp>
        <p:cxnSp>
          <p:nvCxnSpPr>
            <p:cNvPr id="82" name="直線矢印コネクタ 63">
              <a:extLst>
                <a:ext uri="{FF2B5EF4-FFF2-40B4-BE49-F238E27FC236}">
                  <a16:creationId xmlns:a16="http://schemas.microsoft.com/office/drawing/2014/main" id="{9B9E99D2-5452-4786-94DB-22C5E8BEE8F2}"/>
                </a:ext>
              </a:extLst>
            </p:cNvPr>
            <p:cNvCxnSpPr>
              <a:cxnSpLocks/>
              <a:stCxn id="72" idx="2"/>
              <a:endCxn id="93" idx="0"/>
            </p:cNvCxnSpPr>
            <p:nvPr/>
          </p:nvCxnSpPr>
          <p:spPr>
            <a:xfrm rot="16200000" flipH="1">
              <a:off x="5648766" y="3123190"/>
              <a:ext cx="281236" cy="1714689"/>
            </a:xfrm>
            <a:prstGeom prst="bentConnector3">
              <a:avLst>
                <a:gd name="adj1" fmla="val 50000"/>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83" name="直線矢印コネクタ 95">
              <a:extLst>
                <a:ext uri="{FF2B5EF4-FFF2-40B4-BE49-F238E27FC236}">
                  <a16:creationId xmlns:a16="http://schemas.microsoft.com/office/drawing/2014/main" id="{12CB1D52-4950-492C-B805-B40E8E3EDEB1}"/>
                </a:ext>
              </a:extLst>
            </p:cNvPr>
            <p:cNvCxnSpPr>
              <a:cxnSpLocks/>
              <a:stCxn id="57" idx="3"/>
              <a:endCxn id="72" idx="0"/>
            </p:cNvCxnSpPr>
            <p:nvPr/>
          </p:nvCxnSpPr>
          <p:spPr>
            <a:xfrm>
              <a:off x="2944841" y="2692832"/>
              <a:ext cx="1987199" cy="571021"/>
            </a:xfrm>
            <a:prstGeom prst="bentConnector2">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84" name="直線矢印コネクタ 42">
              <a:extLst>
                <a:ext uri="{FF2B5EF4-FFF2-40B4-BE49-F238E27FC236}">
                  <a16:creationId xmlns:a16="http://schemas.microsoft.com/office/drawing/2014/main" id="{217E6A06-E21A-4833-BB75-329D839472D0}"/>
                </a:ext>
              </a:extLst>
            </p:cNvPr>
            <p:cNvCxnSpPr>
              <a:cxnSpLocks/>
              <a:stCxn id="57" idx="2"/>
              <a:endCxn id="76" idx="0"/>
            </p:cNvCxnSpPr>
            <p:nvPr/>
          </p:nvCxnSpPr>
          <p:spPr>
            <a:xfrm>
              <a:off x="2152753" y="2980864"/>
              <a:ext cx="0" cy="28298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85" name="テキスト ボックス 84">
              <a:extLst>
                <a:ext uri="{FF2B5EF4-FFF2-40B4-BE49-F238E27FC236}">
                  <a16:creationId xmlns:a16="http://schemas.microsoft.com/office/drawing/2014/main" id="{837BF9B6-273E-4608-ABD5-25845E8EE132}"/>
                </a:ext>
              </a:extLst>
            </p:cNvPr>
            <p:cNvSpPr txBox="1"/>
            <p:nvPr/>
          </p:nvSpPr>
          <p:spPr>
            <a:xfrm>
              <a:off x="2277685" y="3031200"/>
              <a:ext cx="426399" cy="184666"/>
            </a:xfrm>
            <a:prstGeom prst="rect">
              <a:avLst/>
            </a:prstGeom>
            <a:solidFill>
              <a:schemeClr val="bg1"/>
            </a:solidFill>
            <a:effectLst>
              <a:softEdge rad="25400"/>
            </a:effectLst>
          </p:spPr>
          <p:txBody>
            <a:bodyPr wrap="none" lIns="0" tIns="0" rIns="0" bIns="0" rtlCol="0">
              <a:spAutoFit/>
            </a:bodyPr>
            <a:lstStyle/>
            <a:p>
              <a:r>
                <a:rPr lang="ja-JP" altLang="en-US" sz="1200" dirty="0"/>
                <a:t>見える</a:t>
              </a:r>
              <a:endParaRPr kumimoji="1" lang="ja-JP" altLang="en-US" sz="1200" dirty="0"/>
            </a:p>
          </p:txBody>
        </p:sp>
        <p:sp>
          <p:nvSpPr>
            <p:cNvPr id="87" name="フローチャート: 判断 86">
              <a:extLst>
                <a:ext uri="{FF2B5EF4-FFF2-40B4-BE49-F238E27FC236}">
                  <a16:creationId xmlns:a16="http://schemas.microsoft.com/office/drawing/2014/main" id="{22D5306F-8B03-448B-980F-EC707E77689E}"/>
                </a:ext>
              </a:extLst>
            </p:cNvPr>
            <p:cNvSpPr/>
            <p:nvPr/>
          </p:nvSpPr>
          <p:spPr>
            <a:xfrm>
              <a:off x="1360665" y="5842951"/>
              <a:ext cx="1584176" cy="576064"/>
            </a:xfrm>
            <a:prstGeom prst="flowChartDecision">
              <a:avLst/>
            </a:prstGeom>
            <a:no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前後が反転</a:t>
              </a:r>
              <a:endParaRPr kumimoji="1" lang="ja-JP" altLang="en-US" sz="1600" dirty="0">
                <a:solidFill>
                  <a:schemeClr val="tx1"/>
                </a:solidFill>
              </a:endParaRPr>
            </a:p>
          </p:txBody>
        </p:sp>
        <p:cxnSp>
          <p:nvCxnSpPr>
            <p:cNvPr id="88" name="直線矢印コネクタ 87">
              <a:extLst>
                <a:ext uri="{FF2B5EF4-FFF2-40B4-BE49-F238E27FC236}">
                  <a16:creationId xmlns:a16="http://schemas.microsoft.com/office/drawing/2014/main" id="{2B7DB850-BC18-4061-9435-2403EF3DADDF}"/>
                </a:ext>
              </a:extLst>
            </p:cNvPr>
            <p:cNvCxnSpPr>
              <a:cxnSpLocks/>
              <a:stCxn id="87" idx="3"/>
              <a:endCxn id="69" idx="1"/>
            </p:cNvCxnSpPr>
            <p:nvPr/>
          </p:nvCxnSpPr>
          <p:spPr>
            <a:xfrm>
              <a:off x="2944841" y="6130983"/>
              <a:ext cx="662812" cy="0"/>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89" name="直線矢印コネクタ 93">
              <a:extLst>
                <a:ext uri="{FF2B5EF4-FFF2-40B4-BE49-F238E27FC236}">
                  <a16:creationId xmlns:a16="http://schemas.microsoft.com/office/drawing/2014/main" id="{6B74DB7D-F915-4916-84DA-7D244863D9C6}"/>
                </a:ext>
              </a:extLst>
            </p:cNvPr>
            <p:cNvCxnSpPr>
              <a:cxnSpLocks/>
              <a:stCxn id="87" idx="2"/>
              <a:endCxn id="81" idx="1"/>
            </p:cNvCxnSpPr>
            <p:nvPr/>
          </p:nvCxnSpPr>
          <p:spPr>
            <a:xfrm rot="16200000" flipH="1">
              <a:off x="3975330" y="4596438"/>
              <a:ext cx="56734" cy="3701888"/>
            </a:xfrm>
            <a:prstGeom prst="bentConnector2">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90" name="テキスト ボックス 89">
              <a:extLst>
                <a:ext uri="{FF2B5EF4-FFF2-40B4-BE49-F238E27FC236}">
                  <a16:creationId xmlns:a16="http://schemas.microsoft.com/office/drawing/2014/main" id="{08B65DC7-1E2E-4C93-9852-D322D052EB7B}"/>
                </a:ext>
              </a:extLst>
            </p:cNvPr>
            <p:cNvSpPr txBox="1"/>
            <p:nvPr/>
          </p:nvSpPr>
          <p:spPr>
            <a:xfrm>
              <a:off x="3037254" y="6182665"/>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91" name="テキスト ボックス 90">
              <a:extLst>
                <a:ext uri="{FF2B5EF4-FFF2-40B4-BE49-F238E27FC236}">
                  <a16:creationId xmlns:a16="http://schemas.microsoft.com/office/drawing/2014/main" id="{02F9E78F-C43F-43AA-B1DA-AD31332E8279}"/>
                </a:ext>
              </a:extLst>
            </p:cNvPr>
            <p:cNvSpPr txBox="1"/>
            <p:nvPr/>
          </p:nvSpPr>
          <p:spPr>
            <a:xfrm>
              <a:off x="2272876" y="6527432"/>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92" name="テキスト ボックス 91">
              <a:extLst>
                <a:ext uri="{FF2B5EF4-FFF2-40B4-BE49-F238E27FC236}">
                  <a16:creationId xmlns:a16="http://schemas.microsoft.com/office/drawing/2014/main" id="{379301D5-E6C4-4BB2-8B6E-ED0F0ABEE3B4}"/>
                </a:ext>
              </a:extLst>
            </p:cNvPr>
            <p:cNvSpPr txBox="1"/>
            <p:nvPr/>
          </p:nvSpPr>
          <p:spPr>
            <a:xfrm>
              <a:off x="3269651" y="2742143"/>
              <a:ext cx="578685" cy="184666"/>
            </a:xfrm>
            <a:prstGeom prst="rect">
              <a:avLst/>
            </a:prstGeom>
            <a:solidFill>
              <a:schemeClr val="bg1"/>
            </a:solidFill>
            <a:effectLst>
              <a:softEdge rad="25400"/>
            </a:effectLst>
          </p:spPr>
          <p:txBody>
            <a:bodyPr wrap="none" lIns="0" tIns="0" rIns="0" bIns="0" rtlCol="0">
              <a:spAutoFit/>
            </a:bodyPr>
            <a:lstStyle/>
            <a:p>
              <a:r>
                <a:rPr lang="ja-JP" altLang="en-US" sz="1200" dirty="0"/>
                <a:t>見えない</a:t>
              </a:r>
              <a:endParaRPr kumimoji="1" lang="ja-JP" altLang="en-US" sz="1200" dirty="0"/>
            </a:p>
          </p:txBody>
        </p:sp>
        <p:sp>
          <p:nvSpPr>
            <p:cNvPr id="93" name="フローチャート: 判断 92">
              <a:extLst>
                <a:ext uri="{FF2B5EF4-FFF2-40B4-BE49-F238E27FC236}">
                  <a16:creationId xmlns:a16="http://schemas.microsoft.com/office/drawing/2014/main" id="{221DEEBA-BEEB-415C-9296-106FAA2461DB}"/>
                </a:ext>
              </a:extLst>
            </p:cNvPr>
            <p:cNvSpPr/>
            <p:nvPr/>
          </p:nvSpPr>
          <p:spPr>
            <a:xfrm>
              <a:off x="5854641" y="4121153"/>
              <a:ext cx="1584176" cy="576064"/>
            </a:xfrm>
            <a:prstGeom prst="flowChartDecision">
              <a:avLst/>
            </a:prstGeom>
            <a:solidFill>
              <a:srgbClr val="FFFFCC"/>
            </a:solid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上下が反転</a:t>
              </a:r>
            </a:p>
          </p:txBody>
        </p:sp>
        <p:sp>
          <p:nvSpPr>
            <p:cNvPr id="95" name="フローチャート: 判断 94">
              <a:extLst>
                <a:ext uri="{FF2B5EF4-FFF2-40B4-BE49-F238E27FC236}">
                  <a16:creationId xmlns:a16="http://schemas.microsoft.com/office/drawing/2014/main" id="{68FAEA98-0423-43D9-B41C-78981D1D1FD7}"/>
                </a:ext>
              </a:extLst>
            </p:cNvPr>
            <p:cNvSpPr/>
            <p:nvPr/>
          </p:nvSpPr>
          <p:spPr>
            <a:xfrm>
              <a:off x="5854641" y="4980717"/>
              <a:ext cx="1584176" cy="576064"/>
            </a:xfrm>
            <a:prstGeom prst="flowChartDecision">
              <a:avLst/>
            </a:prstGeom>
            <a:solidFill>
              <a:srgbClr val="FFFFCC"/>
            </a:solidFill>
            <a:ln w="254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rPr>
                <a:t>左右が反転</a:t>
              </a:r>
            </a:p>
          </p:txBody>
        </p:sp>
        <p:cxnSp>
          <p:nvCxnSpPr>
            <p:cNvPr id="96" name="直線矢印コネクタ 95">
              <a:extLst>
                <a:ext uri="{FF2B5EF4-FFF2-40B4-BE49-F238E27FC236}">
                  <a16:creationId xmlns:a16="http://schemas.microsoft.com/office/drawing/2014/main" id="{5D41C000-0256-4416-A9F1-94652785A8EC}"/>
                </a:ext>
              </a:extLst>
            </p:cNvPr>
            <p:cNvCxnSpPr>
              <a:cxnSpLocks/>
              <a:stCxn id="93" idx="1"/>
              <a:endCxn id="70" idx="3"/>
            </p:cNvCxnSpPr>
            <p:nvPr/>
          </p:nvCxnSpPr>
          <p:spPr>
            <a:xfrm flipH="1">
              <a:off x="5191829" y="4409185"/>
              <a:ext cx="662812" cy="266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97" name="直線矢印コネクタ 96">
              <a:extLst>
                <a:ext uri="{FF2B5EF4-FFF2-40B4-BE49-F238E27FC236}">
                  <a16:creationId xmlns:a16="http://schemas.microsoft.com/office/drawing/2014/main" id="{71F392B0-9DC2-4051-AC9C-01850A1CE68A}"/>
                </a:ext>
              </a:extLst>
            </p:cNvPr>
            <p:cNvCxnSpPr>
              <a:cxnSpLocks/>
              <a:stCxn id="95" idx="1"/>
              <a:endCxn id="67" idx="3"/>
            </p:cNvCxnSpPr>
            <p:nvPr/>
          </p:nvCxnSpPr>
          <p:spPr>
            <a:xfrm flipH="1">
              <a:off x="5191829" y="5268749"/>
              <a:ext cx="662812" cy="2669"/>
            </a:xfrm>
            <a:prstGeom prst="straightConnector1">
              <a:avLst/>
            </a:prstGeom>
            <a:noFill/>
            <a:ln w="25400">
              <a:solidFill>
                <a:schemeClr val="tx2"/>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98" name="テキスト ボックス 97">
              <a:extLst>
                <a:ext uri="{FF2B5EF4-FFF2-40B4-BE49-F238E27FC236}">
                  <a16:creationId xmlns:a16="http://schemas.microsoft.com/office/drawing/2014/main" id="{C3ECA57A-84D4-4308-BF44-E7295F8ACF12}"/>
                </a:ext>
              </a:extLst>
            </p:cNvPr>
            <p:cNvSpPr txBox="1"/>
            <p:nvPr/>
          </p:nvSpPr>
          <p:spPr>
            <a:xfrm>
              <a:off x="5436096" y="4461271"/>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sp>
          <p:nvSpPr>
            <p:cNvPr id="99" name="テキスト ボックス 98">
              <a:extLst>
                <a:ext uri="{FF2B5EF4-FFF2-40B4-BE49-F238E27FC236}">
                  <a16:creationId xmlns:a16="http://schemas.microsoft.com/office/drawing/2014/main" id="{45C831C2-407A-4323-BE16-1BEAECF4C960}"/>
                </a:ext>
              </a:extLst>
            </p:cNvPr>
            <p:cNvSpPr txBox="1"/>
            <p:nvPr/>
          </p:nvSpPr>
          <p:spPr>
            <a:xfrm>
              <a:off x="5436096" y="5316805"/>
              <a:ext cx="299762"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はい</a:t>
              </a:r>
            </a:p>
          </p:txBody>
        </p:sp>
        <p:cxnSp>
          <p:nvCxnSpPr>
            <p:cNvPr id="100" name="直線矢印コネクタ 99">
              <a:extLst>
                <a:ext uri="{FF2B5EF4-FFF2-40B4-BE49-F238E27FC236}">
                  <a16:creationId xmlns:a16="http://schemas.microsoft.com/office/drawing/2014/main" id="{CC4E3A73-1D05-443C-9D0F-90F8A3E1DAD1}"/>
                </a:ext>
              </a:extLst>
            </p:cNvPr>
            <p:cNvCxnSpPr>
              <a:cxnSpLocks/>
              <a:stCxn id="93" idx="2"/>
              <a:endCxn id="95" idx="0"/>
            </p:cNvCxnSpPr>
            <p:nvPr/>
          </p:nvCxnSpPr>
          <p:spPr>
            <a:xfrm>
              <a:off x="6646729" y="4697217"/>
              <a:ext cx="0" cy="283500"/>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01" name="直線矢印コネクタ 93">
              <a:extLst>
                <a:ext uri="{FF2B5EF4-FFF2-40B4-BE49-F238E27FC236}">
                  <a16:creationId xmlns:a16="http://schemas.microsoft.com/office/drawing/2014/main" id="{93354F89-893C-4749-A339-735D656FC0D1}"/>
                </a:ext>
              </a:extLst>
            </p:cNvPr>
            <p:cNvCxnSpPr>
              <a:cxnSpLocks/>
              <a:stCxn id="95" idx="2"/>
              <a:endCxn id="81" idx="0"/>
            </p:cNvCxnSpPr>
            <p:nvPr/>
          </p:nvCxnSpPr>
          <p:spPr>
            <a:xfrm>
              <a:off x="6646729" y="5556781"/>
              <a:ext cx="0" cy="630936"/>
            </a:xfrm>
            <a:prstGeom prst="straightConnector1">
              <a:avLst/>
            </a:prstGeom>
            <a:noFill/>
            <a:ln w="254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02" name="テキスト ボックス 101">
              <a:extLst>
                <a:ext uri="{FF2B5EF4-FFF2-40B4-BE49-F238E27FC236}">
                  <a16:creationId xmlns:a16="http://schemas.microsoft.com/office/drawing/2014/main" id="{D9A0D98F-9F87-4296-8167-B5F214743D96}"/>
                </a:ext>
              </a:extLst>
            </p:cNvPr>
            <p:cNvSpPr txBox="1"/>
            <p:nvPr/>
          </p:nvSpPr>
          <p:spPr>
            <a:xfrm>
              <a:off x="5973227" y="5620025"/>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sp>
          <p:nvSpPr>
            <p:cNvPr id="103" name="テキスト ボックス 102">
              <a:extLst>
                <a:ext uri="{FF2B5EF4-FFF2-40B4-BE49-F238E27FC236}">
                  <a16:creationId xmlns:a16="http://schemas.microsoft.com/office/drawing/2014/main" id="{1D82D85D-CE8F-475C-927D-EA74749A722F}"/>
                </a:ext>
              </a:extLst>
            </p:cNvPr>
            <p:cNvSpPr txBox="1"/>
            <p:nvPr/>
          </p:nvSpPr>
          <p:spPr>
            <a:xfrm>
              <a:off x="5973227" y="4762811"/>
              <a:ext cx="431208" cy="184666"/>
            </a:xfrm>
            <a:prstGeom prst="rect">
              <a:avLst/>
            </a:prstGeom>
            <a:solidFill>
              <a:schemeClr val="bg1"/>
            </a:solidFill>
            <a:effectLst>
              <a:softEdge rad="25400"/>
            </a:effectLst>
          </p:spPr>
          <p:txBody>
            <a:bodyPr wrap="none" lIns="0" tIns="0" rIns="0" bIns="0" rtlCol="0">
              <a:spAutoFit/>
            </a:bodyPr>
            <a:lstStyle/>
            <a:p>
              <a:r>
                <a:rPr kumimoji="1" lang="ja-JP" altLang="en-US" sz="1200" dirty="0"/>
                <a:t>いいえ</a:t>
              </a:r>
            </a:p>
          </p:txBody>
        </p:sp>
      </p:grpSp>
      <p:sp>
        <p:nvSpPr>
          <p:cNvPr id="104" name="フリーフォーム 54">
            <a:extLst>
              <a:ext uri="{FF2B5EF4-FFF2-40B4-BE49-F238E27FC236}">
                <a16:creationId xmlns:a16="http://schemas.microsoft.com/office/drawing/2014/main" id="{F0635515-79C1-4AE7-9AAD-58EA27F8C948}"/>
              </a:ext>
            </a:extLst>
          </p:cNvPr>
          <p:cNvSpPr/>
          <p:nvPr/>
        </p:nvSpPr>
        <p:spPr>
          <a:xfrm>
            <a:off x="3191975" y="2677807"/>
            <a:ext cx="753228" cy="43571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105" name="フリーフォーム 54">
            <a:extLst>
              <a:ext uri="{FF2B5EF4-FFF2-40B4-BE49-F238E27FC236}">
                <a16:creationId xmlns:a16="http://schemas.microsoft.com/office/drawing/2014/main" id="{E3B2A45B-463C-4556-80BC-AD2FC182B903}"/>
              </a:ext>
            </a:extLst>
          </p:cNvPr>
          <p:cNvSpPr/>
          <p:nvPr/>
        </p:nvSpPr>
        <p:spPr>
          <a:xfrm>
            <a:off x="5819361" y="4678424"/>
            <a:ext cx="753228" cy="43571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107" name="正方形/長方形 106">
            <a:extLst>
              <a:ext uri="{FF2B5EF4-FFF2-40B4-BE49-F238E27FC236}">
                <a16:creationId xmlns:a16="http://schemas.microsoft.com/office/drawing/2014/main" id="{30488F09-D55C-4448-AAB6-3537AB5D99A6}"/>
              </a:ext>
            </a:extLst>
          </p:cNvPr>
          <p:cNvSpPr/>
          <p:nvPr/>
        </p:nvSpPr>
        <p:spPr>
          <a:xfrm>
            <a:off x="6667275" y="3680046"/>
            <a:ext cx="2030255" cy="369332"/>
          </a:xfrm>
          <a:prstGeom prst="rect">
            <a:avLst/>
          </a:prstGeom>
        </p:spPr>
        <p:txBody>
          <a:bodyPr wrap="square">
            <a:spAutoFit/>
          </a:bodyPr>
          <a:lstStyle/>
          <a:p>
            <a:r>
              <a:rPr lang="ja-JP" altLang="en-US" dirty="0"/>
              <a:t>他人が映っている</a:t>
            </a:r>
            <a:endParaRPr lang="en-US" altLang="ja-JP" dirty="0"/>
          </a:p>
        </p:txBody>
      </p:sp>
      <p:sp>
        <p:nvSpPr>
          <p:cNvPr id="55" name="フリーフォーム 54">
            <a:extLst>
              <a:ext uri="{FF2B5EF4-FFF2-40B4-BE49-F238E27FC236}">
                <a16:creationId xmlns:a16="http://schemas.microsoft.com/office/drawing/2014/main" id="{7118F8F2-CF45-4DA7-86F6-622A6755876F}"/>
              </a:ext>
            </a:extLst>
          </p:cNvPr>
          <p:cNvSpPr/>
          <p:nvPr/>
        </p:nvSpPr>
        <p:spPr>
          <a:xfrm>
            <a:off x="5298549" y="5228381"/>
            <a:ext cx="553531" cy="435713"/>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56" name="それらしい大きさ">
            <a:extLst>
              <a:ext uri="{FF2B5EF4-FFF2-40B4-BE49-F238E27FC236}">
                <a16:creationId xmlns:a16="http://schemas.microsoft.com/office/drawing/2014/main" id="{12D0109B-B29A-4919-8C97-2446CF97AC03}"/>
              </a:ext>
            </a:extLst>
          </p:cNvPr>
          <p:cNvSpPr txBox="1"/>
          <p:nvPr/>
        </p:nvSpPr>
        <p:spPr>
          <a:xfrm>
            <a:off x="7452320" y="5417622"/>
            <a:ext cx="1299003" cy="430875"/>
          </a:xfrm>
          <a:prstGeom prst="wedgeEllipseCallout">
            <a:avLst>
              <a:gd name="adj1" fmla="val -55194"/>
              <a:gd name="adj2" fmla="val -76646"/>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経験による</a:t>
            </a:r>
            <a:endParaRPr lang="en-US" altLang="ja-JP" dirty="0"/>
          </a:p>
        </p:txBody>
      </p:sp>
      <p:sp>
        <p:nvSpPr>
          <p:cNvPr id="64" name="それらしい大きさ">
            <a:extLst>
              <a:ext uri="{FF2B5EF4-FFF2-40B4-BE49-F238E27FC236}">
                <a16:creationId xmlns:a16="http://schemas.microsoft.com/office/drawing/2014/main" id="{0FBC1C8B-9BCC-4AFA-917B-F4462994A2B1}"/>
              </a:ext>
            </a:extLst>
          </p:cNvPr>
          <p:cNvSpPr txBox="1"/>
          <p:nvPr/>
        </p:nvSpPr>
        <p:spPr>
          <a:xfrm>
            <a:off x="3796533" y="1367363"/>
            <a:ext cx="1658588" cy="832109"/>
          </a:xfrm>
          <a:prstGeom prst="wedgeEllipseCallout">
            <a:avLst>
              <a:gd name="adj1" fmla="val 60589"/>
              <a:gd name="adj2" fmla="val 30197"/>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左に名札を</a:t>
            </a:r>
            <a:endParaRPr lang="en-US" altLang="ja-JP" dirty="0"/>
          </a:p>
          <a:p>
            <a:r>
              <a:rPr lang="ja-JP" altLang="en-US" dirty="0"/>
              <a:t>つける場合</a:t>
            </a:r>
            <a:endParaRPr lang="en-US" altLang="ja-JP" dirty="0"/>
          </a:p>
        </p:txBody>
      </p:sp>
      <p:sp>
        <p:nvSpPr>
          <p:cNvPr id="2" name="フリーフォーム: 図形 1">
            <a:extLst>
              <a:ext uri="{FF2B5EF4-FFF2-40B4-BE49-F238E27FC236}">
                <a16:creationId xmlns:a16="http://schemas.microsoft.com/office/drawing/2014/main" id="{584D64B5-E495-473E-A8FB-30B738560178}"/>
              </a:ext>
            </a:extLst>
          </p:cNvPr>
          <p:cNvSpPr/>
          <p:nvPr/>
        </p:nvSpPr>
        <p:spPr>
          <a:xfrm>
            <a:off x="7486650" y="2820482"/>
            <a:ext cx="108000" cy="151318"/>
          </a:xfrm>
          <a:custGeom>
            <a:avLst/>
            <a:gdLst>
              <a:gd name="connsiteX0" fmla="*/ 5292 w 102923"/>
              <a:gd name="connsiteY0" fmla="*/ 9525 h 157162"/>
              <a:gd name="connsiteX1" fmla="*/ 88635 w 102923"/>
              <a:gd name="connsiteY1" fmla="*/ 0 h 157162"/>
              <a:gd name="connsiteX2" fmla="*/ 102923 w 102923"/>
              <a:gd name="connsiteY2" fmla="*/ 142875 h 157162"/>
              <a:gd name="connsiteX3" fmla="*/ 529 w 102923"/>
              <a:gd name="connsiteY3" fmla="*/ 157162 h 157162"/>
              <a:gd name="connsiteX4" fmla="*/ 5292 w 102923"/>
              <a:gd name="connsiteY4" fmla="*/ 9525 h 157162"/>
              <a:gd name="connsiteX0" fmla="*/ 5292 w 102923"/>
              <a:gd name="connsiteY0" fmla="*/ 9525 h 157162"/>
              <a:gd name="connsiteX1" fmla="*/ 88635 w 102923"/>
              <a:gd name="connsiteY1" fmla="*/ 0 h 157162"/>
              <a:gd name="connsiteX2" fmla="*/ 102923 w 102923"/>
              <a:gd name="connsiteY2" fmla="*/ 142875 h 157162"/>
              <a:gd name="connsiteX3" fmla="*/ 529 w 102923"/>
              <a:gd name="connsiteY3" fmla="*/ 157162 h 157162"/>
              <a:gd name="connsiteX4" fmla="*/ 5292 w 102923"/>
              <a:gd name="connsiteY4" fmla="*/ 9525 h 157162"/>
              <a:gd name="connsiteX0" fmla="*/ 5292 w 102923"/>
              <a:gd name="connsiteY0" fmla="*/ 9525 h 157162"/>
              <a:gd name="connsiteX1" fmla="*/ 91016 w 102923"/>
              <a:gd name="connsiteY1" fmla="*/ 0 h 157162"/>
              <a:gd name="connsiteX2" fmla="*/ 102923 w 102923"/>
              <a:gd name="connsiteY2" fmla="*/ 142875 h 157162"/>
              <a:gd name="connsiteX3" fmla="*/ 529 w 102923"/>
              <a:gd name="connsiteY3" fmla="*/ 157162 h 157162"/>
              <a:gd name="connsiteX4" fmla="*/ 5292 w 102923"/>
              <a:gd name="connsiteY4" fmla="*/ 9525 h 157162"/>
              <a:gd name="connsiteX0" fmla="*/ 5292 w 95779"/>
              <a:gd name="connsiteY0" fmla="*/ 9525 h 157162"/>
              <a:gd name="connsiteX1" fmla="*/ 91016 w 95779"/>
              <a:gd name="connsiteY1" fmla="*/ 0 h 157162"/>
              <a:gd name="connsiteX2" fmla="*/ 95779 w 95779"/>
              <a:gd name="connsiteY2" fmla="*/ 145256 h 157162"/>
              <a:gd name="connsiteX3" fmla="*/ 529 w 95779"/>
              <a:gd name="connsiteY3" fmla="*/ 157162 h 157162"/>
              <a:gd name="connsiteX4" fmla="*/ 5292 w 95779"/>
              <a:gd name="connsiteY4" fmla="*/ 9525 h 157162"/>
              <a:gd name="connsiteX0" fmla="*/ 4763 w 95250"/>
              <a:gd name="connsiteY0" fmla="*/ 9525 h 157162"/>
              <a:gd name="connsiteX1" fmla="*/ 90487 w 95250"/>
              <a:gd name="connsiteY1" fmla="*/ 0 h 157162"/>
              <a:gd name="connsiteX2" fmla="*/ 95250 w 95250"/>
              <a:gd name="connsiteY2" fmla="*/ 145256 h 157162"/>
              <a:gd name="connsiteX3" fmla="*/ 0 w 95250"/>
              <a:gd name="connsiteY3" fmla="*/ 157162 h 157162"/>
              <a:gd name="connsiteX4" fmla="*/ 4763 w 95250"/>
              <a:gd name="connsiteY4" fmla="*/ 9525 h 157162"/>
              <a:gd name="connsiteX0" fmla="*/ 4763 w 98080"/>
              <a:gd name="connsiteY0" fmla="*/ 9525 h 157162"/>
              <a:gd name="connsiteX1" fmla="*/ 90487 w 98080"/>
              <a:gd name="connsiteY1" fmla="*/ 0 h 157162"/>
              <a:gd name="connsiteX2" fmla="*/ 95250 w 98080"/>
              <a:gd name="connsiteY2" fmla="*/ 145256 h 157162"/>
              <a:gd name="connsiteX3" fmla="*/ 0 w 98080"/>
              <a:gd name="connsiteY3" fmla="*/ 157162 h 157162"/>
              <a:gd name="connsiteX4" fmla="*/ 4763 w 98080"/>
              <a:gd name="connsiteY4" fmla="*/ 9525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80" h="157162">
                <a:moveTo>
                  <a:pt x="4763" y="9525"/>
                </a:moveTo>
                <a:lnTo>
                  <a:pt x="90487" y="0"/>
                </a:lnTo>
                <a:cubicBezTo>
                  <a:pt x="92075" y="48419"/>
                  <a:pt x="103187" y="96837"/>
                  <a:pt x="95250" y="145256"/>
                </a:cubicBezTo>
                <a:lnTo>
                  <a:pt x="0" y="157162"/>
                </a:lnTo>
                <a:cubicBezTo>
                  <a:pt x="11112" y="106362"/>
                  <a:pt x="-1587" y="60325"/>
                  <a:pt x="4763" y="9525"/>
                </a:cubicBezTo>
                <a:close/>
              </a:path>
            </a:pathLst>
          </a:custGeom>
          <a:solidFill>
            <a:schemeClr val="bg1">
              <a:lumMod val="85000"/>
            </a:schemeClr>
          </a:solidFill>
          <a:ln w="19050" cap="sq">
            <a:solidFill>
              <a:schemeClr val="accent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kumimoji="1" lang="ja-JP" altLang="en-US" sz="1200" baseline="-25000" dirty="0">
              <a:solidFill>
                <a:prstClr val="black"/>
              </a:solidFill>
              <a:effectLst>
                <a:glow rad="177800">
                  <a:prstClr val="white"/>
                </a:glow>
              </a:effectLst>
            </a:endParaRPr>
          </a:p>
        </p:txBody>
      </p:sp>
      <p:sp>
        <p:nvSpPr>
          <p:cNvPr id="74" name="楕円 73">
            <a:extLst>
              <a:ext uri="{FF2B5EF4-FFF2-40B4-BE49-F238E27FC236}">
                <a16:creationId xmlns:a16="http://schemas.microsoft.com/office/drawing/2014/main" id="{47B3BBFE-88BA-4800-9059-E903D9C31F12}"/>
              </a:ext>
            </a:extLst>
          </p:cNvPr>
          <p:cNvSpPr>
            <a:spLocks noChangeAspect="1"/>
          </p:cNvSpPr>
          <p:nvPr/>
        </p:nvSpPr>
        <p:spPr>
          <a:xfrm>
            <a:off x="7318861" y="2710866"/>
            <a:ext cx="405188" cy="405152"/>
          </a:xfrm>
          <a:prstGeom prst="ellipse">
            <a:avLst/>
          </a:pr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dirty="0"/>
          </a:p>
        </p:txBody>
      </p:sp>
    </p:spTree>
    <p:extLst>
      <p:ext uri="{BB962C8B-B14F-4D97-AF65-F5344CB8AC3E}">
        <p14:creationId xmlns:p14="http://schemas.microsoft.com/office/powerpoint/2010/main" val="70411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7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B1090B-B31E-4844-B162-8E3981A9BEFF}"/>
              </a:ext>
            </a:extLst>
          </p:cNvPr>
          <p:cNvSpPr>
            <a:spLocks noGrp="1"/>
          </p:cNvSpPr>
          <p:nvPr>
            <p:ph type="title"/>
          </p:nvPr>
        </p:nvSpPr>
        <p:spPr/>
        <p:txBody>
          <a:bodyPr/>
          <a:lstStyle/>
          <a:p>
            <a:r>
              <a:rPr kumimoji="1" lang="ja-JP" altLang="en-US" dirty="0"/>
              <a:t>まとめ</a:t>
            </a:r>
          </a:p>
        </p:txBody>
      </p:sp>
      <p:sp>
        <p:nvSpPr>
          <p:cNvPr id="3" name="テキスト プレースホルダー 2">
            <a:extLst>
              <a:ext uri="{FF2B5EF4-FFF2-40B4-BE49-F238E27FC236}">
                <a16:creationId xmlns:a16="http://schemas.microsoft.com/office/drawing/2014/main" id="{B5C62995-50A5-4C40-987B-971DF8637989}"/>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6094949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0666696A-D773-4D10-AECC-14426ED60FF4}"/>
              </a:ext>
            </a:extLst>
          </p:cNvPr>
          <p:cNvSpPr>
            <a:spLocks noChangeArrowheads="1"/>
          </p:cNvSpPr>
          <p:nvPr/>
        </p:nvSpPr>
        <p:spPr bwMode="auto">
          <a:xfrm>
            <a:off x="251520" y="6272447"/>
            <a:ext cx="8064896" cy="507831"/>
          </a:xfrm>
          <a:prstGeom prst="rect">
            <a:avLst/>
          </a:prstGeom>
          <a:noFill/>
          <a:ln>
            <a:noFill/>
          </a:ln>
          <a:effectLst/>
        </p:spPr>
        <p:txBody>
          <a:bodyPr vert="horz" wrap="square" lIns="91440" tIns="45720" rIns="91440" bIns="45720" numCol="1" anchor="b"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kumimoji="1" lang="ja-JP" altLang="ja-JP" sz="900" b="0" i="0" u="none" strike="noStrike" cap="none" normalizeH="0" baseline="0" dirty="0">
                <a:ln>
                  <a:noFill/>
                </a:ln>
                <a:solidFill>
                  <a:srgbClr val="333333"/>
                </a:solidFill>
                <a:effectLst/>
                <a:latin typeface="+mn-ea"/>
                <a:ea typeface="+mn-ea"/>
                <a:cs typeface="メイリオ" pitchFamily="50" charset="-128"/>
              </a:rPr>
              <a:t>参考：</a:t>
            </a:r>
            <a:r>
              <a:rPr kumimoji="1" lang="ja-JP" altLang="ja-JP" sz="900" b="0" i="0" u="none" strike="noStrike" cap="none" normalizeH="0" baseline="0" dirty="0">
                <a:ln>
                  <a:noFill/>
                </a:ln>
                <a:solidFill>
                  <a:schemeClr val="bg1">
                    <a:lumMod val="50000"/>
                  </a:schemeClr>
                </a:solidFill>
                <a:effectLst/>
                <a:latin typeface="+mn-ea"/>
                <a:ea typeface="+mn-ea"/>
                <a:cs typeface="メイリオ" pitchFamily="50" charset="-128"/>
              </a:rPr>
              <a:t> </a:t>
            </a:r>
            <a:r>
              <a:rPr kumimoji="1" lang="en-US" altLang="ja-JP" sz="800" b="0" i="0" u="none" strike="noStrike" cap="none" normalizeH="0" baseline="0" dirty="0">
                <a:ln>
                  <a:noFill/>
                </a:ln>
                <a:solidFill>
                  <a:schemeClr val="bg1">
                    <a:lumMod val="50000"/>
                  </a:schemeClr>
                </a:solidFill>
                <a:effectLst/>
                <a:latin typeface="+mn-ea"/>
                <a:ea typeface="+mn-ea"/>
                <a:cs typeface="メイリオ" pitchFamily="50" charset="-128"/>
              </a:rPr>
              <a:t>(</a:t>
            </a:r>
            <a:r>
              <a:rPr kumimoji="1" lang="ja-JP" altLang="en-US" sz="800" b="0" i="0" u="none" strike="noStrike" cap="none" normalizeH="0" baseline="0" dirty="0">
                <a:ln>
                  <a:noFill/>
                </a:ln>
                <a:solidFill>
                  <a:schemeClr val="bg1">
                    <a:lumMod val="50000"/>
                  </a:schemeClr>
                </a:solidFill>
                <a:effectLst/>
                <a:latin typeface="+mn-ea"/>
                <a:ea typeface="+mn-ea"/>
                <a:cs typeface="メイリオ" pitchFamily="50" charset="-128"/>
              </a:rPr>
              <a:t>参照日</a:t>
            </a:r>
            <a:r>
              <a:rPr lang="en-US" altLang="ja-JP" sz="800" dirty="0">
                <a:solidFill>
                  <a:schemeClr val="bg1">
                    <a:lumMod val="50000"/>
                  </a:schemeClr>
                </a:solidFill>
                <a:latin typeface="+mn-ea"/>
                <a:ea typeface="+mn-ea"/>
              </a:rPr>
              <a:t>2020</a:t>
            </a:r>
            <a:r>
              <a:rPr lang="ja-JP" altLang="en-US" sz="800" dirty="0">
                <a:solidFill>
                  <a:schemeClr val="bg1">
                    <a:lumMod val="50000"/>
                  </a:schemeClr>
                </a:solidFill>
                <a:latin typeface="+mn-ea"/>
                <a:ea typeface="+mn-ea"/>
              </a:rPr>
              <a:t>年</a:t>
            </a:r>
            <a:r>
              <a:rPr lang="en-US" altLang="ja-JP" sz="800" dirty="0">
                <a:solidFill>
                  <a:schemeClr val="bg1">
                    <a:lumMod val="50000"/>
                  </a:schemeClr>
                </a:solidFill>
                <a:latin typeface="+mn-ea"/>
                <a:ea typeface="+mn-ea"/>
              </a:rPr>
              <a:t>03</a:t>
            </a:r>
            <a:r>
              <a:rPr lang="ja-JP" altLang="en-US" sz="800" dirty="0">
                <a:solidFill>
                  <a:schemeClr val="bg1">
                    <a:lumMod val="50000"/>
                  </a:schemeClr>
                </a:solidFill>
                <a:latin typeface="+mn-ea"/>
                <a:ea typeface="+mn-ea"/>
              </a:rPr>
              <a:t>月</a:t>
            </a:r>
            <a:r>
              <a:rPr lang="en-US" altLang="ja-JP" sz="800" dirty="0">
                <a:solidFill>
                  <a:schemeClr val="bg1">
                    <a:lumMod val="50000"/>
                  </a:schemeClr>
                </a:solidFill>
                <a:latin typeface="+mn-ea"/>
                <a:ea typeface="+mn-ea"/>
              </a:rPr>
              <a:t>11</a:t>
            </a:r>
            <a:r>
              <a:rPr lang="ja-JP" altLang="en-US" sz="800" dirty="0">
                <a:solidFill>
                  <a:schemeClr val="bg1">
                    <a:lumMod val="50000"/>
                  </a:schemeClr>
                </a:solidFill>
                <a:latin typeface="+mn-ea"/>
                <a:ea typeface="+mn-ea"/>
              </a:rPr>
              <a:t>日</a:t>
            </a:r>
            <a:r>
              <a:rPr lang="en-US" altLang="ja-JP" sz="800" dirty="0">
                <a:solidFill>
                  <a:schemeClr val="bg1">
                    <a:lumMod val="50000"/>
                  </a:schemeClr>
                </a:solidFill>
                <a:latin typeface="+mn-ea"/>
                <a:ea typeface="+mn-ea"/>
              </a:rPr>
              <a:t>)</a:t>
            </a:r>
            <a:br>
              <a:rPr kumimoji="1" lang="ja-JP" altLang="ja-JP" sz="900" b="0" i="0" u="none" strike="noStrike" cap="none" normalizeH="0" baseline="0" dirty="0">
                <a:ln>
                  <a:noFill/>
                </a:ln>
                <a:solidFill>
                  <a:schemeClr val="tx1"/>
                </a:solidFill>
                <a:effectLst/>
                <a:latin typeface="+mn-ea"/>
                <a:ea typeface="+mn-ea"/>
              </a:rPr>
            </a:br>
            <a:endParaRPr lang="en-US" altLang="ja-JP" sz="900" dirty="0">
              <a:solidFill>
                <a:srgbClr val="333333"/>
              </a:solidFill>
              <a:latin typeface="+mn-ea"/>
              <a:cs typeface="メイリオ" pitchFamily="50" charset="-128"/>
            </a:endParaRPr>
          </a:p>
          <a:p>
            <a:r>
              <a:rPr lang="ja-JP" altLang="en-US" sz="900" dirty="0">
                <a:solidFill>
                  <a:srgbClr val="333333"/>
                </a:solidFill>
                <a:latin typeface="+mn-ea"/>
              </a:rPr>
              <a:t>フレミングの左手の法則　</a:t>
            </a:r>
            <a:r>
              <a:rPr lang="en-US" altLang="ja-JP" sz="900" dirty="0">
                <a:solidFill>
                  <a:srgbClr val="333333"/>
                </a:solidFill>
                <a:latin typeface="+mn-ea"/>
                <a:hlinkClick r:id="rId3"/>
              </a:rPr>
              <a:t>Wikipedia – </a:t>
            </a:r>
            <a:r>
              <a:rPr lang="ja-JP" altLang="en-US" sz="900" dirty="0">
                <a:solidFill>
                  <a:srgbClr val="333333"/>
                </a:solidFill>
                <a:latin typeface="+mn-ea"/>
                <a:hlinkClick r:id="rId3"/>
              </a:rPr>
              <a:t>フレミングの左手の法則</a:t>
            </a:r>
            <a:endParaRPr lang="en-US" altLang="ja-JP" sz="900" dirty="0">
              <a:solidFill>
                <a:srgbClr val="333333"/>
              </a:solidFill>
              <a:latin typeface="+mn-ea"/>
            </a:endParaRPr>
          </a:p>
        </p:txBody>
      </p:sp>
      <p:sp>
        <p:nvSpPr>
          <p:cNvPr id="4" name="タイトル 3">
            <a:extLst>
              <a:ext uri="{FF2B5EF4-FFF2-40B4-BE49-F238E27FC236}">
                <a16:creationId xmlns:a16="http://schemas.microsoft.com/office/drawing/2014/main" id="{9D68C25E-CA15-43D8-99E0-124DCE4F1701}"/>
              </a:ext>
            </a:extLst>
          </p:cNvPr>
          <p:cNvSpPr>
            <a:spLocks noGrp="1"/>
          </p:cNvSpPr>
          <p:nvPr>
            <p:ph type="title"/>
          </p:nvPr>
        </p:nvSpPr>
        <p:spPr/>
        <p:txBody>
          <a:bodyPr/>
          <a:lstStyle/>
          <a:p>
            <a:r>
              <a:rPr kumimoji="1" lang="ja-JP" altLang="en-US" dirty="0"/>
              <a:t>鏡はどうして左右反転して映るのか</a:t>
            </a:r>
          </a:p>
        </p:txBody>
      </p:sp>
      <p:sp>
        <p:nvSpPr>
          <p:cNvPr id="6" name="テキスト プレースホルダー 5">
            <a:extLst>
              <a:ext uri="{FF2B5EF4-FFF2-40B4-BE49-F238E27FC236}">
                <a16:creationId xmlns:a16="http://schemas.microsoft.com/office/drawing/2014/main" id="{908E3F3B-3E9D-44B1-A337-DBE631C371ED}"/>
              </a:ext>
            </a:extLst>
          </p:cNvPr>
          <p:cNvSpPr>
            <a:spLocks noGrp="1"/>
          </p:cNvSpPr>
          <p:nvPr>
            <p:ph type="body" sz="quarter" idx="14"/>
          </p:nvPr>
        </p:nvSpPr>
        <p:spPr/>
        <p:txBody>
          <a:bodyPr/>
          <a:lstStyle/>
          <a:p>
            <a:r>
              <a:rPr kumimoji="1" lang="ja-JP" altLang="en-US" dirty="0"/>
              <a:t>まとめ</a:t>
            </a:r>
          </a:p>
        </p:txBody>
      </p:sp>
      <p:sp>
        <p:nvSpPr>
          <p:cNvPr id="9" name="鏡を床に　角丸四角形吹き出し 25">
            <a:extLst>
              <a:ext uri="{FF2B5EF4-FFF2-40B4-BE49-F238E27FC236}">
                <a16:creationId xmlns:a16="http://schemas.microsoft.com/office/drawing/2014/main" id="{20EB2D19-9968-478E-AEEF-7E26ADFB0779}"/>
              </a:ext>
            </a:extLst>
          </p:cNvPr>
          <p:cNvSpPr>
            <a:spLocks/>
          </p:cNvSpPr>
          <p:nvPr/>
        </p:nvSpPr>
        <p:spPr>
          <a:xfrm>
            <a:off x="2483768" y="5517232"/>
            <a:ext cx="3875198" cy="1151660"/>
          </a:xfrm>
          <a:prstGeom prst="wedgeRoundRectCallout">
            <a:avLst>
              <a:gd name="adj1" fmla="val -41121"/>
              <a:gd name="adj2" fmla="val -48191"/>
              <a:gd name="adj3" fmla="val 16667"/>
            </a:avLst>
          </a:prstGeom>
          <a:solidFill>
            <a:schemeClr val="accent6">
              <a:lumMod val="20000"/>
              <a:lumOff val="80000"/>
            </a:schemeClr>
          </a:solidFill>
          <a:ln w="12700">
            <a:noFill/>
          </a:ln>
          <a:effectLst>
            <a:innerShdw blurRad="139700">
              <a:srgbClr val="FF6600"/>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ct val="20000"/>
              </a:spcBef>
            </a:pPr>
            <a:r>
              <a:rPr lang="ja-JP" altLang="en-US" sz="2000" dirty="0">
                <a:solidFill>
                  <a:srgbClr val="EEECE1">
                    <a:lumMod val="10000"/>
                  </a:srgbClr>
                </a:solidFill>
              </a:rPr>
              <a:t>左右反転に見える</a:t>
            </a:r>
            <a:endParaRPr lang="en-US" altLang="ja-JP" sz="2000" dirty="0">
              <a:solidFill>
                <a:srgbClr val="EEECE1">
                  <a:lumMod val="10000"/>
                </a:srgbClr>
              </a:solidFill>
            </a:endParaRPr>
          </a:p>
          <a:p>
            <a:pPr algn="ctr">
              <a:spcBef>
                <a:spcPct val="20000"/>
              </a:spcBef>
            </a:pPr>
            <a:r>
              <a:rPr lang="ja-JP" altLang="en-US" sz="2000" dirty="0">
                <a:solidFill>
                  <a:srgbClr val="EEECE1">
                    <a:lumMod val="10000"/>
                  </a:srgbClr>
                </a:solidFill>
              </a:rPr>
              <a:t>経験をしているから</a:t>
            </a:r>
            <a:endParaRPr lang="en-US" altLang="ja-JP" sz="2000" dirty="0">
              <a:solidFill>
                <a:srgbClr val="EEECE1">
                  <a:lumMod val="10000"/>
                </a:srgbClr>
              </a:solidFill>
            </a:endParaRPr>
          </a:p>
        </p:txBody>
      </p:sp>
      <p:pic>
        <p:nvPicPr>
          <p:cNvPr id="43" name="図 42">
            <a:extLst>
              <a:ext uri="{FF2B5EF4-FFF2-40B4-BE49-F238E27FC236}">
                <a16:creationId xmlns:a16="http://schemas.microsoft.com/office/drawing/2014/main" id="{336705D2-F299-4DAF-9524-A91233854693}"/>
              </a:ext>
            </a:extLst>
          </p:cNvPr>
          <p:cNvPicPr>
            <a:picLocks noChangeAspect="1"/>
          </p:cNvPicPr>
          <p:nvPr/>
        </p:nvPicPr>
        <p:blipFill>
          <a:blip r:embed="rId4"/>
          <a:stretch>
            <a:fillRect/>
          </a:stretch>
        </p:blipFill>
        <p:spPr>
          <a:xfrm>
            <a:off x="1097071" y="692696"/>
            <a:ext cx="7142930" cy="5040560"/>
          </a:xfrm>
          <a:prstGeom prst="rect">
            <a:avLst/>
          </a:prstGeom>
        </p:spPr>
      </p:pic>
      <p:sp>
        <p:nvSpPr>
          <p:cNvPr id="7" name="それらしい大きさ">
            <a:extLst>
              <a:ext uri="{FF2B5EF4-FFF2-40B4-BE49-F238E27FC236}">
                <a16:creationId xmlns:a16="http://schemas.microsoft.com/office/drawing/2014/main" id="{2CC54ED0-FB25-4DC5-8DFE-B7C9995CBF9B}"/>
              </a:ext>
            </a:extLst>
          </p:cNvPr>
          <p:cNvSpPr txBox="1"/>
          <p:nvPr/>
        </p:nvSpPr>
        <p:spPr>
          <a:xfrm>
            <a:off x="6506616" y="5639456"/>
            <a:ext cx="1569660" cy="369332"/>
          </a:xfrm>
          <a:prstGeom prst="rect">
            <a:avLst/>
          </a:prstGeom>
          <a:noFill/>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8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認識の問題！</a:t>
            </a:r>
            <a:endParaRPr kumimoji="1" lang="en-US" altLang="ja-JP" sz="18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211543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9D68C25E-CA15-43D8-99E0-124DCE4F1701}"/>
              </a:ext>
            </a:extLst>
          </p:cNvPr>
          <p:cNvSpPr>
            <a:spLocks noGrp="1"/>
          </p:cNvSpPr>
          <p:nvPr>
            <p:ph type="title"/>
          </p:nvPr>
        </p:nvSpPr>
        <p:spPr/>
        <p:txBody>
          <a:bodyPr/>
          <a:lstStyle/>
          <a:p>
            <a:r>
              <a:rPr lang="ja-JP" altLang="en-US" dirty="0"/>
              <a:t>上下を強く意識する理由は</a:t>
            </a:r>
            <a:endParaRPr kumimoji="1" lang="ja-JP" altLang="en-US" dirty="0"/>
          </a:p>
        </p:txBody>
      </p:sp>
      <p:sp>
        <p:nvSpPr>
          <p:cNvPr id="6" name="テキスト プレースホルダー 5">
            <a:extLst>
              <a:ext uri="{FF2B5EF4-FFF2-40B4-BE49-F238E27FC236}">
                <a16:creationId xmlns:a16="http://schemas.microsoft.com/office/drawing/2014/main" id="{908E3F3B-3E9D-44B1-A337-DBE631C371ED}"/>
              </a:ext>
            </a:extLst>
          </p:cNvPr>
          <p:cNvSpPr>
            <a:spLocks noGrp="1"/>
          </p:cNvSpPr>
          <p:nvPr>
            <p:ph type="body" sz="quarter" idx="14"/>
          </p:nvPr>
        </p:nvSpPr>
        <p:spPr/>
        <p:txBody>
          <a:bodyPr/>
          <a:lstStyle/>
          <a:p>
            <a:r>
              <a:rPr kumimoji="1" lang="ja-JP" altLang="en-US" dirty="0"/>
              <a:t>まとめ</a:t>
            </a:r>
          </a:p>
        </p:txBody>
      </p:sp>
      <p:sp>
        <p:nvSpPr>
          <p:cNvPr id="9" name="鏡を床に　角丸四角形吹き出し 25">
            <a:extLst>
              <a:ext uri="{FF2B5EF4-FFF2-40B4-BE49-F238E27FC236}">
                <a16:creationId xmlns:a16="http://schemas.microsoft.com/office/drawing/2014/main" id="{20EB2D19-9968-478E-AEEF-7E26ADFB0779}"/>
              </a:ext>
            </a:extLst>
          </p:cNvPr>
          <p:cNvSpPr>
            <a:spLocks/>
          </p:cNvSpPr>
          <p:nvPr/>
        </p:nvSpPr>
        <p:spPr>
          <a:xfrm>
            <a:off x="2483768" y="5517232"/>
            <a:ext cx="3875198" cy="1151660"/>
          </a:xfrm>
          <a:prstGeom prst="wedgeRoundRectCallout">
            <a:avLst>
              <a:gd name="adj1" fmla="val 9021"/>
              <a:gd name="adj2" fmla="val -49018"/>
              <a:gd name="adj3" fmla="val 16667"/>
            </a:avLst>
          </a:prstGeom>
          <a:solidFill>
            <a:schemeClr val="accent6">
              <a:lumMod val="20000"/>
              <a:lumOff val="80000"/>
            </a:schemeClr>
          </a:solidFill>
          <a:ln w="12700">
            <a:noFill/>
          </a:ln>
          <a:effectLst>
            <a:innerShdw blurRad="139700">
              <a:srgbClr val="FF6600"/>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ct val="20000"/>
              </a:spcBef>
            </a:pPr>
            <a:r>
              <a:rPr lang="ja-JP" altLang="en-US" sz="2000" dirty="0">
                <a:solidFill>
                  <a:srgbClr val="EEECE1">
                    <a:lumMod val="10000"/>
                  </a:srgbClr>
                </a:solidFill>
              </a:rPr>
              <a:t>上下を意識して形状を覚えるから</a:t>
            </a:r>
            <a:endParaRPr lang="en-US" altLang="ja-JP" sz="2000" dirty="0">
              <a:solidFill>
                <a:srgbClr val="EEECE1">
                  <a:lumMod val="10000"/>
                </a:srgbClr>
              </a:solidFill>
            </a:endParaRPr>
          </a:p>
        </p:txBody>
      </p:sp>
      <p:grpSp>
        <p:nvGrpSpPr>
          <p:cNvPr id="3" name="グループ化 2">
            <a:extLst>
              <a:ext uri="{FF2B5EF4-FFF2-40B4-BE49-F238E27FC236}">
                <a16:creationId xmlns:a16="http://schemas.microsoft.com/office/drawing/2014/main" id="{2854E4F9-02BD-4A4A-B9D2-13C87507717D}"/>
              </a:ext>
            </a:extLst>
          </p:cNvPr>
          <p:cNvGrpSpPr/>
          <p:nvPr/>
        </p:nvGrpSpPr>
        <p:grpSpPr>
          <a:xfrm>
            <a:off x="5085416" y="800610"/>
            <a:ext cx="1793236" cy="2520560"/>
            <a:chOff x="3397318" y="1674812"/>
            <a:chExt cx="1793236" cy="2520560"/>
          </a:xfrm>
        </p:grpSpPr>
        <p:grpSp>
          <p:nvGrpSpPr>
            <p:cNvPr id="28" name="グループ化 27">
              <a:extLst>
                <a:ext uri="{FF2B5EF4-FFF2-40B4-BE49-F238E27FC236}">
                  <a16:creationId xmlns:a16="http://schemas.microsoft.com/office/drawing/2014/main" id="{C31919F3-9D0D-445C-AB48-62DC1B4CBBBE}"/>
                </a:ext>
              </a:extLst>
            </p:cNvPr>
            <p:cNvGrpSpPr>
              <a:grpSpLocks noChangeAspect="1"/>
            </p:cNvGrpSpPr>
            <p:nvPr/>
          </p:nvGrpSpPr>
          <p:grpSpPr>
            <a:xfrm>
              <a:off x="3397318" y="2546697"/>
              <a:ext cx="587328" cy="1648675"/>
              <a:chOff x="3716896" y="2084276"/>
              <a:chExt cx="587328" cy="1648675"/>
            </a:xfrm>
            <a:solidFill>
              <a:schemeClr val="bg1"/>
            </a:solidFill>
            <a:effectLst>
              <a:glow>
                <a:schemeClr val="bg1"/>
              </a:glow>
            </a:effectLst>
          </p:grpSpPr>
          <p:sp>
            <p:nvSpPr>
              <p:cNvPr id="30" name="楕円 29">
                <a:extLst>
                  <a:ext uri="{FF2B5EF4-FFF2-40B4-BE49-F238E27FC236}">
                    <a16:creationId xmlns:a16="http://schemas.microsoft.com/office/drawing/2014/main" id="{79774C0E-397A-4CC6-9E61-3FADC617FC37}"/>
                  </a:ext>
                </a:extLst>
              </p:cNvPr>
              <p:cNvSpPr/>
              <p:nvPr/>
            </p:nvSpPr>
            <p:spPr>
              <a:xfrm>
                <a:off x="3797896" y="2633345"/>
                <a:ext cx="425328" cy="1099606"/>
              </a:xfrm>
              <a:prstGeom prst="ellipse">
                <a:avLst/>
              </a:prstGeom>
              <a:solidFill>
                <a:schemeClr val="bg1">
                  <a:alpha val="50000"/>
                </a:schemeClr>
              </a:solidFill>
              <a:ln w="25400">
                <a:solidFill>
                  <a:srgbClr val="FF6600"/>
                </a:solidFill>
                <a:headEnd type="none"/>
                <a:tailEnd type="none"/>
              </a:ln>
              <a:effectLst>
                <a:glow rad="63500">
                  <a:schemeClr val="bg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dirty="0"/>
              </a:p>
            </p:txBody>
          </p:sp>
          <p:sp>
            <p:nvSpPr>
              <p:cNvPr id="34" name="スマイル 33">
                <a:extLst>
                  <a:ext uri="{FF2B5EF4-FFF2-40B4-BE49-F238E27FC236}">
                    <a16:creationId xmlns:a16="http://schemas.microsoft.com/office/drawing/2014/main" id="{35002D82-5FB8-40DF-A04F-A16AE1D2B46C}"/>
                  </a:ext>
                </a:extLst>
              </p:cNvPr>
              <p:cNvSpPr/>
              <p:nvPr/>
            </p:nvSpPr>
            <p:spPr>
              <a:xfrm>
                <a:off x="3716896" y="2084276"/>
                <a:ext cx="587328" cy="622861"/>
              </a:xfrm>
              <a:prstGeom prst="smileyFace">
                <a:avLst>
                  <a:gd name="adj" fmla="val 4653"/>
                </a:avLst>
              </a:prstGeom>
              <a:solidFill>
                <a:schemeClr val="bg1"/>
              </a:solidFill>
              <a:ln w="25400">
                <a:solidFill>
                  <a:srgbClr val="FF6600"/>
                </a:solidFill>
                <a:headEnd type="none"/>
                <a:tailEnd type="none"/>
              </a:ln>
              <a:effectLst>
                <a:glow rad="63500">
                  <a:schemeClr val="bg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dirty="0"/>
              </a:p>
            </p:txBody>
          </p:sp>
        </p:grpSp>
        <p:sp>
          <p:nvSpPr>
            <p:cNvPr id="36" name="それらしい大きさ">
              <a:extLst>
                <a:ext uri="{FF2B5EF4-FFF2-40B4-BE49-F238E27FC236}">
                  <a16:creationId xmlns:a16="http://schemas.microsoft.com/office/drawing/2014/main" id="{C3D6F41C-AF1F-4D37-BCFA-12125A261DCC}"/>
                </a:ext>
              </a:extLst>
            </p:cNvPr>
            <p:cNvSpPr txBox="1"/>
            <p:nvPr/>
          </p:nvSpPr>
          <p:spPr>
            <a:xfrm>
              <a:off x="3557459" y="1674812"/>
              <a:ext cx="1633095" cy="832578"/>
            </a:xfrm>
            <a:prstGeom prst="wedgeEllipseCallout">
              <a:avLst>
                <a:gd name="adj1" fmla="val -32480"/>
                <a:gd name="adj2" fmla="val 66890"/>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体は頭が上</a:t>
              </a:r>
              <a:endParaRPr lang="en-US" altLang="ja-JP" dirty="0"/>
            </a:p>
            <a:p>
              <a:r>
                <a:rPr lang="ja-JP" altLang="en-US" dirty="0"/>
                <a:t>顔は目が上</a:t>
              </a:r>
              <a:endParaRPr lang="en-US" altLang="ja-JP" dirty="0"/>
            </a:p>
          </p:txBody>
        </p:sp>
      </p:grpSp>
      <p:grpSp>
        <p:nvGrpSpPr>
          <p:cNvPr id="13" name="グループ化 12">
            <a:extLst>
              <a:ext uri="{FF2B5EF4-FFF2-40B4-BE49-F238E27FC236}">
                <a16:creationId xmlns:a16="http://schemas.microsoft.com/office/drawing/2014/main" id="{F823EA09-1C69-4EAD-93B0-DFA9B8D5112B}"/>
              </a:ext>
            </a:extLst>
          </p:cNvPr>
          <p:cNvGrpSpPr/>
          <p:nvPr/>
        </p:nvGrpSpPr>
        <p:grpSpPr>
          <a:xfrm>
            <a:off x="965437" y="854900"/>
            <a:ext cx="2319234" cy="2554289"/>
            <a:chOff x="564403" y="1748478"/>
            <a:chExt cx="2319234" cy="2554289"/>
          </a:xfrm>
        </p:grpSpPr>
        <p:pic>
          <p:nvPicPr>
            <p:cNvPr id="35" name="図 34">
              <a:extLst>
                <a:ext uri="{FF2B5EF4-FFF2-40B4-BE49-F238E27FC236}">
                  <a16:creationId xmlns:a16="http://schemas.microsoft.com/office/drawing/2014/main" id="{DECE23D5-AFEB-473A-BD6C-D11F49F6CF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3493" y="1748478"/>
              <a:ext cx="1670144" cy="2554289"/>
            </a:xfrm>
            <a:prstGeom prst="rect">
              <a:avLst/>
            </a:prstGeom>
          </p:spPr>
        </p:pic>
        <p:grpSp>
          <p:nvGrpSpPr>
            <p:cNvPr id="37" name="グループ化 36">
              <a:extLst>
                <a:ext uri="{FF2B5EF4-FFF2-40B4-BE49-F238E27FC236}">
                  <a16:creationId xmlns:a16="http://schemas.microsoft.com/office/drawing/2014/main" id="{AC8E7E4B-599B-48FE-A831-830AA1339B56}"/>
                </a:ext>
              </a:extLst>
            </p:cNvPr>
            <p:cNvGrpSpPr/>
            <p:nvPr/>
          </p:nvGrpSpPr>
          <p:grpSpPr>
            <a:xfrm>
              <a:off x="564403" y="2507390"/>
              <a:ext cx="996151" cy="605842"/>
              <a:chOff x="2399512" y="1504388"/>
              <a:chExt cx="996151" cy="605842"/>
            </a:xfrm>
          </p:grpSpPr>
          <p:sp>
            <p:nvSpPr>
              <p:cNvPr id="38" name="円形吹き出し 53">
                <a:extLst>
                  <a:ext uri="{FF2B5EF4-FFF2-40B4-BE49-F238E27FC236}">
                    <a16:creationId xmlns:a16="http://schemas.microsoft.com/office/drawing/2014/main" id="{44A36CDF-7162-48F0-9595-00A98EB2E54E}"/>
                  </a:ext>
                </a:extLst>
              </p:cNvPr>
              <p:cNvSpPr/>
              <p:nvPr/>
            </p:nvSpPr>
            <p:spPr>
              <a:xfrm>
                <a:off x="2399512" y="1504388"/>
                <a:ext cx="929005" cy="475278"/>
              </a:xfrm>
              <a:prstGeom prst="wedgeEllipseCallout">
                <a:avLst>
                  <a:gd name="adj1" fmla="val 33158"/>
                  <a:gd name="adj2" fmla="val 37352"/>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200" dirty="0">
                    <a:solidFill>
                      <a:prstClr val="black"/>
                    </a:solidFill>
                    <a:effectLst>
                      <a:glow rad="177800">
                        <a:prstClr val="white"/>
                      </a:glow>
                    </a:effectLst>
                  </a:rPr>
                  <a:t>上を目指す</a:t>
                </a:r>
                <a:endParaRPr lang="en-US" altLang="ja-JP" sz="1200" dirty="0">
                  <a:solidFill>
                    <a:prstClr val="black"/>
                  </a:solidFill>
                  <a:effectLst>
                    <a:glow rad="177800">
                      <a:prstClr val="white"/>
                    </a:glow>
                  </a:effectLst>
                </a:endParaRPr>
              </a:p>
            </p:txBody>
          </p:sp>
          <p:sp>
            <p:nvSpPr>
              <p:cNvPr id="39" name="楕円 38">
                <a:extLst>
                  <a:ext uri="{FF2B5EF4-FFF2-40B4-BE49-F238E27FC236}">
                    <a16:creationId xmlns:a16="http://schemas.microsoft.com/office/drawing/2014/main" id="{83CEE7FD-F33B-43C4-89F6-027033013002}"/>
                  </a:ext>
                </a:extLst>
              </p:cNvPr>
              <p:cNvSpPr>
                <a:spLocks noChangeAspect="1"/>
              </p:cNvSpPr>
              <p:nvPr/>
            </p:nvSpPr>
            <p:spPr>
              <a:xfrm>
                <a:off x="3132424" y="1882902"/>
                <a:ext cx="162000" cy="144016"/>
              </a:xfrm>
              <a:prstGeom prst="ellipse">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prstClr val="black"/>
                  </a:solidFill>
                  <a:effectLst>
                    <a:glow rad="177800">
                      <a:prstClr val="white"/>
                    </a:glow>
                  </a:effectLst>
                </a:endParaRPr>
              </a:p>
            </p:txBody>
          </p:sp>
          <p:sp>
            <p:nvSpPr>
              <p:cNvPr id="40" name="楕円 39">
                <a:extLst>
                  <a:ext uri="{FF2B5EF4-FFF2-40B4-BE49-F238E27FC236}">
                    <a16:creationId xmlns:a16="http://schemas.microsoft.com/office/drawing/2014/main" id="{2369139C-14B3-4AF4-89B7-74E15847E8FB}"/>
                  </a:ext>
                </a:extLst>
              </p:cNvPr>
              <p:cNvSpPr>
                <a:spLocks noChangeAspect="1"/>
              </p:cNvSpPr>
              <p:nvPr/>
            </p:nvSpPr>
            <p:spPr>
              <a:xfrm>
                <a:off x="3253928" y="2002899"/>
                <a:ext cx="80991" cy="72000"/>
              </a:xfrm>
              <a:prstGeom prst="ellipse">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prstClr val="black"/>
                  </a:solidFill>
                  <a:effectLst>
                    <a:glow rad="177800">
                      <a:prstClr val="white"/>
                    </a:glow>
                  </a:effectLst>
                </a:endParaRPr>
              </a:p>
            </p:txBody>
          </p:sp>
          <p:sp>
            <p:nvSpPr>
              <p:cNvPr id="41" name="楕円 40">
                <a:extLst>
                  <a:ext uri="{FF2B5EF4-FFF2-40B4-BE49-F238E27FC236}">
                    <a16:creationId xmlns:a16="http://schemas.microsoft.com/office/drawing/2014/main" id="{1D5E2607-051D-4466-B1B6-D7FB354EF994}"/>
                  </a:ext>
                </a:extLst>
              </p:cNvPr>
              <p:cNvSpPr>
                <a:spLocks noChangeAspect="1"/>
              </p:cNvSpPr>
              <p:nvPr/>
            </p:nvSpPr>
            <p:spPr>
              <a:xfrm>
                <a:off x="3334919" y="2056230"/>
                <a:ext cx="60744" cy="54000"/>
              </a:xfrm>
              <a:prstGeom prst="ellipse">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prstClr val="black"/>
                  </a:solidFill>
                  <a:effectLst>
                    <a:glow rad="177800">
                      <a:prstClr val="white"/>
                    </a:glow>
                  </a:effectLst>
                </a:endParaRPr>
              </a:p>
            </p:txBody>
          </p:sp>
        </p:grpSp>
      </p:grpSp>
      <p:grpSp>
        <p:nvGrpSpPr>
          <p:cNvPr id="2" name="グループ化 1">
            <a:extLst>
              <a:ext uri="{FF2B5EF4-FFF2-40B4-BE49-F238E27FC236}">
                <a16:creationId xmlns:a16="http://schemas.microsoft.com/office/drawing/2014/main" id="{E8DA0A8E-CDC7-4124-8359-35BA1DA59959}"/>
              </a:ext>
            </a:extLst>
          </p:cNvPr>
          <p:cNvGrpSpPr/>
          <p:nvPr/>
        </p:nvGrpSpPr>
        <p:grpSpPr>
          <a:xfrm>
            <a:off x="1627985" y="3616481"/>
            <a:ext cx="2310494" cy="1714677"/>
            <a:chOff x="5837191" y="1195208"/>
            <a:chExt cx="2310494" cy="1714677"/>
          </a:xfrm>
        </p:grpSpPr>
        <p:sp>
          <p:nvSpPr>
            <p:cNvPr id="42" name="それらしい大きさ">
              <a:extLst>
                <a:ext uri="{FF2B5EF4-FFF2-40B4-BE49-F238E27FC236}">
                  <a16:creationId xmlns:a16="http://schemas.microsoft.com/office/drawing/2014/main" id="{0012BBAE-53A6-4A70-BE5A-BF928672E4FC}"/>
                </a:ext>
              </a:extLst>
            </p:cNvPr>
            <p:cNvSpPr txBox="1"/>
            <p:nvPr/>
          </p:nvSpPr>
          <p:spPr>
            <a:xfrm>
              <a:off x="6514590" y="1195208"/>
              <a:ext cx="1633095" cy="700054"/>
            </a:xfrm>
            <a:prstGeom prst="wedgeEllipseCallout">
              <a:avLst>
                <a:gd name="adj1" fmla="val -32480"/>
                <a:gd name="adj2" fmla="val 66890"/>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時計は</a:t>
              </a:r>
              <a:r>
                <a:rPr lang="en-US" altLang="ja-JP" dirty="0"/>
                <a:t>12</a:t>
              </a:r>
              <a:r>
                <a:rPr lang="ja-JP" altLang="en-US" dirty="0"/>
                <a:t>が上</a:t>
              </a:r>
              <a:endParaRPr lang="en-US" altLang="ja-JP" dirty="0"/>
            </a:p>
          </p:txBody>
        </p:sp>
        <p:pic>
          <p:nvPicPr>
            <p:cNvPr id="43" name="図 42">
              <a:extLst>
                <a:ext uri="{FF2B5EF4-FFF2-40B4-BE49-F238E27FC236}">
                  <a16:creationId xmlns:a16="http://schemas.microsoft.com/office/drawing/2014/main" id="{6C68CD8D-5DEE-4D40-AB56-E8B2D3B3E8C3}"/>
                </a:ext>
              </a:extLst>
            </p:cNvPr>
            <p:cNvPicPr>
              <a:picLocks noChangeAspect="1"/>
            </p:cNvPicPr>
            <p:nvPr/>
          </p:nvPicPr>
          <p:blipFill>
            <a:blip r:embed="rId3"/>
            <a:stretch>
              <a:fillRect/>
            </a:stretch>
          </p:blipFill>
          <p:spPr>
            <a:xfrm>
              <a:off x="5837191" y="1803512"/>
              <a:ext cx="1067278" cy="1106373"/>
            </a:xfrm>
            <a:prstGeom prst="rect">
              <a:avLst/>
            </a:prstGeom>
          </p:spPr>
        </p:pic>
      </p:grpSp>
      <p:sp>
        <p:nvSpPr>
          <p:cNvPr id="44" name="テキスト ボックス 43">
            <a:extLst>
              <a:ext uri="{FF2B5EF4-FFF2-40B4-BE49-F238E27FC236}">
                <a16:creationId xmlns:a16="http://schemas.microsoft.com/office/drawing/2014/main" id="{6B352B49-1567-41E5-846B-FDBB10D9AE0B}"/>
              </a:ext>
            </a:extLst>
          </p:cNvPr>
          <p:cNvSpPr txBox="1"/>
          <p:nvPr/>
        </p:nvSpPr>
        <p:spPr>
          <a:xfrm>
            <a:off x="2452314" y="5454442"/>
            <a:ext cx="1653017" cy="338554"/>
          </a:xfrm>
          <a:prstGeom prst="rect">
            <a:avLst/>
          </a:prstGeom>
          <a:noFill/>
        </p:spPr>
        <p:txBody>
          <a:bodyPr wrap="none" rtlCol="0">
            <a:spAutoFit/>
          </a:bodyPr>
          <a:lstStyle/>
          <a:p>
            <a:r>
              <a:rPr kumimoji="1" lang="ja-JP" altLang="en-US" sz="1600" dirty="0"/>
              <a:t>もの心つく前から</a:t>
            </a:r>
          </a:p>
        </p:txBody>
      </p:sp>
      <p:sp>
        <p:nvSpPr>
          <p:cNvPr id="21" name="それらしい大きさ">
            <a:extLst>
              <a:ext uri="{FF2B5EF4-FFF2-40B4-BE49-F238E27FC236}">
                <a16:creationId xmlns:a16="http://schemas.microsoft.com/office/drawing/2014/main" id="{94FC081B-BB4D-44F9-B451-BBB36BADFDB7}"/>
              </a:ext>
            </a:extLst>
          </p:cNvPr>
          <p:cNvSpPr txBox="1"/>
          <p:nvPr/>
        </p:nvSpPr>
        <p:spPr>
          <a:xfrm>
            <a:off x="6506616" y="5639456"/>
            <a:ext cx="1569660" cy="369332"/>
          </a:xfrm>
          <a:prstGeom prst="rect">
            <a:avLst/>
          </a:prstGeom>
          <a:noFill/>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8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認識の問題！</a:t>
            </a:r>
            <a:endParaRPr kumimoji="1" lang="en-US" altLang="ja-JP" sz="18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endParaRPr>
          </a:p>
        </p:txBody>
      </p:sp>
      <p:grpSp>
        <p:nvGrpSpPr>
          <p:cNvPr id="66" name="グループ化 65">
            <a:extLst>
              <a:ext uri="{FF2B5EF4-FFF2-40B4-BE49-F238E27FC236}">
                <a16:creationId xmlns:a16="http://schemas.microsoft.com/office/drawing/2014/main" id="{1E9F235D-70C9-45BA-A5BD-161C8E013C38}"/>
              </a:ext>
            </a:extLst>
          </p:cNvPr>
          <p:cNvGrpSpPr/>
          <p:nvPr/>
        </p:nvGrpSpPr>
        <p:grpSpPr>
          <a:xfrm>
            <a:off x="4488347" y="3585052"/>
            <a:ext cx="3741238" cy="1600453"/>
            <a:chOff x="4788024" y="3144194"/>
            <a:chExt cx="3741238" cy="1600453"/>
          </a:xfrm>
        </p:grpSpPr>
        <p:grpSp>
          <p:nvGrpSpPr>
            <p:cNvPr id="65" name="グループ化 64">
              <a:extLst>
                <a:ext uri="{FF2B5EF4-FFF2-40B4-BE49-F238E27FC236}">
                  <a16:creationId xmlns:a16="http://schemas.microsoft.com/office/drawing/2014/main" id="{83614B77-19D6-4F75-9216-4300A3F9248D}"/>
                </a:ext>
              </a:extLst>
            </p:cNvPr>
            <p:cNvGrpSpPr/>
            <p:nvPr/>
          </p:nvGrpSpPr>
          <p:grpSpPr>
            <a:xfrm>
              <a:off x="4788024" y="3968806"/>
              <a:ext cx="2356916" cy="579170"/>
              <a:chOff x="4788024" y="3968806"/>
              <a:chExt cx="2356916" cy="579170"/>
            </a:xfrm>
          </p:grpSpPr>
          <p:grpSp>
            <p:nvGrpSpPr>
              <p:cNvPr id="32" name="グループ化 31">
                <a:extLst>
                  <a:ext uri="{FF2B5EF4-FFF2-40B4-BE49-F238E27FC236}">
                    <a16:creationId xmlns:a16="http://schemas.microsoft.com/office/drawing/2014/main" id="{C7E508C2-9E6D-4216-97EB-59BE96F3A040}"/>
                  </a:ext>
                </a:extLst>
              </p:cNvPr>
              <p:cNvGrpSpPr/>
              <p:nvPr/>
            </p:nvGrpSpPr>
            <p:grpSpPr>
              <a:xfrm>
                <a:off x="4788024" y="3968806"/>
                <a:ext cx="585267" cy="579170"/>
                <a:chOff x="4852466" y="3968806"/>
                <a:chExt cx="585267" cy="579170"/>
              </a:xfrm>
            </p:grpSpPr>
            <p:pic>
              <p:nvPicPr>
                <p:cNvPr id="61" name="図 60">
                  <a:extLst>
                    <a:ext uri="{FF2B5EF4-FFF2-40B4-BE49-F238E27FC236}">
                      <a16:creationId xmlns:a16="http://schemas.microsoft.com/office/drawing/2014/main" id="{BD07E9B4-18A1-4E40-A8A6-B160DEF49600}"/>
                    </a:ext>
                  </a:extLst>
                </p:cNvPr>
                <p:cNvPicPr>
                  <a:picLocks noChangeAspect="1"/>
                </p:cNvPicPr>
                <p:nvPr/>
              </p:nvPicPr>
              <p:blipFill>
                <a:blip r:embed="rId4"/>
                <a:stretch>
                  <a:fillRect/>
                </a:stretch>
              </p:blipFill>
              <p:spPr>
                <a:xfrm>
                  <a:off x="4852466" y="3968806"/>
                  <a:ext cx="585267" cy="579170"/>
                </a:xfrm>
                <a:prstGeom prst="rect">
                  <a:avLst/>
                </a:prstGeom>
              </p:spPr>
            </p:pic>
            <p:sp>
              <p:nvSpPr>
                <p:cNvPr id="5" name="テキスト ボックス 4">
                  <a:extLst>
                    <a:ext uri="{FF2B5EF4-FFF2-40B4-BE49-F238E27FC236}">
                      <a16:creationId xmlns:a16="http://schemas.microsoft.com/office/drawing/2014/main" id="{4F551510-1C38-4D9E-861E-33FA629CCBEE}"/>
                    </a:ext>
                  </a:extLst>
                </p:cNvPr>
                <p:cNvSpPr txBox="1"/>
                <p:nvPr/>
              </p:nvSpPr>
              <p:spPr>
                <a:xfrm>
                  <a:off x="5013699" y="4017830"/>
                  <a:ext cx="262800" cy="481123"/>
                </a:xfrm>
                <a:prstGeom prst="rect">
                  <a:avLst/>
                </a:prstGeom>
                <a:noFill/>
              </p:spPr>
              <p:txBody>
                <a:bodyPr wrap="none" lIns="0" tIns="0" rIns="0" bIns="0" rtlCol="0" anchor="ctr" anchorCtr="1">
                  <a:noAutofit/>
                </a:bodyPr>
                <a:lstStyle/>
                <a:p>
                  <a:r>
                    <a:rPr lang="ja-JP" altLang="en-US" sz="3600" b="1" dirty="0"/>
                    <a:t>と</a:t>
                  </a:r>
                  <a:endParaRPr kumimoji="1" lang="ja-JP" altLang="en-US" sz="3600" b="1" dirty="0"/>
                </a:p>
              </p:txBody>
            </p:sp>
          </p:grpSp>
          <p:pic>
            <p:nvPicPr>
              <p:cNvPr id="60" name="図 59">
                <a:extLst>
                  <a:ext uri="{FF2B5EF4-FFF2-40B4-BE49-F238E27FC236}">
                    <a16:creationId xmlns:a16="http://schemas.microsoft.com/office/drawing/2014/main" id="{C6FEEBDE-F3C2-4B3E-B2E9-C7FD0809AE33}"/>
                  </a:ext>
                </a:extLst>
              </p:cNvPr>
              <p:cNvPicPr>
                <a:picLocks noChangeAspect="1"/>
              </p:cNvPicPr>
              <p:nvPr/>
            </p:nvPicPr>
            <p:blipFill>
              <a:blip r:embed="rId4"/>
              <a:stretch>
                <a:fillRect/>
              </a:stretch>
            </p:blipFill>
            <p:spPr>
              <a:xfrm>
                <a:off x="5440556" y="3968806"/>
                <a:ext cx="585267" cy="579170"/>
              </a:xfrm>
              <a:prstGeom prst="rect">
                <a:avLst/>
              </a:prstGeom>
            </p:spPr>
          </p:pic>
          <p:pic>
            <p:nvPicPr>
              <p:cNvPr id="59" name="図 58">
                <a:extLst>
                  <a:ext uri="{FF2B5EF4-FFF2-40B4-BE49-F238E27FC236}">
                    <a16:creationId xmlns:a16="http://schemas.microsoft.com/office/drawing/2014/main" id="{FC373B7A-05E9-4D1A-BEA9-3C96D2E577F1}"/>
                  </a:ext>
                </a:extLst>
              </p:cNvPr>
              <p:cNvPicPr>
                <a:picLocks noChangeAspect="1"/>
              </p:cNvPicPr>
              <p:nvPr/>
            </p:nvPicPr>
            <p:blipFill>
              <a:blip r:embed="rId4"/>
              <a:stretch>
                <a:fillRect/>
              </a:stretch>
            </p:blipFill>
            <p:spPr>
              <a:xfrm>
                <a:off x="5998740" y="3968806"/>
                <a:ext cx="585267" cy="579170"/>
              </a:xfrm>
              <a:prstGeom prst="rect">
                <a:avLst/>
              </a:prstGeom>
            </p:spPr>
          </p:pic>
          <p:pic>
            <p:nvPicPr>
              <p:cNvPr id="24" name="図 23">
                <a:extLst>
                  <a:ext uri="{FF2B5EF4-FFF2-40B4-BE49-F238E27FC236}">
                    <a16:creationId xmlns:a16="http://schemas.microsoft.com/office/drawing/2014/main" id="{96E8E62B-9A4C-40AA-9FF3-1D6AA38D52AD}"/>
                  </a:ext>
                </a:extLst>
              </p:cNvPr>
              <p:cNvPicPr>
                <a:picLocks noChangeAspect="1"/>
              </p:cNvPicPr>
              <p:nvPr/>
            </p:nvPicPr>
            <p:blipFill>
              <a:blip r:embed="rId4"/>
              <a:stretch>
                <a:fillRect/>
              </a:stretch>
            </p:blipFill>
            <p:spPr>
              <a:xfrm>
                <a:off x="6559673" y="3968806"/>
                <a:ext cx="585267" cy="579170"/>
              </a:xfrm>
              <a:prstGeom prst="rect">
                <a:avLst/>
              </a:prstGeom>
            </p:spPr>
          </p:pic>
        </p:grpSp>
        <p:sp>
          <p:nvSpPr>
            <p:cNvPr id="45" name="それらしい大きさ">
              <a:extLst>
                <a:ext uri="{FF2B5EF4-FFF2-40B4-BE49-F238E27FC236}">
                  <a16:creationId xmlns:a16="http://schemas.microsoft.com/office/drawing/2014/main" id="{6B75E341-4287-43EF-85A9-608731E846F7}"/>
                </a:ext>
              </a:extLst>
            </p:cNvPr>
            <p:cNvSpPr txBox="1"/>
            <p:nvPr/>
          </p:nvSpPr>
          <p:spPr>
            <a:xfrm>
              <a:off x="6896167" y="3144194"/>
              <a:ext cx="1633095" cy="700054"/>
            </a:xfrm>
            <a:prstGeom prst="wedgeEllipseCallout">
              <a:avLst>
                <a:gd name="adj1" fmla="val -40819"/>
                <a:gd name="adj2" fmla="val 48826"/>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幼児の書く鏡文字</a:t>
              </a:r>
              <a:endParaRPr lang="en-US" altLang="ja-JP" dirty="0"/>
            </a:p>
          </p:txBody>
        </p:sp>
        <p:sp>
          <p:nvSpPr>
            <p:cNvPr id="46" name="円形吹き出し 53">
              <a:extLst>
                <a:ext uri="{FF2B5EF4-FFF2-40B4-BE49-F238E27FC236}">
                  <a16:creationId xmlns:a16="http://schemas.microsoft.com/office/drawing/2014/main" id="{6F92B8B6-3360-4AEF-821B-9D960EA8912B}"/>
                </a:ext>
              </a:extLst>
            </p:cNvPr>
            <p:cNvSpPr/>
            <p:nvPr/>
          </p:nvSpPr>
          <p:spPr>
            <a:xfrm>
              <a:off x="4927084" y="3419057"/>
              <a:ext cx="724916" cy="399136"/>
            </a:xfrm>
            <a:prstGeom prst="wedgeEllipseCallout">
              <a:avLst>
                <a:gd name="adj1" fmla="val 35299"/>
                <a:gd name="adj2" fmla="val 75616"/>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200" dirty="0">
                  <a:solidFill>
                    <a:prstClr val="black"/>
                  </a:solidFill>
                  <a:effectLst/>
                </a:rPr>
                <a:t>正解！</a:t>
              </a:r>
              <a:endParaRPr lang="en-US" altLang="ja-JP" sz="1200" dirty="0">
                <a:solidFill>
                  <a:prstClr val="black"/>
                </a:solidFill>
                <a:effectLst/>
              </a:endParaRPr>
            </a:p>
          </p:txBody>
        </p:sp>
        <p:sp>
          <p:nvSpPr>
            <p:cNvPr id="47" name="円形吹き出し 53">
              <a:extLst>
                <a:ext uri="{FF2B5EF4-FFF2-40B4-BE49-F238E27FC236}">
                  <a16:creationId xmlns:a16="http://schemas.microsoft.com/office/drawing/2014/main" id="{1326944C-FEFA-4669-ACF1-2F21DDFCC710}"/>
                </a:ext>
              </a:extLst>
            </p:cNvPr>
            <p:cNvSpPr/>
            <p:nvPr/>
          </p:nvSpPr>
          <p:spPr>
            <a:xfrm>
              <a:off x="5863218" y="3350982"/>
              <a:ext cx="833764" cy="399136"/>
            </a:xfrm>
            <a:prstGeom prst="wedgeEllipseCallout">
              <a:avLst>
                <a:gd name="adj1" fmla="val -2136"/>
                <a:gd name="adj2" fmla="val 96683"/>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200" dirty="0">
                  <a:solidFill>
                    <a:prstClr val="black"/>
                  </a:solidFill>
                  <a:effectLst/>
                </a:rPr>
                <a:t>よくある</a:t>
              </a:r>
              <a:endParaRPr lang="en-US" altLang="ja-JP" sz="1200" dirty="0">
                <a:solidFill>
                  <a:prstClr val="black"/>
                </a:solidFill>
                <a:effectLst/>
              </a:endParaRPr>
            </a:p>
            <a:p>
              <a:pPr lvl="0" algn="ctr"/>
              <a:r>
                <a:rPr lang="ja-JP" altLang="en-US" sz="1200" dirty="0">
                  <a:solidFill>
                    <a:prstClr val="black"/>
                  </a:solidFill>
                  <a:effectLst/>
                </a:rPr>
                <a:t>鏡文字</a:t>
              </a:r>
              <a:endParaRPr lang="en-US" altLang="ja-JP" sz="1200" dirty="0">
                <a:solidFill>
                  <a:prstClr val="black"/>
                </a:solidFill>
                <a:effectLst/>
              </a:endParaRPr>
            </a:p>
          </p:txBody>
        </p:sp>
        <p:sp>
          <p:nvSpPr>
            <p:cNvPr id="48" name="円形吹き出し 53">
              <a:extLst>
                <a:ext uri="{FF2B5EF4-FFF2-40B4-BE49-F238E27FC236}">
                  <a16:creationId xmlns:a16="http://schemas.microsoft.com/office/drawing/2014/main" id="{CD7CB0F1-B67A-4539-A3D8-CC7FEAD0EA7F}"/>
                </a:ext>
              </a:extLst>
            </p:cNvPr>
            <p:cNvSpPr/>
            <p:nvPr/>
          </p:nvSpPr>
          <p:spPr>
            <a:xfrm>
              <a:off x="7267165" y="4202993"/>
              <a:ext cx="1262097" cy="541654"/>
            </a:xfrm>
            <a:prstGeom prst="wedgeEllipseCallout">
              <a:avLst>
                <a:gd name="adj1" fmla="val -66074"/>
                <a:gd name="adj2" fmla="val -24555"/>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ctr"/>
              <a:r>
                <a:rPr lang="ja-JP" altLang="en-US" sz="1200" dirty="0">
                  <a:solidFill>
                    <a:prstClr val="black"/>
                  </a:solidFill>
                  <a:effectLst/>
                </a:rPr>
                <a:t>こういう間違いは</a:t>
              </a:r>
              <a:endParaRPr lang="en-US" altLang="ja-JP" sz="1200" dirty="0">
                <a:solidFill>
                  <a:prstClr val="black"/>
                </a:solidFill>
                <a:effectLst/>
              </a:endParaRPr>
            </a:p>
            <a:p>
              <a:pPr lvl="0" algn="ctr"/>
              <a:r>
                <a:rPr lang="ja-JP" altLang="en-US" sz="1200" dirty="0">
                  <a:solidFill>
                    <a:prstClr val="black"/>
                  </a:solidFill>
                  <a:effectLst/>
                </a:rPr>
                <a:t>あまりしない</a:t>
              </a:r>
              <a:endParaRPr lang="en-US" altLang="ja-JP" sz="1200" dirty="0">
                <a:solidFill>
                  <a:prstClr val="black"/>
                </a:solidFill>
                <a:effectLst/>
              </a:endParaRPr>
            </a:p>
          </p:txBody>
        </p:sp>
      </p:grpSp>
      <p:pic>
        <p:nvPicPr>
          <p:cNvPr id="55" name="図 54">
            <a:extLst>
              <a:ext uri="{FF2B5EF4-FFF2-40B4-BE49-F238E27FC236}">
                <a16:creationId xmlns:a16="http://schemas.microsoft.com/office/drawing/2014/main" id="{337EC8C2-3A8B-4C7E-B80C-3BF1B5C9A3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4724" y="4454008"/>
            <a:ext cx="441904" cy="541654"/>
          </a:xfrm>
          <a:prstGeom prst="rect">
            <a:avLst/>
          </a:prstGeom>
        </p:spPr>
      </p:pic>
      <p:pic>
        <p:nvPicPr>
          <p:cNvPr id="56" name="図 55">
            <a:extLst>
              <a:ext uri="{FF2B5EF4-FFF2-40B4-BE49-F238E27FC236}">
                <a16:creationId xmlns:a16="http://schemas.microsoft.com/office/drawing/2014/main" id="{82EBC2D5-4B3C-4746-828B-81B8BE0F3F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763419" y="4443178"/>
            <a:ext cx="405784" cy="512142"/>
          </a:xfrm>
          <a:prstGeom prst="rect">
            <a:avLst/>
          </a:prstGeom>
        </p:spPr>
      </p:pic>
      <p:pic>
        <p:nvPicPr>
          <p:cNvPr id="57" name="図 56">
            <a:extLst>
              <a:ext uri="{FF2B5EF4-FFF2-40B4-BE49-F238E27FC236}">
                <a16:creationId xmlns:a16="http://schemas.microsoft.com/office/drawing/2014/main" id="{A75DF461-F886-47A3-80F1-8B8531B06E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6343844" y="4477376"/>
            <a:ext cx="441904" cy="483996"/>
          </a:xfrm>
          <a:prstGeom prst="rect">
            <a:avLst/>
          </a:prstGeom>
        </p:spPr>
      </p:pic>
    </p:spTree>
    <p:extLst>
      <p:ext uri="{BB962C8B-B14F-4D97-AF65-F5344CB8AC3E}">
        <p14:creationId xmlns:p14="http://schemas.microsoft.com/office/powerpoint/2010/main" val="21685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500"/>
                                  </p:stCondLst>
                                  <p:childTnLst>
                                    <p:set>
                                      <p:cBhvr>
                                        <p:cTn id="1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4" grpId="0"/>
      <p:bldP spid="21"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F1EE85-FA9A-46E9-A0A4-59DE93415250}"/>
              </a:ext>
            </a:extLst>
          </p:cNvPr>
          <p:cNvSpPr>
            <a:spLocks noGrp="1"/>
          </p:cNvSpPr>
          <p:nvPr>
            <p:ph type="title"/>
          </p:nvPr>
        </p:nvSpPr>
        <p:spPr/>
        <p:txBody>
          <a:bodyPr/>
          <a:lstStyle/>
          <a:p>
            <a:r>
              <a:rPr kumimoji="1" lang="ja-JP" altLang="en-US" dirty="0"/>
              <a:t>認識</a:t>
            </a:r>
            <a:r>
              <a:rPr lang="ja-JP" altLang="en-US" dirty="0"/>
              <a:t>によらない映り方は</a:t>
            </a:r>
            <a:endParaRPr kumimoji="1" lang="ja-JP" altLang="en-US" dirty="0"/>
          </a:p>
        </p:txBody>
      </p:sp>
      <p:sp>
        <p:nvSpPr>
          <p:cNvPr id="4" name="テキスト プレースホルダー 3">
            <a:extLst>
              <a:ext uri="{FF2B5EF4-FFF2-40B4-BE49-F238E27FC236}">
                <a16:creationId xmlns:a16="http://schemas.microsoft.com/office/drawing/2014/main" id="{A387D5A2-7408-46B2-9D34-A17D5336DF65}"/>
              </a:ext>
            </a:extLst>
          </p:cNvPr>
          <p:cNvSpPr>
            <a:spLocks noGrp="1"/>
          </p:cNvSpPr>
          <p:nvPr>
            <p:ph type="body" sz="quarter" idx="14"/>
          </p:nvPr>
        </p:nvSpPr>
        <p:spPr/>
        <p:txBody>
          <a:bodyPr/>
          <a:lstStyle/>
          <a:p>
            <a:r>
              <a:rPr kumimoji="1" lang="ja-JP" altLang="en-US" dirty="0"/>
              <a:t>まとめ</a:t>
            </a:r>
          </a:p>
        </p:txBody>
      </p:sp>
      <p:grpSp>
        <p:nvGrpSpPr>
          <p:cNvPr id="5" name="グループ化 4">
            <a:extLst>
              <a:ext uri="{FF2B5EF4-FFF2-40B4-BE49-F238E27FC236}">
                <a16:creationId xmlns:a16="http://schemas.microsoft.com/office/drawing/2014/main" id="{0DDE2432-DEB5-461D-BE7E-FFA8F0640220}"/>
              </a:ext>
            </a:extLst>
          </p:cNvPr>
          <p:cNvGrpSpPr/>
          <p:nvPr/>
        </p:nvGrpSpPr>
        <p:grpSpPr>
          <a:xfrm>
            <a:off x="1547664" y="1332001"/>
            <a:ext cx="2805282" cy="2519999"/>
            <a:chOff x="5759998" y="1331998"/>
            <a:chExt cx="2805282" cy="2519999"/>
          </a:xfrm>
        </p:grpSpPr>
        <p:sp>
          <p:nvSpPr>
            <p:cNvPr id="6" name="正方形/長方形 5">
              <a:extLst>
                <a:ext uri="{FF2B5EF4-FFF2-40B4-BE49-F238E27FC236}">
                  <a16:creationId xmlns:a16="http://schemas.microsoft.com/office/drawing/2014/main" id="{2BD01B0A-62D5-4B3A-A148-03C904D3C462}"/>
                </a:ext>
              </a:extLst>
            </p:cNvPr>
            <p:cNvSpPr/>
            <p:nvPr/>
          </p:nvSpPr>
          <p:spPr>
            <a:xfrm>
              <a:off x="5759998" y="1331998"/>
              <a:ext cx="2805282" cy="2519999"/>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a:extLst>
                <a:ext uri="{FF2B5EF4-FFF2-40B4-BE49-F238E27FC236}">
                  <a16:creationId xmlns:a16="http://schemas.microsoft.com/office/drawing/2014/main" id="{A91D27E6-5C7C-4E31-8DA4-A5B487830F7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912126" y="1455271"/>
              <a:ext cx="2501025" cy="2273455"/>
            </a:xfrm>
            <a:prstGeom prst="rect">
              <a:avLst/>
            </a:prstGeom>
          </p:spPr>
        </p:pic>
        <p:sp>
          <p:nvSpPr>
            <p:cNvPr id="8" name="テキスト ボックス 7">
              <a:extLst>
                <a:ext uri="{FF2B5EF4-FFF2-40B4-BE49-F238E27FC236}">
                  <a16:creationId xmlns:a16="http://schemas.microsoft.com/office/drawing/2014/main" id="{A1A601B2-0250-496C-84E3-AD84443773A3}"/>
                </a:ext>
              </a:extLst>
            </p:cNvPr>
            <p:cNvSpPr txBox="1"/>
            <p:nvPr/>
          </p:nvSpPr>
          <p:spPr>
            <a:xfrm>
              <a:off x="5759998" y="1331998"/>
              <a:ext cx="237736" cy="237736"/>
            </a:xfrm>
            <a:prstGeom prst="ellipse">
              <a:avLst/>
            </a:prstGeom>
            <a:solidFill>
              <a:schemeClr val="bg1"/>
            </a:solidFill>
            <a:ln>
              <a:noFill/>
            </a:ln>
          </p:spPr>
          <p:txBody>
            <a:bodyPr wrap="none" lIns="0" tIns="0" rIns="0" bIns="0" rtlCol="0" anchor="ctr" anchorCtr="1">
              <a:noAutofit/>
            </a:bodyPr>
            <a:lstStyle/>
            <a:p>
              <a:r>
                <a:rPr lang="ja-JP" altLang="en-US" sz="1600" dirty="0"/>
                <a:t>⑦</a:t>
              </a:r>
              <a:endParaRPr kumimoji="1" lang="ja-JP" altLang="en-US" sz="1600" dirty="0"/>
            </a:p>
          </p:txBody>
        </p:sp>
      </p:grpSp>
      <p:grpSp>
        <p:nvGrpSpPr>
          <p:cNvPr id="9" name="グループ化 8">
            <a:extLst>
              <a:ext uri="{FF2B5EF4-FFF2-40B4-BE49-F238E27FC236}">
                <a16:creationId xmlns:a16="http://schemas.microsoft.com/office/drawing/2014/main" id="{38FCEAE2-2F05-459C-A9DB-AB9F7ED43BFD}"/>
              </a:ext>
            </a:extLst>
          </p:cNvPr>
          <p:cNvGrpSpPr/>
          <p:nvPr/>
        </p:nvGrpSpPr>
        <p:grpSpPr>
          <a:xfrm>
            <a:off x="4644008" y="1332001"/>
            <a:ext cx="2805283" cy="2520000"/>
            <a:chOff x="5759998" y="1331999"/>
            <a:chExt cx="2805283" cy="2520000"/>
          </a:xfrm>
        </p:grpSpPr>
        <p:sp>
          <p:nvSpPr>
            <p:cNvPr id="10" name="正方形/長方形 9">
              <a:extLst>
                <a:ext uri="{FF2B5EF4-FFF2-40B4-BE49-F238E27FC236}">
                  <a16:creationId xmlns:a16="http://schemas.microsoft.com/office/drawing/2014/main" id="{19DEDC58-F22C-45D5-9707-05F2A0AF9308}"/>
                </a:ext>
              </a:extLst>
            </p:cNvPr>
            <p:cNvSpPr/>
            <p:nvPr/>
          </p:nvSpPr>
          <p:spPr>
            <a:xfrm>
              <a:off x="5759998" y="1331999"/>
              <a:ext cx="2805283" cy="2520000"/>
            </a:xfrm>
            <a:prstGeom prst="rect">
              <a:avLst/>
            </a:prstGeom>
            <a:solidFill>
              <a:schemeClr val="tx2">
                <a:lumMod val="20000"/>
                <a:lumOff val="80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1" name="図 10">
              <a:extLst>
                <a:ext uri="{FF2B5EF4-FFF2-40B4-BE49-F238E27FC236}">
                  <a16:creationId xmlns:a16="http://schemas.microsoft.com/office/drawing/2014/main" id="{E330C3A9-E289-4BB0-9ECF-BC701EA1EFF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912513" y="1455272"/>
              <a:ext cx="2500252" cy="2273456"/>
            </a:xfrm>
            <a:prstGeom prst="rect">
              <a:avLst/>
            </a:prstGeom>
          </p:spPr>
        </p:pic>
        <p:sp>
          <p:nvSpPr>
            <p:cNvPr id="12" name="テキスト ボックス 11">
              <a:extLst>
                <a:ext uri="{FF2B5EF4-FFF2-40B4-BE49-F238E27FC236}">
                  <a16:creationId xmlns:a16="http://schemas.microsoft.com/office/drawing/2014/main" id="{8DABFDEB-CBC5-49E8-9F5B-1BB3EB50D9D3}"/>
                </a:ext>
              </a:extLst>
            </p:cNvPr>
            <p:cNvSpPr txBox="1"/>
            <p:nvPr/>
          </p:nvSpPr>
          <p:spPr>
            <a:xfrm>
              <a:off x="5759998" y="1331999"/>
              <a:ext cx="237736" cy="237736"/>
            </a:xfrm>
            <a:prstGeom prst="ellipse">
              <a:avLst/>
            </a:prstGeom>
            <a:solidFill>
              <a:schemeClr val="bg1"/>
            </a:solidFill>
            <a:ln>
              <a:noFill/>
            </a:ln>
          </p:spPr>
          <p:txBody>
            <a:bodyPr wrap="none" lIns="0" tIns="0" rIns="0" bIns="0" rtlCol="0" anchor="ctr" anchorCtr="1">
              <a:noAutofit/>
            </a:bodyPr>
            <a:lstStyle/>
            <a:p>
              <a:r>
                <a:rPr kumimoji="1" lang="ja-JP" altLang="en-US" sz="1600" dirty="0"/>
                <a:t>⑨</a:t>
              </a:r>
            </a:p>
          </p:txBody>
        </p:sp>
      </p:grpSp>
      <p:sp>
        <p:nvSpPr>
          <p:cNvPr id="13" name="鏡を床に　角丸四角形吹き出し 25">
            <a:extLst>
              <a:ext uri="{FF2B5EF4-FFF2-40B4-BE49-F238E27FC236}">
                <a16:creationId xmlns:a16="http://schemas.microsoft.com/office/drawing/2014/main" id="{E993E8AF-E48D-41C0-8F35-CD9BFFDD182C}"/>
              </a:ext>
            </a:extLst>
          </p:cNvPr>
          <p:cNvSpPr>
            <a:spLocks/>
          </p:cNvSpPr>
          <p:nvPr/>
        </p:nvSpPr>
        <p:spPr>
          <a:xfrm>
            <a:off x="2483768" y="5517232"/>
            <a:ext cx="3875198" cy="1151660"/>
          </a:xfrm>
          <a:prstGeom prst="wedgeRoundRectCallout">
            <a:avLst>
              <a:gd name="adj1" fmla="val -38171"/>
              <a:gd name="adj2" fmla="val -49845"/>
              <a:gd name="adj3" fmla="val 16667"/>
            </a:avLst>
          </a:prstGeom>
          <a:solidFill>
            <a:schemeClr val="accent6">
              <a:lumMod val="20000"/>
              <a:lumOff val="80000"/>
            </a:schemeClr>
          </a:solidFill>
          <a:ln w="12700">
            <a:noFill/>
          </a:ln>
          <a:effectLst>
            <a:innerShdw blurRad="139700">
              <a:srgbClr val="FF6600"/>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ct val="20000"/>
              </a:spcBef>
            </a:pPr>
            <a:r>
              <a:rPr lang="ja-JP" altLang="en-US" sz="2000" dirty="0">
                <a:solidFill>
                  <a:srgbClr val="EEECE1">
                    <a:lumMod val="10000"/>
                  </a:srgbClr>
                </a:solidFill>
              </a:rPr>
              <a:t>鏡の手前と奥で反転</a:t>
            </a:r>
            <a:endParaRPr lang="en-US" altLang="ja-JP" sz="2000" dirty="0">
              <a:solidFill>
                <a:srgbClr val="EEECE1">
                  <a:lumMod val="10000"/>
                </a:srgbClr>
              </a:solidFill>
            </a:endParaRPr>
          </a:p>
        </p:txBody>
      </p:sp>
      <p:sp>
        <p:nvSpPr>
          <p:cNvPr id="14" name="それらしい大きさ">
            <a:extLst>
              <a:ext uri="{FF2B5EF4-FFF2-40B4-BE49-F238E27FC236}">
                <a16:creationId xmlns:a16="http://schemas.microsoft.com/office/drawing/2014/main" id="{47DAE975-71B7-4FE5-8864-25CDA84D2A7F}"/>
              </a:ext>
            </a:extLst>
          </p:cNvPr>
          <p:cNvSpPr txBox="1"/>
          <p:nvPr/>
        </p:nvSpPr>
        <p:spPr>
          <a:xfrm>
            <a:off x="6506616" y="5639456"/>
            <a:ext cx="1800493" cy="369332"/>
          </a:xfrm>
          <a:prstGeom prst="rect">
            <a:avLst/>
          </a:prstGeom>
          <a:noFill/>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8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rPr>
              <a:t>物理学の問題！</a:t>
            </a:r>
            <a:endParaRPr kumimoji="1" lang="en-US" altLang="ja-JP" sz="1800" dirty="0">
              <a:solidFill>
                <a:srgbClr val="FD5FF2"/>
              </a:solidFill>
              <a:effectLst>
                <a:glow rad="203200">
                  <a:schemeClr val="bg1"/>
                </a:glow>
              </a:effectLst>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63184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8D9C4A-49DD-4CC1-B42C-66B9A9989858}"/>
              </a:ext>
            </a:extLst>
          </p:cNvPr>
          <p:cNvSpPr>
            <a:spLocks noGrp="1"/>
          </p:cNvSpPr>
          <p:nvPr>
            <p:ph type="title"/>
          </p:nvPr>
        </p:nvSpPr>
        <p:spPr/>
        <p:txBody>
          <a:bodyPr/>
          <a:lstStyle/>
          <a:p>
            <a:r>
              <a:rPr kumimoji="1" lang="ja-JP" altLang="en-US" dirty="0"/>
              <a:t>経験で学習しているから</a:t>
            </a:r>
          </a:p>
        </p:txBody>
      </p:sp>
      <p:sp>
        <p:nvSpPr>
          <p:cNvPr id="3" name="テキスト プレースホルダー 2">
            <a:extLst>
              <a:ext uri="{FF2B5EF4-FFF2-40B4-BE49-F238E27FC236}">
                <a16:creationId xmlns:a16="http://schemas.microsoft.com/office/drawing/2014/main" id="{02E30D82-46B8-466D-8F40-D8AADACDE00D}"/>
              </a:ext>
            </a:extLst>
          </p:cNvPr>
          <p:cNvSpPr>
            <a:spLocks noGrp="1"/>
          </p:cNvSpPr>
          <p:nvPr>
            <p:ph type="body" idx="1"/>
          </p:nvPr>
        </p:nvSpPr>
        <p:spPr/>
        <p:txBody>
          <a:bodyPr/>
          <a:lstStyle/>
          <a:p>
            <a:r>
              <a:rPr lang="ja-JP" altLang="en-US" dirty="0"/>
              <a:t>鏡はどうして左右反転して映るのか</a:t>
            </a:r>
          </a:p>
        </p:txBody>
      </p:sp>
      <p:sp>
        <p:nvSpPr>
          <p:cNvPr id="4" name="テキスト ボックス 3">
            <a:extLst>
              <a:ext uri="{FF2B5EF4-FFF2-40B4-BE49-F238E27FC236}">
                <a16:creationId xmlns:a16="http://schemas.microsoft.com/office/drawing/2014/main" id="{F0CF3B6D-ECDD-42EF-85D2-64848D59DF13}"/>
              </a:ext>
            </a:extLst>
          </p:cNvPr>
          <p:cNvSpPr txBox="1"/>
          <p:nvPr/>
        </p:nvSpPr>
        <p:spPr>
          <a:xfrm>
            <a:off x="3563888" y="6488668"/>
            <a:ext cx="5484194" cy="369332"/>
          </a:xfrm>
          <a:prstGeom prst="rect">
            <a:avLst/>
          </a:prstGeom>
          <a:noFill/>
        </p:spPr>
        <p:txBody>
          <a:bodyPr wrap="none" rtlCol="0">
            <a:spAutoFit/>
          </a:bodyPr>
          <a:lstStyle/>
          <a:p>
            <a:r>
              <a:rPr kumimoji="1" lang="ja-JP" altLang="en-US" dirty="0"/>
              <a:t>最後までお付き合いいただき、ありがとうございました。</a:t>
            </a:r>
          </a:p>
        </p:txBody>
      </p:sp>
    </p:spTree>
    <p:extLst>
      <p:ext uri="{BB962C8B-B14F-4D97-AF65-F5344CB8AC3E}">
        <p14:creationId xmlns:p14="http://schemas.microsoft.com/office/powerpoint/2010/main" val="37547519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 name="グループ化 135">
            <a:extLst>
              <a:ext uri="{FF2B5EF4-FFF2-40B4-BE49-F238E27FC236}">
                <a16:creationId xmlns:a16="http://schemas.microsoft.com/office/drawing/2014/main" id="{B80D9BD4-88BE-4F63-AB19-E7A497AE0401}"/>
              </a:ext>
            </a:extLst>
          </p:cNvPr>
          <p:cNvGrpSpPr>
            <a:grpSpLocks noChangeAspect="1"/>
          </p:cNvGrpSpPr>
          <p:nvPr/>
        </p:nvGrpSpPr>
        <p:grpSpPr>
          <a:xfrm>
            <a:off x="5128270" y="1007690"/>
            <a:ext cx="2805283" cy="2520000"/>
            <a:chOff x="1236841" y="677411"/>
            <a:chExt cx="2124000" cy="1908000"/>
          </a:xfrm>
        </p:grpSpPr>
        <p:sp>
          <p:nvSpPr>
            <p:cNvPr id="137" name="正方形/長方形 136">
              <a:extLst>
                <a:ext uri="{FF2B5EF4-FFF2-40B4-BE49-F238E27FC236}">
                  <a16:creationId xmlns:a16="http://schemas.microsoft.com/office/drawing/2014/main" id="{662182C3-B7C0-4EC3-A358-C89A4BE9FE0B}"/>
                </a:ext>
              </a:extLst>
            </p:cNvPr>
            <p:cNvSpPr/>
            <p:nvPr/>
          </p:nvSpPr>
          <p:spPr>
            <a:xfrm>
              <a:off x="1236841" y="677411"/>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38" name="図 137">
              <a:extLst>
                <a:ext uri="{FF2B5EF4-FFF2-40B4-BE49-F238E27FC236}">
                  <a16:creationId xmlns:a16="http://schemas.microsoft.com/office/drawing/2014/main" id="{4B2D3F63-9CD3-4F99-B379-96899E55F8A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51020" y="770746"/>
              <a:ext cx="1895642" cy="1721331"/>
            </a:xfrm>
            <a:prstGeom prst="rect">
              <a:avLst/>
            </a:prstGeom>
          </p:spPr>
        </p:pic>
      </p:grpSp>
      <p:sp>
        <p:nvSpPr>
          <p:cNvPr id="3" name="タイトル 2">
            <a:extLst>
              <a:ext uri="{FF2B5EF4-FFF2-40B4-BE49-F238E27FC236}">
                <a16:creationId xmlns:a16="http://schemas.microsoft.com/office/drawing/2014/main" id="{A9049DBE-0B3D-4018-9F43-6E653738EF69}"/>
              </a:ext>
            </a:extLst>
          </p:cNvPr>
          <p:cNvSpPr>
            <a:spLocks noGrp="1"/>
          </p:cNvSpPr>
          <p:nvPr>
            <p:ph type="title"/>
          </p:nvPr>
        </p:nvSpPr>
        <p:spPr/>
        <p:txBody>
          <a:bodyPr/>
          <a:lstStyle/>
          <a:p>
            <a:r>
              <a:rPr kumimoji="1" lang="ja-JP" altLang="en-US" dirty="0"/>
              <a:t>人の視覚認識は</a:t>
            </a:r>
            <a:r>
              <a:rPr kumimoji="1" lang="en-US" altLang="ja-JP" dirty="0"/>
              <a:t>2</a:t>
            </a:r>
            <a:r>
              <a:rPr kumimoji="1" lang="ja-JP" altLang="en-US" dirty="0"/>
              <a:t>次元？</a:t>
            </a:r>
          </a:p>
        </p:txBody>
      </p:sp>
      <p:sp>
        <p:nvSpPr>
          <p:cNvPr id="4" name="テキスト プレースホルダー 3">
            <a:extLst>
              <a:ext uri="{FF2B5EF4-FFF2-40B4-BE49-F238E27FC236}">
                <a16:creationId xmlns:a16="http://schemas.microsoft.com/office/drawing/2014/main" id="{F00B437E-DB3E-4212-91BD-DCE90D0DEA8B}"/>
              </a:ext>
            </a:extLst>
          </p:cNvPr>
          <p:cNvSpPr>
            <a:spLocks noGrp="1"/>
          </p:cNvSpPr>
          <p:nvPr>
            <p:ph type="body" sz="quarter" idx="13"/>
          </p:nvPr>
        </p:nvSpPr>
        <p:spPr/>
        <p:txBody>
          <a:bodyPr/>
          <a:lstStyle/>
          <a:p>
            <a:r>
              <a:rPr lang="ja-JP" altLang="en-US" dirty="0"/>
              <a:t>あとがき</a:t>
            </a:r>
            <a:endParaRPr kumimoji="1" lang="ja-JP" altLang="en-US" dirty="0"/>
          </a:p>
        </p:txBody>
      </p:sp>
      <p:sp>
        <p:nvSpPr>
          <p:cNvPr id="77" name="正方形/長方形 76">
            <a:extLst>
              <a:ext uri="{FF2B5EF4-FFF2-40B4-BE49-F238E27FC236}">
                <a16:creationId xmlns:a16="http://schemas.microsoft.com/office/drawing/2014/main" id="{E962E578-681F-425F-82BB-78CC30E55A5A}"/>
              </a:ext>
            </a:extLst>
          </p:cNvPr>
          <p:cNvSpPr/>
          <p:nvPr/>
        </p:nvSpPr>
        <p:spPr>
          <a:xfrm>
            <a:off x="4728572" y="620688"/>
            <a:ext cx="3371639" cy="369332"/>
          </a:xfrm>
          <a:prstGeom prst="rect">
            <a:avLst/>
          </a:prstGeom>
        </p:spPr>
        <p:txBody>
          <a:bodyPr wrap="square">
            <a:spAutoFit/>
          </a:bodyPr>
          <a:lstStyle/>
          <a:p>
            <a:r>
              <a:rPr lang="ja-JP" altLang="en-US" dirty="0"/>
              <a:t>反転しない場合</a:t>
            </a:r>
            <a:endParaRPr lang="en-US" altLang="ja-JP" dirty="0"/>
          </a:p>
        </p:txBody>
      </p:sp>
      <p:sp>
        <p:nvSpPr>
          <p:cNvPr id="58" name="正方形/長方形 57">
            <a:extLst>
              <a:ext uri="{FF2B5EF4-FFF2-40B4-BE49-F238E27FC236}">
                <a16:creationId xmlns:a16="http://schemas.microsoft.com/office/drawing/2014/main" id="{BB2D0CD6-0187-4BBD-8ABB-7CDBE82EBBF6}"/>
              </a:ext>
            </a:extLst>
          </p:cNvPr>
          <p:cNvSpPr/>
          <p:nvPr/>
        </p:nvSpPr>
        <p:spPr>
          <a:xfrm>
            <a:off x="323528" y="620688"/>
            <a:ext cx="3371639" cy="369332"/>
          </a:xfrm>
          <a:prstGeom prst="rect">
            <a:avLst/>
          </a:prstGeom>
        </p:spPr>
        <p:txBody>
          <a:bodyPr wrap="square">
            <a:spAutoFit/>
          </a:bodyPr>
          <a:lstStyle/>
          <a:p>
            <a:r>
              <a:rPr lang="ja-JP" altLang="en-US" dirty="0"/>
              <a:t>文字盤のみ見えている</a:t>
            </a:r>
            <a:endParaRPr lang="en-US" altLang="ja-JP" dirty="0"/>
          </a:p>
        </p:txBody>
      </p:sp>
      <p:grpSp>
        <p:nvGrpSpPr>
          <p:cNvPr id="64" name="グループ化 63">
            <a:extLst>
              <a:ext uri="{FF2B5EF4-FFF2-40B4-BE49-F238E27FC236}">
                <a16:creationId xmlns:a16="http://schemas.microsoft.com/office/drawing/2014/main" id="{FC0CFDC6-F23D-4B49-94AB-F7881FCCB686}"/>
              </a:ext>
            </a:extLst>
          </p:cNvPr>
          <p:cNvGrpSpPr>
            <a:grpSpLocks noChangeAspect="1"/>
          </p:cNvGrpSpPr>
          <p:nvPr/>
        </p:nvGrpSpPr>
        <p:grpSpPr>
          <a:xfrm>
            <a:off x="606707" y="1007690"/>
            <a:ext cx="2805283" cy="2520000"/>
            <a:chOff x="1236841" y="677411"/>
            <a:chExt cx="2124000" cy="1908000"/>
          </a:xfrm>
        </p:grpSpPr>
        <p:sp>
          <p:nvSpPr>
            <p:cNvPr id="65" name="正方形/長方形 64">
              <a:extLst>
                <a:ext uri="{FF2B5EF4-FFF2-40B4-BE49-F238E27FC236}">
                  <a16:creationId xmlns:a16="http://schemas.microsoft.com/office/drawing/2014/main" id="{84C14605-DC6C-4459-B3AA-C1685A7D6660}"/>
                </a:ext>
              </a:extLst>
            </p:cNvPr>
            <p:cNvSpPr/>
            <p:nvPr/>
          </p:nvSpPr>
          <p:spPr>
            <a:xfrm>
              <a:off x="1236841" y="677411"/>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6" name="図 65">
              <a:extLst>
                <a:ext uri="{FF2B5EF4-FFF2-40B4-BE49-F238E27FC236}">
                  <a16:creationId xmlns:a16="http://schemas.microsoft.com/office/drawing/2014/main" id="{4A70CB7F-CBD8-44C5-B4B6-31AF100CFE6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351020" y="770746"/>
              <a:ext cx="1895643" cy="1721331"/>
            </a:xfrm>
            <a:prstGeom prst="rect">
              <a:avLst/>
            </a:prstGeom>
          </p:spPr>
        </p:pic>
        <p:sp>
          <p:nvSpPr>
            <p:cNvPr id="67" name="テキスト ボックス 66">
              <a:extLst>
                <a:ext uri="{FF2B5EF4-FFF2-40B4-BE49-F238E27FC236}">
                  <a16:creationId xmlns:a16="http://schemas.microsoft.com/office/drawing/2014/main" id="{53FAFB4A-B1EA-44EF-B40C-6A79272D97E2}"/>
                </a:ext>
              </a:extLst>
            </p:cNvPr>
            <p:cNvSpPr txBox="1"/>
            <p:nvPr/>
          </p:nvSpPr>
          <p:spPr>
            <a:xfrm>
              <a:off x="1236841" y="677411"/>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①</a:t>
              </a:r>
            </a:p>
          </p:txBody>
        </p:sp>
      </p:grpSp>
      <p:sp>
        <p:nvSpPr>
          <p:cNvPr id="69" name="それらしい大きさ">
            <a:extLst>
              <a:ext uri="{FF2B5EF4-FFF2-40B4-BE49-F238E27FC236}">
                <a16:creationId xmlns:a16="http://schemas.microsoft.com/office/drawing/2014/main" id="{B75F2039-9202-4DA6-B17B-13E346D988D2}"/>
              </a:ext>
            </a:extLst>
          </p:cNvPr>
          <p:cNvSpPr txBox="1"/>
          <p:nvPr/>
        </p:nvSpPr>
        <p:spPr>
          <a:xfrm>
            <a:off x="5701617" y="3759608"/>
            <a:ext cx="1658588" cy="832109"/>
          </a:xfrm>
          <a:prstGeom prst="wedgeEllipseCallout">
            <a:avLst>
              <a:gd name="adj1" fmla="val -24577"/>
              <a:gd name="adj2" fmla="val -100202"/>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立体として</a:t>
            </a:r>
            <a:endParaRPr lang="en-US" altLang="ja-JP" dirty="0"/>
          </a:p>
          <a:p>
            <a:r>
              <a:rPr lang="ja-JP" altLang="en-US" dirty="0"/>
              <a:t>認識する</a:t>
            </a:r>
            <a:endParaRPr lang="en-US" altLang="ja-JP" dirty="0"/>
          </a:p>
        </p:txBody>
      </p:sp>
      <p:sp>
        <p:nvSpPr>
          <p:cNvPr id="70" name="フリーフォーム 54">
            <a:extLst>
              <a:ext uri="{FF2B5EF4-FFF2-40B4-BE49-F238E27FC236}">
                <a16:creationId xmlns:a16="http://schemas.microsoft.com/office/drawing/2014/main" id="{D6F62C63-679F-4617-96BC-6B901F22A872}"/>
              </a:ext>
            </a:extLst>
          </p:cNvPr>
          <p:cNvSpPr/>
          <p:nvPr/>
        </p:nvSpPr>
        <p:spPr>
          <a:xfrm>
            <a:off x="633766" y="2044030"/>
            <a:ext cx="1372183" cy="1472925"/>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71" name="フリーフォーム 54">
            <a:extLst>
              <a:ext uri="{FF2B5EF4-FFF2-40B4-BE49-F238E27FC236}">
                <a16:creationId xmlns:a16="http://schemas.microsoft.com/office/drawing/2014/main" id="{AC5B79A6-5D80-4064-98A9-41117AFCC6AB}"/>
              </a:ext>
            </a:extLst>
          </p:cNvPr>
          <p:cNvSpPr/>
          <p:nvPr/>
        </p:nvSpPr>
        <p:spPr>
          <a:xfrm>
            <a:off x="5092398" y="1815899"/>
            <a:ext cx="1673787" cy="1720839"/>
          </a:xfrm>
          <a:custGeom>
            <a:avLst/>
            <a:gdLst>
              <a:gd name="connsiteX0" fmla="*/ 920787 w 2024041"/>
              <a:gd name="connsiteY0" fmla="*/ 1305716 h 1633708"/>
              <a:gd name="connsiteX1" fmla="*/ 6387 w 2024041"/>
              <a:gd name="connsiteY1" fmla="*/ 1176508 h 1633708"/>
              <a:gd name="connsiteX2" fmla="*/ 592795 w 2024041"/>
              <a:gd name="connsiteY2" fmla="*/ 73264 h 1633708"/>
              <a:gd name="connsiteX3" fmla="*/ 2024030 w 2024041"/>
              <a:gd name="connsiteY3" fmla="*/ 272047 h 1633708"/>
              <a:gd name="connsiteX4" fmla="*/ 612674 w 2024041"/>
              <a:gd name="connsiteY4" fmla="*/ 1633708 h 1633708"/>
              <a:gd name="connsiteX0" fmla="*/ 963035 w 2066289"/>
              <a:gd name="connsiteY0" fmla="*/ 1398476 h 1726468"/>
              <a:gd name="connsiteX1" fmla="*/ 48635 w 2066289"/>
              <a:gd name="connsiteY1" fmla="*/ 1269268 h 1726468"/>
              <a:gd name="connsiteX2" fmla="*/ 635043 w 2066289"/>
              <a:gd name="connsiteY2" fmla="*/ 166024 h 1726468"/>
              <a:gd name="connsiteX3" fmla="*/ 2066278 w 2066289"/>
              <a:gd name="connsiteY3" fmla="*/ 364807 h 1726468"/>
              <a:gd name="connsiteX4" fmla="*/ 654922 w 2066289"/>
              <a:gd name="connsiteY4" fmla="*/ 1726468 h 1726468"/>
              <a:gd name="connsiteX0" fmla="*/ 1007197 w 2110451"/>
              <a:gd name="connsiteY0" fmla="*/ 1398476 h 1726468"/>
              <a:gd name="connsiteX1" fmla="*/ 92797 w 2110451"/>
              <a:gd name="connsiteY1" fmla="*/ 1269268 h 1726468"/>
              <a:gd name="connsiteX2" fmla="*/ 679205 w 2110451"/>
              <a:gd name="connsiteY2" fmla="*/ 166024 h 1726468"/>
              <a:gd name="connsiteX3" fmla="*/ 2110440 w 2110451"/>
              <a:gd name="connsiteY3" fmla="*/ 364807 h 1726468"/>
              <a:gd name="connsiteX4" fmla="*/ 699084 w 2110451"/>
              <a:gd name="connsiteY4" fmla="*/ 1726468 h 1726468"/>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04962 w 2108216"/>
              <a:gd name="connsiteY0" fmla="*/ 1296883 h 1624875"/>
              <a:gd name="connsiteX1" fmla="*/ 30927 w 2108216"/>
              <a:gd name="connsiteY1" fmla="*/ 1048406 h 1624875"/>
              <a:gd name="connsiteX2" fmla="*/ 676970 w 2108216"/>
              <a:gd name="connsiteY2" fmla="*/ 64431 h 1624875"/>
              <a:gd name="connsiteX3" fmla="*/ 2108205 w 2108216"/>
              <a:gd name="connsiteY3" fmla="*/ 263214 h 1624875"/>
              <a:gd name="connsiteX4" fmla="*/ 696849 w 2108216"/>
              <a:gd name="connsiteY4" fmla="*/ 1624875 h 1624875"/>
              <a:gd name="connsiteX0" fmla="*/ 1019286 w 2122540"/>
              <a:gd name="connsiteY0" fmla="*/ 1354304 h 1682296"/>
              <a:gd name="connsiteX1" fmla="*/ 45251 w 2122540"/>
              <a:gd name="connsiteY1" fmla="*/ 1105827 h 1682296"/>
              <a:gd name="connsiteX2" fmla="*/ 691294 w 2122540"/>
              <a:gd name="connsiteY2" fmla="*/ 121852 h 1682296"/>
              <a:gd name="connsiteX3" fmla="*/ 2122529 w 2122540"/>
              <a:gd name="connsiteY3" fmla="*/ 320635 h 1682296"/>
              <a:gd name="connsiteX4" fmla="*/ 711173 w 2122540"/>
              <a:gd name="connsiteY4" fmla="*/ 1682296 h 1682296"/>
              <a:gd name="connsiteX0" fmla="*/ 1019286 w 2131418"/>
              <a:gd name="connsiteY0" fmla="*/ 1401685 h 1729677"/>
              <a:gd name="connsiteX1" fmla="*/ 45251 w 2131418"/>
              <a:gd name="connsiteY1" fmla="*/ 1153208 h 1729677"/>
              <a:gd name="connsiteX2" fmla="*/ 691294 w 2131418"/>
              <a:gd name="connsiteY2" fmla="*/ 169233 h 1729677"/>
              <a:gd name="connsiteX3" fmla="*/ 2122529 w 2131418"/>
              <a:gd name="connsiteY3" fmla="*/ 368016 h 1729677"/>
              <a:gd name="connsiteX4" fmla="*/ 711173 w 2131418"/>
              <a:gd name="connsiteY4" fmla="*/ 1729677 h 1729677"/>
              <a:gd name="connsiteX0" fmla="*/ 1019286 w 2129771"/>
              <a:gd name="connsiteY0" fmla="*/ 1401685 h 1729677"/>
              <a:gd name="connsiteX1" fmla="*/ 45251 w 2129771"/>
              <a:gd name="connsiteY1" fmla="*/ 1153208 h 1729677"/>
              <a:gd name="connsiteX2" fmla="*/ 691294 w 2129771"/>
              <a:gd name="connsiteY2" fmla="*/ 169233 h 1729677"/>
              <a:gd name="connsiteX3" fmla="*/ 2122529 w 2129771"/>
              <a:gd name="connsiteY3" fmla="*/ 368016 h 1729677"/>
              <a:gd name="connsiteX4" fmla="*/ 711173 w 2129771"/>
              <a:gd name="connsiteY4" fmla="*/ 1729677 h 172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71" h="1729677">
                <a:moveTo>
                  <a:pt x="1019286" y="1401685"/>
                </a:moveTo>
                <a:cubicBezTo>
                  <a:pt x="589418" y="1370211"/>
                  <a:pt x="199307" y="1388434"/>
                  <a:pt x="45251" y="1153208"/>
                </a:cubicBezTo>
                <a:cubicBezTo>
                  <a:pt x="-108805" y="917982"/>
                  <a:pt x="136359" y="429306"/>
                  <a:pt x="691294" y="169233"/>
                </a:cubicBezTo>
                <a:cubicBezTo>
                  <a:pt x="1246229" y="-90840"/>
                  <a:pt x="2019825" y="-70963"/>
                  <a:pt x="2122529" y="368016"/>
                </a:cubicBezTo>
                <a:cubicBezTo>
                  <a:pt x="2225233" y="806995"/>
                  <a:pt x="1209785" y="1407483"/>
                  <a:pt x="711173" y="1729677"/>
                </a:cubicBezTo>
              </a:path>
            </a:pathLst>
          </a:custGeom>
          <a:noFill/>
          <a:ln w="50800" cap="rnd">
            <a:solidFill>
              <a:srgbClr val="FF3399">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pic>
        <p:nvPicPr>
          <p:cNvPr id="6" name="図 5">
            <a:extLst>
              <a:ext uri="{FF2B5EF4-FFF2-40B4-BE49-F238E27FC236}">
                <a16:creationId xmlns:a16="http://schemas.microsoft.com/office/drawing/2014/main" id="{254BF7C0-5BB6-4784-8D38-2A236988F12B}"/>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5000"/>
                    </a14:imgEffect>
                  </a14:imgLayer>
                </a14:imgProps>
              </a:ext>
            </a:extLst>
          </a:blip>
          <a:stretch>
            <a:fillRect/>
          </a:stretch>
        </p:blipFill>
        <p:spPr>
          <a:xfrm rot="416783">
            <a:off x="6831450" y="5225846"/>
            <a:ext cx="740293" cy="1505262"/>
          </a:xfrm>
          <a:prstGeom prst="rect">
            <a:avLst/>
          </a:prstGeom>
          <a:solidFill>
            <a:schemeClr val="bg1">
              <a:lumMod val="95000"/>
            </a:schemeClr>
          </a:solidFill>
        </p:spPr>
      </p:pic>
      <p:grpSp>
        <p:nvGrpSpPr>
          <p:cNvPr id="97" name="グループ化 96">
            <a:extLst>
              <a:ext uri="{FF2B5EF4-FFF2-40B4-BE49-F238E27FC236}">
                <a16:creationId xmlns:a16="http://schemas.microsoft.com/office/drawing/2014/main" id="{85CDE9F2-3B71-41DB-8E3A-9F6808317DC3}"/>
              </a:ext>
            </a:extLst>
          </p:cNvPr>
          <p:cNvGrpSpPr/>
          <p:nvPr/>
        </p:nvGrpSpPr>
        <p:grpSpPr>
          <a:xfrm>
            <a:off x="7778603" y="5978477"/>
            <a:ext cx="1223746" cy="597600"/>
            <a:chOff x="7596726" y="5453334"/>
            <a:chExt cx="1223746" cy="597600"/>
          </a:xfrm>
        </p:grpSpPr>
        <p:sp>
          <p:nvSpPr>
            <p:cNvPr id="98" name="円形吹き出し 53">
              <a:extLst>
                <a:ext uri="{FF2B5EF4-FFF2-40B4-BE49-F238E27FC236}">
                  <a16:creationId xmlns:a16="http://schemas.microsoft.com/office/drawing/2014/main" id="{78543455-A1C3-4886-B29F-03B5082DF9E9}"/>
                </a:ext>
              </a:extLst>
            </p:cNvPr>
            <p:cNvSpPr/>
            <p:nvPr/>
          </p:nvSpPr>
          <p:spPr>
            <a:xfrm>
              <a:off x="7632340" y="5453334"/>
              <a:ext cx="1188132" cy="597600"/>
            </a:xfrm>
            <a:prstGeom prst="wedgeEllipseCallout">
              <a:avLst>
                <a:gd name="adj1" fmla="val 55004"/>
                <a:gd name="adj2" fmla="val 61897"/>
              </a:avLst>
            </a:prstGeom>
            <a:solidFill>
              <a:schemeClr val="bg1"/>
            </a:solidFill>
            <a:ln w="12700" cap="rn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lgn="r"/>
              <a:r>
                <a:rPr lang="ja-JP" altLang="en-US" sz="1000" dirty="0">
                  <a:solidFill>
                    <a:prstClr val="black"/>
                  </a:solidFill>
                  <a:effectLst>
                    <a:glow rad="177800">
                      <a:prstClr val="white"/>
                    </a:glow>
                  </a:effectLst>
                </a:rPr>
                <a:t>実験として</a:t>
              </a:r>
              <a:endParaRPr lang="en-US" altLang="ja-JP" sz="1000" dirty="0">
                <a:solidFill>
                  <a:prstClr val="black"/>
                </a:solidFill>
                <a:effectLst>
                  <a:glow rad="177800">
                    <a:prstClr val="white"/>
                  </a:glow>
                </a:effectLst>
              </a:endParaRPr>
            </a:p>
            <a:p>
              <a:pPr lvl="0" algn="r"/>
              <a:r>
                <a:rPr lang="ja-JP" altLang="en-US" sz="1000" dirty="0">
                  <a:solidFill>
                    <a:prstClr val="black"/>
                  </a:solidFill>
                  <a:effectLst>
                    <a:glow rad="177800">
                      <a:prstClr val="white"/>
                    </a:glow>
                  </a:effectLst>
                </a:rPr>
                <a:t>紙人形は</a:t>
              </a:r>
              <a:endParaRPr lang="en-US" altLang="ja-JP" sz="1000" dirty="0">
                <a:solidFill>
                  <a:prstClr val="black"/>
                </a:solidFill>
                <a:effectLst>
                  <a:glow rad="177800">
                    <a:prstClr val="white"/>
                  </a:glow>
                </a:effectLst>
              </a:endParaRPr>
            </a:p>
            <a:p>
              <a:pPr lvl="0" algn="r"/>
              <a:r>
                <a:rPr lang="ja-JP" altLang="en-US" sz="1000" dirty="0">
                  <a:solidFill>
                    <a:prstClr val="black"/>
                  </a:solidFill>
                  <a:effectLst>
                    <a:glow rad="177800">
                      <a:prstClr val="white"/>
                    </a:glow>
                  </a:effectLst>
                </a:rPr>
                <a:t>イケてない？</a:t>
              </a:r>
              <a:endParaRPr lang="en-US" altLang="ja-JP" sz="1000" dirty="0">
                <a:solidFill>
                  <a:prstClr val="black"/>
                </a:solidFill>
                <a:effectLst>
                  <a:glow rad="177800">
                    <a:prstClr val="white"/>
                  </a:glow>
                </a:effectLst>
              </a:endParaRPr>
            </a:p>
          </p:txBody>
        </p:sp>
        <p:pic>
          <p:nvPicPr>
            <p:cNvPr id="99" name="図 98">
              <a:extLst>
                <a:ext uri="{FF2B5EF4-FFF2-40B4-BE49-F238E27FC236}">
                  <a16:creationId xmlns:a16="http://schemas.microsoft.com/office/drawing/2014/main" id="{4697E5F2-F419-45E1-995E-48C8227F80F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1235" r="95062">
                          <a14:foregroundMark x1="80247" y1="89610" x2="75309" y2="98701"/>
                          <a14:foregroundMark x1="9877" y1="67532" x2="2469" y2="70130"/>
                          <a14:foregroundMark x1="77778" y1="6494" x2="25926" y2="7792"/>
                          <a14:foregroundMark x1="25926" y1="7792" x2="7407" y2="6494"/>
                          <a14:foregroundMark x1="92593" y1="67532" x2="83951" y2="3896"/>
                          <a14:foregroundMark x1="69136" y1="58442" x2="22222" y2="63636"/>
                          <a14:foregroundMark x1="37037" y1="89610" x2="12346" y2="88312"/>
                          <a14:foregroundMark x1="34568" y1="89610" x2="30864" y2="92208"/>
                          <a14:foregroundMark x1="20988" y1="92208" x2="16049" y2="94805"/>
                          <a14:foregroundMark x1="18519" y1="94805" x2="6173" y2="45455"/>
                          <a14:foregroundMark x1="6173" y1="45455" x2="7407" y2="31169"/>
                          <a14:foregroundMark x1="9877" y1="7792" x2="6173" y2="62338"/>
                          <a14:foregroundMark x1="6173" y1="62338" x2="9877" y2="77922"/>
                          <a14:foregroundMark x1="6173" y1="84416" x2="6173" y2="61039"/>
                          <a14:foregroundMark x1="82716" y1="75325" x2="96296" y2="62338"/>
                          <a14:foregroundMark x1="93827" y1="77922" x2="91358" y2="49351"/>
                          <a14:foregroundMark x1="87654" y1="87013" x2="70370" y2="92208"/>
                          <a14:foregroundMark x1="37037" y1="90909" x2="35802" y2="90909"/>
                          <a14:foregroundMark x1="25926" y1="92208" x2="23457" y2="93506"/>
                          <a14:foregroundMark x1="18519" y1="90909" x2="22222" y2="97403"/>
                          <a14:foregroundMark x1="91358" y1="19481" x2="75309" y2="2597"/>
                          <a14:foregroundMark x1="69136" y1="3896" x2="87654" y2="6494"/>
                          <a14:foregroundMark x1="90123" y1="2597" x2="72840" y2="2597"/>
                          <a14:foregroundMark x1="87654" y1="0" x2="87654" y2="11688"/>
                          <a14:backgroundMark x1="54321" y1="98701" x2="41975" y2="98701"/>
                          <a14:backgroundMark x1="55556" y1="94805" x2="39506" y2="97403"/>
                        </a14:backgroundRemoval>
                      </a14:imgEffect>
                    </a14:imgLayer>
                  </a14:imgProps>
                </a:ext>
                <a:ext uri="{28A0092B-C50C-407E-A947-70E740481C1C}">
                  <a14:useLocalDpi xmlns:a14="http://schemas.microsoft.com/office/drawing/2010/main" val="0"/>
                </a:ext>
              </a:extLst>
            </a:blip>
            <a:srcRect/>
            <a:stretch/>
          </p:blipFill>
          <p:spPr>
            <a:xfrm rot="21417181" flipH="1">
              <a:off x="7596726" y="5465380"/>
              <a:ext cx="341011" cy="321090"/>
            </a:xfrm>
            <a:prstGeom prst="rect">
              <a:avLst/>
            </a:prstGeom>
          </p:spPr>
        </p:pic>
      </p:grpSp>
      <p:grpSp>
        <p:nvGrpSpPr>
          <p:cNvPr id="21" name="グループ化 20">
            <a:extLst>
              <a:ext uri="{FF2B5EF4-FFF2-40B4-BE49-F238E27FC236}">
                <a16:creationId xmlns:a16="http://schemas.microsoft.com/office/drawing/2014/main" id="{0B68C543-F33D-4FB4-83F9-69142A8304C0}"/>
              </a:ext>
            </a:extLst>
          </p:cNvPr>
          <p:cNvGrpSpPr/>
          <p:nvPr/>
        </p:nvGrpSpPr>
        <p:grpSpPr>
          <a:xfrm>
            <a:off x="603308" y="4348735"/>
            <a:ext cx="2805282" cy="2509265"/>
            <a:chOff x="1236841" y="677411"/>
            <a:chExt cx="2124000" cy="1908000"/>
          </a:xfrm>
        </p:grpSpPr>
        <p:sp>
          <p:nvSpPr>
            <p:cNvPr id="22" name="正方形/長方形 21">
              <a:extLst>
                <a:ext uri="{FF2B5EF4-FFF2-40B4-BE49-F238E27FC236}">
                  <a16:creationId xmlns:a16="http://schemas.microsoft.com/office/drawing/2014/main" id="{2481F781-961D-4E31-AE66-097DA0D6CBB6}"/>
                </a:ext>
              </a:extLst>
            </p:cNvPr>
            <p:cNvSpPr/>
            <p:nvPr/>
          </p:nvSpPr>
          <p:spPr>
            <a:xfrm>
              <a:off x="1236841" y="677411"/>
              <a:ext cx="2124000" cy="1908000"/>
            </a:xfrm>
            <a:prstGeom prst="rect">
              <a:avLst/>
            </a:prstGeom>
            <a:solidFill>
              <a:schemeClr val="bg1">
                <a:lumMod val="95000"/>
                <a:alpha val="5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3" name="図 22">
              <a:extLst>
                <a:ext uri="{FF2B5EF4-FFF2-40B4-BE49-F238E27FC236}">
                  <a16:creationId xmlns:a16="http://schemas.microsoft.com/office/drawing/2014/main" id="{B82E501D-2AE3-4460-8173-3EE932588A2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351020" y="770746"/>
              <a:ext cx="1895642" cy="1721331"/>
            </a:xfrm>
            <a:prstGeom prst="rect">
              <a:avLst/>
            </a:prstGeom>
          </p:spPr>
        </p:pic>
        <p:sp>
          <p:nvSpPr>
            <p:cNvPr id="24" name="フリーフォーム 33">
              <a:extLst>
                <a:ext uri="{FF2B5EF4-FFF2-40B4-BE49-F238E27FC236}">
                  <a16:creationId xmlns:a16="http://schemas.microsoft.com/office/drawing/2014/main" id="{E2D5BFDD-0433-4066-8FE3-E5F3367B207B}"/>
                </a:ext>
              </a:extLst>
            </p:cNvPr>
            <p:cNvSpPr/>
            <p:nvPr/>
          </p:nvSpPr>
          <p:spPr>
            <a:xfrm rot="20985341">
              <a:off x="1630948" y="1922037"/>
              <a:ext cx="304845" cy="74576"/>
            </a:xfrm>
            <a:custGeom>
              <a:avLst/>
              <a:gdLst>
                <a:gd name="connsiteX0" fmla="*/ 271306 w 619594"/>
                <a:gd name="connsiteY0" fmla="*/ 0 h 2331217"/>
                <a:gd name="connsiteX1" fmla="*/ 612950 w 619594"/>
                <a:gd name="connsiteY1" fmla="*/ 1306286 h 2331217"/>
                <a:gd name="connsiteX2" fmla="*/ 0 w 619594"/>
                <a:gd name="connsiteY2" fmla="*/ 2331217 h 2331217"/>
                <a:gd name="connsiteX3" fmla="*/ 0 w 619594"/>
                <a:gd name="connsiteY3" fmla="*/ 2331217 h 2331217"/>
                <a:gd name="connsiteX0" fmla="*/ 271306 w 681824"/>
                <a:gd name="connsiteY0" fmla="*/ 0 h 2331217"/>
                <a:gd name="connsiteX1" fmla="*/ 612950 w 681824"/>
                <a:gd name="connsiteY1" fmla="*/ 1306286 h 2331217"/>
                <a:gd name="connsiteX2" fmla="*/ 0 w 681824"/>
                <a:gd name="connsiteY2" fmla="*/ 2331217 h 2331217"/>
                <a:gd name="connsiteX3" fmla="*/ 0 w 681824"/>
                <a:gd name="connsiteY3" fmla="*/ 2331217 h 2331217"/>
                <a:gd name="connsiteX0" fmla="*/ 278805 w 689323"/>
                <a:gd name="connsiteY0" fmla="*/ 0 h 2421534"/>
                <a:gd name="connsiteX1" fmla="*/ 620449 w 689323"/>
                <a:gd name="connsiteY1" fmla="*/ 1306286 h 2421534"/>
                <a:gd name="connsiteX2" fmla="*/ 7499 w 689323"/>
                <a:gd name="connsiteY2" fmla="*/ 2331217 h 2421534"/>
                <a:gd name="connsiteX3" fmla="*/ 298901 w 689323"/>
                <a:gd name="connsiteY3" fmla="*/ 2381459 h 2421534"/>
                <a:gd name="connsiteX0" fmla="*/ 271306 w 681824"/>
                <a:gd name="connsiteY0" fmla="*/ 0 h 2331217"/>
                <a:gd name="connsiteX1" fmla="*/ 612950 w 681824"/>
                <a:gd name="connsiteY1" fmla="*/ 1306286 h 2331217"/>
                <a:gd name="connsiteX2" fmla="*/ 0 w 681824"/>
                <a:gd name="connsiteY2" fmla="*/ 2331217 h 2331217"/>
                <a:gd name="connsiteX0" fmla="*/ 271306 w 681824"/>
                <a:gd name="connsiteY0" fmla="*/ 0 h 2331217"/>
                <a:gd name="connsiteX1" fmla="*/ 612950 w 681824"/>
                <a:gd name="connsiteY1" fmla="*/ 1306286 h 2331217"/>
                <a:gd name="connsiteX2" fmla="*/ 0 w 681824"/>
                <a:gd name="connsiteY2" fmla="*/ 2331217 h 2331217"/>
                <a:gd name="connsiteX0" fmla="*/ 271306 w 694039"/>
                <a:gd name="connsiteY0" fmla="*/ 0 h 2331217"/>
                <a:gd name="connsiteX1" fmla="*/ 633046 w 694039"/>
                <a:gd name="connsiteY1" fmla="*/ 1276141 h 2331217"/>
                <a:gd name="connsiteX2" fmla="*/ 0 w 69403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71306 w 647759"/>
                <a:gd name="connsiteY0" fmla="*/ 0 h 2331217"/>
                <a:gd name="connsiteX1" fmla="*/ 633046 w 647759"/>
                <a:gd name="connsiteY1" fmla="*/ 1276141 h 2331217"/>
                <a:gd name="connsiteX2" fmla="*/ 0 w 647759"/>
                <a:gd name="connsiteY2" fmla="*/ 2331217 h 2331217"/>
                <a:gd name="connsiteX0" fmla="*/ 291402 w 651521"/>
                <a:gd name="connsiteY0" fmla="*/ 0 h 2361362"/>
                <a:gd name="connsiteX1" fmla="*/ 633046 w 651521"/>
                <a:gd name="connsiteY1" fmla="*/ 1306286 h 2361362"/>
                <a:gd name="connsiteX2" fmla="*/ 0 w 651521"/>
                <a:gd name="connsiteY2" fmla="*/ 2361362 h 2361362"/>
                <a:gd name="connsiteX0" fmla="*/ 291402 w 637688"/>
                <a:gd name="connsiteY0" fmla="*/ 0 h 2361362"/>
                <a:gd name="connsiteX1" fmla="*/ 633046 w 637688"/>
                <a:gd name="connsiteY1" fmla="*/ 1306286 h 2361362"/>
                <a:gd name="connsiteX2" fmla="*/ 0 w 637688"/>
                <a:gd name="connsiteY2" fmla="*/ 2361362 h 2361362"/>
                <a:gd name="connsiteX0" fmla="*/ 0 w 419452"/>
                <a:gd name="connsiteY0" fmla="*/ 0 h 2481942"/>
                <a:gd name="connsiteX1" fmla="*/ 341644 w 419452"/>
                <a:gd name="connsiteY1" fmla="*/ 1306286 h 2481942"/>
                <a:gd name="connsiteX2" fmla="*/ 211016 w 419452"/>
                <a:gd name="connsiteY2" fmla="*/ 2481942 h 2481942"/>
                <a:gd name="connsiteX0" fmla="*/ 0 w 348822"/>
                <a:gd name="connsiteY0" fmla="*/ 0 h 2481942"/>
                <a:gd name="connsiteX1" fmla="*/ 341644 w 348822"/>
                <a:gd name="connsiteY1" fmla="*/ 1306286 h 2481942"/>
                <a:gd name="connsiteX2" fmla="*/ 211016 w 348822"/>
                <a:gd name="connsiteY2" fmla="*/ 2481942 h 2481942"/>
                <a:gd name="connsiteX0" fmla="*/ 0 w 211016"/>
                <a:gd name="connsiteY0" fmla="*/ 0 h 2481942"/>
                <a:gd name="connsiteX1" fmla="*/ 211016 w 211016"/>
                <a:gd name="connsiteY1" fmla="*/ 2481942 h 2481942"/>
                <a:gd name="connsiteX0" fmla="*/ 0 w 222148"/>
                <a:gd name="connsiteY0" fmla="*/ 0 h 2481942"/>
                <a:gd name="connsiteX1" fmla="*/ 211016 w 222148"/>
                <a:gd name="connsiteY1" fmla="*/ 2481942 h 2481942"/>
                <a:gd name="connsiteX0" fmla="*/ 0 w 227708"/>
                <a:gd name="connsiteY0" fmla="*/ 0 h 2481942"/>
                <a:gd name="connsiteX1" fmla="*/ 211016 w 227708"/>
                <a:gd name="connsiteY1" fmla="*/ 2481942 h 2481942"/>
                <a:gd name="connsiteX0" fmla="*/ 0 w 291097"/>
                <a:gd name="connsiteY0" fmla="*/ 0 h 1946921"/>
                <a:gd name="connsiteX1" fmla="*/ 279110 w 291097"/>
                <a:gd name="connsiteY1" fmla="*/ 1946921 h 1946921"/>
                <a:gd name="connsiteX0" fmla="*/ 401827 w 433410"/>
                <a:gd name="connsiteY0" fmla="*/ 0 h 886606"/>
                <a:gd name="connsiteX1" fmla="*/ 0 w 433410"/>
                <a:gd name="connsiteY1" fmla="*/ 886606 h 886606"/>
                <a:gd name="connsiteX0" fmla="*/ 403474 w 430922"/>
                <a:gd name="connsiteY0" fmla="*/ 0 h 886606"/>
                <a:gd name="connsiteX1" fmla="*/ 1647 w 430922"/>
                <a:gd name="connsiteY1" fmla="*/ 886606 h 886606"/>
                <a:gd name="connsiteX0" fmla="*/ 405918 w 405918"/>
                <a:gd name="connsiteY0" fmla="*/ 0 h 886606"/>
                <a:gd name="connsiteX1" fmla="*/ 4091 w 405918"/>
                <a:gd name="connsiteY1" fmla="*/ 886606 h 886606"/>
                <a:gd name="connsiteX0" fmla="*/ 3289115 w 3289115"/>
                <a:gd name="connsiteY0" fmla="*/ 2013443 h 2015411"/>
                <a:gd name="connsiteX1" fmla="*/ 327 w 3289115"/>
                <a:gd name="connsiteY1" fmla="*/ 58253 h 2015411"/>
                <a:gd name="connsiteX0" fmla="*/ 126127 w 126127"/>
                <a:gd name="connsiteY0" fmla="*/ 547280 h 552228"/>
                <a:gd name="connsiteX1" fmla="*/ 68616 w 126127"/>
                <a:gd name="connsiteY1" fmla="*/ 128196 h 552228"/>
                <a:gd name="connsiteX0" fmla="*/ 164735 w 164735"/>
                <a:gd name="connsiteY0" fmla="*/ 419084 h 434114"/>
                <a:gd name="connsiteX1" fmla="*/ 107224 w 164735"/>
                <a:gd name="connsiteY1" fmla="*/ 0 h 434114"/>
                <a:gd name="connsiteX0" fmla="*/ 436884 w 436884"/>
                <a:gd name="connsiteY0" fmla="*/ 504423 h 516472"/>
                <a:gd name="connsiteX1" fmla="*/ 35057 w 436884"/>
                <a:gd name="connsiteY1" fmla="*/ 0 h 516472"/>
                <a:gd name="connsiteX0" fmla="*/ 110141 w 185059"/>
                <a:gd name="connsiteY0" fmla="*/ 444686 h 458682"/>
                <a:gd name="connsiteX1" fmla="*/ 185059 w 185059"/>
                <a:gd name="connsiteY1" fmla="*/ 0 h 458682"/>
                <a:gd name="connsiteX0" fmla="*/ 110141 w 185059"/>
                <a:gd name="connsiteY0" fmla="*/ 444686 h 444686"/>
                <a:gd name="connsiteX1" fmla="*/ 185059 w 185059"/>
                <a:gd name="connsiteY1" fmla="*/ 0 h 444686"/>
                <a:gd name="connsiteX0" fmla="*/ 46569 w 584990"/>
                <a:gd name="connsiteY0" fmla="*/ 640966 h 640966"/>
                <a:gd name="connsiteX1" fmla="*/ 584990 w 584990"/>
                <a:gd name="connsiteY1" fmla="*/ 0 h 640966"/>
                <a:gd name="connsiteX0" fmla="*/ 233182 w 233181"/>
                <a:gd name="connsiteY0" fmla="*/ 461754 h 461754"/>
                <a:gd name="connsiteX1" fmla="*/ 69727 w 233181"/>
                <a:gd name="connsiteY1" fmla="*/ 0 h 461754"/>
                <a:gd name="connsiteX0" fmla="*/ 274284 w 274285"/>
                <a:gd name="connsiteY0" fmla="*/ 487356 h 487356"/>
                <a:gd name="connsiteX1" fmla="*/ 57857 w 274285"/>
                <a:gd name="connsiteY1" fmla="*/ 0 h 487356"/>
                <a:gd name="connsiteX0" fmla="*/ 367529 w 367529"/>
                <a:gd name="connsiteY0" fmla="*/ 487356 h 487356"/>
                <a:gd name="connsiteX1" fmla="*/ 151102 w 367529"/>
                <a:gd name="connsiteY1" fmla="*/ 0 h 487356"/>
                <a:gd name="connsiteX0" fmla="*/ 2990210 w 2990210"/>
                <a:gd name="connsiteY0" fmla="*/ 1228174 h 1228174"/>
                <a:gd name="connsiteX1" fmla="*/ 28271 w 2990210"/>
                <a:gd name="connsiteY1" fmla="*/ 0 h 1228174"/>
                <a:gd name="connsiteX0" fmla="*/ 218005 w 218006"/>
                <a:gd name="connsiteY0" fmla="*/ 5877 h 458244"/>
                <a:gd name="connsiteX1" fmla="*/ 217972 w 218006"/>
                <a:gd name="connsiteY1" fmla="*/ 381356 h 458244"/>
                <a:gd name="connsiteX0" fmla="*/ 226029 w 226028"/>
                <a:gd name="connsiteY0" fmla="*/ 5580 h 498253"/>
                <a:gd name="connsiteX1" fmla="*/ 212471 w 226028"/>
                <a:gd name="connsiteY1" fmla="*/ 424637 h 498253"/>
                <a:gd name="connsiteX0" fmla="*/ 226029 w 226029"/>
                <a:gd name="connsiteY0" fmla="*/ 10043 h 429100"/>
                <a:gd name="connsiteX1" fmla="*/ 212471 w 226029"/>
                <a:gd name="connsiteY1" fmla="*/ 429100 h 429100"/>
                <a:gd name="connsiteX0" fmla="*/ 460590 w 460590"/>
                <a:gd name="connsiteY0" fmla="*/ 10795 h 429852"/>
                <a:gd name="connsiteX1" fmla="*/ 447032 w 460590"/>
                <a:gd name="connsiteY1" fmla="*/ 429852 h 429852"/>
                <a:gd name="connsiteX0" fmla="*/ 551162 w 551162"/>
                <a:gd name="connsiteY0" fmla="*/ 5452 h 424509"/>
                <a:gd name="connsiteX1" fmla="*/ 537604 w 551162"/>
                <a:gd name="connsiteY1" fmla="*/ 424509 h 424509"/>
                <a:gd name="connsiteX0" fmla="*/ 528696 w 528696"/>
                <a:gd name="connsiteY0" fmla="*/ 4277 h 423354"/>
                <a:gd name="connsiteX1" fmla="*/ 515138 w 528696"/>
                <a:gd name="connsiteY1" fmla="*/ 423334 h 423354"/>
                <a:gd name="connsiteX0" fmla="*/ 826644 w 826644"/>
                <a:gd name="connsiteY0" fmla="*/ 4433 h 405306"/>
                <a:gd name="connsiteX1" fmla="*/ 375187 w 826644"/>
                <a:gd name="connsiteY1" fmla="*/ 405285 h 405306"/>
                <a:gd name="connsiteX0" fmla="*/ 682460 w 682460"/>
                <a:gd name="connsiteY0" fmla="*/ 49597 h 450449"/>
                <a:gd name="connsiteX1" fmla="*/ 231003 w 682460"/>
                <a:gd name="connsiteY1" fmla="*/ 450449 h 450449"/>
                <a:gd name="connsiteX0" fmla="*/ 588593 w 588593"/>
                <a:gd name="connsiteY0" fmla="*/ 12347 h 413199"/>
                <a:gd name="connsiteX1" fmla="*/ 137136 w 588593"/>
                <a:gd name="connsiteY1" fmla="*/ 413199 h 413199"/>
                <a:gd name="connsiteX0" fmla="*/ 940385 w 940385"/>
                <a:gd name="connsiteY0" fmla="*/ 7396 h 535688"/>
                <a:gd name="connsiteX1" fmla="*/ 79280 w 940385"/>
                <a:gd name="connsiteY1" fmla="*/ 535688 h 535688"/>
                <a:gd name="connsiteX0" fmla="*/ 935285 w 935285"/>
                <a:gd name="connsiteY0" fmla="*/ 9518 h 537810"/>
                <a:gd name="connsiteX1" fmla="*/ 74180 w 935285"/>
                <a:gd name="connsiteY1" fmla="*/ 537810 h 537810"/>
                <a:gd name="connsiteX0" fmla="*/ 937511 w 937511"/>
                <a:gd name="connsiteY0" fmla="*/ 0 h 528292"/>
                <a:gd name="connsiteX1" fmla="*/ 76406 w 937511"/>
                <a:gd name="connsiteY1" fmla="*/ 528292 h 528292"/>
                <a:gd name="connsiteX0" fmla="*/ 950429 w 950429"/>
                <a:gd name="connsiteY0" fmla="*/ 0 h 491881"/>
                <a:gd name="connsiteX1" fmla="*/ 75198 w 950429"/>
                <a:gd name="connsiteY1" fmla="*/ 491881 h 491881"/>
                <a:gd name="connsiteX0" fmla="*/ 947222 w 947222"/>
                <a:gd name="connsiteY0" fmla="*/ 13961 h 505842"/>
                <a:gd name="connsiteX1" fmla="*/ 71991 w 947222"/>
                <a:gd name="connsiteY1" fmla="*/ 505842 h 505842"/>
                <a:gd name="connsiteX0" fmla="*/ 973332 w 973332"/>
                <a:gd name="connsiteY0" fmla="*/ 13961 h 505842"/>
                <a:gd name="connsiteX1" fmla="*/ 69850 w 973332"/>
                <a:gd name="connsiteY1" fmla="*/ 505842 h 505842"/>
                <a:gd name="connsiteX0" fmla="*/ 912238 w 912238"/>
                <a:gd name="connsiteY0" fmla="*/ 13961 h 505842"/>
                <a:gd name="connsiteX1" fmla="*/ 8756 w 912238"/>
                <a:gd name="connsiteY1" fmla="*/ 505842 h 505842"/>
                <a:gd name="connsiteX0" fmla="*/ 135583 w 814189"/>
                <a:gd name="connsiteY0" fmla="*/ 3590 h 1132672"/>
                <a:gd name="connsiteX1" fmla="*/ 814189 w 814189"/>
                <a:gd name="connsiteY1" fmla="*/ 1132672 h 1132672"/>
                <a:gd name="connsiteX0" fmla="*/ 51028 w 3173396"/>
                <a:gd name="connsiteY0" fmla="*/ 290661 h 290661"/>
                <a:gd name="connsiteX1" fmla="*/ 3173395 w 3173396"/>
                <a:gd name="connsiteY1" fmla="*/ 163546 h 290661"/>
                <a:gd name="connsiteX0" fmla="*/ 0 w 3122367"/>
                <a:gd name="connsiteY0" fmla="*/ 231013 h 336807"/>
                <a:gd name="connsiteX1" fmla="*/ 3122367 w 3122367"/>
                <a:gd name="connsiteY1" fmla="*/ 103898 h 336807"/>
                <a:gd name="connsiteX0" fmla="*/ 0 w 3122367"/>
                <a:gd name="connsiteY0" fmla="*/ 127115 h 402980"/>
                <a:gd name="connsiteX1" fmla="*/ 3122367 w 3122367"/>
                <a:gd name="connsiteY1" fmla="*/ 0 h 402980"/>
                <a:gd name="connsiteX0" fmla="*/ 0 w 3122367"/>
                <a:gd name="connsiteY0" fmla="*/ 127115 h 474798"/>
                <a:gd name="connsiteX1" fmla="*/ 3122367 w 3122367"/>
                <a:gd name="connsiteY1" fmla="*/ 0 h 474798"/>
                <a:gd name="connsiteX0" fmla="*/ 0 w 3122367"/>
                <a:gd name="connsiteY0" fmla="*/ 127115 h 467931"/>
                <a:gd name="connsiteX1" fmla="*/ 3122367 w 3122367"/>
                <a:gd name="connsiteY1" fmla="*/ 0 h 467931"/>
                <a:gd name="connsiteX0" fmla="*/ 0 w 3122367"/>
                <a:gd name="connsiteY0" fmla="*/ 127115 h 478218"/>
                <a:gd name="connsiteX1" fmla="*/ 3122367 w 3122367"/>
                <a:gd name="connsiteY1" fmla="*/ 0 h 478218"/>
                <a:gd name="connsiteX0" fmla="*/ 0 w 3291876"/>
                <a:gd name="connsiteY0" fmla="*/ 127115 h 478218"/>
                <a:gd name="connsiteX1" fmla="*/ 3291876 w 3291876"/>
                <a:gd name="connsiteY1" fmla="*/ 0 h 478218"/>
                <a:gd name="connsiteX0" fmla="*/ 0 w 3235373"/>
                <a:gd name="connsiteY0" fmla="*/ 63395 h 447219"/>
                <a:gd name="connsiteX1" fmla="*/ 3235373 w 3235373"/>
                <a:gd name="connsiteY1" fmla="*/ 0 h 447219"/>
                <a:gd name="connsiteX0" fmla="*/ 0 w 3235373"/>
                <a:gd name="connsiteY0" fmla="*/ 63395 h 428175"/>
                <a:gd name="connsiteX1" fmla="*/ 3235373 w 3235373"/>
                <a:gd name="connsiteY1" fmla="*/ 0 h 428175"/>
                <a:gd name="connsiteX0" fmla="*/ 0 w 3241994"/>
                <a:gd name="connsiteY0" fmla="*/ 24993 h 410231"/>
                <a:gd name="connsiteX1" fmla="*/ 3241994 w 3241994"/>
                <a:gd name="connsiteY1" fmla="*/ 0 h 410231"/>
                <a:gd name="connsiteX0" fmla="*/ 0 w 3228751"/>
                <a:gd name="connsiteY0" fmla="*/ 24993 h 410231"/>
                <a:gd name="connsiteX1" fmla="*/ 3228751 w 3228751"/>
                <a:gd name="connsiteY1" fmla="*/ 0 h 410231"/>
                <a:gd name="connsiteX0" fmla="*/ 0 w 3228751"/>
                <a:gd name="connsiteY0" fmla="*/ 24993 h 413983"/>
                <a:gd name="connsiteX1" fmla="*/ 3228751 w 3228751"/>
                <a:gd name="connsiteY1" fmla="*/ 0 h 413983"/>
                <a:gd name="connsiteX0" fmla="*/ 0 w 3228751"/>
                <a:gd name="connsiteY0" fmla="*/ 24993 h 445484"/>
                <a:gd name="connsiteX1" fmla="*/ 3228751 w 3228751"/>
                <a:gd name="connsiteY1" fmla="*/ 0 h 445484"/>
                <a:gd name="connsiteX0" fmla="*/ 0 w 3228751"/>
                <a:gd name="connsiteY0" fmla="*/ 24993 h 552645"/>
                <a:gd name="connsiteX1" fmla="*/ 3228751 w 3228751"/>
                <a:gd name="connsiteY1" fmla="*/ 0 h 552645"/>
                <a:gd name="connsiteX0" fmla="*/ 0 w 3080924"/>
                <a:gd name="connsiteY0" fmla="*/ 0 h 848849"/>
                <a:gd name="connsiteX1" fmla="*/ 3080924 w 3080924"/>
                <a:gd name="connsiteY1" fmla="*/ 451320 h 848849"/>
                <a:gd name="connsiteX0" fmla="*/ 0 w 2770486"/>
                <a:gd name="connsiteY0" fmla="*/ 301254 h 688944"/>
                <a:gd name="connsiteX1" fmla="*/ 2770486 w 2770486"/>
                <a:gd name="connsiteY1" fmla="*/ 0 h 688944"/>
                <a:gd name="connsiteX0" fmla="*/ 0 w 2770486"/>
                <a:gd name="connsiteY0" fmla="*/ 301254 h 483527"/>
                <a:gd name="connsiteX1" fmla="*/ 2770486 w 2770486"/>
                <a:gd name="connsiteY1" fmla="*/ 0 h 483527"/>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770486"/>
                <a:gd name="connsiteY0" fmla="*/ 301254 h 301254"/>
                <a:gd name="connsiteX1" fmla="*/ 2770486 w 2770486"/>
                <a:gd name="connsiteY1" fmla="*/ 0 h 301254"/>
                <a:gd name="connsiteX0" fmla="*/ 0 w 2152831"/>
                <a:gd name="connsiteY0" fmla="*/ 458825 h 458825"/>
                <a:gd name="connsiteX1" fmla="*/ 2152833 w 2152831"/>
                <a:gd name="connsiteY1" fmla="*/ 0 h 458825"/>
                <a:gd name="connsiteX0" fmla="*/ 2 w 1428211"/>
                <a:gd name="connsiteY0" fmla="*/ 213451 h 213452"/>
                <a:gd name="connsiteX1" fmla="*/ 1428213 w 1428211"/>
                <a:gd name="connsiteY1" fmla="*/ 0 h 213452"/>
                <a:gd name="connsiteX0" fmla="*/ 2 w 1399950"/>
                <a:gd name="connsiteY0" fmla="*/ 167137 h 167136"/>
                <a:gd name="connsiteX1" fmla="*/ 1399952 w 1399950"/>
                <a:gd name="connsiteY1" fmla="*/ 0 h 167136"/>
                <a:gd name="connsiteX0" fmla="*/ 2 w 1399950"/>
                <a:gd name="connsiteY0" fmla="*/ 167137 h 167136"/>
                <a:gd name="connsiteX1" fmla="*/ 1399952 w 1399950"/>
                <a:gd name="connsiteY1" fmla="*/ 0 h 167136"/>
                <a:gd name="connsiteX0" fmla="*/ 2 w 1399950"/>
                <a:gd name="connsiteY0" fmla="*/ 167137 h 167136"/>
                <a:gd name="connsiteX1" fmla="*/ 1399952 w 1399950"/>
                <a:gd name="connsiteY1" fmla="*/ 0 h 167136"/>
              </a:gdLst>
              <a:ahLst/>
              <a:cxnLst>
                <a:cxn ang="0">
                  <a:pos x="connsiteX0" y="connsiteY0"/>
                </a:cxn>
                <a:cxn ang="0">
                  <a:pos x="connsiteX1" y="connsiteY1"/>
                </a:cxn>
              </a:cxnLst>
              <a:rect l="l" t="t" r="r" b="b"/>
              <a:pathLst>
                <a:path w="1399950" h="167136">
                  <a:moveTo>
                    <a:pt x="2" y="167137"/>
                  </a:moveTo>
                  <a:lnTo>
                    <a:pt x="1399952" y="0"/>
                  </a:lnTo>
                </a:path>
              </a:pathLst>
            </a:custGeom>
            <a:noFill/>
            <a:ln w="25400">
              <a:solidFill>
                <a:srgbClr val="FF6600"/>
              </a:solidFill>
              <a:headEnd type="arrow"/>
              <a:tailEnd type="arrow"/>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26" name="テキスト ボックス 25">
              <a:extLst>
                <a:ext uri="{FF2B5EF4-FFF2-40B4-BE49-F238E27FC236}">
                  <a16:creationId xmlns:a16="http://schemas.microsoft.com/office/drawing/2014/main" id="{B6E0F734-0444-4AD0-893B-39408D042154}"/>
                </a:ext>
              </a:extLst>
            </p:cNvPr>
            <p:cNvSpPr txBox="1"/>
            <p:nvPr/>
          </p:nvSpPr>
          <p:spPr>
            <a:xfrm>
              <a:off x="1236841" y="677411"/>
              <a:ext cx="180000" cy="180000"/>
            </a:xfrm>
            <a:prstGeom prst="ellipse">
              <a:avLst/>
            </a:prstGeom>
            <a:solidFill>
              <a:schemeClr val="bg1"/>
            </a:solidFill>
            <a:ln>
              <a:noFill/>
            </a:ln>
          </p:spPr>
          <p:txBody>
            <a:bodyPr wrap="none" lIns="0" tIns="0" rIns="0" bIns="0" rtlCol="0" anchor="ctr" anchorCtr="1">
              <a:noAutofit/>
            </a:bodyPr>
            <a:lstStyle/>
            <a:p>
              <a:r>
                <a:rPr kumimoji="1" lang="ja-JP" altLang="en-US" sz="1600" dirty="0"/>
                <a:t>②</a:t>
              </a:r>
            </a:p>
          </p:txBody>
        </p:sp>
      </p:grpSp>
      <p:sp>
        <p:nvSpPr>
          <p:cNvPr id="68" name="それらしい大きさ">
            <a:extLst>
              <a:ext uri="{FF2B5EF4-FFF2-40B4-BE49-F238E27FC236}">
                <a16:creationId xmlns:a16="http://schemas.microsoft.com/office/drawing/2014/main" id="{57C094EC-94A3-4566-B6DE-A145E6E304FC}"/>
              </a:ext>
            </a:extLst>
          </p:cNvPr>
          <p:cNvSpPr txBox="1"/>
          <p:nvPr/>
        </p:nvSpPr>
        <p:spPr>
          <a:xfrm>
            <a:off x="1704099" y="3505891"/>
            <a:ext cx="1658588" cy="832109"/>
          </a:xfrm>
          <a:prstGeom prst="wedgeEllipseCallout">
            <a:avLst>
              <a:gd name="adj1" fmla="val -48037"/>
              <a:gd name="adj2" fmla="val -74484"/>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平面図として</a:t>
            </a:r>
            <a:endParaRPr lang="en-US" altLang="ja-JP" dirty="0"/>
          </a:p>
          <a:p>
            <a:r>
              <a:rPr lang="ja-JP" altLang="en-US" dirty="0"/>
              <a:t>捉えている</a:t>
            </a:r>
            <a:endParaRPr lang="en-US" altLang="ja-JP" dirty="0"/>
          </a:p>
        </p:txBody>
      </p:sp>
      <p:sp>
        <p:nvSpPr>
          <p:cNvPr id="27" name="それらしい大きさ">
            <a:extLst>
              <a:ext uri="{FF2B5EF4-FFF2-40B4-BE49-F238E27FC236}">
                <a16:creationId xmlns:a16="http://schemas.microsoft.com/office/drawing/2014/main" id="{45E47679-2425-49B3-A58C-F114248DB9AE}"/>
              </a:ext>
            </a:extLst>
          </p:cNvPr>
          <p:cNvSpPr txBox="1"/>
          <p:nvPr/>
        </p:nvSpPr>
        <p:spPr>
          <a:xfrm>
            <a:off x="3382538" y="5330741"/>
            <a:ext cx="2503677" cy="832109"/>
          </a:xfrm>
          <a:prstGeom prst="wedgeEllipseCallout">
            <a:avLst>
              <a:gd name="adj1" fmla="val -69797"/>
              <a:gd name="adj2" fmla="val -23045"/>
            </a:avLst>
          </a:prstGeom>
          <a:solidFill>
            <a:schemeClr val="accent3">
              <a:lumMod val="60000"/>
              <a:lumOff val="40000"/>
              <a:alpha val="45000"/>
            </a:schemeClr>
          </a:solidFill>
          <a:ln w="127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ja-JP"/>
            </a:defPPr>
            <a:lvl1pPr algn="ctr">
              <a:defRPr sz="1600">
                <a:solidFill>
                  <a:prstClr val="black"/>
                </a:solidFill>
                <a:effectLst>
                  <a:glow rad="177800">
                    <a:prstClr val="white"/>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真四角の平面（？）</a:t>
            </a:r>
            <a:endParaRPr lang="en-US" altLang="ja-JP" dirty="0"/>
          </a:p>
          <a:p>
            <a:r>
              <a:rPr lang="ja-JP" altLang="en-US" dirty="0"/>
              <a:t>であると想像する</a:t>
            </a:r>
            <a:endParaRPr lang="en-US" altLang="ja-JP" dirty="0"/>
          </a:p>
        </p:txBody>
      </p:sp>
    </p:spTree>
    <p:extLst>
      <p:ext uri="{BB962C8B-B14F-4D97-AF65-F5344CB8AC3E}">
        <p14:creationId xmlns:p14="http://schemas.microsoft.com/office/powerpoint/2010/main" val="2967621316"/>
      </p:ext>
    </p:extLst>
  </p:cSld>
  <p:clrMapOvr>
    <a:masterClrMapping/>
  </p:clrMapOvr>
</p:sld>
</file>

<file path=ppt/theme/theme1.xml><?xml version="1.0" encoding="utf-8"?>
<a:theme xmlns:a="http://schemas.openxmlformats.org/drawingml/2006/main" name="PowerPointマスター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5400">
          <a:solidFill>
            <a:schemeClr val="tx2">
              <a:lumMod val="60000"/>
              <a:lumOff val="40000"/>
            </a:schemeClr>
          </a:solidFill>
          <a:headEnd type="arrow"/>
          <a:tailEnd type="arrow"/>
        </a:ln>
      </a:spPr>
      <a:bodyPr rtlCol="0" anchor="ctr"/>
      <a:lstStyle>
        <a:defPPr algn="ctr">
          <a:defRPr kumimoji="1" dirty="0"/>
        </a:defPPr>
      </a:lstStyle>
      <a:style>
        <a:lnRef idx="2">
          <a:schemeClr val="accent1">
            <a:shade val="50000"/>
          </a:schemeClr>
        </a:lnRef>
        <a:fillRef idx="1">
          <a:schemeClr val="accent1"/>
        </a:fillRef>
        <a:effectRef idx="0">
          <a:schemeClr val="accent1"/>
        </a:effectRef>
        <a:fontRef idx="minor">
          <a:schemeClr val="lt1"/>
        </a:fontRef>
      </a:style>
    </a:spDef>
    <a:lnDef>
      <a:spPr>
        <a:noFill/>
        <a:ln w="25400">
          <a:solidFill>
            <a:schemeClr val="tx2"/>
          </a:solidFill>
          <a:headEnd type="none"/>
          <a:tailEnd type="triangle"/>
        </a:ln>
      </a:spPr>
      <a:bodyPr/>
      <a:lstStyle/>
      <a:style>
        <a:lnRef idx="2">
          <a:schemeClr val="accent1">
            <a:shade val="50000"/>
          </a:schemeClr>
        </a:lnRef>
        <a:fillRef idx="1">
          <a:schemeClr val="accent1"/>
        </a:fillRef>
        <a:effectRef idx="0">
          <a:schemeClr val="accent1"/>
        </a:effectRef>
        <a:fontRef idx="minor">
          <a:schemeClr val="lt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PowerPointマスター1</Template>
  <TotalTime>0</TotalTime>
  <Words>6018</Words>
  <Application>Microsoft Office PowerPoint</Application>
  <PresentationFormat>画面に合わせる (4:3)</PresentationFormat>
  <Paragraphs>1861</Paragraphs>
  <Slides>100</Slides>
  <Notes>71</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100</vt:i4>
      </vt:variant>
    </vt:vector>
  </HeadingPairs>
  <TitlesOfParts>
    <vt:vector size="107" baseType="lpstr">
      <vt:lpstr>Arial</vt:lpstr>
      <vt:lpstr>Calibri</vt:lpstr>
      <vt:lpstr>ＭＳ Ｐゴシック</vt:lpstr>
      <vt:lpstr>Wingdings</vt:lpstr>
      <vt:lpstr>Cambria Math</vt:lpstr>
      <vt:lpstr>HGS創英角ﾎﾟｯﾌﾟ体</vt:lpstr>
      <vt:lpstr>PowerPointマスター1</vt:lpstr>
      <vt:lpstr>鏡の反転</vt:lpstr>
      <vt:lpstr>鏡はどうして左右反転して映るのか</vt:lpstr>
      <vt:lpstr>実験</vt:lpstr>
      <vt:lpstr>準備</vt:lpstr>
      <vt:lpstr>準備</vt:lpstr>
      <vt:lpstr>時計を映す①</vt:lpstr>
      <vt:lpstr>時計を映す②</vt:lpstr>
      <vt:lpstr>時計を映す③</vt:lpstr>
      <vt:lpstr>時計を映す④</vt:lpstr>
      <vt:lpstr>時計を映す⑤</vt:lpstr>
      <vt:lpstr>時計を映す⑥</vt:lpstr>
      <vt:lpstr>踊ってみる⑦</vt:lpstr>
      <vt:lpstr>踊ってみる⑧</vt:lpstr>
      <vt:lpstr>踊ってみる⑨</vt:lpstr>
      <vt:lpstr>結果</vt:lpstr>
      <vt:lpstr>時計の結果</vt:lpstr>
      <vt:lpstr>鏡に対する反転方向</vt:lpstr>
      <vt:lpstr>鏡に対する反転方向</vt:lpstr>
      <vt:lpstr>人形の結果</vt:lpstr>
      <vt:lpstr>鏡に対する反転方向</vt:lpstr>
      <vt:lpstr>結果の一覧</vt:lpstr>
      <vt:lpstr>9通りの実験をした</vt:lpstr>
      <vt:lpstr>9通りの実験をした</vt:lpstr>
      <vt:lpstr>表にすると</vt:lpstr>
      <vt:lpstr>表にすると</vt:lpstr>
      <vt:lpstr>見え方を分類する</vt:lpstr>
      <vt:lpstr>鏡を床に置くと見え方が一致</vt:lpstr>
      <vt:lpstr>左右反転して見えるもの</vt:lpstr>
      <vt:lpstr>鏡の左右で反転しているもの</vt:lpstr>
      <vt:lpstr>隣り合うと左右反転</vt:lpstr>
      <vt:lpstr>文字盤が映らない時計は人形と同じ</vt:lpstr>
      <vt:lpstr>鏡はどうして左右反転して映るのか</vt:lpstr>
      <vt:lpstr>見え方の分類</vt:lpstr>
      <vt:lpstr>見え方の分類</vt:lpstr>
      <vt:lpstr>時計の見え方の考察</vt:lpstr>
      <vt:lpstr>手前と奥の反転に見えない理由</vt:lpstr>
      <vt:lpstr>手前と奥の反転に見えない理由</vt:lpstr>
      <vt:lpstr>手前と奥の反転に見えない理由</vt:lpstr>
      <vt:lpstr>手前と奥の反転に見えない理由</vt:lpstr>
      <vt:lpstr>傾いた時計は反転方向も傾く</vt:lpstr>
      <vt:lpstr>傾いた時計は反転方向も傾く</vt:lpstr>
      <vt:lpstr>傾いた時計は反転方向も傾く</vt:lpstr>
      <vt:lpstr>傾いた時計の不思議</vt:lpstr>
      <vt:lpstr>傾けすぎるとひっくり返る</vt:lpstr>
      <vt:lpstr>12と6は反転しにくい？</vt:lpstr>
      <vt:lpstr>12と6は反転しにくい？</vt:lpstr>
      <vt:lpstr>すべての置き方（1/4）</vt:lpstr>
      <vt:lpstr>すべての置き方（2/4）</vt:lpstr>
      <vt:lpstr>すべての置き方（3/4）</vt:lpstr>
      <vt:lpstr>すべての置き方（4/4）</vt:lpstr>
      <vt:lpstr>すべての置き方（4/4）</vt:lpstr>
      <vt:lpstr>すべての置き方</vt:lpstr>
      <vt:lpstr>12と6は反転しにくい？</vt:lpstr>
      <vt:lpstr>12と6は反転しにくい？</vt:lpstr>
      <vt:lpstr>12と6は反転しにくい？</vt:lpstr>
      <vt:lpstr>鏡像の反転を認識する順番</vt:lpstr>
      <vt:lpstr>認識の例</vt:lpstr>
      <vt:lpstr>認識の例</vt:lpstr>
      <vt:lpstr>認識の例</vt:lpstr>
      <vt:lpstr>認識の例</vt:lpstr>
      <vt:lpstr>認識の例</vt:lpstr>
      <vt:lpstr>認識の例</vt:lpstr>
      <vt:lpstr>人形の見え方の考察</vt:lpstr>
      <vt:lpstr>前後反転して見えるとき</vt:lpstr>
      <vt:lpstr>前後反転</vt:lpstr>
      <vt:lpstr>前後反転</vt:lpstr>
      <vt:lpstr>前後反転</vt:lpstr>
      <vt:lpstr>左右反転に見えるとき</vt:lpstr>
      <vt:lpstr>左右反転</vt:lpstr>
      <vt:lpstr>左右反転</vt:lpstr>
      <vt:lpstr>左右反転？</vt:lpstr>
      <vt:lpstr>左右反転？</vt:lpstr>
      <vt:lpstr>左右反転</vt:lpstr>
      <vt:lpstr>左右反転</vt:lpstr>
      <vt:lpstr>左右反転を意識しない経験</vt:lpstr>
      <vt:lpstr>左右反転に見える経験</vt:lpstr>
      <vt:lpstr>左右反転に見える経験</vt:lpstr>
      <vt:lpstr>上下反転して見えるとき</vt:lpstr>
      <vt:lpstr>上下の認識</vt:lpstr>
      <vt:lpstr>上下の認識</vt:lpstr>
      <vt:lpstr>上下の認識</vt:lpstr>
      <vt:lpstr>上下の認識</vt:lpstr>
      <vt:lpstr>時計のときの流れ図</vt:lpstr>
      <vt:lpstr>人形のときの流れ図</vt:lpstr>
      <vt:lpstr>認識の例</vt:lpstr>
      <vt:lpstr>認識の例</vt:lpstr>
      <vt:lpstr>認識の例</vt:lpstr>
      <vt:lpstr>認識の例</vt:lpstr>
      <vt:lpstr>認識の例</vt:lpstr>
      <vt:lpstr>認識の例</vt:lpstr>
      <vt:lpstr>認識の例</vt:lpstr>
      <vt:lpstr>認識の例</vt:lpstr>
      <vt:lpstr>認識の例</vt:lpstr>
      <vt:lpstr>まとめ</vt:lpstr>
      <vt:lpstr>鏡はどうして左右反転して映るのか</vt:lpstr>
      <vt:lpstr>上下を強く意識する理由は</vt:lpstr>
      <vt:lpstr>認識によらない映り方は</vt:lpstr>
      <vt:lpstr>経験で学習しているから</vt:lpstr>
      <vt:lpstr>人の視覚認識は2次元？</vt:lpstr>
      <vt:lpstr>感想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2020-04-30T02:29:52Z</dcterms:created>
  <dcterms:modified xsi:type="dcterms:W3CDTF">2020-04-30T02:30:31Z</dcterms:modified>
</cp:coreProperties>
</file>