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72" r:id="rId1"/>
  </p:sldMasterIdLst>
  <p:notesMasterIdLst>
    <p:notesMasterId r:id="rId4"/>
  </p:notesMasterIdLst>
  <p:sldIdLst>
    <p:sldId id="256" r:id="rId2"/>
    <p:sldId id="286" r:id="rId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13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FF2"/>
    <a:srgbClr val="FF3399"/>
    <a:srgbClr val="FFFF99"/>
    <a:srgbClr val="FEACF8"/>
    <a:srgbClr val="339966"/>
    <a:srgbClr val="D670C3"/>
    <a:srgbClr val="8FDF89"/>
    <a:srgbClr val="64DA7A"/>
    <a:srgbClr val="A7D3A1"/>
    <a:srgbClr val="7F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5" autoAdjust="0"/>
    <p:restoredTop sz="96163" autoAdjust="0"/>
  </p:normalViewPr>
  <p:slideViewPr>
    <p:cSldViewPr showGuides="1">
      <p:cViewPr varScale="1">
        <p:scale>
          <a:sx n="103" d="100"/>
          <a:sy n="103" d="100"/>
        </p:scale>
        <p:origin x="996" y="138"/>
      </p:cViewPr>
      <p:guideLst>
        <p:guide orient="horz" pos="1298"/>
        <p:guide pos="1338"/>
      </p:guideLst>
    </p:cSldViewPr>
  </p:slideViewPr>
  <p:outlineViewPr>
    <p:cViewPr>
      <p:scale>
        <a:sx n="33" d="100"/>
        <a:sy n="33" d="100"/>
      </p:scale>
      <p:origin x="0" y="384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1CFA4-AD6A-4690-95F8-CAA613032258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4C065-EEDC-4312-B275-C2771936E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05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5"/>
          </a:xfrm>
        </p:spPr>
        <p:txBody>
          <a:bodyPr/>
          <a:lstStyle>
            <a:lvl1pPr algn="ctr">
              <a:defRPr sz="4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8905"/>
            </a:avLst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6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84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3491880" cy="1412776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919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4797152"/>
            <a:ext cx="9144000" cy="576064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92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5959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534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7092280" y="0"/>
            <a:ext cx="2051720" cy="6858000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600" y="260648"/>
            <a:ext cx="2057400" cy="5851525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520" y="274638"/>
            <a:ext cx="6840760" cy="5851525"/>
          </a:xfrm>
        </p:spPr>
        <p:txBody>
          <a:bodyPr vert="eaVer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2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D2C4-DF43-464C-A43B-535D0B8E39E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D866-9B5E-46E8-8657-DFADCB7D1B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5959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3470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414598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8905"/>
            </a:avLst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行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>
          <a:xfrm>
            <a:off x="468313" y="836613"/>
            <a:ext cx="8207375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8" name="テキスト プレースホルダー 8"/>
          <p:cNvSpPr>
            <a:spLocks noGrp="1"/>
          </p:cNvSpPr>
          <p:nvPr>
            <p:ph type="body" sz="quarter" idx="14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9501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列タイトル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テキスト プレースホルダー 10"/>
          <p:cNvSpPr>
            <a:spLocks noGrp="1"/>
          </p:cNvSpPr>
          <p:nvPr>
            <p:ph type="body" sz="quarter" idx="13"/>
          </p:nvPr>
        </p:nvSpPr>
        <p:spPr>
          <a:xfrm>
            <a:off x="468313" y="836613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0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4572000" y="836712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5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5271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行2列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3"/>
          </p:nvPr>
        </p:nvSpPr>
        <p:spPr>
          <a:xfrm>
            <a:off x="468313" y="836613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2" name="テキスト プレースホルダー 10"/>
          <p:cNvSpPr>
            <a:spLocks noGrp="1"/>
          </p:cNvSpPr>
          <p:nvPr>
            <p:ph type="body" sz="quarter" idx="14"/>
          </p:nvPr>
        </p:nvSpPr>
        <p:spPr>
          <a:xfrm>
            <a:off x="4572000" y="836712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3" name="テキスト プレースホルダー 10"/>
          <p:cNvSpPr>
            <a:spLocks noGrp="1"/>
          </p:cNvSpPr>
          <p:nvPr>
            <p:ph type="body" sz="quarter" idx="15"/>
          </p:nvPr>
        </p:nvSpPr>
        <p:spPr>
          <a:xfrm>
            <a:off x="468313" y="3716735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4" name="テキスト プレースホルダー 10"/>
          <p:cNvSpPr>
            <a:spLocks noGrp="1"/>
          </p:cNvSpPr>
          <p:nvPr>
            <p:ph type="body" sz="quarter" idx="16"/>
          </p:nvPr>
        </p:nvSpPr>
        <p:spPr>
          <a:xfrm>
            <a:off x="4572000" y="3716834"/>
            <a:ext cx="4103687" cy="57626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7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1707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760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7606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60183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3102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417284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24545" y="1484784"/>
            <a:ext cx="4172843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008" y="836712"/>
            <a:ext cx="4176464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176464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60183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890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734-3621-4266-99E1-7443B30AAEF5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186E-8310-4EBB-9363-C737A1CCD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60183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4572000" y="1"/>
            <a:ext cx="4572000" cy="597600"/>
          </a:xfrm>
        </p:spPr>
        <p:txBody>
          <a:bodyPr anchor="ctr"/>
          <a:lstStyle>
            <a:lvl1pPr marL="0" indent="0" algn="r">
              <a:buFontTx/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8193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レーム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972"/>
            </a:avLst>
          </a:prstGeom>
          <a:solidFill>
            <a:srgbClr val="E7EF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87524" y="0"/>
            <a:ext cx="8568952" cy="601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D2C4-DF43-464C-A43B-535D0B8E39E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D866-9B5E-46E8-8657-DFADCB7D1B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2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08-Evaporation-rate.pptx" TargetMode="External"/><Relationship Id="rId13" Type="http://schemas.openxmlformats.org/officeDocument/2006/relationships/hyperlink" Target="99-Drawing.pptx" TargetMode="External"/><Relationship Id="rId18" Type="http://schemas.openxmlformats.org/officeDocument/2006/relationships/image" Target="../media/image5.png"/><Relationship Id="rId3" Type="http://schemas.openxmlformats.org/officeDocument/2006/relationships/hyperlink" Target="03-Air-density.pptx" TargetMode="External"/><Relationship Id="rId7" Type="http://schemas.openxmlformats.org/officeDocument/2006/relationships/hyperlink" Target="07-Daily-breathing.pptx" TargetMode="External"/><Relationship Id="rId12" Type="http://schemas.openxmlformats.org/officeDocument/2006/relationships/hyperlink" Target="12-Phonon.pptx" TargetMode="External"/><Relationship Id="rId17" Type="http://schemas.openxmlformats.org/officeDocument/2006/relationships/image" Target="../media/image4.png"/><Relationship Id="rId2" Type="http://schemas.openxmlformats.org/officeDocument/2006/relationships/hyperlink" Target="02-Dry-mist.pptx" TargetMode="Externa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06-Daily-meal.pptx" TargetMode="External"/><Relationship Id="rId11" Type="http://schemas.openxmlformats.org/officeDocument/2006/relationships/hyperlink" Target="11-Limiting-combination.pptx" TargetMode="External"/><Relationship Id="rId5" Type="http://schemas.openxmlformats.org/officeDocument/2006/relationships/hyperlink" Target="05-Cool-heat-of-meal.pptx" TargetMode="External"/><Relationship Id="rId15" Type="http://schemas.openxmlformats.org/officeDocument/2006/relationships/image" Target="../media/image2.png"/><Relationship Id="rId10" Type="http://schemas.openxmlformats.org/officeDocument/2006/relationships/hyperlink" Target="10-Interface-control.pptx" TargetMode="External"/><Relationship Id="rId19" Type="http://schemas.openxmlformats.org/officeDocument/2006/relationships/image" Target="../media/image6.png"/><Relationship Id="rId4" Type="http://schemas.openxmlformats.org/officeDocument/2006/relationships/hyperlink" Target="04-Cool-body-1-dgree.pptx" TargetMode="External"/><Relationship Id="rId9" Type="http://schemas.openxmlformats.org/officeDocument/2006/relationships/hyperlink" Target="09-Diffusion-limited.pptx" TargetMode="External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気化熱の計算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/>
          </a:p>
          <a:p>
            <a:r>
              <a:rPr lang="ja-JP" altLang="en-US" dirty="0"/>
              <a:t>水の気化熱でどれだけ涼しくなるのか</a:t>
            </a:r>
          </a:p>
        </p:txBody>
      </p:sp>
    </p:spTree>
    <p:extLst>
      <p:ext uri="{BB962C8B-B14F-4D97-AF65-F5344CB8AC3E}">
        <p14:creationId xmlns:p14="http://schemas.microsoft.com/office/powerpoint/2010/main" val="224222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>
                <a:hlinkClick r:id="rId2" action="ppaction://hlinkpres?slideindex=1&amp;slidetitle="/>
              </a:rPr>
              <a:t>ドライミスト</a:t>
            </a:r>
            <a:r>
              <a:rPr lang="ja-JP" altLang="en-US" sz="2400" dirty="0">
                <a:hlinkClick r:id="rId2" action="ppaction://hlinkpres?slideindex=1&amp;slidetitle="/>
              </a:rPr>
              <a:t>は涼しくなるのか</a:t>
            </a:r>
            <a:endParaRPr kumimoji="1" lang="en-US" altLang="ja-JP" sz="2400" dirty="0"/>
          </a:p>
          <a:p>
            <a:pPr marL="400050" lvl="1" indent="0">
              <a:buNone/>
            </a:pPr>
            <a:r>
              <a:rPr lang="ja-JP" altLang="en-US" sz="2000" dirty="0">
                <a:hlinkClick r:id="rId3" action="ppaction://hlinkpres?slideindex=1&amp;slidetitle="/>
              </a:rPr>
              <a:t>空気の密度</a:t>
            </a:r>
            <a:endParaRPr kumimoji="1" lang="en-US" altLang="ja-JP" sz="20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>
                <a:hlinkClick r:id="rId4" action="ppaction://hlinkpres?slideindex=1&amp;slidetitle="/>
              </a:rPr>
              <a:t>体温を</a:t>
            </a:r>
            <a:r>
              <a:rPr lang="en-US" altLang="ja-JP" sz="2400" dirty="0">
                <a:hlinkClick r:id="rId4" action="ppaction://hlinkpres?slideindex=1&amp;slidetitle="/>
              </a:rPr>
              <a:t>1</a:t>
            </a:r>
            <a:r>
              <a:rPr lang="ja-JP" altLang="en-US" sz="2400" dirty="0">
                <a:hlinkClick r:id="rId4" action="ppaction://hlinkpres?slideindex=1&amp;slidetitle="/>
              </a:rPr>
              <a:t>℃下げる水の蒸発量は</a:t>
            </a:r>
            <a:endParaRPr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>
                <a:hlinkClick r:id="rId5" action="ppaction://hlinkpres?slideindex=1&amp;slidetitle="/>
              </a:rPr>
              <a:t>食べた熱量を水の蒸発で冷やす</a:t>
            </a:r>
            <a:endParaRPr kumimoji="1" lang="en-US" altLang="ja-JP" sz="2400" dirty="0"/>
          </a:p>
          <a:p>
            <a:pPr marL="400050" lvl="1" indent="0">
              <a:buNone/>
            </a:pPr>
            <a:r>
              <a:rPr lang="en-US" altLang="ja-JP" sz="2000" dirty="0">
                <a:hlinkClick r:id="rId6" action="ppaction://hlinkpres?slideindex=1&amp;slidetitle="/>
              </a:rPr>
              <a:t>1</a:t>
            </a:r>
            <a:r>
              <a:rPr lang="ja-JP" altLang="en-US" sz="2000" dirty="0">
                <a:hlinkClick r:id="rId6" action="ppaction://hlinkpres?slideindex=1&amp;slidetitle="/>
              </a:rPr>
              <a:t>日の食事量</a:t>
            </a:r>
            <a:endParaRPr lang="en-US" altLang="ja-JP" sz="2000" dirty="0"/>
          </a:p>
          <a:p>
            <a:pPr marL="400050" lvl="1" indent="0">
              <a:buNone/>
            </a:pPr>
            <a:r>
              <a:rPr lang="en-US" altLang="ja-JP" sz="2000" dirty="0">
                <a:hlinkClick r:id="rId7" action="ppaction://hlinkpres?slideindex=1&amp;slidetitle="/>
              </a:rPr>
              <a:t>1</a:t>
            </a:r>
            <a:r>
              <a:rPr lang="ja-JP" altLang="en-US" sz="2000" dirty="0">
                <a:hlinkClick r:id="rId7" action="ppaction://hlinkpres?slideindex=1&amp;slidetitle="/>
              </a:rPr>
              <a:t>日の呼吸量</a:t>
            </a:r>
            <a:endParaRPr kumimoji="1" lang="en-US" altLang="ja-JP" sz="20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>
                <a:hlinkClick r:id="rId8" action="ppaction://hlinkpres?slideindex=1&amp;slidetitle="/>
              </a:rPr>
              <a:t>蒸発速度を計算する</a:t>
            </a:r>
            <a:endParaRPr lang="en-US" altLang="ja-JP" sz="2400" dirty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sz="2000" dirty="0">
                <a:hlinkClick r:id="rId9" action="ppaction://hlinkpres?slideindex=1&amp;slidetitle="/>
              </a:rPr>
              <a:t>拡散律速のモデル</a:t>
            </a:r>
            <a:endParaRPr lang="en-US" altLang="ja-JP" sz="2000" dirty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sz="2000" dirty="0">
                <a:hlinkClick r:id="rId10" action="ppaction://hlinkpres?slideindex=1&amp;slidetitle="/>
              </a:rPr>
              <a:t>界面律速のモデル</a:t>
            </a:r>
            <a:endParaRPr lang="en-US" altLang="ja-JP" sz="2000" dirty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sz="2000" dirty="0">
                <a:hlinkClick r:id="rId11" action="ppaction://hlinkpres?slideindex=1&amp;slidetitle="/>
              </a:rPr>
              <a:t>律速過程を組み合わせたら</a:t>
            </a:r>
            <a:endParaRPr lang="en-US" altLang="ja-JP" sz="2000" dirty="0"/>
          </a:p>
          <a:p>
            <a:pPr marL="400050" lvl="1" indent="0">
              <a:buNone/>
            </a:pPr>
            <a:r>
              <a:rPr lang="ja-JP" altLang="en-US" sz="2000" dirty="0">
                <a:hlinkClick r:id="rId12" action="ppaction://hlinkpres?slideindex=1&amp;slidetitle="/>
              </a:rPr>
              <a:t>結晶格子の振動数</a:t>
            </a:r>
            <a:endParaRPr lang="en-US" altLang="ja-JP" sz="20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/>
              <a:t>その他</a:t>
            </a:r>
            <a:endParaRPr lang="en-US" altLang="ja-JP" sz="2400" dirty="0"/>
          </a:p>
          <a:p>
            <a:pPr marL="914400" lvl="1" indent="-514350">
              <a:buFont typeface="+mj-lt"/>
              <a:buAutoNum type="arabicPeriod"/>
            </a:pPr>
            <a:r>
              <a:rPr kumimoji="1" lang="ja-JP" altLang="en-US" sz="2000" dirty="0">
                <a:hlinkClick r:id="rId13" action="ppaction://hlinkpres?slideindex=1&amp;slidetitle="/>
              </a:rPr>
              <a:t>イラスト作成に使った画像置き場</a:t>
            </a:r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気化熱の計算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5" name="グループ化 4"/>
          <p:cNvGrpSpPr>
            <a:grpSpLocks noChangeAspect="1"/>
          </p:cNvGrpSpPr>
          <p:nvPr/>
        </p:nvGrpSpPr>
        <p:grpSpPr>
          <a:xfrm>
            <a:off x="5940152" y="764704"/>
            <a:ext cx="935735" cy="1940460"/>
            <a:chOff x="1266481" y="1419036"/>
            <a:chExt cx="2291780" cy="4752527"/>
          </a:xfrm>
        </p:grpSpPr>
        <p:pic>
          <p:nvPicPr>
            <p:cNvPr id="6" name="Picture 2" descr="C:\Users\ふみこ\Pictures\気化熱\DSC00973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481" y="1419036"/>
              <a:ext cx="2291780" cy="433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コンテンツ プレースホルダー 1"/>
            <p:cNvSpPr txBox="1">
              <a:spLocks/>
            </p:cNvSpPr>
            <p:nvPr/>
          </p:nvSpPr>
          <p:spPr>
            <a:xfrm>
              <a:off x="1266481" y="5754202"/>
              <a:ext cx="2291780" cy="417361"/>
            </a:xfrm>
            <a:prstGeom prst="rect">
              <a:avLst/>
            </a:prstGeom>
          </p:spPr>
          <p:txBody>
            <a:bodyPr>
              <a:normAutofit fontScale="3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600" dirty="0"/>
                <a:t>渋川スカイランドパークにて</a:t>
              </a:r>
            </a:p>
          </p:txBody>
        </p:sp>
      </p:grp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7883102" y="637608"/>
            <a:ext cx="796120" cy="2592000"/>
            <a:chOff x="3664148" y="1514906"/>
            <a:chExt cx="1560209" cy="5079725"/>
          </a:xfrm>
        </p:grpSpPr>
        <p:grpSp>
          <p:nvGrpSpPr>
            <p:cNvPr id="11" name="グループ化 10"/>
            <p:cNvGrpSpPr>
              <a:grpSpLocks noChangeAspect="1"/>
            </p:cNvGrpSpPr>
            <p:nvPr/>
          </p:nvGrpSpPr>
          <p:grpSpPr>
            <a:xfrm>
              <a:off x="3891032" y="2122123"/>
              <a:ext cx="1333325" cy="4472508"/>
              <a:chOff x="1964952" y="1918139"/>
              <a:chExt cx="969267" cy="3251311"/>
            </a:xfrm>
          </p:grpSpPr>
          <p:sp>
            <p:nvSpPr>
              <p:cNvPr id="21" name="角丸四角形 20"/>
              <p:cNvSpPr/>
              <p:nvPr/>
            </p:nvSpPr>
            <p:spPr>
              <a:xfrm>
                <a:off x="2483768" y="3829462"/>
                <a:ext cx="252028" cy="133998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2159732" y="3829462"/>
                <a:ext cx="252028" cy="133998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 rot="20874261">
                <a:off x="2781819" y="2692076"/>
                <a:ext cx="152400" cy="113248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角丸四角形 23"/>
              <p:cNvSpPr/>
              <p:nvPr/>
            </p:nvSpPr>
            <p:spPr>
              <a:xfrm rot="637421">
                <a:off x="1964952" y="2713442"/>
                <a:ext cx="152400" cy="11114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2159732" y="2688680"/>
                <a:ext cx="576064" cy="1244376"/>
              </a:xfrm>
              <a:prstGeom prst="roundRect">
                <a:avLst>
                  <a:gd name="adj" fmla="val 28877"/>
                </a:avLst>
              </a:pr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13500000" scaled="1"/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スマイル 25"/>
              <p:cNvSpPr/>
              <p:nvPr/>
            </p:nvSpPr>
            <p:spPr>
              <a:xfrm>
                <a:off x="2051720" y="1918139"/>
                <a:ext cx="792088" cy="770541"/>
              </a:xfrm>
              <a:prstGeom prst="smileyFace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3664148" y="1514906"/>
              <a:ext cx="588125" cy="608835"/>
              <a:chOff x="3028311" y="1930213"/>
              <a:chExt cx="588125" cy="608835"/>
            </a:xfrm>
          </p:grpSpPr>
          <p:grpSp>
            <p:nvGrpSpPr>
              <p:cNvPr id="13" name="グループ化 12"/>
              <p:cNvGrpSpPr>
                <a:grpSpLocks noChangeAspect="1"/>
              </p:cNvGrpSpPr>
              <p:nvPr/>
            </p:nvGrpSpPr>
            <p:grpSpPr>
              <a:xfrm>
                <a:off x="3028311" y="1930213"/>
                <a:ext cx="588125" cy="383820"/>
                <a:chOff x="1796261" y="2221860"/>
                <a:chExt cx="2352499" cy="1535281"/>
              </a:xfrm>
            </p:grpSpPr>
            <p:sp>
              <p:nvSpPr>
                <p:cNvPr id="17" name="円/楕円 16"/>
                <p:cNvSpPr>
                  <a:spLocks noChangeAspect="1"/>
                </p:cNvSpPr>
                <p:nvPr/>
              </p:nvSpPr>
              <p:spPr>
                <a:xfrm rot="1907981">
                  <a:off x="2132536" y="2221860"/>
                  <a:ext cx="2016224" cy="79518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8" name="円/楕円 35"/>
                <p:cNvSpPr>
                  <a:spLocks noChangeAspect="1"/>
                </p:cNvSpPr>
                <p:nvPr/>
              </p:nvSpPr>
              <p:spPr>
                <a:xfrm>
                  <a:off x="2662869" y="2742824"/>
                  <a:ext cx="1330247" cy="50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0248" h="506302">
                      <a:moveTo>
                        <a:pt x="461046" y="0"/>
                      </a:moveTo>
                      <a:cubicBezTo>
                        <a:pt x="811177" y="0"/>
                        <a:pt x="1119618" y="70399"/>
                        <a:pt x="1299406" y="178701"/>
                      </a:cubicBezTo>
                      <a:cubicBezTo>
                        <a:pt x="1337424" y="269064"/>
                        <a:pt x="1341528" y="348651"/>
                        <a:pt x="1304819" y="407857"/>
                      </a:cubicBezTo>
                      <a:cubicBezTo>
                        <a:pt x="1189109" y="594481"/>
                        <a:pt x="711709" y="507932"/>
                        <a:pt x="238517" y="214544"/>
                      </a:cubicBezTo>
                      <a:cubicBezTo>
                        <a:pt x="152012" y="160910"/>
                        <a:pt x="71637" y="104076"/>
                        <a:pt x="0" y="44298"/>
                      </a:cubicBezTo>
                      <a:cubicBezTo>
                        <a:pt x="138018" y="15864"/>
                        <a:pt x="294835" y="0"/>
                        <a:pt x="46104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DB6D9"/>
                    </a:gs>
                    <a:gs pos="100000">
                      <a:srgbClr val="D9E1F7"/>
                    </a:gs>
                  </a:gsLst>
                  <a:lin ang="14400000" scaled="0"/>
                  <a:tileRect/>
                </a:gradFill>
                <a:ln w="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正方形/長方形 19"/>
                <p:cNvSpPr/>
                <p:nvPr/>
              </p:nvSpPr>
              <p:spPr>
                <a:xfrm rot="1907981">
                  <a:off x="1796261" y="2523697"/>
                  <a:ext cx="2028544" cy="1233444"/>
                </a:xfrm>
                <a:custGeom>
                  <a:avLst/>
                  <a:gdLst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7136" h="308361">
                      <a:moveTo>
                        <a:pt x="241" y="0"/>
                      </a:moveTo>
                      <a:lnTo>
                        <a:pt x="3050" y="0"/>
                      </a:lnTo>
                      <a:lnTo>
                        <a:pt x="3050" y="1"/>
                      </a:lnTo>
                      <a:cubicBezTo>
                        <a:pt x="3050" y="54898"/>
                        <a:pt x="115887" y="99400"/>
                        <a:pt x="255078" y="99400"/>
                      </a:cubicBezTo>
                      <a:cubicBezTo>
                        <a:pt x="393397" y="99400"/>
                        <a:pt x="505690" y="55454"/>
                        <a:pt x="506844" y="1026"/>
                      </a:cubicBezTo>
                      <a:cubicBezTo>
                        <a:pt x="508251" y="29085"/>
                        <a:pt x="504570" y="66709"/>
                        <a:pt x="495944" y="107283"/>
                      </a:cubicBezTo>
                      <a:cubicBezTo>
                        <a:pt x="480487" y="180011"/>
                        <a:pt x="456758" y="223332"/>
                        <a:pt x="433453" y="243803"/>
                      </a:cubicBezTo>
                      <a:cubicBezTo>
                        <a:pt x="425825" y="280104"/>
                        <a:pt x="348818" y="308361"/>
                        <a:pt x="255079" y="308361"/>
                      </a:cubicBezTo>
                      <a:cubicBezTo>
                        <a:pt x="163007" y="308361"/>
                        <a:pt x="87079" y="281101"/>
                        <a:pt x="77183" y="245675"/>
                      </a:cubicBezTo>
                      <a:cubicBezTo>
                        <a:pt x="61463" y="224945"/>
                        <a:pt x="27799" y="185560"/>
                        <a:pt x="11269" y="107239"/>
                      </a:cubicBezTo>
                      <a:cubicBezTo>
                        <a:pt x="2605" y="66192"/>
                        <a:pt x="-1008" y="28170"/>
                        <a:pt x="241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 19"/>
                <p:cNvSpPr/>
                <p:nvPr/>
              </p:nvSpPr>
              <p:spPr>
                <a:xfrm rot="1907981">
                  <a:off x="1841918" y="2485659"/>
                  <a:ext cx="737384" cy="785844"/>
                </a:xfrm>
                <a:custGeom>
                  <a:avLst/>
                  <a:gdLst>
                    <a:gd name="connsiteX0" fmla="*/ 145284 w 197064"/>
                    <a:gd name="connsiteY0" fmla="*/ 86178 h 229803"/>
                    <a:gd name="connsiteX1" fmla="*/ 138140 w 197064"/>
                    <a:gd name="connsiteY1" fmla="*/ 33791 h 229803"/>
                    <a:gd name="connsiteX2" fmla="*/ 59559 w 197064"/>
                    <a:gd name="connsiteY2" fmla="*/ 453 h 229803"/>
                    <a:gd name="connsiteX3" fmla="*/ 27 w 197064"/>
                    <a:gd name="connsiteY3" fmla="*/ 57603 h 229803"/>
                    <a:gd name="connsiteX4" fmla="*/ 66702 w 197064"/>
                    <a:gd name="connsiteY4" fmla="*/ 155235 h 229803"/>
                    <a:gd name="connsiteX5" fmla="*/ 152427 w 197064"/>
                    <a:gd name="connsiteY5" fmla="*/ 198097 h 229803"/>
                    <a:gd name="connsiteX6" fmla="*/ 190527 w 197064"/>
                    <a:gd name="connsiteY6" fmla="*/ 212385 h 229803"/>
                    <a:gd name="connsiteX7" fmla="*/ 195290 w 197064"/>
                    <a:gd name="connsiteY7" fmla="*/ 229053 h 229803"/>
                    <a:gd name="connsiteX8" fmla="*/ 171477 w 197064"/>
                    <a:gd name="connsiteY8" fmla="*/ 186191 h 229803"/>
                    <a:gd name="connsiteX9" fmla="*/ 100040 w 197064"/>
                    <a:gd name="connsiteY9" fmla="*/ 157616 h 229803"/>
                    <a:gd name="connsiteX10" fmla="*/ 19077 w 197064"/>
                    <a:gd name="connsiteY10" fmla="*/ 64747 h 229803"/>
                    <a:gd name="connsiteX11" fmla="*/ 64321 w 197064"/>
                    <a:gd name="connsiteY11" fmla="*/ 24266 h 229803"/>
                    <a:gd name="connsiteX12" fmla="*/ 145284 w 197064"/>
                    <a:gd name="connsiteY12" fmla="*/ 86178 h 229803"/>
                    <a:gd name="connsiteX0" fmla="*/ 145284 w 197064"/>
                    <a:gd name="connsiteY0" fmla="*/ 86178 h 229803"/>
                    <a:gd name="connsiteX1" fmla="*/ 138140 w 197064"/>
                    <a:gd name="connsiteY1" fmla="*/ 33791 h 229803"/>
                    <a:gd name="connsiteX2" fmla="*/ 59559 w 197064"/>
                    <a:gd name="connsiteY2" fmla="*/ 453 h 229803"/>
                    <a:gd name="connsiteX3" fmla="*/ 27 w 197064"/>
                    <a:gd name="connsiteY3" fmla="*/ 57603 h 229803"/>
                    <a:gd name="connsiteX4" fmla="*/ 66702 w 197064"/>
                    <a:gd name="connsiteY4" fmla="*/ 155235 h 229803"/>
                    <a:gd name="connsiteX5" fmla="*/ 152427 w 197064"/>
                    <a:gd name="connsiteY5" fmla="*/ 198097 h 229803"/>
                    <a:gd name="connsiteX6" fmla="*/ 190527 w 197064"/>
                    <a:gd name="connsiteY6" fmla="*/ 212385 h 229803"/>
                    <a:gd name="connsiteX7" fmla="*/ 195290 w 197064"/>
                    <a:gd name="connsiteY7" fmla="*/ 229053 h 229803"/>
                    <a:gd name="connsiteX8" fmla="*/ 171477 w 197064"/>
                    <a:gd name="connsiteY8" fmla="*/ 186191 h 229803"/>
                    <a:gd name="connsiteX9" fmla="*/ 100040 w 197064"/>
                    <a:gd name="connsiteY9" fmla="*/ 157616 h 229803"/>
                    <a:gd name="connsiteX10" fmla="*/ 19077 w 197064"/>
                    <a:gd name="connsiteY10" fmla="*/ 64747 h 229803"/>
                    <a:gd name="connsiteX11" fmla="*/ 64321 w 197064"/>
                    <a:gd name="connsiteY11" fmla="*/ 24266 h 229803"/>
                    <a:gd name="connsiteX12" fmla="*/ 145284 w 197064"/>
                    <a:gd name="connsiteY12" fmla="*/ 86178 h 229803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1268"/>
                    <a:gd name="connsiteY0" fmla="*/ 86335 h 212889"/>
                    <a:gd name="connsiteX1" fmla="*/ 138140 w 191268"/>
                    <a:gd name="connsiteY1" fmla="*/ 33948 h 212889"/>
                    <a:gd name="connsiteX2" fmla="*/ 59559 w 191268"/>
                    <a:gd name="connsiteY2" fmla="*/ 610 h 212889"/>
                    <a:gd name="connsiteX3" fmla="*/ 27 w 191268"/>
                    <a:gd name="connsiteY3" fmla="*/ 57760 h 212889"/>
                    <a:gd name="connsiteX4" fmla="*/ 66702 w 191268"/>
                    <a:gd name="connsiteY4" fmla="*/ 155392 h 212889"/>
                    <a:gd name="connsiteX5" fmla="*/ 152427 w 191268"/>
                    <a:gd name="connsiteY5" fmla="*/ 198254 h 212889"/>
                    <a:gd name="connsiteX6" fmla="*/ 190527 w 191268"/>
                    <a:gd name="connsiteY6" fmla="*/ 212542 h 212889"/>
                    <a:gd name="connsiteX7" fmla="*/ 171477 w 191268"/>
                    <a:gd name="connsiteY7" fmla="*/ 186348 h 212889"/>
                    <a:gd name="connsiteX8" fmla="*/ 100040 w 191268"/>
                    <a:gd name="connsiteY8" fmla="*/ 157773 h 212889"/>
                    <a:gd name="connsiteX9" fmla="*/ 19077 w 191268"/>
                    <a:gd name="connsiteY9" fmla="*/ 64904 h 212889"/>
                    <a:gd name="connsiteX10" fmla="*/ 64321 w 191268"/>
                    <a:gd name="connsiteY10" fmla="*/ 24423 h 212889"/>
                    <a:gd name="connsiteX11" fmla="*/ 145284 w 191268"/>
                    <a:gd name="connsiteY11" fmla="*/ 86335 h 212889"/>
                    <a:gd name="connsiteX0" fmla="*/ 145284 w 191268"/>
                    <a:gd name="connsiteY0" fmla="*/ 86335 h 212889"/>
                    <a:gd name="connsiteX1" fmla="*/ 138140 w 191268"/>
                    <a:gd name="connsiteY1" fmla="*/ 33948 h 212889"/>
                    <a:gd name="connsiteX2" fmla="*/ 59559 w 191268"/>
                    <a:gd name="connsiteY2" fmla="*/ 610 h 212889"/>
                    <a:gd name="connsiteX3" fmla="*/ 27 w 191268"/>
                    <a:gd name="connsiteY3" fmla="*/ 57760 h 212889"/>
                    <a:gd name="connsiteX4" fmla="*/ 66702 w 191268"/>
                    <a:gd name="connsiteY4" fmla="*/ 155392 h 212889"/>
                    <a:gd name="connsiteX5" fmla="*/ 152427 w 191268"/>
                    <a:gd name="connsiteY5" fmla="*/ 198254 h 212889"/>
                    <a:gd name="connsiteX6" fmla="*/ 190527 w 191268"/>
                    <a:gd name="connsiteY6" fmla="*/ 212542 h 212889"/>
                    <a:gd name="connsiteX7" fmla="*/ 171477 w 191268"/>
                    <a:gd name="connsiteY7" fmla="*/ 186348 h 212889"/>
                    <a:gd name="connsiteX8" fmla="*/ 100040 w 191268"/>
                    <a:gd name="connsiteY8" fmla="*/ 157773 h 212889"/>
                    <a:gd name="connsiteX9" fmla="*/ 19077 w 191268"/>
                    <a:gd name="connsiteY9" fmla="*/ 64904 h 212889"/>
                    <a:gd name="connsiteX10" fmla="*/ 64321 w 191268"/>
                    <a:gd name="connsiteY10" fmla="*/ 24423 h 212889"/>
                    <a:gd name="connsiteX11" fmla="*/ 145284 w 191268"/>
                    <a:gd name="connsiteY11" fmla="*/ 86335 h 212889"/>
                    <a:gd name="connsiteX0" fmla="*/ 145284 w 200444"/>
                    <a:gd name="connsiteY0" fmla="*/ 86335 h 224611"/>
                    <a:gd name="connsiteX1" fmla="*/ 138140 w 200444"/>
                    <a:gd name="connsiteY1" fmla="*/ 33948 h 224611"/>
                    <a:gd name="connsiteX2" fmla="*/ 59559 w 200444"/>
                    <a:gd name="connsiteY2" fmla="*/ 610 h 224611"/>
                    <a:gd name="connsiteX3" fmla="*/ 27 w 200444"/>
                    <a:gd name="connsiteY3" fmla="*/ 57760 h 224611"/>
                    <a:gd name="connsiteX4" fmla="*/ 66702 w 200444"/>
                    <a:gd name="connsiteY4" fmla="*/ 155392 h 224611"/>
                    <a:gd name="connsiteX5" fmla="*/ 152427 w 200444"/>
                    <a:gd name="connsiteY5" fmla="*/ 198254 h 224611"/>
                    <a:gd name="connsiteX6" fmla="*/ 200052 w 200444"/>
                    <a:gd name="connsiteY6" fmla="*/ 224449 h 224611"/>
                    <a:gd name="connsiteX7" fmla="*/ 171477 w 200444"/>
                    <a:gd name="connsiteY7" fmla="*/ 186348 h 224611"/>
                    <a:gd name="connsiteX8" fmla="*/ 100040 w 200444"/>
                    <a:gd name="connsiteY8" fmla="*/ 157773 h 224611"/>
                    <a:gd name="connsiteX9" fmla="*/ 19077 w 200444"/>
                    <a:gd name="connsiteY9" fmla="*/ 64904 h 224611"/>
                    <a:gd name="connsiteX10" fmla="*/ 64321 w 200444"/>
                    <a:gd name="connsiteY10" fmla="*/ 24423 h 224611"/>
                    <a:gd name="connsiteX11" fmla="*/ 145284 w 200444"/>
                    <a:gd name="connsiteY11" fmla="*/ 86335 h 224611"/>
                    <a:gd name="connsiteX0" fmla="*/ 145284 w 200444"/>
                    <a:gd name="connsiteY0" fmla="*/ 86335 h 249213"/>
                    <a:gd name="connsiteX1" fmla="*/ 138140 w 200444"/>
                    <a:gd name="connsiteY1" fmla="*/ 33948 h 249213"/>
                    <a:gd name="connsiteX2" fmla="*/ 59559 w 200444"/>
                    <a:gd name="connsiteY2" fmla="*/ 610 h 249213"/>
                    <a:gd name="connsiteX3" fmla="*/ 27 w 200444"/>
                    <a:gd name="connsiteY3" fmla="*/ 57760 h 249213"/>
                    <a:gd name="connsiteX4" fmla="*/ 66702 w 200444"/>
                    <a:gd name="connsiteY4" fmla="*/ 155392 h 249213"/>
                    <a:gd name="connsiteX5" fmla="*/ 152427 w 200444"/>
                    <a:gd name="connsiteY5" fmla="*/ 198254 h 249213"/>
                    <a:gd name="connsiteX6" fmla="*/ 200052 w 200444"/>
                    <a:gd name="connsiteY6" fmla="*/ 224449 h 249213"/>
                    <a:gd name="connsiteX7" fmla="*/ 171477 w 200444"/>
                    <a:gd name="connsiteY7" fmla="*/ 186348 h 249213"/>
                    <a:gd name="connsiteX8" fmla="*/ 100040 w 200444"/>
                    <a:gd name="connsiteY8" fmla="*/ 157773 h 249213"/>
                    <a:gd name="connsiteX9" fmla="*/ 19077 w 200444"/>
                    <a:gd name="connsiteY9" fmla="*/ 64904 h 249213"/>
                    <a:gd name="connsiteX10" fmla="*/ 64321 w 200444"/>
                    <a:gd name="connsiteY10" fmla="*/ 24423 h 249213"/>
                    <a:gd name="connsiteX11" fmla="*/ 145284 w 200444"/>
                    <a:gd name="connsiteY11" fmla="*/ 86335 h 249213"/>
                    <a:gd name="connsiteX0" fmla="*/ 145284 w 219300"/>
                    <a:gd name="connsiteY0" fmla="*/ 86335 h 221311"/>
                    <a:gd name="connsiteX1" fmla="*/ 138140 w 219300"/>
                    <a:gd name="connsiteY1" fmla="*/ 33948 h 221311"/>
                    <a:gd name="connsiteX2" fmla="*/ 59559 w 219300"/>
                    <a:gd name="connsiteY2" fmla="*/ 610 h 221311"/>
                    <a:gd name="connsiteX3" fmla="*/ 27 w 219300"/>
                    <a:gd name="connsiteY3" fmla="*/ 57760 h 221311"/>
                    <a:gd name="connsiteX4" fmla="*/ 66702 w 219300"/>
                    <a:gd name="connsiteY4" fmla="*/ 155392 h 221311"/>
                    <a:gd name="connsiteX5" fmla="*/ 152427 w 219300"/>
                    <a:gd name="connsiteY5" fmla="*/ 198254 h 221311"/>
                    <a:gd name="connsiteX6" fmla="*/ 219102 w 219300"/>
                    <a:gd name="connsiteY6" fmla="*/ 188730 h 221311"/>
                    <a:gd name="connsiteX7" fmla="*/ 171477 w 219300"/>
                    <a:gd name="connsiteY7" fmla="*/ 186348 h 221311"/>
                    <a:gd name="connsiteX8" fmla="*/ 100040 w 219300"/>
                    <a:gd name="connsiteY8" fmla="*/ 157773 h 221311"/>
                    <a:gd name="connsiteX9" fmla="*/ 19077 w 219300"/>
                    <a:gd name="connsiteY9" fmla="*/ 64904 h 221311"/>
                    <a:gd name="connsiteX10" fmla="*/ 64321 w 219300"/>
                    <a:gd name="connsiteY10" fmla="*/ 24423 h 221311"/>
                    <a:gd name="connsiteX11" fmla="*/ 145284 w 219300"/>
                    <a:gd name="connsiteY11" fmla="*/ 86335 h 221311"/>
                    <a:gd name="connsiteX0" fmla="*/ 145284 w 226029"/>
                    <a:gd name="connsiteY0" fmla="*/ 86335 h 221311"/>
                    <a:gd name="connsiteX1" fmla="*/ 138140 w 226029"/>
                    <a:gd name="connsiteY1" fmla="*/ 33948 h 221311"/>
                    <a:gd name="connsiteX2" fmla="*/ 59559 w 226029"/>
                    <a:gd name="connsiteY2" fmla="*/ 610 h 221311"/>
                    <a:gd name="connsiteX3" fmla="*/ 27 w 226029"/>
                    <a:gd name="connsiteY3" fmla="*/ 57760 h 221311"/>
                    <a:gd name="connsiteX4" fmla="*/ 66702 w 226029"/>
                    <a:gd name="connsiteY4" fmla="*/ 155392 h 221311"/>
                    <a:gd name="connsiteX5" fmla="*/ 152427 w 226029"/>
                    <a:gd name="connsiteY5" fmla="*/ 198254 h 221311"/>
                    <a:gd name="connsiteX6" fmla="*/ 219102 w 226029"/>
                    <a:gd name="connsiteY6" fmla="*/ 188730 h 221311"/>
                    <a:gd name="connsiteX7" fmla="*/ 171477 w 226029"/>
                    <a:gd name="connsiteY7" fmla="*/ 186348 h 221311"/>
                    <a:gd name="connsiteX8" fmla="*/ 100040 w 226029"/>
                    <a:gd name="connsiteY8" fmla="*/ 157773 h 221311"/>
                    <a:gd name="connsiteX9" fmla="*/ 19077 w 226029"/>
                    <a:gd name="connsiteY9" fmla="*/ 64904 h 221311"/>
                    <a:gd name="connsiteX10" fmla="*/ 64321 w 226029"/>
                    <a:gd name="connsiteY10" fmla="*/ 24423 h 221311"/>
                    <a:gd name="connsiteX11" fmla="*/ 145284 w 226029"/>
                    <a:gd name="connsiteY11" fmla="*/ 86335 h 221311"/>
                    <a:gd name="connsiteX0" fmla="*/ 145284 w 211157"/>
                    <a:gd name="connsiteY0" fmla="*/ 86335 h 253207"/>
                    <a:gd name="connsiteX1" fmla="*/ 138140 w 211157"/>
                    <a:gd name="connsiteY1" fmla="*/ 33948 h 253207"/>
                    <a:gd name="connsiteX2" fmla="*/ 59559 w 211157"/>
                    <a:gd name="connsiteY2" fmla="*/ 610 h 253207"/>
                    <a:gd name="connsiteX3" fmla="*/ 27 w 211157"/>
                    <a:gd name="connsiteY3" fmla="*/ 57760 h 253207"/>
                    <a:gd name="connsiteX4" fmla="*/ 66702 w 211157"/>
                    <a:gd name="connsiteY4" fmla="*/ 155392 h 253207"/>
                    <a:gd name="connsiteX5" fmla="*/ 152427 w 211157"/>
                    <a:gd name="connsiteY5" fmla="*/ 198254 h 253207"/>
                    <a:gd name="connsiteX6" fmla="*/ 202433 w 211157"/>
                    <a:gd name="connsiteY6" fmla="*/ 229211 h 253207"/>
                    <a:gd name="connsiteX7" fmla="*/ 171477 w 211157"/>
                    <a:gd name="connsiteY7" fmla="*/ 186348 h 253207"/>
                    <a:gd name="connsiteX8" fmla="*/ 100040 w 211157"/>
                    <a:gd name="connsiteY8" fmla="*/ 157773 h 253207"/>
                    <a:gd name="connsiteX9" fmla="*/ 19077 w 211157"/>
                    <a:gd name="connsiteY9" fmla="*/ 64904 h 253207"/>
                    <a:gd name="connsiteX10" fmla="*/ 64321 w 211157"/>
                    <a:gd name="connsiteY10" fmla="*/ 24423 h 253207"/>
                    <a:gd name="connsiteX11" fmla="*/ 145284 w 211157"/>
                    <a:gd name="connsiteY11" fmla="*/ 86335 h 253207"/>
                    <a:gd name="connsiteX0" fmla="*/ 145284 w 202433"/>
                    <a:gd name="connsiteY0" fmla="*/ 86335 h 253207"/>
                    <a:gd name="connsiteX1" fmla="*/ 138140 w 202433"/>
                    <a:gd name="connsiteY1" fmla="*/ 33948 h 253207"/>
                    <a:gd name="connsiteX2" fmla="*/ 59559 w 202433"/>
                    <a:gd name="connsiteY2" fmla="*/ 610 h 253207"/>
                    <a:gd name="connsiteX3" fmla="*/ 27 w 202433"/>
                    <a:gd name="connsiteY3" fmla="*/ 57760 h 253207"/>
                    <a:gd name="connsiteX4" fmla="*/ 66702 w 202433"/>
                    <a:gd name="connsiteY4" fmla="*/ 155392 h 253207"/>
                    <a:gd name="connsiteX5" fmla="*/ 152427 w 202433"/>
                    <a:gd name="connsiteY5" fmla="*/ 198254 h 253207"/>
                    <a:gd name="connsiteX6" fmla="*/ 202433 w 202433"/>
                    <a:gd name="connsiteY6" fmla="*/ 229211 h 253207"/>
                    <a:gd name="connsiteX7" fmla="*/ 171477 w 202433"/>
                    <a:gd name="connsiteY7" fmla="*/ 186348 h 253207"/>
                    <a:gd name="connsiteX8" fmla="*/ 100040 w 202433"/>
                    <a:gd name="connsiteY8" fmla="*/ 157773 h 253207"/>
                    <a:gd name="connsiteX9" fmla="*/ 19077 w 202433"/>
                    <a:gd name="connsiteY9" fmla="*/ 64904 h 253207"/>
                    <a:gd name="connsiteX10" fmla="*/ 64321 w 202433"/>
                    <a:gd name="connsiteY10" fmla="*/ 24423 h 253207"/>
                    <a:gd name="connsiteX11" fmla="*/ 145284 w 202433"/>
                    <a:gd name="connsiteY11" fmla="*/ 86335 h 253207"/>
                    <a:gd name="connsiteX0" fmla="*/ 145284 w 197670"/>
                    <a:gd name="connsiteY0" fmla="*/ 86335 h 253207"/>
                    <a:gd name="connsiteX1" fmla="*/ 138140 w 197670"/>
                    <a:gd name="connsiteY1" fmla="*/ 33948 h 253207"/>
                    <a:gd name="connsiteX2" fmla="*/ 59559 w 197670"/>
                    <a:gd name="connsiteY2" fmla="*/ 610 h 253207"/>
                    <a:gd name="connsiteX3" fmla="*/ 27 w 197670"/>
                    <a:gd name="connsiteY3" fmla="*/ 57760 h 253207"/>
                    <a:gd name="connsiteX4" fmla="*/ 66702 w 197670"/>
                    <a:gd name="connsiteY4" fmla="*/ 155392 h 253207"/>
                    <a:gd name="connsiteX5" fmla="*/ 152427 w 197670"/>
                    <a:gd name="connsiteY5" fmla="*/ 198254 h 253207"/>
                    <a:gd name="connsiteX6" fmla="*/ 197670 w 197670"/>
                    <a:gd name="connsiteY6" fmla="*/ 229211 h 253207"/>
                    <a:gd name="connsiteX7" fmla="*/ 171477 w 197670"/>
                    <a:gd name="connsiteY7" fmla="*/ 186348 h 253207"/>
                    <a:gd name="connsiteX8" fmla="*/ 100040 w 197670"/>
                    <a:gd name="connsiteY8" fmla="*/ 157773 h 253207"/>
                    <a:gd name="connsiteX9" fmla="*/ 19077 w 197670"/>
                    <a:gd name="connsiteY9" fmla="*/ 64904 h 253207"/>
                    <a:gd name="connsiteX10" fmla="*/ 64321 w 197670"/>
                    <a:gd name="connsiteY10" fmla="*/ 24423 h 253207"/>
                    <a:gd name="connsiteX11" fmla="*/ 145284 w 197670"/>
                    <a:gd name="connsiteY11" fmla="*/ 86335 h 253207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52427 w 197670"/>
                    <a:gd name="connsiteY5" fmla="*/ 198254 h 229211"/>
                    <a:gd name="connsiteX6" fmla="*/ 197670 w 197670"/>
                    <a:gd name="connsiteY6" fmla="*/ 229211 h 229211"/>
                    <a:gd name="connsiteX7" fmla="*/ 171477 w 197670"/>
                    <a:gd name="connsiteY7" fmla="*/ 186348 h 229211"/>
                    <a:gd name="connsiteX8" fmla="*/ 100040 w 197670"/>
                    <a:gd name="connsiteY8" fmla="*/ 157773 h 229211"/>
                    <a:gd name="connsiteX9" fmla="*/ 19077 w 197670"/>
                    <a:gd name="connsiteY9" fmla="*/ 64904 h 229211"/>
                    <a:gd name="connsiteX10" fmla="*/ 64321 w 197670"/>
                    <a:gd name="connsiteY10" fmla="*/ 24423 h 229211"/>
                    <a:gd name="connsiteX11" fmla="*/ 145284 w 197670"/>
                    <a:gd name="connsiteY11" fmla="*/ 86335 h 229211"/>
                    <a:gd name="connsiteX0" fmla="*/ 145284 w 203144"/>
                    <a:gd name="connsiteY0" fmla="*/ 86335 h 229680"/>
                    <a:gd name="connsiteX1" fmla="*/ 138140 w 203144"/>
                    <a:gd name="connsiteY1" fmla="*/ 33948 h 229680"/>
                    <a:gd name="connsiteX2" fmla="*/ 59559 w 203144"/>
                    <a:gd name="connsiteY2" fmla="*/ 610 h 229680"/>
                    <a:gd name="connsiteX3" fmla="*/ 27 w 203144"/>
                    <a:gd name="connsiteY3" fmla="*/ 57760 h 229680"/>
                    <a:gd name="connsiteX4" fmla="*/ 66702 w 203144"/>
                    <a:gd name="connsiteY4" fmla="*/ 155392 h 229680"/>
                    <a:gd name="connsiteX5" fmla="*/ 197670 w 203144"/>
                    <a:gd name="connsiteY5" fmla="*/ 229211 h 229680"/>
                    <a:gd name="connsiteX6" fmla="*/ 171477 w 203144"/>
                    <a:gd name="connsiteY6" fmla="*/ 186348 h 229680"/>
                    <a:gd name="connsiteX7" fmla="*/ 100040 w 203144"/>
                    <a:gd name="connsiteY7" fmla="*/ 157773 h 229680"/>
                    <a:gd name="connsiteX8" fmla="*/ 19077 w 203144"/>
                    <a:gd name="connsiteY8" fmla="*/ 64904 h 229680"/>
                    <a:gd name="connsiteX9" fmla="*/ 64321 w 203144"/>
                    <a:gd name="connsiteY9" fmla="*/ 24423 h 229680"/>
                    <a:gd name="connsiteX10" fmla="*/ 145284 w 203144"/>
                    <a:gd name="connsiteY10" fmla="*/ 86335 h 229680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2421 w 197670"/>
                    <a:gd name="connsiteY7" fmla="*/ 145867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4398 w 197747"/>
                    <a:gd name="connsiteY9" fmla="*/ 24423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6779 w 197747"/>
                    <a:gd name="connsiteY9" fmla="*/ 36329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6779 w 197747"/>
                    <a:gd name="connsiteY9" fmla="*/ 26804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28679 w 197747"/>
                    <a:gd name="connsiteY8" fmla="*/ 79192 h 229211"/>
                    <a:gd name="connsiteX9" fmla="*/ 66779 w 197747"/>
                    <a:gd name="connsiteY9" fmla="*/ 26804 h 229211"/>
                    <a:gd name="connsiteX10" fmla="*/ 145361 w 197747"/>
                    <a:gd name="connsiteY10" fmla="*/ 86335 h 229211"/>
                    <a:gd name="connsiteX0" fmla="*/ 133489 w 185875"/>
                    <a:gd name="connsiteY0" fmla="*/ 87777 h 230653"/>
                    <a:gd name="connsiteX1" fmla="*/ 126345 w 185875"/>
                    <a:gd name="connsiteY1" fmla="*/ 35390 h 230653"/>
                    <a:gd name="connsiteX2" fmla="*/ 47764 w 185875"/>
                    <a:gd name="connsiteY2" fmla="*/ 2052 h 230653"/>
                    <a:gd name="connsiteX3" fmla="*/ 138 w 185875"/>
                    <a:gd name="connsiteY3" fmla="*/ 87777 h 230653"/>
                    <a:gd name="connsiteX4" fmla="*/ 62051 w 185875"/>
                    <a:gd name="connsiteY4" fmla="*/ 156834 h 230653"/>
                    <a:gd name="connsiteX5" fmla="*/ 185875 w 185875"/>
                    <a:gd name="connsiteY5" fmla="*/ 230653 h 230653"/>
                    <a:gd name="connsiteX6" fmla="*/ 159682 w 185875"/>
                    <a:gd name="connsiteY6" fmla="*/ 187790 h 230653"/>
                    <a:gd name="connsiteX7" fmla="*/ 90626 w 185875"/>
                    <a:gd name="connsiteY7" fmla="*/ 147309 h 230653"/>
                    <a:gd name="connsiteX8" fmla="*/ 16807 w 185875"/>
                    <a:gd name="connsiteY8" fmla="*/ 80634 h 230653"/>
                    <a:gd name="connsiteX9" fmla="*/ 54907 w 185875"/>
                    <a:gd name="connsiteY9" fmla="*/ 28246 h 230653"/>
                    <a:gd name="connsiteX10" fmla="*/ 133489 w 185875"/>
                    <a:gd name="connsiteY10" fmla="*/ 87777 h 230653"/>
                    <a:gd name="connsiteX0" fmla="*/ 142985 w 195371"/>
                    <a:gd name="connsiteY0" fmla="*/ 87511 h 230387"/>
                    <a:gd name="connsiteX1" fmla="*/ 135841 w 195371"/>
                    <a:gd name="connsiteY1" fmla="*/ 35124 h 230387"/>
                    <a:gd name="connsiteX2" fmla="*/ 57260 w 195371"/>
                    <a:gd name="connsiteY2" fmla="*/ 1786 h 230387"/>
                    <a:gd name="connsiteX3" fmla="*/ 109 w 195371"/>
                    <a:gd name="connsiteY3" fmla="*/ 82748 h 230387"/>
                    <a:gd name="connsiteX4" fmla="*/ 71547 w 195371"/>
                    <a:gd name="connsiteY4" fmla="*/ 156568 h 230387"/>
                    <a:gd name="connsiteX5" fmla="*/ 195371 w 195371"/>
                    <a:gd name="connsiteY5" fmla="*/ 230387 h 230387"/>
                    <a:gd name="connsiteX6" fmla="*/ 169178 w 195371"/>
                    <a:gd name="connsiteY6" fmla="*/ 187524 h 230387"/>
                    <a:gd name="connsiteX7" fmla="*/ 100122 w 195371"/>
                    <a:gd name="connsiteY7" fmla="*/ 147043 h 230387"/>
                    <a:gd name="connsiteX8" fmla="*/ 26303 w 195371"/>
                    <a:gd name="connsiteY8" fmla="*/ 80368 h 230387"/>
                    <a:gd name="connsiteX9" fmla="*/ 64403 w 195371"/>
                    <a:gd name="connsiteY9" fmla="*/ 27980 h 230387"/>
                    <a:gd name="connsiteX10" fmla="*/ 142985 w 195371"/>
                    <a:gd name="connsiteY10" fmla="*/ 87511 h 230387"/>
                    <a:gd name="connsiteX0" fmla="*/ 142985 w 195371"/>
                    <a:gd name="connsiteY0" fmla="*/ 87511 h 230387"/>
                    <a:gd name="connsiteX1" fmla="*/ 135841 w 195371"/>
                    <a:gd name="connsiteY1" fmla="*/ 35124 h 230387"/>
                    <a:gd name="connsiteX2" fmla="*/ 57260 w 195371"/>
                    <a:gd name="connsiteY2" fmla="*/ 1786 h 230387"/>
                    <a:gd name="connsiteX3" fmla="*/ 109 w 195371"/>
                    <a:gd name="connsiteY3" fmla="*/ 82748 h 230387"/>
                    <a:gd name="connsiteX4" fmla="*/ 71547 w 195371"/>
                    <a:gd name="connsiteY4" fmla="*/ 156568 h 230387"/>
                    <a:gd name="connsiteX5" fmla="*/ 195371 w 195371"/>
                    <a:gd name="connsiteY5" fmla="*/ 230387 h 230387"/>
                    <a:gd name="connsiteX6" fmla="*/ 169178 w 195371"/>
                    <a:gd name="connsiteY6" fmla="*/ 187524 h 230387"/>
                    <a:gd name="connsiteX7" fmla="*/ 100122 w 195371"/>
                    <a:gd name="connsiteY7" fmla="*/ 147043 h 230387"/>
                    <a:gd name="connsiteX8" fmla="*/ 26303 w 195371"/>
                    <a:gd name="connsiteY8" fmla="*/ 80368 h 230387"/>
                    <a:gd name="connsiteX9" fmla="*/ 64403 w 195371"/>
                    <a:gd name="connsiteY9" fmla="*/ 27980 h 230387"/>
                    <a:gd name="connsiteX10" fmla="*/ 142985 w 195371"/>
                    <a:gd name="connsiteY10" fmla="*/ 87511 h 230387"/>
                    <a:gd name="connsiteX0" fmla="*/ 143143 w 195529"/>
                    <a:gd name="connsiteY0" fmla="*/ 87511 h 230387"/>
                    <a:gd name="connsiteX1" fmla="*/ 135999 w 195529"/>
                    <a:gd name="connsiteY1" fmla="*/ 35124 h 230387"/>
                    <a:gd name="connsiteX2" fmla="*/ 57418 w 195529"/>
                    <a:gd name="connsiteY2" fmla="*/ 1786 h 230387"/>
                    <a:gd name="connsiteX3" fmla="*/ 267 w 195529"/>
                    <a:gd name="connsiteY3" fmla="*/ 82748 h 230387"/>
                    <a:gd name="connsiteX4" fmla="*/ 71705 w 195529"/>
                    <a:gd name="connsiteY4" fmla="*/ 156568 h 230387"/>
                    <a:gd name="connsiteX5" fmla="*/ 195529 w 195529"/>
                    <a:gd name="connsiteY5" fmla="*/ 230387 h 230387"/>
                    <a:gd name="connsiteX6" fmla="*/ 169336 w 195529"/>
                    <a:gd name="connsiteY6" fmla="*/ 187524 h 230387"/>
                    <a:gd name="connsiteX7" fmla="*/ 100280 w 195529"/>
                    <a:gd name="connsiteY7" fmla="*/ 147043 h 230387"/>
                    <a:gd name="connsiteX8" fmla="*/ 26461 w 195529"/>
                    <a:gd name="connsiteY8" fmla="*/ 80368 h 230387"/>
                    <a:gd name="connsiteX9" fmla="*/ 64561 w 195529"/>
                    <a:gd name="connsiteY9" fmla="*/ 27980 h 230387"/>
                    <a:gd name="connsiteX10" fmla="*/ 143143 w 195529"/>
                    <a:gd name="connsiteY10" fmla="*/ 87511 h 230387"/>
                    <a:gd name="connsiteX0" fmla="*/ 142987 w 195373"/>
                    <a:gd name="connsiteY0" fmla="*/ 86497 h 229373"/>
                    <a:gd name="connsiteX1" fmla="*/ 138224 w 195373"/>
                    <a:gd name="connsiteY1" fmla="*/ 46016 h 229373"/>
                    <a:gd name="connsiteX2" fmla="*/ 57262 w 195373"/>
                    <a:gd name="connsiteY2" fmla="*/ 772 h 229373"/>
                    <a:gd name="connsiteX3" fmla="*/ 111 w 195373"/>
                    <a:gd name="connsiteY3" fmla="*/ 81734 h 229373"/>
                    <a:gd name="connsiteX4" fmla="*/ 71549 w 195373"/>
                    <a:gd name="connsiteY4" fmla="*/ 155554 h 229373"/>
                    <a:gd name="connsiteX5" fmla="*/ 195373 w 195373"/>
                    <a:gd name="connsiteY5" fmla="*/ 229373 h 229373"/>
                    <a:gd name="connsiteX6" fmla="*/ 169180 w 195373"/>
                    <a:gd name="connsiteY6" fmla="*/ 186510 h 229373"/>
                    <a:gd name="connsiteX7" fmla="*/ 100124 w 195373"/>
                    <a:gd name="connsiteY7" fmla="*/ 146029 h 229373"/>
                    <a:gd name="connsiteX8" fmla="*/ 26305 w 195373"/>
                    <a:gd name="connsiteY8" fmla="*/ 79354 h 229373"/>
                    <a:gd name="connsiteX9" fmla="*/ 64405 w 195373"/>
                    <a:gd name="connsiteY9" fmla="*/ 26966 h 229373"/>
                    <a:gd name="connsiteX10" fmla="*/ 142987 w 195373"/>
                    <a:gd name="connsiteY10" fmla="*/ 86497 h 229373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26511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7347 w 195453"/>
                    <a:gd name="connsiteY7" fmla="*/ 138430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2876 w 195262"/>
                    <a:gd name="connsiteY0" fmla="*/ 86042 h 228918"/>
                    <a:gd name="connsiteX1" fmla="*/ 138113 w 195262"/>
                    <a:gd name="connsiteY1" fmla="*/ 45561 h 228918"/>
                    <a:gd name="connsiteX2" fmla="*/ 57151 w 195262"/>
                    <a:gd name="connsiteY2" fmla="*/ 317 h 228918"/>
                    <a:gd name="connsiteX3" fmla="*/ 0 w 195262"/>
                    <a:gd name="connsiteY3" fmla="*/ 81279 h 228918"/>
                    <a:gd name="connsiteX4" fmla="*/ 78582 w 195262"/>
                    <a:gd name="connsiteY4" fmla="*/ 147955 h 228918"/>
                    <a:gd name="connsiteX5" fmla="*/ 195262 w 195262"/>
                    <a:gd name="connsiteY5" fmla="*/ 228918 h 228918"/>
                    <a:gd name="connsiteX6" fmla="*/ 169069 w 195262"/>
                    <a:gd name="connsiteY6" fmla="*/ 186055 h 228918"/>
                    <a:gd name="connsiteX7" fmla="*/ 107156 w 195262"/>
                    <a:gd name="connsiteY7" fmla="*/ 138430 h 228918"/>
                    <a:gd name="connsiteX8" fmla="*/ 26194 w 195262"/>
                    <a:gd name="connsiteY8" fmla="*/ 78899 h 228918"/>
                    <a:gd name="connsiteX9" fmla="*/ 64294 w 195262"/>
                    <a:gd name="connsiteY9" fmla="*/ 33655 h 228918"/>
                    <a:gd name="connsiteX10" fmla="*/ 142876 w 195262"/>
                    <a:gd name="connsiteY10" fmla="*/ 86042 h 228918"/>
                    <a:gd name="connsiteX0" fmla="*/ 142876 w 195262"/>
                    <a:gd name="connsiteY0" fmla="*/ 86042 h 228918"/>
                    <a:gd name="connsiteX1" fmla="*/ 138113 w 195262"/>
                    <a:gd name="connsiteY1" fmla="*/ 45561 h 228918"/>
                    <a:gd name="connsiteX2" fmla="*/ 57151 w 195262"/>
                    <a:gd name="connsiteY2" fmla="*/ 317 h 228918"/>
                    <a:gd name="connsiteX3" fmla="*/ 0 w 195262"/>
                    <a:gd name="connsiteY3" fmla="*/ 81279 h 228918"/>
                    <a:gd name="connsiteX4" fmla="*/ 78582 w 195262"/>
                    <a:gd name="connsiteY4" fmla="*/ 147955 h 228918"/>
                    <a:gd name="connsiteX5" fmla="*/ 195262 w 195262"/>
                    <a:gd name="connsiteY5" fmla="*/ 228918 h 228918"/>
                    <a:gd name="connsiteX6" fmla="*/ 169069 w 195262"/>
                    <a:gd name="connsiteY6" fmla="*/ 186055 h 228918"/>
                    <a:gd name="connsiteX7" fmla="*/ 107156 w 195262"/>
                    <a:gd name="connsiteY7" fmla="*/ 138430 h 228918"/>
                    <a:gd name="connsiteX8" fmla="*/ 26194 w 195262"/>
                    <a:gd name="connsiteY8" fmla="*/ 78899 h 228918"/>
                    <a:gd name="connsiteX9" fmla="*/ 64294 w 195262"/>
                    <a:gd name="connsiteY9" fmla="*/ 33655 h 228918"/>
                    <a:gd name="connsiteX10" fmla="*/ 142876 w 195262"/>
                    <a:gd name="connsiteY10" fmla="*/ 86042 h 228918"/>
                    <a:gd name="connsiteX0" fmla="*/ 142876 w 195262"/>
                    <a:gd name="connsiteY0" fmla="*/ 85725 h 228601"/>
                    <a:gd name="connsiteX1" fmla="*/ 138113 w 195262"/>
                    <a:gd name="connsiteY1" fmla="*/ 45244 h 228601"/>
                    <a:gd name="connsiteX2" fmla="*/ 57151 w 195262"/>
                    <a:gd name="connsiteY2" fmla="*/ 0 h 228601"/>
                    <a:gd name="connsiteX3" fmla="*/ 0 w 195262"/>
                    <a:gd name="connsiteY3" fmla="*/ 80962 h 228601"/>
                    <a:gd name="connsiteX4" fmla="*/ 78582 w 195262"/>
                    <a:gd name="connsiteY4" fmla="*/ 147638 h 228601"/>
                    <a:gd name="connsiteX5" fmla="*/ 195262 w 195262"/>
                    <a:gd name="connsiteY5" fmla="*/ 228601 h 228601"/>
                    <a:gd name="connsiteX6" fmla="*/ 169069 w 195262"/>
                    <a:gd name="connsiteY6" fmla="*/ 185738 h 228601"/>
                    <a:gd name="connsiteX7" fmla="*/ 107156 w 195262"/>
                    <a:gd name="connsiteY7" fmla="*/ 138113 h 228601"/>
                    <a:gd name="connsiteX8" fmla="*/ 26194 w 195262"/>
                    <a:gd name="connsiteY8" fmla="*/ 78582 h 228601"/>
                    <a:gd name="connsiteX9" fmla="*/ 64294 w 195262"/>
                    <a:gd name="connsiteY9" fmla="*/ 33338 h 228601"/>
                    <a:gd name="connsiteX10" fmla="*/ 142876 w 195262"/>
                    <a:gd name="connsiteY10" fmla="*/ 85725 h 228601"/>
                    <a:gd name="connsiteX0" fmla="*/ 142876 w 195262"/>
                    <a:gd name="connsiteY0" fmla="*/ 86337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2876 w 195262"/>
                    <a:gd name="connsiteY10" fmla="*/ 86337 h 229213"/>
                    <a:gd name="connsiteX0" fmla="*/ 141090 w 195262"/>
                    <a:gd name="connsiteY0" fmla="*/ 86932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1090 w 195262"/>
                    <a:gd name="connsiteY10" fmla="*/ 86932 h 229213"/>
                    <a:gd name="connsiteX0" fmla="*/ 141090 w 195262"/>
                    <a:gd name="connsiteY0" fmla="*/ 86932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1090 w 195262"/>
                    <a:gd name="connsiteY10" fmla="*/ 86932 h 229213"/>
                    <a:gd name="connsiteX0" fmla="*/ 141090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1090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51210 w 195262"/>
                    <a:gd name="connsiteY0" fmla="*/ 74543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51210 w 195262"/>
                    <a:gd name="connsiteY10" fmla="*/ 74543 h 229325"/>
                    <a:gd name="connsiteX0" fmla="*/ 151210 w 195262"/>
                    <a:gd name="connsiteY0" fmla="*/ 74656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1210 w 195262"/>
                    <a:gd name="connsiteY10" fmla="*/ 74656 h 229438"/>
                    <a:gd name="connsiteX0" fmla="*/ 151210 w 195262"/>
                    <a:gd name="connsiteY0" fmla="*/ 74656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1210 w 195262"/>
                    <a:gd name="connsiteY10" fmla="*/ 74656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7164 w 195262"/>
                    <a:gd name="connsiteY0" fmla="*/ 73465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7164 w 195262"/>
                    <a:gd name="connsiteY10" fmla="*/ 73465 h 229438"/>
                    <a:gd name="connsiteX0" fmla="*/ 157164 w 195262"/>
                    <a:gd name="connsiteY0" fmla="*/ 73638 h 229611"/>
                    <a:gd name="connsiteX1" fmla="*/ 135137 w 195262"/>
                    <a:gd name="connsiteY1" fmla="*/ 45064 h 229611"/>
                    <a:gd name="connsiteX2" fmla="*/ 57151 w 195262"/>
                    <a:gd name="connsiteY2" fmla="*/ 1010 h 229611"/>
                    <a:gd name="connsiteX3" fmla="*/ 0 w 195262"/>
                    <a:gd name="connsiteY3" fmla="*/ 81972 h 229611"/>
                    <a:gd name="connsiteX4" fmla="*/ 78582 w 195262"/>
                    <a:gd name="connsiteY4" fmla="*/ 148648 h 229611"/>
                    <a:gd name="connsiteX5" fmla="*/ 195262 w 195262"/>
                    <a:gd name="connsiteY5" fmla="*/ 229611 h 229611"/>
                    <a:gd name="connsiteX6" fmla="*/ 169069 w 195262"/>
                    <a:gd name="connsiteY6" fmla="*/ 186748 h 229611"/>
                    <a:gd name="connsiteX7" fmla="*/ 107156 w 195262"/>
                    <a:gd name="connsiteY7" fmla="*/ 139123 h 229611"/>
                    <a:gd name="connsiteX8" fmla="*/ 26194 w 195262"/>
                    <a:gd name="connsiteY8" fmla="*/ 79592 h 229611"/>
                    <a:gd name="connsiteX9" fmla="*/ 64294 w 195262"/>
                    <a:gd name="connsiteY9" fmla="*/ 34348 h 229611"/>
                    <a:gd name="connsiteX10" fmla="*/ 157164 w 195262"/>
                    <a:gd name="connsiteY10" fmla="*/ 73638 h 229611"/>
                    <a:gd name="connsiteX0" fmla="*/ 157164 w 195262"/>
                    <a:gd name="connsiteY0" fmla="*/ 73638 h 229611"/>
                    <a:gd name="connsiteX1" fmla="*/ 147345 w 195262"/>
                    <a:gd name="connsiteY1" fmla="*/ 60211 h 229611"/>
                    <a:gd name="connsiteX2" fmla="*/ 135137 w 195262"/>
                    <a:gd name="connsiteY2" fmla="*/ 45064 h 229611"/>
                    <a:gd name="connsiteX3" fmla="*/ 57151 w 195262"/>
                    <a:gd name="connsiteY3" fmla="*/ 1010 h 229611"/>
                    <a:gd name="connsiteX4" fmla="*/ 0 w 195262"/>
                    <a:gd name="connsiteY4" fmla="*/ 81972 h 229611"/>
                    <a:gd name="connsiteX5" fmla="*/ 78582 w 195262"/>
                    <a:gd name="connsiteY5" fmla="*/ 148648 h 229611"/>
                    <a:gd name="connsiteX6" fmla="*/ 195262 w 195262"/>
                    <a:gd name="connsiteY6" fmla="*/ 229611 h 229611"/>
                    <a:gd name="connsiteX7" fmla="*/ 169069 w 195262"/>
                    <a:gd name="connsiteY7" fmla="*/ 186748 h 229611"/>
                    <a:gd name="connsiteX8" fmla="*/ 107156 w 195262"/>
                    <a:gd name="connsiteY8" fmla="*/ 139123 h 229611"/>
                    <a:gd name="connsiteX9" fmla="*/ 26194 w 195262"/>
                    <a:gd name="connsiteY9" fmla="*/ 79592 h 229611"/>
                    <a:gd name="connsiteX10" fmla="*/ 64294 w 195262"/>
                    <a:gd name="connsiteY10" fmla="*/ 34348 h 229611"/>
                    <a:gd name="connsiteX11" fmla="*/ 157164 w 195262"/>
                    <a:gd name="connsiteY11" fmla="*/ 73638 h 229611"/>
                    <a:gd name="connsiteX0" fmla="*/ 157164 w 195262"/>
                    <a:gd name="connsiteY0" fmla="*/ 73549 h 229522"/>
                    <a:gd name="connsiteX1" fmla="*/ 147345 w 195262"/>
                    <a:gd name="connsiteY1" fmla="*/ 60122 h 229522"/>
                    <a:gd name="connsiteX2" fmla="*/ 133351 w 195262"/>
                    <a:gd name="connsiteY2" fmla="*/ 46166 h 229522"/>
                    <a:gd name="connsiteX3" fmla="*/ 57151 w 195262"/>
                    <a:gd name="connsiteY3" fmla="*/ 921 h 229522"/>
                    <a:gd name="connsiteX4" fmla="*/ 0 w 195262"/>
                    <a:gd name="connsiteY4" fmla="*/ 81883 h 229522"/>
                    <a:gd name="connsiteX5" fmla="*/ 78582 w 195262"/>
                    <a:gd name="connsiteY5" fmla="*/ 148559 h 229522"/>
                    <a:gd name="connsiteX6" fmla="*/ 195262 w 195262"/>
                    <a:gd name="connsiteY6" fmla="*/ 229522 h 229522"/>
                    <a:gd name="connsiteX7" fmla="*/ 169069 w 195262"/>
                    <a:gd name="connsiteY7" fmla="*/ 186659 h 229522"/>
                    <a:gd name="connsiteX8" fmla="*/ 107156 w 195262"/>
                    <a:gd name="connsiteY8" fmla="*/ 139034 h 229522"/>
                    <a:gd name="connsiteX9" fmla="*/ 26194 w 195262"/>
                    <a:gd name="connsiteY9" fmla="*/ 79503 h 229522"/>
                    <a:gd name="connsiteX10" fmla="*/ 64294 w 195262"/>
                    <a:gd name="connsiteY10" fmla="*/ 34259 h 229522"/>
                    <a:gd name="connsiteX11" fmla="*/ 157164 w 195262"/>
                    <a:gd name="connsiteY11" fmla="*/ 73549 h 229522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69069 w 198834"/>
                    <a:gd name="connsiteY6" fmla="*/ 186351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69069 w 198834"/>
                    <a:gd name="connsiteY6" fmla="*/ 186351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2508 w 198834"/>
                    <a:gd name="connsiteY9" fmla="*/ 26212 h 207188"/>
                    <a:gd name="connsiteX10" fmla="*/ 157164 w 198834"/>
                    <a:gd name="connsiteY10" fmla="*/ 73241 h 207188"/>
                    <a:gd name="connsiteX0" fmla="*/ 166689 w 198834"/>
                    <a:gd name="connsiteY0" fmla="*/ 79194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2508 w 198834"/>
                    <a:gd name="connsiteY9" fmla="*/ 26212 h 207188"/>
                    <a:gd name="connsiteX10" fmla="*/ 166689 w 198834"/>
                    <a:gd name="connsiteY10" fmla="*/ 79194 h 207188"/>
                    <a:gd name="connsiteX0" fmla="*/ 166689 w 217289"/>
                    <a:gd name="connsiteY0" fmla="*/ 79194 h 219094"/>
                    <a:gd name="connsiteX1" fmla="*/ 133351 w 217289"/>
                    <a:gd name="connsiteY1" fmla="*/ 45858 h 219094"/>
                    <a:gd name="connsiteX2" fmla="*/ 57151 w 217289"/>
                    <a:gd name="connsiteY2" fmla="*/ 613 h 219094"/>
                    <a:gd name="connsiteX3" fmla="*/ 0 w 217289"/>
                    <a:gd name="connsiteY3" fmla="*/ 81575 h 219094"/>
                    <a:gd name="connsiteX4" fmla="*/ 78582 w 217289"/>
                    <a:gd name="connsiteY4" fmla="*/ 148251 h 219094"/>
                    <a:gd name="connsiteX5" fmla="*/ 217289 w 217289"/>
                    <a:gd name="connsiteY5" fmla="*/ 219094 h 219094"/>
                    <a:gd name="connsiteX6" fmla="*/ 170260 w 217289"/>
                    <a:gd name="connsiteY6" fmla="*/ 184565 h 219094"/>
                    <a:gd name="connsiteX7" fmla="*/ 102394 w 217289"/>
                    <a:gd name="connsiteY7" fmla="*/ 142893 h 219094"/>
                    <a:gd name="connsiteX8" fmla="*/ 10121 w 217289"/>
                    <a:gd name="connsiteY8" fmla="*/ 81576 h 219094"/>
                    <a:gd name="connsiteX9" fmla="*/ 62508 w 217289"/>
                    <a:gd name="connsiteY9" fmla="*/ 26212 h 219094"/>
                    <a:gd name="connsiteX10" fmla="*/ 166689 w 217289"/>
                    <a:gd name="connsiteY10" fmla="*/ 79194 h 219094"/>
                    <a:gd name="connsiteX0" fmla="*/ 166689 w 217289"/>
                    <a:gd name="connsiteY0" fmla="*/ 79248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0260 w 217289"/>
                    <a:gd name="connsiteY6" fmla="*/ 184619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66689 w 217289"/>
                    <a:gd name="connsiteY10" fmla="*/ 79248 h 219148"/>
                    <a:gd name="connsiteX0" fmla="*/ 166689 w 217289"/>
                    <a:gd name="connsiteY0" fmla="*/ 79248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66689 w 217289"/>
                    <a:gd name="connsiteY10" fmla="*/ 79248 h 219148"/>
                    <a:gd name="connsiteX0" fmla="*/ 176809 w 217289"/>
                    <a:gd name="connsiteY0" fmla="*/ 63770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76809 w 217289"/>
                    <a:gd name="connsiteY10" fmla="*/ 63770 h 219148"/>
                    <a:gd name="connsiteX0" fmla="*/ 176809 w 217289"/>
                    <a:gd name="connsiteY0" fmla="*/ 63770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76809 w 217289"/>
                    <a:gd name="connsiteY10" fmla="*/ 63770 h 219148"/>
                    <a:gd name="connsiteX0" fmla="*/ 176809 w 217289"/>
                    <a:gd name="connsiteY0" fmla="*/ 64026 h 219404"/>
                    <a:gd name="connsiteX1" fmla="*/ 133352 w 217289"/>
                    <a:gd name="connsiteY1" fmla="*/ 40216 h 219404"/>
                    <a:gd name="connsiteX2" fmla="*/ 57151 w 217289"/>
                    <a:gd name="connsiteY2" fmla="*/ 923 h 219404"/>
                    <a:gd name="connsiteX3" fmla="*/ 0 w 217289"/>
                    <a:gd name="connsiteY3" fmla="*/ 81885 h 219404"/>
                    <a:gd name="connsiteX4" fmla="*/ 78582 w 217289"/>
                    <a:gd name="connsiteY4" fmla="*/ 148561 h 219404"/>
                    <a:gd name="connsiteX5" fmla="*/ 217289 w 217289"/>
                    <a:gd name="connsiteY5" fmla="*/ 219404 h 219404"/>
                    <a:gd name="connsiteX6" fmla="*/ 172641 w 217289"/>
                    <a:gd name="connsiteY6" fmla="*/ 184280 h 219404"/>
                    <a:gd name="connsiteX7" fmla="*/ 102394 w 217289"/>
                    <a:gd name="connsiteY7" fmla="*/ 143203 h 219404"/>
                    <a:gd name="connsiteX8" fmla="*/ 10121 w 217289"/>
                    <a:gd name="connsiteY8" fmla="*/ 81886 h 219404"/>
                    <a:gd name="connsiteX9" fmla="*/ 62508 w 217289"/>
                    <a:gd name="connsiteY9" fmla="*/ 26522 h 219404"/>
                    <a:gd name="connsiteX10" fmla="*/ 176809 w 217289"/>
                    <a:gd name="connsiteY10" fmla="*/ 64026 h 219404"/>
                    <a:gd name="connsiteX0" fmla="*/ 176809 w 217289"/>
                    <a:gd name="connsiteY0" fmla="*/ 64026 h 219404"/>
                    <a:gd name="connsiteX1" fmla="*/ 133352 w 217289"/>
                    <a:gd name="connsiteY1" fmla="*/ 40216 h 219404"/>
                    <a:gd name="connsiteX2" fmla="*/ 57151 w 217289"/>
                    <a:gd name="connsiteY2" fmla="*/ 923 h 219404"/>
                    <a:gd name="connsiteX3" fmla="*/ 0 w 217289"/>
                    <a:gd name="connsiteY3" fmla="*/ 81885 h 219404"/>
                    <a:gd name="connsiteX4" fmla="*/ 78582 w 217289"/>
                    <a:gd name="connsiteY4" fmla="*/ 148561 h 219404"/>
                    <a:gd name="connsiteX5" fmla="*/ 217289 w 217289"/>
                    <a:gd name="connsiteY5" fmla="*/ 219404 h 219404"/>
                    <a:gd name="connsiteX6" fmla="*/ 170855 w 217289"/>
                    <a:gd name="connsiteY6" fmla="*/ 188447 h 219404"/>
                    <a:gd name="connsiteX7" fmla="*/ 102394 w 217289"/>
                    <a:gd name="connsiteY7" fmla="*/ 143203 h 219404"/>
                    <a:gd name="connsiteX8" fmla="*/ 10121 w 217289"/>
                    <a:gd name="connsiteY8" fmla="*/ 81886 h 219404"/>
                    <a:gd name="connsiteX9" fmla="*/ 62508 w 217289"/>
                    <a:gd name="connsiteY9" fmla="*/ 26522 h 219404"/>
                    <a:gd name="connsiteX10" fmla="*/ 176809 w 217289"/>
                    <a:gd name="connsiteY10" fmla="*/ 64026 h 219404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10121 w 219075"/>
                    <a:gd name="connsiteY8" fmla="*/ 81886 h 217023"/>
                    <a:gd name="connsiteX9" fmla="*/ 62508 w 219075"/>
                    <a:gd name="connsiteY9" fmla="*/ 26522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25599 w 219075"/>
                    <a:gd name="connsiteY8" fmla="*/ 88434 h 217023"/>
                    <a:gd name="connsiteX9" fmla="*/ 62508 w 219075"/>
                    <a:gd name="connsiteY9" fmla="*/ 26522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25599 w 219075"/>
                    <a:gd name="connsiteY8" fmla="*/ 88434 h 217023"/>
                    <a:gd name="connsiteX9" fmla="*/ 65485 w 219075"/>
                    <a:gd name="connsiteY9" fmla="*/ 34857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41672 w 219075"/>
                    <a:gd name="connsiteY8" fmla="*/ 90050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80675 w 219075"/>
                    <a:gd name="connsiteY8" fmla="*/ 104135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80675 w 219075"/>
                    <a:gd name="connsiteY8" fmla="*/ 104135 h 217448"/>
                    <a:gd name="connsiteX9" fmla="*/ 114609 w 219075"/>
                    <a:gd name="connsiteY9" fmla="*/ 57225 h 217448"/>
                    <a:gd name="connsiteX10" fmla="*/ 176809 w 219075"/>
                    <a:gd name="connsiteY10" fmla="*/ 64451 h 217448"/>
                    <a:gd name="connsiteX0" fmla="*/ 176985 w 219251"/>
                    <a:gd name="connsiteY0" fmla="*/ 44710 h 197707"/>
                    <a:gd name="connsiteX1" fmla="*/ 127575 w 219251"/>
                    <a:gd name="connsiteY1" fmla="*/ 14947 h 197707"/>
                    <a:gd name="connsiteX2" fmla="*/ 59494 w 219251"/>
                    <a:gd name="connsiteY2" fmla="*/ 3275 h 197707"/>
                    <a:gd name="connsiteX3" fmla="*/ 176 w 219251"/>
                    <a:gd name="connsiteY3" fmla="*/ 62569 h 197707"/>
                    <a:gd name="connsiteX4" fmla="*/ 78758 w 219251"/>
                    <a:gd name="connsiteY4" fmla="*/ 129245 h 197707"/>
                    <a:gd name="connsiteX5" fmla="*/ 219251 w 219251"/>
                    <a:gd name="connsiteY5" fmla="*/ 197707 h 197707"/>
                    <a:gd name="connsiteX6" fmla="*/ 171031 w 219251"/>
                    <a:gd name="connsiteY6" fmla="*/ 169131 h 197707"/>
                    <a:gd name="connsiteX7" fmla="*/ 102570 w 219251"/>
                    <a:gd name="connsiteY7" fmla="*/ 123887 h 197707"/>
                    <a:gd name="connsiteX8" fmla="*/ 80851 w 219251"/>
                    <a:gd name="connsiteY8" fmla="*/ 84394 h 197707"/>
                    <a:gd name="connsiteX9" fmla="*/ 114785 w 219251"/>
                    <a:gd name="connsiteY9" fmla="*/ 37484 h 197707"/>
                    <a:gd name="connsiteX10" fmla="*/ 176985 w 219251"/>
                    <a:gd name="connsiteY10" fmla="*/ 44710 h 197707"/>
                    <a:gd name="connsiteX0" fmla="*/ 176976 w 219242"/>
                    <a:gd name="connsiteY0" fmla="*/ 45351 h 198348"/>
                    <a:gd name="connsiteX1" fmla="*/ 111315 w 219242"/>
                    <a:gd name="connsiteY1" fmla="*/ 13421 h 198348"/>
                    <a:gd name="connsiteX2" fmla="*/ 59485 w 219242"/>
                    <a:gd name="connsiteY2" fmla="*/ 3916 h 198348"/>
                    <a:gd name="connsiteX3" fmla="*/ 167 w 219242"/>
                    <a:gd name="connsiteY3" fmla="*/ 63210 h 198348"/>
                    <a:gd name="connsiteX4" fmla="*/ 78749 w 219242"/>
                    <a:gd name="connsiteY4" fmla="*/ 129886 h 198348"/>
                    <a:gd name="connsiteX5" fmla="*/ 219242 w 219242"/>
                    <a:gd name="connsiteY5" fmla="*/ 198348 h 198348"/>
                    <a:gd name="connsiteX6" fmla="*/ 171022 w 219242"/>
                    <a:gd name="connsiteY6" fmla="*/ 169772 h 198348"/>
                    <a:gd name="connsiteX7" fmla="*/ 102561 w 219242"/>
                    <a:gd name="connsiteY7" fmla="*/ 124528 h 198348"/>
                    <a:gd name="connsiteX8" fmla="*/ 80842 w 219242"/>
                    <a:gd name="connsiteY8" fmla="*/ 85035 h 198348"/>
                    <a:gd name="connsiteX9" fmla="*/ 114776 w 219242"/>
                    <a:gd name="connsiteY9" fmla="*/ 38125 h 198348"/>
                    <a:gd name="connsiteX10" fmla="*/ 176976 w 219242"/>
                    <a:gd name="connsiteY10" fmla="*/ 45351 h 198348"/>
                    <a:gd name="connsiteX0" fmla="*/ 179143 w 219242"/>
                    <a:gd name="connsiteY0" fmla="*/ 38851 h 198348"/>
                    <a:gd name="connsiteX1" fmla="*/ 111315 w 219242"/>
                    <a:gd name="connsiteY1" fmla="*/ 13421 h 198348"/>
                    <a:gd name="connsiteX2" fmla="*/ 59485 w 219242"/>
                    <a:gd name="connsiteY2" fmla="*/ 3916 h 198348"/>
                    <a:gd name="connsiteX3" fmla="*/ 167 w 219242"/>
                    <a:gd name="connsiteY3" fmla="*/ 63210 h 198348"/>
                    <a:gd name="connsiteX4" fmla="*/ 78749 w 219242"/>
                    <a:gd name="connsiteY4" fmla="*/ 129886 h 198348"/>
                    <a:gd name="connsiteX5" fmla="*/ 219242 w 219242"/>
                    <a:gd name="connsiteY5" fmla="*/ 198348 h 198348"/>
                    <a:gd name="connsiteX6" fmla="*/ 171022 w 219242"/>
                    <a:gd name="connsiteY6" fmla="*/ 169772 h 198348"/>
                    <a:gd name="connsiteX7" fmla="*/ 102561 w 219242"/>
                    <a:gd name="connsiteY7" fmla="*/ 124528 h 198348"/>
                    <a:gd name="connsiteX8" fmla="*/ 80842 w 219242"/>
                    <a:gd name="connsiteY8" fmla="*/ 85035 h 198348"/>
                    <a:gd name="connsiteX9" fmla="*/ 114776 w 219242"/>
                    <a:gd name="connsiteY9" fmla="*/ 38125 h 198348"/>
                    <a:gd name="connsiteX10" fmla="*/ 179143 w 219242"/>
                    <a:gd name="connsiteY10" fmla="*/ 38851 h 198348"/>
                    <a:gd name="connsiteX0" fmla="*/ 179143 w 179143"/>
                    <a:gd name="connsiteY0" fmla="*/ 38851 h 188597"/>
                    <a:gd name="connsiteX1" fmla="*/ 111315 w 179143"/>
                    <a:gd name="connsiteY1" fmla="*/ 13421 h 188597"/>
                    <a:gd name="connsiteX2" fmla="*/ 59485 w 179143"/>
                    <a:gd name="connsiteY2" fmla="*/ 3916 h 188597"/>
                    <a:gd name="connsiteX3" fmla="*/ 167 w 179143"/>
                    <a:gd name="connsiteY3" fmla="*/ 63210 h 188597"/>
                    <a:gd name="connsiteX4" fmla="*/ 78749 w 179143"/>
                    <a:gd name="connsiteY4" fmla="*/ 129886 h 188597"/>
                    <a:gd name="connsiteX5" fmla="*/ 158571 w 179143"/>
                    <a:gd name="connsiteY5" fmla="*/ 188597 h 188597"/>
                    <a:gd name="connsiteX6" fmla="*/ 171022 w 179143"/>
                    <a:gd name="connsiteY6" fmla="*/ 169772 h 188597"/>
                    <a:gd name="connsiteX7" fmla="*/ 102561 w 179143"/>
                    <a:gd name="connsiteY7" fmla="*/ 124528 h 188597"/>
                    <a:gd name="connsiteX8" fmla="*/ 80842 w 179143"/>
                    <a:gd name="connsiteY8" fmla="*/ 85035 h 188597"/>
                    <a:gd name="connsiteX9" fmla="*/ 114776 w 179143"/>
                    <a:gd name="connsiteY9" fmla="*/ 38125 h 188597"/>
                    <a:gd name="connsiteX10" fmla="*/ 179143 w 179143"/>
                    <a:gd name="connsiteY10" fmla="*/ 38851 h 188597"/>
                    <a:gd name="connsiteX0" fmla="*/ 179143 w 221806"/>
                    <a:gd name="connsiteY0" fmla="*/ 38851 h 207072"/>
                    <a:gd name="connsiteX1" fmla="*/ 111315 w 221806"/>
                    <a:gd name="connsiteY1" fmla="*/ 13421 h 207072"/>
                    <a:gd name="connsiteX2" fmla="*/ 59485 w 221806"/>
                    <a:gd name="connsiteY2" fmla="*/ 3916 h 207072"/>
                    <a:gd name="connsiteX3" fmla="*/ 167 w 221806"/>
                    <a:gd name="connsiteY3" fmla="*/ 63210 h 207072"/>
                    <a:gd name="connsiteX4" fmla="*/ 78749 w 221806"/>
                    <a:gd name="connsiteY4" fmla="*/ 129886 h 207072"/>
                    <a:gd name="connsiteX5" fmla="*/ 158571 w 221806"/>
                    <a:gd name="connsiteY5" fmla="*/ 188597 h 207072"/>
                    <a:gd name="connsiteX6" fmla="*/ 220859 w 221806"/>
                    <a:gd name="connsiteY6" fmla="*/ 205525 h 207072"/>
                    <a:gd name="connsiteX7" fmla="*/ 102561 w 221806"/>
                    <a:gd name="connsiteY7" fmla="*/ 124528 h 207072"/>
                    <a:gd name="connsiteX8" fmla="*/ 80842 w 221806"/>
                    <a:gd name="connsiteY8" fmla="*/ 85035 h 207072"/>
                    <a:gd name="connsiteX9" fmla="*/ 114776 w 221806"/>
                    <a:gd name="connsiteY9" fmla="*/ 38125 h 207072"/>
                    <a:gd name="connsiteX10" fmla="*/ 179143 w 221806"/>
                    <a:gd name="connsiteY10" fmla="*/ 38851 h 207072"/>
                    <a:gd name="connsiteX0" fmla="*/ 145807 w 188470"/>
                    <a:gd name="connsiteY0" fmla="*/ 39573 h 207794"/>
                    <a:gd name="connsiteX1" fmla="*/ 77979 w 188470"/>
                    <a:gd name="connsiteY1" fmla="*/ 14143 h 207794"/>
                    <a:gd name="connsiteX2" fmla="*/ 26149 w 188470"/>
                    <a:gd name="connsiteY2" fmla="*/ 4638 h 207794"/>
                    <a:gd name="connsiteX3" fmla="*/ 417 w 188470"/>
                    <a:gd name="connsiteY3" fmla="*/ 73683 h 207794"/>
                    <a:gd name="connsiteX4" fmla="*/ 45413 w 188470"/>
                    <a:gd name="connsiteY4" fmla="*/ 130608 h 207794"/>
                    <a:gd name="connsiteX5" fmla="*/ 125235 w 188470"/>
                    <a:gd name="connsiteY5" fmla="*/ 189319 h 207794"/>
                    <a:gd name="connsiteX6" fmla="*/ 187523 w 188470"/>
                    <a:gd name="connsiteY6" fmla="*/ 206247 h 207794"/>
                    <a:gd name="connsiteX7" fmla="*/ 69225 w 188470"/>
                    <a:gd name="connsiteY7" fmla="*/ 125250 h 207794"/>
                    <a:gd name="connsiteX8" fmla="*/ 47506 w 188470"/>
                    <a:gd name="connsiteY8" fmla="*/ 85757 h 207794"/>
                    <a:gd name="connsiteX9" fmla="*/ 81440 w 188470"/>
                    <a:gd name="connsiteY9" fmla="*/ 38847 h 207794"/>
                    <a:gd name="connsiteX10" fmla="*/ 145807 w 188470"/>
                    <a:gd name="connsiteY10" fmla="*/ 39573 h 207794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69112 w 188357"/>
                    <a:gd name="connsiteY7" fmla="*/ 117964 h 200508"/>
                    <a:gd name="connsiteX8" fmla="*/ 47393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69112 w 188357"/>
                    <a:gd name="connsiteY7" fmla="*/ 117964 h 200508"/>
                    <a:gd name="connsiteX8" fmla="*/ 60394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87530 w 188357"/>
                    <a:gd name="connsiteY7" fmla="*/ 119047 h 200508"/>
                    <a:gd name="connsiteX8" fmla="*/ 60394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6180 w 188843"/>
                    <a:gd name="connsiteY0" fmla="*/ 32287 h 200508"/>
                    <a:gd name="connsiteX1" fmla="*/ 78352 w 188843"/>
                    <a:gd name="connsiteY1" fmla="*/ 6857 h 200508"/>
                    <a:gd name="connsiteX2" fmla="*/ 28689 w 188843"/>
                    <a:gd name="connsiteY2" fmla="*/ 10353 h 200508"/>
                    <a:gd name="connsiteX3" fmla="*/ 790 w 188843"/>
                    <a:gd name="connsiteY3" fmla="*/ 66397 h 200508"/>
                    <a:gd name="connsiteX4" fmla="*/ 58787 w 188843"/>
                    <a:gd name="connsiteY4" fmla="*/ 128739 h 200508"/>
                    <a:gd name="connsiteX5" fmla="*/ 125608 w 188843"/>
                    <a:gd name="connsiteY5" fmla="*/ 182033 h 200508"/>
                    <a:gd name="connsiteX6" fmla="*/ 187896 w 188843"/>
                    <a:gd name="connsiteY6" fmla="*/ 198961 h 200508"/>
                    <a:gd name="connsiteX7" fmla="*/ 88016 w 188843"/>
                    <a:gd name="connsiteY7" fmla="*/ 119047 h 200508"/>
                    <a:gd name="connsiteX8" fmla="*/ 60880 w 188843"/>
                    <a:gd name="connsiteY8" fmla="*/ 78471 h 200508"/>
                    <a:gd name="connsiteX9" fmla="*/ 81813 w 188843"/>
                    <a:gd name="connsiteY9" fmla="*/ 31561 h 200508"/>
                    <a:gd name="connsiteX10" fmla="*/ 146180 w 188843"/>
                    <a:gd name="connsiteY10" fmla="*/ 32287 h 200508"/>
                    <a:gd name="connsiteX0" fmla="*/ 146180 w 189394"/>
                    <a:gd name="connsiteY0" fmla="*/ 32287 h 201270"/>
                    <a:gd name="connsiteX1" fmla="*/ 78352 w 189394"/>
                    <a:gd name="connsiteY1" fmla="*/ 6857 h 201270"/>
                    <a:gd name="connsiteX2" fmla="*/ 28689 w 189394"/>
                    <a:gd name="connsiteY2" fmla="*/ 10353 h 201270"/>
                    <a:gd name="connsiteX3" fmla="*/ 790 w 189394"/>
                    <a:gd name="connsiteY3" fmla="*/ 66397 h 201270"/>
                    <a:gd name="connsiteX4" fmla="*/ 58787 w 189394"/>
                    <a:gd name="connsiteY4" fmla="*/ 128739 h 201270"/>
                    <a:gd name="connsiteX5" fmla="*/ 125608 w 189394"/>
                    <a:gd name="connsiteY5" fmla="*/ 182033 h 201270"/>
                    <a:gd name="connsiteX6" fmla="*/ 187896 w 189394"/>
                    <a:gd name="connsiteY6" fmla="*/ 198961 h 201270"/>
                    <a:gd name="connsiteX7" fmla="*/ 88016 w 189394"/>
                    <a:gd name="connsiteY7" fmla="*/ 119047 h 201270"/>
                    <a:gd name="connsiteX8" fmla="*/ 60880 w 189394"/>
                    <a:gd name="connsiteY8" fmla="*/ 78471 h 201270"/>
                    <a:gd name="connsiteX9" fmla="*/ 81813 w 189394"/>
                    <a:gd name="connsiteY9" fmla="*/ 31561 h 201270"/>
                    <a:gd name="connsiteX10" fmla="*/ 146180 w 189394"/>
                    <a:gd name="connsiteY10" fmla="*/ 32287 h 201270"/>
                    <a:gd name="connsiteX0" fmla="*/ 146180 w 189394"/>
                    <a:gd name="connsiteY0" fmla="*/ 32287 h 201270"/>
                    <a:gd name="connsiteX1" fmla="*/ 78352 w 189394"/>
                    <a:gd name="connsiteY1" fmla="*/ 6857 h 201270"/>
                    <a:gd name="connsiteX2" fmla="*/ 28689 w 189394"/>
                    <a:gd name="connsiteY2" fmla="*/ 10353 h 201270"/>
                    <a:gd name="connsiteX3" fmla="*/ 790 w 189394"/>
                    <a:gd name="connsiteY3" fmla="*/ 66397 h 201270"/>
                    <a:gd name="connsiteX4" fmla="*/ 58787 w 189394"/>
                    <a:gd name="connsiteY4" fmla="*/ 128739 h 201270"/>
                    <a:gd name="connsiteX5" fmla="*/ 125608 w 189394"/>
                    <a:gd name="connsiteY5" fmla="*/ 182033 h 201270"/>
                    <a:gd name="connsiteX6" fmla="*/ 187896 w 189394"/>
                    <a:gd name="connsiteY6" fmla="*/ 198961 h 201270"/>
                    <a:gd name="connsiteX7" fmla="*/ 88016 w 189394"/>
                    <a:gd name="connsiteY7" fmla="*/ 119047 h 201270"/>
                    <a:gd name="connsiteX8" fmla="*/ 60880 w 189394"/>
                    <a:gd name="connsiteY8" fmla="*/ 78471 h 201270"/>
                    <a:gd name="connsiteX9" fmla="*/ 81813 w 189394"/>
                    <a:gd name="connsiteY9" fmla="*/ 31561 h 201270"/>
                    <a:gd name="connsiteX10" fmla="*/ 146180 w 189394"/>
                    <a:gd name="connsiteY10" fmla="*/ 32287 h 201270"/>
                    <a:gd name="connsiteX0" fmla="*/ 146180 w 187896"/>
                    <a:gd name="connsiteY0" fmla="*/ 32287 h 198961"/>
                    <a:gd name="connsiteX1" fmla="*/ 78352 w 187896"/>
                    <a:gd name="connsiteY1" fmla="*/ 6857 h 198961"/>
                    <a:gd name="connsiteX2" fmla="*/ 28689 w 187896"/>
                    <a:gd name="connsiteY2" fmla="*/ 10353 h 198961"/>
                    <a:gd name="connsiteX3" fmla="*/ 790 w 187896"/>
                    <a:gd name="connsiteY3" fmla="*/ 66397 h 198961"/>
                    <a:gd name="connsiteX4" fmla="*/ 58787 w 187896"/>
                    <a:gd name="connsiteY4" fmla="*/ 128739 h 198961"/>
                    <a:gd name="connsiteX5" fmla="*/ 125608 w 187896"/>
                    <a:gd name="connsiteY5" fmla="*/ 182033 h 198961"/>
                    <a:gd name="connsiteX6" fmla="*/ 187896 w 187896"/>
                    <a:gd name="connsiteY6" fmla="*/ 198961 h 198961"/>
                    <a:gd name="connsiteX7" fmla="*/ 88016 w 187896"/>
                    <a:gd name="connsiteY7" fmla="*/ 119047 h 198961"/>
                    <a:gd name="connsiteX8" fmla="*/ 60880 w 187896"/>
                    <a:gd name="connsiteY8" fmla="*/ 78471 h 198961"/>
                    <a:gd name="connsiteX9" fmla="*/ 81813 w 187896"/>
                    <a:gd name="connsiteY9" fmla="*/ 31561 h 198961"/>
                    <a:gd name="connsiteX10" fmla="*/ 146180 w 187896"/>
                    <a:gd name="connsiteY10" fmla="*/ 32287 h 198961"/>
                    <a:gd name="connsiteX0" fmla="*/ 146180 w 187896"/>
                    <a:gd name="connsiteY0" fmla="*/ 32287 h 198961"/>
                    <a:gd name="connsiteX1" fmla="*/ 78352 w 187896"/>
                    <a:gd name="connsiteY1" fmla="*/ 6857 h 198961"/>
                    <a:gd name="connsiteX2" fmla="*/ 28689 w 187896"/>
                    <a:gd name="connsiteY2" fmla="*/ 10353 h 198961"/>
                    <a:gd name="connsiteX3" fmla="*/ 790 w 187896"/>
                    <a:gd name="connsiteY3" fmla="*/ 66397 h 198961"/>
                    <a:gd name="connsiteX4" fmla="*/ 58787 w 187896"/>
                    <a:gd name="connsiteY4" fmla="*/ 128739 h 198961"/>
                    <a:gd name="connsiteX5" fmla="*/ 125608 w 187896"/>
                    <a:gd name="connsiteY5" fmla="*/ 182033 h 198961"/>
                    <a:gd name="connsiteX6" fmla="*/ 187896 w 187896"/>
                    <a:gd name="connsiteY6" fmla="*/ 198961 h 198961"/>
                    <a:gd name="connsiteX7" fmla="*/ 88016 w 187896"/>
                    <a:gd name="connsiteY7" fmla="*/ 119047 h 198961"/>
                    <a:gd name="connsiteX8" fmla="*/ 60880 w 187896"/>
                    <a:gd name="connsiteY8" fmla="*/ 78471 h 198961"/>
                    <a:gd name="connsiteX9" fmla="*/ 81813 w 187896"/>
                    <a:gd name="connsiteY9" fmla="*/ 31561 h 198961"/>
                    <a:gd name="connsiteX10" fmla="*/ 146180 w 187896"/>
                    <a:gd name="connsiteY10" fmla="*/ 32287 h 198961"/>
                    <a:gd name="connsiteX0" fmla="*/ 146144 w 187860"/>
                    <a:gd name="connsiteY0" fmla="*/ 33050 h 199724"/>
                    <a:gd name="connsiteX1" fmla="*/ 70732 w 187860"/>
                    <a:gd name="connsiteY1" fmla="*/ 6537 h 199724"/>
                    <a:gd name="connsiteX2" fmla="*/ 28653 w 187860"/>
                    <a:gd name="connsiteY2" fmla="*/ 11116 h 199724"/>
                    <a:gd name="connsiteX3" fmla="*/ 754 w 187860"/>
                    <a:gd name="connsiteY3" fmla="*/ 67160 h 199724"/>
                    <a:gd name="connsiteX4" fmla="*/ 58751 w 187860"/>
                    <a:gd name="connsiteY4" fmla="*/ 129502 h 199724"/>
                    <a:gd name="connsiteX5" fmla="*/ 125572 w 187860"/>
                    <a:gd name="connsiteY5" fmla="*/ 182796 h 199724"/>
                    <a:gd name="connsiteX6" fmla="*/ 187860 w 187860"/>
                    <a:gd name="connsiteY6" fmla="*/ 199724 h 199724"/>
                    <a:gd name="connsiteX7" fmla="*/ 87980 w 187860"/>
                    <a:gd name="connsiteY7" fmla="*/ 119810 h 199724"/>
                    <a:gd name="connsiteX8" fmla="*/ 60844 w 187860"/>
                    <a:gd name="connsiteY8" fmla="*/ 79234 h 199724"/>
                    <a:gd name="connsiteX9" fmla="*/ 81777 w 187860"/>
                    <a:gd name="connsiteY9" fmla="*/ 32324 h 199724"/>
                    <a:gd name="connsiteX10" fmla="*/ 146144 w 187860"/>
                    <a:gd name="connsiteY10" fmla="*/ 33050 h 199724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28766 h 195440"/>
                    <a:gd name="connsiteX1" fmla="*/ 70732 w 187860"/>
                    <a:gd name="connsiteY1" fmla="*/ 2253 h 195440"/>
                    <a:gd name="connsiteX2" fmla="*/ 28653 w 187860"/>
                    <a:gd name="connsiteY2" fmla="*/ 6832 h 195440"/>
                    <a:gd name="connsiteX3" fmla="*/ 754 w 187860"/>
                    <a:gd name="connsiteY3" fmla="*/ 62876 h 195440"/>
                    <a:gd name="connsiteX4" fmla="*/ 58751 w 187860"/>
                    <a:gd name="connsiteY4" fmla="*/ 125218 h 195440"/>
                    <a:gd name="connsiteX5" fmla="*/ 125572 w 187860"/>
                    <a:gd name="connsiteY5" fmla="*/ 178512 h 195440"/>
                    <a:gd name="connsiteX6" fmla="*/ 187860 w 187860"/>
                    <a:gd name="connsiteY6" fmla="*/ 195440 h 195440"/>
                    <a:gd name="connsiteX7" fmla="*/ 87980 w 187860"/>
                    <a:gd name="connsiteY7" fmla="*/ 115526 h 195440"/>
                    <a:gd name="connsiteX8" fmla="*/ 60844 w 187860"/>
                    <a:gd name="connsiteY8" fmla="*/ 74950 h 195440"/>
                    <a:gd name="connsiteX9" fmla="*/ 81777 w 187860"/>
                    <a:gd name="connsiteY9" fmla="*/ 28040 h 195440"/>
                    <a:gd name="connsiteX10" fmla="*/ 146144 w 187860"/>
                    <a:gd name="connsiteY10" fmla="*/ 28766 h 195440"/>
                    <a:gd name="connsiteX0" fmla="*/ 146748 w 188464"/>
                    <a:gd name="connsiteY0" fmla="*/ 26993 h 193667"/>
                    <a:gd name="connsiteX1" fmla="*/ 71336 w 188464"/>
                    <a:gd name="connsiteY1" fmla="*/ 480 h 193667"/>
                    <a:gd name="connsiteX2" fmla="*/ 22709 w 188464"/>
                    <a:gd name="connsiteY2" fmla="*/ 12798 h 193667"/>
                    <a:gd name="connsiteX3" fmla="*/ 1358 w 188464"/>
                    <a:gd name="connsiteY3" fmla="*/ 61103 h 193667"/>
                    <a:gd name="connsiteX4" fmla="*/ 59355 w 188464"/>
                    <a:gd name="connsiteY4" fmla="*/ 123445 h 193667"/>
                    <a:gd name="connsiteX5" fmla="*/ 126176 w 188464"/>
                    <a:gd name="connsiteY5" fmla="*/ 176739 h 193667"/>
                    <a:gd name="connsiteX6" fmla="*/ 188464 w 188464"/>
                    <a:gd name="connsiteY6" fmla="*/ 193667 h 193667"/>
                    <a:gd name="connsiteX7" fmla="*/ 88584 w 188464"/>
                    <a:gd name="connsiteY7" fmla="*/ 113753 h 193667"/>
                    <a:gd name="connsiteX8" fmla="*/ 61448 w 188464"/>
                    <a:gd name="connsiteY8" fmla="*/ 73177 h 193667"/>
                    <a:gd name="connsiteX9" fmla="*/ 82381 w 188464"/>
                    <a:gd name="connsiteY9" fmla="*/ 26267 h 193667"/>
                    <a:gd name="connsiteX10" fmla="*/ 146748 w 188464"/>
                    <a:gd name="connsiteY10" fmla="*/ 26993 h 193667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78313 w 178193"/>
                    <a:gd name="connsiteY7" fmla="*/ 113841 h 193755"/>
                    <a:gd name="connsiteX8" fmla="*/ 51177 w 178193"/>
                    <a:gd name="connsiteY8" fmla="*/ 73265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78313 w 178193"/>
                    <a:gd name="connsiteY7" fmla="*/ 113841 h 193755"/>
                    <a:gd name="connsiteX8" fmla="*/ 57726 w 178193"/>
                    <a:gd name="connsiteY8" fmla="*/ 76242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86648 w 178193"/>
                    <a:gd name="connsiteY7" fmla="*/ 113841 h 193755"/>
                    <a:gd name="connsiteX8" fmla="*/ 57726 w 178193"/>
                    <a:gd name="connsiteY8" fmla="*/ 76242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733 w 178449"/>
                    <a:gd name="connsiteY0" fmla="*/ 27081 h 193755"/>
                    <a:gd name="connsiteX1" fmla="*/ 61321 w 178449"/>
                    <a:gd name="connsiteY1" fmla="*/ 568 h 193755"/>
                    <a:gd name="connsiteX2" fmla="*/ 12694 w 178449"/>
                    <a:gd name="connsiteY2" fmla="*/ 12886 h 193755"/>
                    <a:gd name="connsiteX3" fmla="*/ 2654 w 178449"/>
                    <a:gd name="connsiteY3" fmla="*/ 68335 h 193755"/>
                    <a:gd name="connsiteX4" fmla="*/ 52912 w 178449"/>
                    <a:gd name="connsiteY4" fmla="*/ 124724 h 193755"/>
                    <a:gd name="connsiteX5" fmla="*/ 116161 w 178449"/>
                    <a:gd name="connsiteY5" fmla="*/ 176827 h 193755"/>
                    <a:gd name="connsiteX6" fmla="*/ 178449 w 178449"/>
                    <a:gd name="connsiteY6" fmla="*/ 193755 h 193755"/>
                    <a:gd name="connsiteX7" fmla="*/ 86904 w 178449"/>
                    <a:gd name="connsiteY7" fmla="*/ 113841 h 193755"/>
                    <a:gd name="connsiteX8" fmla="*/ 57982 w 178449"/>
                    <a:gd name="connsiteY8" fmla="*/ 76242 h 193755"/>
                    <a:gd name="connsiteX9" fmla="*/ 72366 w 178449"/>
                    <a:gd name="connsiteY9" fmla="*/ 26355 h 193755"/>
                    <a:gd name="connsiteX10" fmla="*/ 136733 w 178449"/>
                    <a:gd name="connsiteY10" fmla="*/ 27081 h 193755"/>
                    <a:gd name="connsiteX0" fmla="*/ 132532 w 174248"/>
                    <a:gd name="connsiteY0" fmla="*/ 27165 h 193839"/>
                    <a:gd name="connsiteX1" fmla="*/ 57120 w 174248"/>
                    <a:gd name="connsiteY1" fmla="*/ 652 h 193839"/>
                    <a:gd name="connsiteX2" fmla="*/ 8493 w 174248"/>
                    <a:gd name="connsiteY2" fmla="*/ 12970 h 193839"/>
                    <a:gd name="connsiteX3" fmla="*/ 3811 w 174248"/>
                    <a:gd name="connsiteY3" fmla="*/ 73777 h 193839"/>
                    <a:gd name="connsiteX4" fmla="*/ 48711 w 174248"/>
                    <a:gd name="connsiteY4" fmla="*/ 124808 h 193839"/>
                    <a:gd name="connsiteX5" fmla="*/ 111960 w 174248"/>
                    <a:gd name="connsiteY5" fmla="*/ 176911 h 193839"/>
                    <a:gd name="connsiteX6" fmla="*/ 174248 w 174248"/>
                    <a:gd name="connsiteY6" fmla="*/ 193839 h 193839"/>
                    <a:gd name="connsiteX7" fmla="*/ 82703 w 174248"/>
                    <a:gd name="connsiteY7" fmla="*/ 113925 h 193839"/>
                    <a:gd name="connsiteX8" fmla="*/ 53781 w 174248"/>
                    <a:gd name="connsiteY8" fmla="*/ 76326 h 193839"/>
                    <a:gd name="connsiteX9" fmla="*/ 68165 w 174248"/>
                    <a:gd name="connsiteY9" fmla="*/ 26439 h 193839"/>
                    <a:gd name="connsiteX10" fmla="*/ 132532 w 174248"/>
                    <a:gd name="connsiteY10" fmla="*/ 27165 h 193839"/>
                    <a:gd name="connsiteX0" fmla="*/ 130997 w 172713"/>
                    <a:gd name="connsiteY0" fmla="*/ 26875 h 193549"/>
                    <a:gd name="connsiteX1" fmla="*/ 55585 w 172713"/>
                    <a:gd name="connsiteY1" fmla="*/ 362 h 193549"/>
                    <a:gd name="connsiteX2" fmla="*/ 11721 w 172713"/>
                    <a:gd name="connsiteY2" fmla="*/ 16847 h 193549"/>
                    <a:gd name="connsiteX3" fmla="*/ 2276 w 172713"/>
                    <a:gd name="connsiteY3" fmla="*/ 73487 h 193549"/>
                    <a:gd name="connsiteX4" fmla="*/ 47176 w 172713"/>
                    <a:gd name="connsiteY4" fmla="*/ 124518 h 193549"/>
                    <a:gd name="connsiteX5" fmla="*/ 110425 w 172713"/>
                    <a:gd name="connsiteY5" fmla="*/ 176621 h 193549"/>
                    <a:gd name="connsiteX6" fmla="*/ 172713 w 172713"/>
                    <a:gd name="connsiteY6" fmla="*/ 193549 h 193549"/>
                    <a:gd name="connsiteX7" fmla="*/ 81168 w 172713"/>
                    <a:gd name="connsiteY7" fmla="*/ 113635 h 193549"/>
                    <a:gd name="connsiteX8" fmla="*/ 52246 w 172713"/>
                    <a:gd name="connsiteY8" fmla="*/ 76036 h 193549"/>
                    <a:gd name="connsiteX9" fmla="*/ 66630 w 172713"/>
                    <a:gd name="connsiteY9" fmla="*/ 26149 h 193549"/>
                    <a:gd name="connsiteX10" fmla="*/ 130997 w 172713"/>
                    <a:gd name="connsiteY10" fmla="*/ 26875 h 193549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90098 w 182238"/>
                    <a:gd name="connsiteY7" fmla="*/ 117207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2288 w 182280"/>
                    <a:gd name="connsiteY8" fmla="*/ 76036 h 196526"/>
                    <a:gd name="connsiteX9" fmla="*/ 66672 w 182280"/>
                    <a:gd name="connsiteY9" fmla="*/ 26149 h 196526"/>
                    <a:gd name="connsiteX10" fmla="*/ 131039 w 182280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2288 w 182280"/>
                    <a:gd name="connsiteY8" fmla="*/ 76036 h 196526"/>
                    <a:gd name="connsiteX9" fmla="*/ 61910 w 182280"/>
                    <a:gd name="connsiteY9" fmla="*/ 36269 h 196526"/>
                    <a:gd name="connsiteX10" fmla="*/ 131039 w 182280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8837 w 182280"/>
                    <a:gd name="connsiteY8" fmla="*/ 86752 h 196526"/>
                    <a:gd name="connsiteX9" fmla="*/ 61910 w 182280"/>
                    <a:gd name="connsiteY9" fmla="*/ 36269 h 196526"/>
                    <a:gd name="connsiteX10" fmla="*/ 131039 w 182280"/>
                    <a:gd name="connsiteY10" fmla="*/ 26875 h 196526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92206 w 184346"/>
                    <a:gd name="connsiteY7" fmla="*/ 117142 h 196461"/>
                    <a:gd name="connsiteX8" fmla="*/ 60903 w 184346"/>
                    <a:gd name="connsiteY8" fmla="*/ 86687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92206 w 184346"/>
                    <a:gd name="connsiteY7" fmla="*/ 117142 h 196461"/>
                    <a:gd name="connsiteX8" fmla="*/ 60903 w 184346"/>
                    <a:gd name="connsiteY8" fmla="*/ 81329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111256 w 184346"/>
                    <a:gd name="connsiteY7" fmla="*/ 132620 h 196461"/>
                    <a:gd name="connsiteX8" fmla="*/ 60903 w 184346"/>
                    <a:gd name="connsiteY8" fmla="*/ 81329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4346" h="196461">
                      <a:moveTo>
                        <a:pt x="133105" y="26810"/>
                      </a:moveTo>
                      <a:cubicBezTo>
                        <a:pt x="113063" y="19269"/>
                        <a:pt x="71981" y="8235"/>
                        <a:pt x="57693" y="297"/>
                      </a:cubicBezTo>
                      <a:cubicBezTo>
                        <a:pt x="33285" y="-1688"/>
                        <a:pt x="23111" y="6579"/>
                        <a:pt x="13829" y="16782"/>
                      </a:cubicBezTo>
                      <a:cubicBezTo>
                        <a:pt x="4547" y="26985"/>
                        <a:pt x="-4005" y="44365"/>
                        <a:pt x="2003" y="61516"/>
                      </a:cubicBezTo>
                      <a:cubicBezTo>
                        <a:pt x="8011" y="78667"/>
                        <a:pt x="31457" y="100518"/>
                        <a:pt x="49879" y="119691"/>
                      </a:cubicBezTo>
                      <a:cubicBezTo>
                        <a:pt x="68301" y="138864"/>
                        <a:pt x="104512" y="160027"/>
                        <a:pt x="112533" y="176556"/>
                      </a:cubicBezTo>
                      <a:cubicBezTo>
                        <a:pt x="134198" y="182107"/>
                        <a:pt x="156257" y="188255"/>
                        <a:pt x="184346" y="196461"/>
                      </a:cubicBezTo>
                      <a:cubicBezTo>
                        <a:pt x="177589" y="178119"/>
                        <a:pt x="131830" y="151809"/>
                        <a:pt x="111256" y="132620"/>
                      </a:cubicBezTo>
                      <a:cubicBezTo>
                        <a:pt x="90682" y="113431"/>
                        <a:pt x="68783" y="97398"/>
                        <a:pt x="60903" y="81329"/>
                      </a:cubicBezTo>
                      <a:cubicBezTo>
                        <a:pt x="53023" y="65260"/>
                        <a:pt x="51942" y="45290"/>
                        <a:pt x="63976" y="36204"/>
                      </a:cubicBezTo>
                      <a:cubicBezTo>
                        <a:pt x="76010" y="27118"/>
                        <a:pt x="92227" y="15103"/>
                        <a:pt x="133105" y="268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" name="涙形 13"/>
              <p:cNvSpPr>
                <a:spLocks noChangeAspect="1"/>
              </p:cNvSpPr>
              <p:nvPr/>
            </p:nvSpPr>
            <p:spPr>
              <a:xfrm rot="18900000">
                <a:off x="3564284" y="2202130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涙形 14"/>
              <p:cNvSpPr>
                <a:spLocks noChangeAspect="1"/>
              </p:cNvSpPr>
              <p:nvPr/>
            </p:nvSpPr>
            <p:spPr>
              <a:xfrm rot="18900000">
                <a:off x="3565723" y="2357829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涙形 15"/>
              <p:cNvSpPr>
                <a:spLocks noChangeAspect="1"/>
              </p:cNvSpPr>
              <p:nvPr/>
            </p:nvSpPr>
            <p:spPr>
              <a:xfrm rot="18900000">
                <a:off x="3565723" y="2495848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6" name="グループ化 35"/>
          <p:cNvGrpSpPr>
            <a:grpSpLocks noChangeAspect="1"/>
          </p:cNvGrpSpPr>
          <p:nvPr/>
        </p:nvGrpSpPr>
        <p:grpSpPr>
          <a:xfrm>
            <a:off x="5521351" y="2730563"/>
            <a:ext cx="1317273" cy="1037649"/>
            <a:chOff x="1272988" y="2586941"/>
            <a:chExt cx="2050579" cy="1615294"/>
          </a:xfrm>
        </p:grpSpPr>
        <p:sp>
          <p:nvSpPr>
            <p:cNvPr id="27" name="円形吹き出し 26"/>
            <p:cNvSpPr/>
            <p:nvPr/>
          </p:nvSpPr>
          <p:spPr>
            <a:xfrm>
              <a:off x="1272988" y="2586941"/>
              <a:ext cx="2050579" cy="1615294"/>
            </a:xfrm>
            <a:prstGeom prst="wedgeEllipseCallout">
              <a:avLst>
                <a:gd name="adj1" fmla="val 63208"/>
                <a:gd name="adj2" fmla="val -20659"/>
              </a:avLst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innerShdw blurRad="114300">
                <a:srgbClr val="FF3399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1522847" y="2758830"/>
              <a:ext cx="1477528" cy="1279132"/>
              <a:chOff x="1250231" y="2758830"/>
              <a:chExt cx="1477528" cy="1279132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5656" y="2772049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5568" y="2758830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0231" y="3089800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2" name="Picture 5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5774" y="3128442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6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5574" y="3510217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Picture 7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4210" y="3531549"/>
                <a:ext cx="530225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5" name="Picture 8"/>
              <p:cNvPicPr>
                <a:picLocks noChangeAspect="1" noChangeArrowheads="1"/>
              </p:cNvPicPr>
              <p:nvPr/>
            </p:nvPicPr>
            <p:blipFill rotWithShape="1"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399010" y="3141381"/>
                <a:ext cx="328749" cy="506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7756114" y="3484995"/>
            <a:ext cx="923677" cy="2236254"/>
            <a:chOff x="3377004" y="2122123"/>
            <a:chExt cx="1847353" cy="4472508"/>
          </a:xfrm>
        </p:grpSpPr>
        <p:grpSp>
          <p:nvGrpSpPr>
            <p:cNvPr id="38" name="グループ化 37"/>
            <p:cNvGrpSpPr>
              <a:grpSpLocks noChangeAspect="1"/>
            </p:cNvGrpSpPr>
            <p:nvPr/>
          </p:nvGrpSpPr>
          <p:grpSpPr>
            <a:xfrm>
              <a:off x="3891032" y="2122123"/>
              <a:ext cx="1333325" cy="4472508"/>
              <a:chOff x="1964952" y="1918139"/>
              <a:chExt cx="969267" cy="3251311"/>
            </a:xfrm>
          </p:grpSpPr>
          <p:sp>
            <p:nvSpPr>
              <p:cNvPr id="79" name="角丸四角形 78"/>
              <p:cNvSpPr/>
              <p:nvPr/>
            </p:nvSpPr>
            <p:spPr>
              <a:xfrm>
                <a:off x="2483768" y="3829462"/>
                <a:ext cx="252028" cy="133998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8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角丸四角形 79"/>
              <p:cNvSpPr/>
              <p:nvPr/>
            </p:nvSpPr>
            <p:spPr>
              <a:xfrm>
                <a:off x="2159732" y="3829462"/>
                <a:ext cx="252028" cy="133998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8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角丸四角形 80"/>
              <p:cNvSpPr/>
              <p:nvPr/>
            </p:nvSpPr>
            <p:spPr>
              <a:xfrm rot="20874261">
                <a:off x="2781819" y="2692076"/>
                <a:ext cx="152400" cy="113248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8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 rot="637421">
                <a:off x="1964952" y="2713442"/>
                <a:ext cx="152400" cy="111149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8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角丸四角形 82"/>
              <p:cNvSpPr/>
              <p:nvPr/>
            </p:nvSpPr>
            <p:spPr>
              <a:xfrm>
                <a:off x="2159732" y="2688680"/>
                <a:ext cx="576064" cy="1244376"/>
              </a:xfrm>
              <a:prstGeom prst="roundRect">
                <a:avLst>
                  <a:gd name="adj" fmla="val 28877"/>
                </a:avLst>
              </a:prstGeom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13500000" scaled="1"/>
                <a:tileRect/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スマイル 83"/>
              <p:cNvSpPr/>
              <p:nvPr/>
            </p:nvSpPr>
            <p:spPr>
              <a:xfrm>
                <a:off x="2051720" y="1918139"/>
                <a:ext cx="792088" cy="770541"/>
              </a:xfrm>
              <a:prstGeom prst="smileyFace">
                <a:avLst>
                  <a:gd name="adj" fmla="val -861"/>
                </a:avLst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5000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8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角丸四角形 23"/>
            <p:cNvSpPr/>
            <p:nvPr/>
          </p:nvSpPr>
          <p:spPr>
            <a:xfrm rot="20874261">
              <a:off x="4898833" y="3195591"/>
              <a:ext cx="271556" cy="733124"/>
            </a:xfrm>
            <a:custGeom>
              <a:avLst/>
              <a:gdLst>
                <a:gd name="connsiteX0" fmla="*/ 0 w 209642"/>
                <a:gd name="connsiteY0" fmla="*/ 104821 h 1557847"/>
                <a:gd name="connsiteX1" fmla="*/ 104821 w 209642"/>
                <a:gd name="connsiteY1" fmla="*/ 0 h 1557847"/>
                <a:gd name="connsiteX2" fmla="*/ 104821 w 209642"/>
                <a:gd name="connsiteY2" fmla="*/ 0 h 1557847"/>
                <a:gd name="connsiteX3" fmla="*/ 209642 w 209642"/>
                <a:gd name="connsiteY3" fmla="*/ 104821 h 1557847"/>
                <a:gd name="connsiteX4" fmla="*/ 209642 w 209642"/>
                <a:gd name="connsiteY4" fmla="*/ 1453026 h 1557847"/>
                <a:gd name="connsiteX5" fmla="*/ 104821 w 209642"/>
                <a:gd name="connsiteY5" fmla="*/ 1557847 h 1557847"/>
                <a:gd name="connsiteX6" fmla="*/ 104821 w 209642"/>
                <a:gd name="connsiteY6" fmla="*/ 1557847 h 1557847"/>
                <a:gd name="connsiteX7" fmla="*/ 0 w 209642"/>
                <a:gd name="connsiteY7" fmla="*/ 1453026 h 1557847"/>
                <a:gd name="connsiteX8" fmla="*/ 0 w 209642"/>
                <a:gd name="connsiteY8" fmla="*/ 104821 h 1557847"/>
                <a:gd name="connsiteX0" fmla="*/ 0 w 209642"/>
                <a:gd name="connsiteY0" fmla="*/ 104821 h 1557847"/>
                <a:gd name="connsiteX1" fmla="*/ 104821 w 209642"/>
                <a:gd name="connsiteY1" fmla="*/ 0 h 1557847"/>
                <a:gd name="connsiteX2" fmla="*/ 104821 w 209642"/>
                <a:gd name="connsiteY2" fmla="*/ 0 h 1557847"/>
                <a:gd name="connsiteX3" fmla="*/ 209642 w 209642"/>
                <a:gd name="connsiteY3" fmla="*/ 104821 h 1557847"/>
                <a:gd name="connsiteX4" fmla="*/ 209642 w 209642"/>
                <a:gd name="connsiteY4" fmla="*/ 1453026 h 1557847"/>
                <a:gd name="connsiteX5" fmla="*/ 104821 w 209642"/>
                <a:gd name="connsiteY5" fmla="*/ 1557847 h 1557847"/>
                <a:gd name="connsiteX6" fmla="*/ 104821 w 209642"/>
                <a:gd name="connsiteY6" fmla="*/ 1557847 h 1557847"/>
                <a:gd name="connsiteX7" fmla="*/ 5990 w 209642"/>
                <a:gd name="connsiteY7" fmla="*/ 1288708 h 1557847"/>
                <a:gd name="connsiteX8" fmla="*/ 0 w 209642"/>
                <a:gd name="connsiteY8" fmla="*/ 104821 h 1557847"/>
                <a:gd name="connsiteX0" fmla="*/ 0 w 209642"/>
                <a:gd name="connsiteY0" fmla="*/ 104821 h 1557847"/>
                <a:gd name="connsiteX1" fmla="*/ 104821 w 209642"/>
                <a:gd name="connsiteY1" fmla="*/ 0 h 1557847"/>
                <a:gd name="connsiteX2" fmla="*/ 104821 w 209642"/>
                <a:gd name="connsiteY2" fmla="*/ 0 h 1557847"/>
                <a:gd name="connsiteX3" fmla="*/ 209642 w 209642"/>
                <a:gd name="connsiteY3" fmla="*/ 104821 h 1557847"/>
                <a:gd name="connsiteX4" fmla="*/ 200997 w 209642"/>
                <a:gd name="connsiteY4" fmla="*/ 1266089 h 1557847"/>
                <a:gd name="connsiteX5" fmla="*/ 104821 w 209642"/>
                <a:gd name="connsiteY5" fmla="*/ 1557847 h 1557847"/>
                <a:gd name="connsiteX6" fmla="*/ 104821 w 209642"/>
                <a:gd name="connsiteY6" fmla="*/ 1557847 h 1557847"/>
                <a:gd name="connsiteX7" fmla="*/ 5990 w 209642"/>
                <a:gd name="connsiteY7" fmla="*/ 1288708 h 1557847"/>
                <a:gd name="connsiteX8" fmla="*/ 0 w 209642"/>
                <a:gd name="connsiteY8" fmla="*/ 104821 h 1557847"/>
                <a:gd name="connsiteX0" fmla="*/ 0 w 209642"/>
                <a:gd name="connsiteY0" fmla="*/ 104821 h 1557847"/>
                <a:gd name="connsiteX1" fmla="*/ 104821 w 209642"/>
                <a:gd name="connsiteY1" fmla="*/ 0 h 1557847"/>
                <a:gd name="connsiteX2" fmla="*/ 104821 w 209642"/>
                <a:gd name="connsiteY2" fmla="*/ 0 h 1557847"/>
                <a:gd name="connsiteX3" fmla="*/ 209642 w 209642"/>
                <a:gd name="connsiteY3" fmla="*/ 104821 h 1557847"/>
                <a:gd name="connsiteX4" fmla="*/ 200997 w 209642"/>
                <a:gd name="connsiteY4" fmla="*/ 1266089 h 1557847"/>
                <a:gd name="connsiteX5" fmla="*/ 104821 w 209642"/>
                <a:gd name="connsiteY5" fmla="*/ 1557847 h 1557847"/>
                <a:gd name="connsiteX6" fmla="*/ 110292 w 209642"/>
                <a:gd name="connsiteY6" fmla="*/ 1382876 h 1557847"/>
                <a:gd name="connsiteX7" fmla="*/ 5990 w 209642"/>
                <a:gd name="connsiteY7" fmla="*/ 1288708 h 1557847"/>
                <a:gd name="connsiteX8" fmla="*/ 0 w 209642"/>
                <a:gd name="connsiteY8" fmla="*/ 104821 h 1557847"/>
                <a:gd name="connsiteX0" fmla="*/ 0 w 209642"/>
                <a:gd name="connsiteY0" fmla="*/ 104821 h 1557847"/>
                <a:gd name="connsiteX1" fmla="*/ 104821 w 209642"/>
                <a:gd name="connsiteY1" fmla="*/ 0 h 1557847"/>
                <a:gd name="connsiteX2" fmla="*/ 104821 w 209642"/>
                <a:gd name="connsiteY2" fmla="*/ 0 h 1557847"/>
                <a:gd name="connsiteX3" fmla="*/ 209642 w 209642"/>
                <a:gd name="connsiteY3" fmla="*/ 104821 h 1557847"/>
                <a:gd name="connsiteX4" fmla="*/ 200997 w 209642"/>
                <a:gd name="connsiteY4" fmla="*/ 1266089 h 1557847"/>
                <a:gd name="connsiteX5" fmla="*/ 104821 w 209642"/>
                <a:gd name="connsiteY5" fmla="*/ 1557847 h 1557847"/>
                <a:gd name="connsiteX6" fmla="*/ 5990 w 209642"/>
                <a:gd name="connsiteY6" fmla="*/ 1288708 h 1557847"/>
                <a:gd name="connsiteX7" fmla="*/ 0 w 209642"/>
                <a:gd name="connsiteY7" fmla="*/ 104821 h 1557847"/>
                <a:gd name="connsiteX0" fmla="*/ 0 w 209642"/>
                <a:gd name="connsiteY0" fmla="*/ 104821 h 1296487"/>
                <a:gd name="connsiteX1" fmla="*/ 104821 w 209642"/>
                <a:gd name="connsiteY1" fmla="*/ 0 h 1296487"/>
                <a:gd name="connsiteX2" fmla="*/ 104821 w 209642"/>
                <a:gd name="connsiteY2" fmla="*/ 0 h 1296487"/>
                <a:gd name="connsiteX3" fmla="*/ 209642 w 209642"/>
                <a:gd name="connsiteY3" fmla="*/ 104821 h 1296487"/>
                <a:gd name="connsiteX4" fmla="*/ 200997 w 209642"/>
                <a:gd name="connsiteY4" fmla="*/ 1266089 h 1296487"/>
                <a:gd name="connsiteX5" fmla="*/ 100013 w 209642"/>
                <a:gd name="connsiteY5" fmla="*/ 1281393 h 1296487"/>
                <a:gd name="connsiteX6" fmla="*/ 5990 w 209642"/>
                <a:gd name="connsiteY6" fmla="*/ 1288708 h 1296487"/>
                <a:gd name="connsiteX7" fmla="*/ 0 w 209642"/>
                <a:gd name="connsiteY7" fmla="*/ 104821 h 1296487"/>
                <a:gd name="connsiteX0" fmla="*/ 0 w 209642"/>
                <a:gd name="connsiteY0" fmla="*/ 104821 h 1424382"/>
                <a:gd name="connsiteX1" fmla="*/ 104821 w 209642"/>
                <a:gd name="connsiteY1" fmla="*/ 0 h 1424382"/>
                <a:gd name="connsiteX2" fmla="*/ 104821 w 209642"/>
                <a:gd name="connsiteY2" fmla="*/ 0 h 1424382"/>
                <a:gd name="connsiteX3" fmla="*/ 209642 w 209642"/>
                <a:gd name="connsiteY3" fmla="*/ 104821 h 1424382"/>
                <a:gd name="connsiteX4" fmla="*/ 200997 w 209642"/>
                <a:gd name="connsiteY4" fmla="*/ 1266089 h 1424382"/>
                <a:gd name="connsiteX5" fmla="*/ 5990 w 209642"/>
                <a:gd name="connsiteY5" fmla="*/ 1288708 h 1424382"/>
                <a:gd name="connsiteX6" fmla="*/ 0 w 209642"/>
                <a:gd name="connsiteY6" fmla="*/ 104821 h 1424382"/>
                <a:gd name="connsiteX0" fmla="*/ 0 w 209642"/>
                <a:gd name="connsiteY0" fmla="*/ 104821 h 1374949"/>
                <a:gd name="connsiteX1" fmla="*/ 104821 w 209642"/>
                <a:gd name="connsiteY1" fmla="*/ 0 h 1374949"/>
                <a:gd name="connsiteX2" fmla="*/ 104821 w 209642"/>
                <a:gd name="connsiteY2" fmla="*/ 0 h 1374949"/>
                <a:gd name="connsiteX3" fmla="*/ 209642 w 209642"/>
                <a:gd name="connsiteY3" fmla="*/ 104821 h 1374949"/>
                <a:gd name="connsiteX4" fmla="*/ 200997 w 209642"/>
                <a:gd name="connsiteY4" fmla="*/ 1266089 h 1374949"/>
                <a:gd name="connsiteX5" fmla="*/ 5990 w 209642"/>
                <a:gd name="connsiteY5" fmla="*/ 1288708 h 1374949"/>
                <a:gd name="connsiteX6" fmla="*/ 0 w 209642"/>
                <a:gd name="connsiteY6" fmla="*/ 104821 h 1374949"/>
                <a:gd name="connsiteX0" fmla="*/ 0 w 209642"/>
                <a:gd name="connsiteY0" fmla="*/ 104821 h 1290631"/>
                <a:gd name="connsiteX1" fmla="*/ 104821 w 209642"/>
                <a:gd name="connsiteY1" fmla="*/ 0 h 1290631"/>
                <a:gd name="connsiteX2" fmla="*/ 104821 w 209642"/>
                <a:gd name="connsiteY2" fmla="*/ 0 h 1290631"/>
                <a:gd name="connsiteX3" fmla="*/ 209642 w 209642"/>
                <a:gd name="connsiteY3" fmla="*/ 104821 h 1290631"/>
                <a:gd name="connsiteX4" fmla="*/ 200997 w 209642"/>
                <a:gd name="connsiteY4" fmla="*/ 1266089 h 1290631"/>
                <a:gd name="connsiteX5" fmla="*/ 5990 w 209642"/>
                <a:gd name="connsiteY5" fmla="*/ 1288708 h 1290631"/>
                <a:gd name="connsiteX6" fmla="*/ 0 w 209642"/>
                <a:gd name="connsiteY6" fmla="*/ 104821 h 1290631"/>
                <a:gd name="connsiteX0" fmla="*/ 16100 w 225742"/>
                <a:gd name="connsiteY0" fmla="*/ 104821 h 1289442"/>
                <a:gd name="connsiteX1" fmla="*/ 120921 w 225742"/>
                <a:gd name="connsiteY1" fmla="*/ 0 h 1289442"/>
                <a:gd name="connsiteX2" fmla="*/ 120921 w 225742"/>
                <a:gd name="connsiteY2" fmla="*/ 0 h 1289442"/>
                <a:gd name="connsiteX3" fmla="*/ 225742 w 225742"/>
                <a:gd name="connsiteY3" fmla="*/ 104821 h 1289442"/>
                <a:gd name="connsiteX4" fmla="*/ 217097 w 225742"/>
                <a:gd name="connsiteY4" fmla="*/ 1266089 h 1289442"/>
                <a:gd name="connsiteX5" fmla="*/ 0 w 225742"/>
                <a:gd name="connsiteY5" fmla="*/ 1287177 h 1289442"/>
                <a:gd name="connsiteX6" fmla="*/ 16100 w 225742"/>
                <a:gd name="connsiteY6" fmla="*/ 104821 h 1289442"/>
                <a:gd name="connsiteX0" fmla="*/ 16100 w 258370"/>
                <a:gd name="connsiteY0" fmla="*/ 104821 h 1290111"/>
                <a:gd name="connsiteX1" fmla="*/ 120921 w 258370"/>
                <a:gd name="connsiteY1" fmla="*/ 0 h 1290111"/>
                <a:gd name="connsiteX2" fmla="*/ 120921 w 258370"/>
                <a:gd name="connsiteY2" fmla="*/ 0 h 1290111"/>
                <a:gd name="connsiteX3" fmla="*/ 225742 w 258370"/>
                <a:gd name="connsiteY3" fmla="*/ 104821 h 1290111"/>
                <a:gd name="connsiteX4" fmla="*/ 258215 w 258370"/>
                <a:gd name="connsiteY4" fmla="*/ 1268496 h 1290111"/>
                <a:gd name="connsiteX5" fmla="*/ 0 w 258370"/>
                <a:gd name="connsiteY5" fmla="*/ 1287177 h 1290111"/>
                <a:gd name="connsiteX6" fmla="*/ 16100 w 258370"/>
                <a:gd name="connsiteY6" fmla="*/ 104821 h 1290111"/>
                <a:gd name="connsiteX0" fmla="*/ 16100 w 258370"/>
                <a:gd name="connsiteY0" fmla="*/ 104821 h 1287567"/>
                <a:gd name="connsiteX1" fmla="*/ 120921 w 258370"/>
                <a:gd name="connsiteY1" fmla="*/ 0 h 1287567"/>
                <a:gd name="connsiteX2" fmla="*/ 120921 w 258370"/>
                <a:gd name="connsiteY2" fmla="*/ 0 h 1287567"/>
                <a:gd name="connsiteX3" fmla="*/ 225742 w 258370"/>
                <a:gd name="connsiteY3" fmla="*/ 104821 h 1287567"/>
                <a:gd name="connsiteX4" fmla="*/ 258215 w 258370"/>
                <a:gd name="connsiteY4" fmla="*/ 1268496 h 1287567"/>
                <a:gd name="connsiteX5" fmla="*/ 0 w 258370"/>
                <a:gd name="connsiteY5" fmla="*/ 1287177 h 1287567"/>
                <a:gd name="connsiteX6" fmla="*/ 16100 w 258370"/>
                <a:gd name="connsiteY6" fmla="*/ 104821 h 1287567"/>
                <a:gd name="connsiteX0" fmla="*/ 16100 w 258215"/>
                <a:gd name="connsiteY0" fmla="*/ 104821 h 1287567"/>
                <a:gd name="connsiteX1" fmla="*/ 120921 w 258215"/>
                <a:gd name="connsiteY1" fmla="*/ 0 h 1287567"/>
                <a:gd name="connsiteX2" fmla="*/ 120921 w 258215"/>
                <a:gd name="connsiteY2" fmla="*/ 0 h 1287567"/>
                <a:gd name="connsiteX3" fmla="*/ 225742 w 258215"/>
                <a:gd name="connsiteY3" fmla="*/ 104821 h 1287567"/>
                <a:gd name="connsiteX4" fmla="*/ 258215 w 258215"/>
                <a:gd name="connsiteY4" fmla="*/ 1268496 h 1287567"/>
                <a:gd name="connsiteX5" fmla="*/ 0 w 258215"/>
                <a:gd name="connsiteY5" fmla="*/ 1287177 h 1287567"/>
                <a:gd name="connsiteX6" fmla="*/ 16100 w 258215"/>
                <a:gd name="connsiteY6" fmla="*/ 104821 h 1287567"/>
                <a:gd name="connsiteX0" fmla="*/ 29441 w 271556"/>
                <a:gd name="connsiteY0" fmla="*/ 104821 h 1275454"/>
                <a:gd name="connsiteX1" fmla="*/ 134262 w 271556"/>
                <a:gd name="connsiteY1" fmla="*/ 0 h 1275454"/>
                <a:gd name="connsiteX2" fmla="*/ 134262 w 271556"/>
                <a:gd name="connsiteY2" fmla="*/ 0 h 1275454"/>
                <a:gd name="connsiteX3" fmla="*/ 239083 w 271556"/>
                <a:gd name="connsiteY3" fmla="*/ 104821 h 1275454"/>
                <a:gd name="connsiteX4" fmla="*/ 271556 w 271556"/>
                <a:gd name="connsiteY4" fmla="*/ 1268496 h 1275454"/>
                <a:gd name="connsiteX5" fmla="*/ 0 w 271556"/>
                <a:gd name="connsiteY5" fmla="*/ 1274711 h 1275454"/>
                <a:gd name="connsiteX6" fmla="*/ 29441 w 271556"/>
                <a:gd name="connsiteY6" fmla="*/ 104821 h 1275454"/>
                <a:gd name="connsiteX0" fmla="*/ 29441 w 271556"/>
                <a:gd name="connsiteY0" fmla="*/ 104821 h 1275454"/>
                <a:gd name="connsiteX1" fmla="*/ 134262 w 271556"/>
                <a:gd name="connsiteY1" fmla="*/ 0 h 1275454"/>
                <a:gd name="connsiteX2" fmla="*/ 134262 w 271556"/>
                <a:gd name="connsiteY2" fmla="*/ 0 h 1275454"/>
                <a:gd name="connsiteX3" fmla="*/ 239083 w 271556"/>
                <a:gd name="connsiteY3" fmla="*/ 104821 h 1275454"/>
                <a:gd name="connsiteX4" fmla="*/ 271556 w 271556"/>
                <a:gd name="connsiteY4" fmla="*/ 1268496 h 1275454"/>
                <a:gd name="connsiteX5" fmla="*/ 0 w 271556"/>
                <a:gd name="connsiteY5" fmla="*/ 1274711 h 1275454"/>
                <a:gd name="connsiteX6" fmla="*/ 29441 w 271556"/>
                <a:gd name="connsiteY6" fmla="*/ 104821 h 1275454"/>
                <a:gd name="connsiteX0" fmla="*/ 29441 w 271556"/>
                <a:gd name="connsiteY0" fmla="*/ 104821 h 1275454"/>
                <a:gd name="connsiteX1" fmla="*/ 134262 w 271556"/>
                <a:gd name="connsiteY1" fmla="*/ 0 h 1275454"/>
                <a:gd name="connsiteX2" fmla="*/ 134262 w 271556"/>
                <a:gd name="connsiteY2" fmla="*/ 0 h 1275454"/>
                <a:gd name="connsiteX3" fmla="*/ 239083 w 271556"/>
                <a:gd name="connsiteY3" fmla="*/ 104821 h 1275454"/>
                <a:gd name="connsiteX4" fmla="*/ 271556 w 271556"/>
                <a:gd name="connsiteY4" fmla="*/ 1268496 h 1275454"/>
                <a:gd name="connsiteX5" fmla="*/ 0 w 271556"/>
                <a:gd name="connsiteY5" fmla="*/ 1274711 h 1275454"/>
                <a:gd name="connsiteX6" fmla="*/ 29441 w 271556"/>
                <a:gd name="connsiteY6" fmla="*/ 104821 h 127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556" h="1275454">
                  <a:moveTo>
                    <a:pt x="29441" y="104821"/>
                  </a:moveTo>
                  <a:cubicBezTo>
                    <a:pt x="29441" y="46930"/>
                    <a:pt x="76371" y="0"/>
                    <a:pt x="134262" y="0"/>
                  </a:cubicBezTo>
                  <a:lnTo>
                    <a:pt x="134262" y="0"/>
                  </a:lnTo>
                  <a:cubicBezTo>
                    <a:pt x="192153" y="0"/>
                    <a:pt x="239083" y="46930"/>
                    <a:pt x="239083" y="104821"/>
                  </a:cubicBezTo>
                  <a:cubicBezTo>
                    <a:pt x="236201" y="491910"/>
                    <a:pt x="236816" y="1116742"/>
                    <a:pt x="271556" y="1268496"/>
                  </a:cubicBezTo>
                  <a:cubicBezTo>
                    <a:pt x="206560" y="1266997"/>
                    <a:pt x="74184" y="1278414"/>
                    <a:pt x="0" y="1274711"/>
                  </a:cubicBezTo>
                  <a:cubicBezTo>
                    <a:pt x="20554" y="1117948"/>
                    <a:pt x="29441" y="554223"/>
                    <a:pt x="29441" y="104821"/>
                  </a:cubicBezTo>
                  <a:close/>
                </a:path>
              </a:pathLst>
            </a:custGeom>
            <a:gradFill flip="none" rotWithShape="1">
              <a:gsLst>
                <a:gs pos="79000">
                  <a:srgbClr val="66FFFF"/>
                </a:gs>
                <a:gs pos="51000">
                  <a:schemeClr val="accent6">
                    <a:lumMod val="20000"/>
                    <a:lumOff val="80000"/>
                  </a:schemeClr>
                </a:gs>
                <a:gs pos="100000">
                  <a:srgbClr val="00CC99"/>
                </a:gs>
              </a:gsLst>
              <a:lin ang="5400000" scaled="1"/>
              <a:tileRect/>
            </a:gradFill>
            <a:ln w="15875">
              <a:solidFill>
                <a:schemeClr val="accent6">
                  <a:lumMod val="50000"/>
                </a:schemeClr>
              </a:solidFill>
            </a:ln>
            <a:effectLst>
              <a:innerShdw blurRad="63500" dist="63500" dir="16200000">
                <a:srgbClr val="82E2E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0" name="角丸四角形 24"/>
            <p:cNvSpPr/>
            <p:nvPr/>
          </p:nvSpPr>
          <p:spPr>
            <a:xfrm rot="637421">
              <a:off x="3930606" y="3222255"/>
              <a:ext cx="271584" cy="712257"/>
            </a:xfrm>
            <a:custGeom>
              <a:avLst/>
              <a:gdLst>
                <a:gd name="connsiteX0" fmla="*/ 0 w 209642"/>
                <a:gd name="connsiteY0" fmla="*/ 104821 h 1528977"/>
                <a:gd name="connsiteX1" fmla="*/ 104821 w 209642"/>
                <a:gd name="connsiteY1" fmla="*/ 0 h 1528977"/>
                <a:gd name="connsiteX2" fmla="*/ 104821 w 209642"/>
                <a:gd name="connsiteY2" fmla="*/ 0 h 1528977"/>
                <a:gd name="connsiteX3" fmla="*/ 209642 w 209642"/>
                <a:gd name="connsiteY3" fmla="*/ 104821 h 1528977"/>
                <a:gd name="connsiteX4" fmla="*/ 209642 w 209642"/>
                <a:gd name="connsiteY4" fmla="*/ 1424156 h 1528977"/>
                <a:gd name="connsiteX5" fmla="*/ 104821 w 209642"/>
                <a:gd name="connsiteY5" fmla="*/ 1528977 h 1528977"/>
                <a:gd name="connsiteX6" fmla="*/ 104821 w 209642"/>
                <a:gd name="connsiteY6" fmla="*/ 1528977 h 1528977"/>
                <a:gd name="connsiteX7" fmla="*/ 0 w 209642"/>
                <a:gd name="connsiteY7" fmla="*/ 1424156 h 1528977"/>
                <a:gd name="connsiteX8" fmla="*/ 0 w 209642"/>
                <a:gd name="connsiteY8" fmla="*/ 104821 h 1528977"/>
                <a:gd name="connsiteX0" fmla="*/ 0 w 209642"/>
                <a:gd name="connsiteY0" fmla="*/ 104821 h 1528977"/>
                <a:gd name="connsiteX1" fmla="*/ 104821 w 209642"/>
                <a:gd name="connsiteY1" fmla="*/ 0 h 1528977"/>
                <a:gd name="connsiteX2" fmla="*/ 104821 w 209642"/>
                <a:gd name="connsiteY2" fmla="*/ 0 h 1528977"/>
                <a:gd name="connsiteX3" fmla="*/ 209642 w 209642"/>
                <a:gd name="connsiteY3" fmla="*/ 104821 h 1528977"/>
                <a:gd name="connsiteX4" fmla="*/ 209642 w 209642"/>
                <a:gd name="connsiteY4" fmla="*/ 1424156 h 1528977"/>
                <a:gd name="connsiteX5" fmla="*/ 104821 w 209642"/>
                <a:gd name="connsiteY5" fmla="*/ 1528977 h 1528977"/>
                <a:gd name="connsiteX6" fmla="*/ 0 w 209642"/>
                <a:gd name="connsiteY6" fmla="*/ 1424156 h 1528977"/>
                <a:gd name="connsiteX7" fmla="*/ 0 w 209642"/>
                <a:gd name="connsiteY7" fmla="*/ 104821 h 1528977"/>
                <a:gd name="connsiteX0" fmla="*/ 0 w 209642"/>
                <a:gd name="connsiteY0" fmla="*/ 104821 h 1424156"/>
                <a:gd name="connsiteX1" fmla="*/ 104821 w 209642"/>
                <a:gd name="connsiteY1" fmla="*/ 0 h 1424156"/>
                <a:gd name="connsiteX2" fmla="*/ 104821 w 209642"/>
                <a:gd name="connsiteY2" fmla="*/ 0 h 1424156"/>
                <a:gd name="connsiteX3" fmla="*/ 209642 w 209642"/>
                <a:gd name="connsiteY3" fmla="*/ 104821 h 1424156"/>
                <a:gd name="connsiteX4" fmla="*/ 209642 w 209642"/>
                <a:gd name="connsiteY4" fmla="*/ 1424156 h 1424156"/>
                <a:gd name="connsiteX5" fmla="*/ 0 w 209642"/>
                <a:gd name="connsiteY5" fmla="*/ 1424156 h 1424156"/>
                <a:gd name="connsiteX6" fmla="*/ 0 w 209642"/>
                <a:gd name="connsiteY6" fmla="*/ 104821 h 1424156"/>
                <a:gd name="connsiteX0" fmla="*/ 0 w 209642"/>
                <a:gd name="connsiteY0" fmla="*/ 104821 h 1523663"/>
                <a:gd name="connsiteX1" fmla="*/ 104821 w 209642"/>
                <a:gd name="connsiteY1" fmla="*/ 0 h 1523663"/>
                <a:gd name="connsiteX2" fmla="*/ 104821 w 209642"/>
                <a:gd name="connsiteY2" fmla="*/ 0 h 1523663"/>
                <a:gd name="connsiteX3" fmla="*/ 209642 w 209642"/>
                <a:gd name="connsiteY3" fmla="*/ 104821 h 1523663"/>
                <a:gd name="connsiteX4" fmla="*/ 209642 w 209642"/>
                <a:gd name="connsiteY4" fmla="*/ 1424156 h 1523663"/>
                <a:gd name="connsiteX5" fmla="*/ 0 w 209642"/>
                <a:gd name="connsiteY5" fmla="*/ 1424156 h 1523663"/>
                <a:gd name="connsiteX6" fmla="*/ 0 w 209642"/>
                <a:gd name="connsiteY6" fmla="*/ 104821 h 1523663"/>
                <a:gd name="connsiteX0" fmla="*/ 0 w 209642"/>
                <a:gd name="connsiteY0" fmla="*/ 104821 h 1426636"/>
                <a:gd name="connsiteX1" fmla="*/ 104821 w 209642"/>
                <a:gd name="connsiteY1" fmla="*/ 0 h 1426636"/>
                <a:gd name="connsiteX2" fmla="*/ 104821 w 209642"/>
                <a:gd name="connsiteY2" fmla="*/ 0 h 1426636"/>
                <a:gd name="connsiteX3" fmla="*/ 209642 w 209642"/>
                <a:gd name="connsiteY3" fmla="*/ 104821 h 1426636"/>
                <a:gd name="connsiteX4" fmla="*/ 209642 w 209642"/>
                <a:gd name="connsiteY4" fmla="*/ 1424156 h 1426636"/>
                <a:gd name="connsiteX5" fmla="*/ 0 w 209642"/>
                <a:gd name="connsiteY5" fmla="*/ 1424156 h 1426636"/>
                <a:gd name="connsiteX6" fmla="*/ 0 w 209642"/>
                <a:gd name="connsiteY6" fmla="*/ 104821 h 1426636"/>
                <a:gd name="connsiteX0" fmla="*/ 0 w 209642"/>
                <a:gd name="connsiteY0" fmla="*/ 104821 h 1424156"/>
                <a:gd name="connsiteX1" fmla="*/ 104821 w 209642"/>
                <a:gd name="connsiteY1" fmla="*/ 0 h 1424156"/>
                <a:gd name="connsiteX2" fmla="*/ 104821 w 209642"/>
                <a:gd name="connsiteY2" fmla="*/ 0 h 1424156"/>
                <a:gd name="connsiteX3" fmla="*/ 209642 w 209642"/>
                <a:gd name="connsiteY3" fmla="*/ 104821 h 1424156"/>
                <a:gd name="connsiteX4" fmla="*/ 209642 w 209642"/>
                <a:gd name="connsiteY4" fmla="*/ 1424156 h 1424156"/>
                <a:gd name="connsiteX5" fmla="*/ 2295 w 209642"/>
                <a:gd name="connsiteY5" fmla="*/ 1232558 h 1424156"/>
                <a:gd name="connsiteX6" fmla="*/ 0 w 209642"/>
                <a:gd name="connsiteY6" fmla="*/ 104821 h 1424156"/>
                <a:gd name="connsiteX0" fmla="*/ 0 w 213668"/>
                <a:gd name="connsiteY0" fmla="*/ 104821 h 1241791"/>
                <a:gd name="connsiteX1" fmla="*/ 104821 w 213668"/>
                <a:gd name="connsiteY1" fmla="*/ 0 h 1241791"/>
                <a:gd name="connsiteX2" fmla="*/ 104821 w 213668"/>
                <a:gd name="connsiteY2" fmla="*/ 0 h 1241791"/>
                <a:gd name="connsiteX3" fmla="*/ 209642 w 213668"/>
                <a:gd name="connsiteY3" fmla="*/ 104821 h 1241791"/>
                <a:gd name="connsiteX4" fmla="*/ 213668 w 213668"/>
                <a:gd name="connsiteY4" fmla="*/ 1241791 h 1241791"/>
                <a:gd name="connsiteX5" fmla="*/ 2295 w 213668"/>
                <a:gd name="connsiteY5" fmla="*/ 1232558 h 1241791"/>
                <a:gd name="connsiteX6" fmla="*/ 0 w 213668"/>
                <a:gd name="connsiteY6" fmla="*/ 104821 h 1241791"/>
                <a:gd name="connsiteX0" fmla="*/ 35793 w 249461"/>
                <a:gd name="connsiteY0" fmla="*/ 104821 h 1241791"/>
                <a:gd name="connsiteX1" fmla="*/ 140614 w 249461"/>
                <a:gd name="connsiteY1" fmla="*/ 0 h 1241791"/>
                <a:gd name="connsiteX2" fmla="*/ 140614 w 249461"/>
                <a:gd name="connsiteY2" fmla="*/ 0 h 1241791"/>
                <a:gd name="connsiteX3" fmla="*/ 245435 w 249461"/>
                <a:gd name="connsiteY3" fmla="*/ 104821 h 1241791"/>
                <a:gd name="connsiteX4" fmla="*/ 249461 w 249461"/>
                <a:gd name="connsiteY4" fmla="*/ 1241791 h 1241791"/>
                <a:gd name="connsiteX5" fmla="*/ 0 w 249461"/>
                <a:gd name="connsiteY5" fmla="*/ 1233331 h 1241791"/>
                <a:gd name="connsiteX6" fmla="*/ 35793 w 249461"/>
                <a:gd name="connsiteY6" fmla="*/ 104821 h 1241791"/>
                <a:gd name="connsiteX0" fmla="*/ 35793 w 249461"/>
                <a:gd name="connsiteY0" fmla="*/ 104821 h 1241791"/>
                <a:gd name="connsiteX1" fmla="*/ 140614 w 249461"/>
                <a:gd name="connsiteY1" fmla="*/ 0 h 1241791"/>
                <a:gd name="connsiteX2" fmla="*/ 140614 w 249461"/>
                <a:gd name="connsiteY2" fmla="*/ 0 h 1241791"/>
                <a:gd name="connsiteX3" fmla="*/ 245435 w 249461"/>
                <a:gd name="connsiteY3" fmla="*/ 104821 h 1241791"/>
                <a:gd name="connsiteX4" fmla="*/ 249461 w 249461"/>
                <a:gd name="connsiteY4" fmla="*/ 1241791 h 1241791"/>
                <a:gd name="connsiteX5" fmla="*/ 0 w 249461"/>
                <a:gd name="connsiteY5" fmla="*/ 1233331 h 1241791"/>
                <a:gd name="connsiteX6" fmla="*/ 35793 w 249461"/>
                <a:gd name="connsiteY6" fmla="*/ 104821 h 1241791"/>
                <a:gd name="connsiteX0" fmla="*/ 35793 w 271584"/>
                <a:gd name="connsiteY0" fmla="*/ 104821 h 1240826"/>
                <a:gd name="connsiteX1" fmla="*/ 140614 w 271584"/>
                <a:gd name="connsiteY1" fmla="*/ 0 h 1240826"/>
                <a:gd name="connsiteX2" fmla="*/ 140614 w 271584"/>
                <a:gd name="connsiteY2" fmla="*/ 0 h 1240826"/>
                <a:gd name="connsiteX3" fmla="*/ 245435 w 271584"/>
                <a:gd name="connsiteY3" fmla="*/ 104821 h 1240826"/>
                <a:gd name="connsiteX4" fmla="*/ 271584 w 271584"/>
                <a:gd name="connsiteY4" fmla="*/ 1240826 h 1240826"/>
                <a:gd name="connsiteX5" fmla="*/ 0 w 271584"/>
                <a:gd name="connsiteY5" fmla="*/ 1233331 h 1240826"/>
                <a:gd name="connsiteX6" fmla="*/ 35793 w 271584"/>
                <a:gd name="connsiteY6" fmla="*/ 104821 h 1240826"/>
                <a:gd name="connsiteX0" fmla="*/ 35793 w 271584"/>
                <a:gd name="connsiteY0" fmla="*/ 104821 h 1240826"/>
                <a:gd name="connsiteX1" fmla="*/ 140614 w 271584"/>
                <a:gd name="connsiteY1" fmla="*/ 0 h 1240826"/>
                <a:gd name="connsiteX2" fmla="*/ 140614 w 271584"/>
                <a:gd name="connsiteY2" fmla="*/ 0 h 1240826"/>
                <a:gd name="connsiteX3" fmla="*/ 245435 w 271584"/>
                <a:gd name="connsiteY3" fmla="*/ 104821 h 1240826"/>
                <a:gd name="connsiteX4" fmla="*/ 271584 w 271584"/>
                <a:gd name="connsiteY4" fmla="*/ 1240826 h 1240826"/>
                <a:gd name="connsiteX5" fmla="*/ 0 w 271584"/>
                <a:gd name="connsiteY5" fmla="*/ 1233331 h 1240826"/>
                <a:gd name="connsiteX6" fmla="*/ 35793 w 271584"/>
                <a:gd name="connsiteY6" fmla="*/ 104821 h 124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584" h="1240826">
                  <a:moveTo>
                    <a:pt x="35793" y="104821"/>
                  </a:moveTo>
                  <a:cubicBezTo>
                    <a:pt x="35793" y="46930"/>
                    <a:pt x="82723" y="0"/>
                    <a:pt x="140614" y="0"/>
                  </a:cubicBezTo>
                  <a:lnTo>
                    <a:pt x="140614" y="0"/>
                  </a:lnTo>
                  <a:cubicBezTo>
                    <a:pt x="198505" y="0"/>
                    <a:pt x="245435" y="46930"/>
                    <a:pt x="245435" y="104821"/>
                  </a:cubicBezTo>
                  <a:cubicBezTo>
                    <a:pt x="254151" y="483489"/>
                    <a:pt x="238260" y="1070686"/>
                    <a:pt x="271584" y="1240826"/>
                  </a:cubicBezTo>
                  <a:cubicBezTo>
                    <a:pt x="184689" y="1234687"/>
                    <a:pt x="78015" y="1241229"/>
                    <a:pt x="0" y="1233331"/>
                  </a:cubicBezTo>
                  <a:cubicBezTo>
                    <a:pt x="30221" y="1073573"/>
                    <a:pt x="23862" y="480991"/>
                    <a:pt x="35793" y="104821"/>
                  </a:cubicBezTo>
                  <a:close/>
                </a:path>
              </a:pathLst>
            </a:custGeom>
            <a:gradFill flip="none" rotWithShape="1">
              <a:gsLst>
                <a:gs pos="79000">
                  <a:srgbClr val="66FFFF"/>
                </a:gs>
                <a:gs pos="51000">
                  <a:schemeClr val="accent6">
                    <a:lumMod val="20000"/>
                    <a:lumOff val="80000"/>
                  </a:schemeClr>
                </a:gs>
                <a:gs pos="100000">
                  <a:srgbClr val="00CC99"/>
                </a:gs>
              </a:gsLst>
              <a:lin ang="5400000" scaled="1"/>
              <a:tileRect/>
            </a:gradFill>
            <a:ln w="15875">
              <a:solidFill>
                <a:schemeClr val="accent6">
                  <a:lumMod val="50000"/>
                </a:schemeClr>
              </a:solidFill>
            </a:ln>
            <a:effectLst>
              <a:innerShdw blurRad="63500" dist="63500" dir="16200000">
                <a:srgbClr val="82E2E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1" name="角丸四角形 25"/>
            <p:cNvSpPr/>
            <p:nvPr/>
          </p:nvSpPr>
          <p:spPr>
            <a:xfrm>
              <a:off x="3997048" y="3182080"/>
              <a:ext cx="1189028" cy="1881803"/>
            </a:xfrm>
            <a:custGeom>
              <a:avLst/>
              <a:gdLst>
                <a:gd name="connsiteX0" fmla="*/ 0 w 798503"/>
                <a:gd name="connsiteY0" fmla="*/ 230584 h 2342667"/>
                <a:gd name="connsiteX1" fmla="*/ 230584 w 798503"/>
                <a:gd name="connsiteY1" fmla="*/ 0 h 2342667"/>
                <a:gd name="connsiteX2" fmla="*/ 567919 w 798503"/>
                <a:gd name="connsiteY2" fmla="*/ 0 h 2342667"/>
                <a:gd name="connsiteX3" fmla="*/ 798503 w 798503"/>
                <a:gd name="connsiteY3" fmla="*/ 230584 h 2342667"/>
                <a:gd name="connsiteX4" fmla="*/ 798503 w 798503"/>
                <a:gd name="connsiteY4" fmla="*/ 2112083 h 2342667"/>
                <a:gd name="connsiteX5" fmla="*/ 567919 w 798503"/>
                <a:gd name="connsiteY5" fmla="*/ 2342667 h 2342667"/>
                <a:gd name="connsiteX6" fmla="*/ 230584 w 798503"/>
                <a:gd name="connsiteY6" fmla="*/ 2342667 h 2342667"/>
                <a:gd name="connsiteX7" fmla="*/ 0 w 798503"/>
                <a:gd name="connsiteY7" fmla="*/ 2112083 h 2342667"/>
                <a:gd name="connsiteX8" fmla="*/ 0 w 798503"/>
                <a:gd name="connsiteY8" fmla="*/ 230584 h 2342667"/>
                <a:gd name="connsiteX0" fmla="*/ 0 w 798503"/>
                <a:gd name="connsiteY0" fmla="*/ 230584 h 2342667"/>
                <a:gd name="connsiteX1" fmla="*/ 230584 w 798503"/>
                <a:gd name="connsiteY1" fmla="*/ 0 h 2342667"/>
                <a:gd name="connsiteX2" fmla="*/ 567919 w 798503"/>
                <a:gd name="connsiteY2" fmla="*/ 0 h 2342667"/>
                <a:gd name="connsiteX3" fmla="*/ 798503 w 798503"/>
                <a:gd name="connsiteY3" fmla="*/ 230584 h 2342667"/>
                <a:gd name="connsiteX4" fmla="*/ 798503 w 798503"/>
                <a:gd name="connsiteY4" fmla="*/ 2121608 h 2342667"/>
                <a:gd name="connsiteX5" fmla="*/ 567919 w 798503"/>
                <a:gd name="connsiteY5" fmla="*/ 2342667 h 2342667"/>
                <a:gd name="connsiteX6" fmla="*/ 230584 w 798503"/>
                <a:gd name="connsiteY6" fmla="*/ 2342667 h 2342667"/>
                <a:gd name="connsiteX7" fmla="*/ 0 w 798503"/>
                <a:gd name="connsiteY7" fmla="*/ 2112083 h 2342667"/>
                <a:gd name="connsiteX8" fmla="*/ 0 w 798503"/>
                <a:gd name="connsiteY8" fmla="*/ 230584 h 2342667"/>
                <a:gd name="connsiteX0" fmla="*/ 0 w 813168"/>
                <a:gd name="connsiteY0" fmla="*/ 230584 h 2342667"/>
                <a:gd name="connsiteX1" fmla="*/ 230584 w 813168"/>
                <a:gd name="connsiteY1" fmla="*/ 0 h 2342667"/>
                <a:gd name="connsiteX2" fmla="*/ 567919 w 813168"/>
                <a:gd name="connsiteY2" fmla="*/ 0 h 2342667"/>
                <a:gd name="connsiteX3" fmla="*/ 798503 w 813168"/>
                <a:gd name="connsiteY3" fmla="*/ 230584 h 2342667"/>
                <a:gd name="connsiteX4" fmla="*/ 813078 w 813168"/>
                <a:gd name="connsiteY4" fmla="*/ 1085120 h 2342667"/>
                <a:gd name="connsiteX5" fmla="*/ 798503 w 813168"/>
                <a:gd name="connsiteY5" fmla="*/ 2121608 h 2342667"/>
                <a:gd name="connsiteX6" fmla="*/ 567919 w 813168"/>
                <a:gd name="connsiteY6" fmla="*/ 2342667 h 2342667"/>
                <a:gd name="connsiteX7" fmla="*/ 230584 w 813168"/>
                <a:gd name="connsiteY7" fmla="*/ 2342667 h 2342667"/>
                <a:gd name="connsiteX8" fmla="*/ 0 w 813168"/>
                <a:gd name="connsiteY8" fmla="*/ 2112083 h 2342667"/>
                <a:gd name="connsiteX9" fmla="*/ 0 w 813168"/>
                <a:gd name="connsiteY9" fmla="*/ 230584 h 2342667"/>
                <a:gd name="connsiteX0" fmla="*/ 0 w 813168"/>
                <a:gd name="connsiteY0" fmla="*/ 230584 h 2342667"/>
                <a:gd name="connsiteX1" fmla="*/ 230584 w 813168"/>
                <a:gd name="connsiteY1" fmla="*/ 0 h 2342667"/>
                <a:gd name="connsiteX2" fmla="*/ 567919 w 813168"/>
                <a:gd name="connsiteY2" fmla="*/ 0 h 2342667"/>
                <a:gd name="connsiteX3" fmla="*/ 798503 w 813168"/>
                <a:gd name="connsiteY3" fmla="*/ 230584 h 2342667"/>
                <a:gd name="connsiteX4" fmla="*/ 813078 w 813168"/>
                <a:gd name="connsiteY4" fmla="*/ 1085120 h 2342667"/>
                <a:gd name="connsiteX5" fmla="*/ 798503 w 813168"/>
                <a:gd name="connsiteY5" fmla="*/ 2121608 h 2342667"/>
                <a:gd name="connsiteX6" fmla="*/ 567919 w 813168"/>
                <a:gd name="connsiteY6" fmla="*/ 2342667 h 2342667"/>
                <a:gd name="connsiteX7" fmla="*/ 230584 w 813168"/>
                <a:gd name="connsiteY7" fmla="*/ 2342667 h 2342667"/>
                <a:gd name="connsiteX8" fmla="*/ 0 w 813168"/>
                <a:gd name="connsiteY8" fmla="*/ 2112083 h 2342667"/>
                <a:gd name="connsiteX9" fmla="*/ 3452 w 813168"/>
                <a:gd name="connsiteY9" fmla="*/ 1066070 h 2342667"/>
                <a:gd name="connsiteX10" fmla="*/ 0 w 813168"/>
                <a:gd name="connsiteY10" fmla="*/ 230584 h 2342667"/>
                <a:gd name="connsiteX0" fmla="*/ 114300 w 927468"/>
                <a:gd name="connsiteY0" fmla="*/ 230584 h 2342667"/>
                <a:gd name="connsiteX1" fmla="*/ 344884 w 927468"/>
                <a:gd name="connsiteY1" fmla="*/ 0 h 2342667"/>
                <a:gd name="connsiteX2" fmla="*/ 682219 w 927468"/>
                <a:gd name="connsiteY2" fmla="*/ 0 h 2342667"/>
                <a:gd name="connsiteX3" fmla="*/ 912803 w 927468"/>
                <a:gd name="connsiteY3" fmla="*/ 230584 h 2342667"/>
                <a:gd name="connsiteX4" fmla="*/ 927378 w 927468"/>
                <a:gd name="connsiteY4" fmla="*/ 1085120 h 2342667"/>
                <a:gd name="connsiteX5" fmla="*/ 912803 w 927468"/>
                <a:gd name="connsiteY5" fmla="*/ 2121608 h 2342667"/>
                <a:gd name="connsiteX6" fmla="*/ 682219 w 927468"/>
                <a:gd name="connsiteY6" fmla="*/ 2342667 h 2342667"/>
                <a:gd name="connsiteX7" fmla="*/ 344884 w 927468"/>
                <a:gd name="connsiteY7" fmla="*/ 2342667 h 2342667"/>
                <a:gd name="connsiteX8" fmla="*/ 0 w 927468"/>
                <a:gd name="connsiteY8" fmla="*/ 2197808 h 2342667"/>
                <a:gd name="connsiteX9" fmla="*/ 117752 w 927468"/>
                <a:gd name="connsiteY9" fmla="*/ 1066070 h 2342667"/>
                <a:gd name="connsiteX10" fmla="*/ 114300 w 927468"/>
                <a:gd name="connsiteY10" fmla="*/ 230584 h 2342667"/>
                <a:gd name="connsiteX0" fmla="*/ 114300 w 927468"/>
                <a:gd name="connsiteY0" fmla="*/ 230584 h 2342667"/>
                <a:gd name="connsiteX1" fmla="*/ 344884 w 927468"/>
                <a:gd name="connsiteY1" fmla="*/ 0 h 2342667"/>
                <a:gd name="connsiteX2" fmla="*/ 682219 w 927468"/>
                <a:gd name="connsiteY2" fmla="*/ 0 h 2342667"/>
                <a:gd name="connsiteX3" fmla="*/ 912803 w 927468"/>
                <a:gd name="connsiteY3" fmla="*/ 230584 h 2342667"/>
                <a:gd name="connsiteX4" fmla="*/ 927378 w 927468"/>
                <a:gd name="connsiteY4" fmla="*/ 1085120 h 2342667"/>
                <a:gd name="connsiteX5" fmla="*/ 912803 w 927468"/>
                <a:gd name="connsiteY5" fmla="*/ 2121608 h 2342667"/>
                <a:gd name="connsiteX6" fmla="*/ 682219 w 927468"/>
                <a:gd name="connsiteY6" fmla="*/ 2342667 h 2342667"/>
                <a:gd name="connsiteX7" fmla="*/ 344884 w 927468"/>
                <a:gd name="connsiteY7" fmla="*/ 2342667 h 2342667"/>
                <a:gd name="connsiteX8" fmla="*/ 0 w 927468"/>
                <a:gd name="connsiteY8" fmla="*/ 2197808 h 2342667"/>
                <a:gd name="connsiteX9" fmla="*/ 117752 w 927468"/>
                <a:gd name="connsiteY9" fmla="*/ 1066070 h 2342667"/>
                <a:gd name="connsiteX10" fmla="*/ 114300 w 927468"/>
                <a:gd name="connsiteY10" fmla="*/ 230584 h 2342667"/>
                <a:gd name="connsiteX0" fmla="*/ 114300 w 989003"/>
                <a:gd name="connsiteY0" fmla="*/ 230584 h 2342667"/>
                <a:gd name="connsiteX1" fmla="*/ 344884 w 989003"/>
                <a:gd name="connsiteY1" fmla="*/ 0 h 2342667"/>
                <a:gd name="connsiteX2" fmla="*/ 682219 w 989003"/>
                <a:gd name="connsiteY2" fmla="*/ 0 h 2342667"/>
                <a:gd name="connsiteX3" fmla="*/ 912803 w 989003"/>
                <a:gd name="connsiteY3" fmla="*/ 230584 h 2342667"/>
                <a:gd name="connsiteX4" fmla="*/ 927378 w 989003"/>
                <a:gd name="connsiteY4" fmla="*/ 1085120 h 2342667"/>
                <a:gd name="connsiteX5" fmla="*/ 989003 w 989003"/>
                <a:gd name="connsiteY5" fmla="*/ 2207333 h 2342667"/>
                <a:gd name="connsiteX6" fmla="*/ 682219 w 989003"/>
                <a:gd name="connsiteY6" fmla="*/ 2342667 h 2342667"/>
                <a:gd name="connsiteX7" fmla="*/ 344884 w 989003"/>
                <a:gd name="connsiteY7" fmla="*/ 2342667 h 2342667"/>
                <a:gd name="connsiteX8" fmla="*/ 0 w 989003"/>
                <a:gd name="connsiteY8" fmla="*/ 2197808 h 2342667"/>
                <a:gd name="connsiteX9" fmla="*/ 117752 w 989003"/>
                <a:gd name="connsiteY9" fmla="*/ 1066070 h 2342667"/>
                <a:gd name="connsiteX10" fmla="*/ 114300 w 989003"/>
                <a:gd name="connsiteY10" fmla="*/ 230584 h 2342667"/>
                <a:gd name="connsiteX0" fmla="*/ 114300 w 989003"/>
                <a:gd name="connsiteY0" fmla="*/ 230584 h 2342667"/>
                <a:gd name="connsiteX1" fmla="*/ 344884 w 989003"/>
                <a:gd name="connsiteY1" fmla="*/ 0 h 2342667"/>
                <a:gd name="connsiteX2" fmla="*/ 682219 w 989003"/>
                <a:gd name="connsiteY2" fmla="*/ 0 h 2342667"/>
                <a:gd name="connsiteX3" fmla="*/ 912803 w 989003"/>
                <a:gd name="connsiteY3" fmla="*/ 230584 h 2342667"/>
                <a:gd name="connsiteX4" fmla="*/ 927378 w 989003"/>
                <a:gd name="connsiteY4" fmla="*/ 1085120 h 2342667"/>
                <a:gd name="connsiteX5" fmla="*/ 989003 w 989003"/>
                <a:gd name="connsiteY5" fmla="*/ 2207333 h 2342667"/>
                <a:gd name="connsiteX6" fmla="*/ 682219 w 989003"/>
                <a:gd name="connsiteY6" fmla="*/ 2342667 h 2342667"/>
                <a:gd name="connsiteX7" fmla="*/ 344884 w 989003"/>
                <a:gd name="connsiteY7" fmla="*/ 2342667 h 2342667"/>
                <a:gd name="connsiteX8" fmla="*/ 0 w 989003"/>
                <a:gd name="connsiteY8" fmla="*/ 2197808 h 2342667"/>
                <a:gd name="connsiteX9" fmla="*/ 117752 w 989003"/>
                <a:gd name="connsiteY9" fmla="*/ 1066070 h 2342667"/>
                <a:gd name="connsiteX10" fmla="*/ 114300 w 989003"/>
                <a:gd name="connsiteY10" fmla="*/ 230584 h 2342667"/>
                <a:gd name="connsiteX0" fmla="*/ 114300 w 989003"/>
                <a:gd name="connsiteY0" fmla="*/ 230584 h 2342667"/>
                <a:gd name="connsiteX1" fmla="*/ 344884 w 989003"/>
                <a:gd name="connsiteY1" fmla="*/ 0 h 2342667"/>
                <a:gd name="connsiteX2" fmla="*/ 682219 w 989003"/>
                <a:gd name="connsiteY2" fmla="*/ 0 h 2342667"/>
                <a:gd name="connsiteX3" fmla="*/ 912803 w 989003"/>
                <a:gd name="connsiteY3" fmla="*/ 230584 h 2342667"/>
                <a:gd name="connsiteX4" fmla="*/ 927378 w 989003"/>
                <a:gd name="connsiteY4" fmla="*/ 1085120 h 2342667"/>
                <a:gd name="connsiteX5" fmla="*/ 989003 w 989003"/>
                <a:gd name="connsiteY5" fmla="*/ 2207333 h 2342667"/>
                <a:gd name="connsiteX6" fmla="*/ 691744 w 989003"/>
                <a:gd name="connsiteY6" fmla="*/ 2237892 h 2342667"/>
                <a:gd name="connsiteX7" fmla="*/ 344884 w 989003"/>
                <a:gd name="connsiteY7" fmla="*/ 2342667 h 2342667"/>
                <a:gd name="connsiteX8" fmla="*/ 0 w 989003"/>
                <a:gd name="connsiteY8" fmla="*/ 2197808 h 2342667"/>
                <a:gd name="connsiteX9" fmla="*/ 117752 w 989003"/>
                <a:gd name="connsiteY9" fmla="*/ 1066070 h 2342667"/>
                <a:gd name="connsiteX10" fmla="*/ 114300 w 989003"/>
                <a:gd name="connsiteY10" fmla="*/ 230584 h 2342667"/>
                <a:gd name="connsiteX0" fmla="*/ 114300 w 989003"/>
                <a:gd name="connsiteY0" fmla="*/ 230584 h 2239224"/>
                <a:gd name="connsiteX1" fmla="*/ 344884 w 989003"/>
                <a:gd name="connsiteY1" fmla="*/ 0 h 2239224"/>
                <a:gd name="connsiteX2" fmla="*/ 682219 w 989003"/>
                <a:gd name="connsiteY2" fmla="*/ 0 h 2239224"/>
                <a:gd name="connsiteX3" fmla="*/ 912803 w 989003"/>
                <a:gd name="connsiteY3" fmla="*/ 230584 h 2239224"/>
                <a:gd name="connsiteX4" fmla="*/ 927378 w 989003"/>
                <a:gd name="connsiteY4" fmla="*/ 1085120 h 2239224"/>
                <a:gd name="connsiteX5" fmla="*/ 989003 w 989003"/>
                <a:gd name="connsiteY5" fmla="*/ 2207333 h 2239224"/>
                <a:gd name="connsiteX6" fmla="*/ 691744 w 989003"/>
                <a:gd name="connsiteY6" fmla="*/ 2237892 h 2239224"/>
                <a:gd name="connsiteX7" fmla="*/ 344884 w 989003"/>
                <a:gd name="connsiteY7" fmla="*/ 2237892 h 2239224"/>
                <a:gd name="connsiteX8" fmla="*/ 0 w 989003"/>
                <a:gd name="connsiteY8" fmla="*/ 2197808 h 2239224"/>
                <a:gd name="connsiteX9" fmla="*/ 117752 w 989003"/>
                <a:gd name="connsiteY9" fmla="*/ 1066070 h 2239224"/>
                <a:gd name="connsiteX10" fmla="*/ 114300 w 989003"/>
                <a:gd name="connsiteY10" fmla="*/ 230584 h 2239224"/>
                <a:gd name="connsiteX0" fmla="*/ 114300 w 1255703"/>
                <a:gd name="connsiteY0" fmla="*/ 230584 h 2248422"/>
                <a:gd name="connsiteX1" fmla="*/ 344884 w 1255703"/>
                <a:gd name="connsiteY1" fmla="*/ 0 h 2248422"/>
                <a:gd name="connsiteX2" fmla="*/ 682219 w 1255703"/>
                <a:gd name="connsiteY2" fmla="*/ 0 h 2248422"/>
                <a:gd name="connsiteX3" fmla="*/ 912803 w 1255703"/>
                <a:gd name="connsiteY3" fmla="*/ 230584 h 2248422"/>
                <a:gd name="connsiteX4" fmla="*/ 927378 w 1255703"/>
                <a:gd name="connsiteY4" fmla="*/ 1085120 h 2248422"/>
                <a:gd name="connsiteX5" fmla="*/ 1255703 w 1255703"/>
                <a:gd name="connsiteY5" fmla="*/ 2226383 h 2248422"/>
                <a:gd name="connsiteX6" fmla="*/ 691744 w 1255703"/>
                <a:gd name="connsiteY6" fmla="*/ 2237892 h 2248422"/>
                <a:gd name="connsiteX7" fmla="*/ 344884 w 1255703"/>
                <a:gd name="connsiteY7" fmla="*/ 2237892 h 2248422"/>
                <a:gd name="connsiteX8" fmla="*/ 0 w 1255703"/>
                <a:gd name="connsiteY8" fmla="*/ 2197808 h 2248422"/>
                <a:gd name="connsiteX9" fmla="*/ 117752 w 1255703"/>
                <a:gd name="connsiteY9" fmla="*/ 1066070 h 2248422"/>
                <a:gd name="connsiteX10" fmla="*/ 114300 w 1255703"/>
                <a:gd name="connsiteY10" fmla="*/ 230584 h 2248422"/>
                <a:gd name="connsiteX0" fmla="*/ 219075 w 1360478"/>
                <a:gd name="connsiteY0" fmla="*/ 230584 h 2248422"/>
                <a:gd name="connsiteX1" fmla="*/ 449659 w 1360478"/>
                <a:gd name="connsiteY1" fmla="*/ 0 h 2248422"/>
                <a:gd name="connsiteX2" fmla="*/ 786994 w 1360478"/>
                <a:gd name="connsiteY2" fmla="*/ 0 h 2248422"/>
                <a:gd name="connsiteX3" fmla="*/ 1017578 w 1360478"/>
                <a:gd name="connsiteY3" fmla="*/ 230584 h 2248422"/>
                <a:gd name="connsiteX4" fmla="*/ 1032153 w 1360478"/>
                <a:gd name="connsiteY4" fmla="*/ 1085120 h 2248422"/>
                <a:gd name="connsiteX5" fmla="*/ 1360478 w 1360478"/>
                <a:gd name="connsiteY5" fmla="*/ 2226383 h 2248422"/>
                <a:gd name="connsiteX6" fmla="*/ 796519 w 1360478"/>
                <a:gd name="connsiteY6" fmla="*/ 2237892 h 2248422"/>
                <a:gd name="connsiteX7" fmla="*/ 449659 w 1360478"/>
                <a:gd name="connsiteY7" fmla="*/ 2237892 h 2248422"/>
                <a:gd name="connsiteX8" fmla="*/ 0 w 1360478"/>
                <a:gd name="connsiteY8" fmla="*/ 2207333 h 2248422"/>
                <a:gd name="connsiteX9" fmla="*/ 222527 w 1360478"/>
                <a:gd name="connsiteY9" fmla="*/ 1066070 h 2248422"/>
                <a:gd name="connsiteX10" fmla="*/ 219075 w 1360478"/>
                <a:gd name="connsiteY10" fmla="*/ 230584 h 2248422"/>
                <a:gd name="connsiteX0" fmla="*/ 219075 w 1246178"/>
                <a:gd name="connsiteY0" fmla="*/ 230584 h 2242984"/>
                <a:gd name="connsiteX1" fmla="*/ 449659 w 1246178"/>
                <a:gd name="connsiteY1" fmla="*/ 0 h 2242984"/>
                <a:gd name="connsiteX2" fmla="*/ 786994 w 1246178"/>
                <a:gd name="connsiteY2" fmla="*/ 0 h 2242984"/>
                <a:gd name="connsiteX3" fmla="*/ 1017578 w 1246178"/>
                <a:gd name="connsiteY3" fmla="*/ 230584 h 2242984"/>
                <a:gd name="connsiteX4" fmla="*/ 1032153 w 1246178"/>
                <a:gd name="connsiteY4" fmla="*/ 1085120 h 2242984"/>
                <a:gd name="connsiteX5" fmla="*/ 1246178 w 1246178"/>
                <a:gd name="connsiteY5" fmla="*/ 2216858 h 2242984"/>
                <a:gd name="connsiteX6" fmla="*/ 796519 w 1246178"/>
                <a:gd name="connsiteY6" fmla="*/ 2237892 h 2242984"/>
                <a:gd name="connsiteX7" fmla="*/ 449659 w 1246178"/>
                <a:gd name="connsiteY7" fmla="*/ 2237892 h 2242984"/>
                <a:gd name="connsiteX8" fmla="*/ 0 w 1246178"/>
                <a:gd name="connsiteY8" fmla="*/ 2207333 h 2242984"/>
                <a:gd name="connsiteX9" fmla="*/ 222527 w 1246178"/>
                <a:gd name="connsiteY9" fmla="*/ 1066070 h 2242984"/>
                <a:gd name="connsiteX10" fmla="*/ 219075 w 1246178"/>
                <a:gd name="connsiteY10" fmla="*/ 230584 h 2242984"/>
                <a:gd name="connsiteX0" fmla="*/ 161925 w 1189028"/>
                <a:gd name="connsiteY0" fmla="*/ 230584 h 2246698"/>
                <a:gd name="connsiteX1" fmla="*/ 392509 w 1189028"/>
                <a:gd name="connsiteY1" fmla="*/ 0 h 2246698"/>
                <a:gd name="connsiteX2" fmla="*/ 729844 w 1189028"/>
                <a:gd name="connsiteY2" fmla="*/ 0 h 2246698"/>
                <a:gd name="connsiteX3" fmla="*/ 960428 w 1189028"/>
                <a:gd name="connsiteY3" fmla="*/ 230584 h 2246698"/>
                <a:gd name="connsiteX4" fmla="*/ 975003 w 1189028"/>
                <a:gd name="connsiteY4" fmla="*/ 1085120 h 2246698"/>
                <a:gd name="connsiteX5" fmla="*/ 1189028 w 1189028"/>
                <a:gd name="connsiteY5" fmla="*/ 2216858 h 2246698"/>
                <a:gd name="connsiteX6" fmla="*/ 739369 w 1189028"/>
                <a:gd name="connsiteY6" fmla="*/ 2237892 h 2246698"/>
                <a:gd name="connsiteX7" fmla="*/ 392509 w 1189028"/>
                <a:gd name="connsiteY7" fmla="*/ 2237892 h 2246698"/>
                <a:gd name="connsiteX8" fmla="*/ 0 w 1189028"/>
                <a:gd name="connsiteY8" fmla="*/ 2216858 h 2246698"/>
                <a:gd name="connsiteX9" fmla="*/ 165377 w 1189028"/>
                <a:gd name="connsiteY9" fmla="*/ 1066070 h 2246698"/>
                <a:gd name="connsiteX10" fmla="*/ 161925 w 1189028"/>
                <a:gd name="connsiteY10" fmla="*/ 230584 h 2246698"/>
                <a:gd name="connsiteX0" fmla="*/ 161925 w 1189028"/>
                <a:gd name="connsiteY0" fmla="*/ 230584 h 2246698"/>
                <a:gd name="connsiteX1" fmla="*/ 392509 w 1189028"/>
                <a:gd name="connsiteY1" fmla="*/ 0 h 2246698"/>
                <a:gd name="connsiteX2" fmla="*/ 729844 w 1189028"/>
                <a:gd name="connsiteY2" fmla="*/ 0 h 2246698"/>
                <a:gd name="connsiteX3" fmla="*/ 960428 w 1189028"/>
                <a:gd name="connsiteY3" fmla="*/ 230584 h 2246698"/>
                <a:gd name="connsiteX4" fmla="*/ 975003 w 1189028"/>
                <a:gd name="connsiteY4" fmla="*/ 1085120 h 2246698"/>
                <a:gd name="connsiteX5" fmla="*/ 1189028 w 1189028"/>
                <a:gd name="connsiteY5" fmla="*/ 2216858 h 2246698"/>
                <a:gd name="connsiteX6" fmla="*/ 739369 w 1189028"/>
                <a:gd name="connsiteY6" fmla="*/ 2237892 h 2246698"/>
                <a:gd name="connsiteX7" fmla="*/ 392509 w 1189028"/>
                <a:gd name="connsiteY7" fmla="*/ 2237892 h 2246698"/>
                <a:gd name="connsiteX8" fmla="*/ 0 w 1189028"/>
                <a:gd name="connsiteY8" fmla="*/ 2216858 h 2246698"/>
                <a:gd name="connsiteX9" fmla="*/ 165377 w 1189028"/>
                <a:gd name="connsiteY9" fmla="*/ 1066070 h 2246698"/>
                <a:gd name="connsiteX10" fmla="*/ 161925 w 1189028"/>
                <a:gd name="connsiteY10" fmla="*/ 230584 h 2246698"/>
                <a:gd name="connsiteX0" fmla="*/ 161925 w 1189028"/>
                <a:gd name="connsiteY0" fmla="*/ 230584 h 2246698"/>
                <a:gd name="connsiteX1" fmla="*/ 392509 w 1189028"/>
                <a:gd name="connsiteY1" fmla="*/ 0 h 2246698"/>
                <a:gd name="connsiteX2" fmla="*/ 729844 w 1189028"/>
                <a:gd name="connsiteY2" fmla="*/ 0 h 2246698"/>
                <a:gd name="connsiteX3" fmla="*/ 960428 w 1189028"/>
                <a:gd name="connsiteY3" fmla="*/ 230584 h 2246698"/>
                <a:gd name="connsiteX4" fmla="*/ 975003 w 1189028"/>
                <a:gd name="connsiteY4" fmla="*/ 1085120 h 2246698"/>
                <a:gd name="connsiteX5" fmla="*/ 1189028 w 1189028"/>
                <a:gd name="connsiteY5" fmla="*/ 2216858 h 2246698"/>
                <a:gd name="connsiteX6" fmla="*/ 739369 w 1189028"/>
                <a:gd name="connsiteY6" fmla="*/ 2237892 h 2246698"/>
                <a:gd name="connsiteX7" fmla="*/ 392509 w 1189028"/>
                <a:gd name="connsiteY7" fmla="*/ 2237892 h 2246698"/>
                <a:gd name="connsiteX8" fmla="*/ 0 w 1189028"/>
                <a:gd name="connsiteY8" fmla="*/ 2216858 h 2246698"/>
                <a:gd name="connsiteX9" fmla="*/ 165377 w 1189028"/>
                <a:gd name="connsiteY9" fmla="*/ 1066070 h 2246698"/>
                <a:gd name="connsiteX10" fmla="*/ 161925 w 1189028"/>
                <a:gd name="connsiteY10" fmla="*/ 230584 h 2246698"/>
                <a:gd name="connsiteX0" fmla="*/ 161925 w 1189028"/>
                <a:gd name="connsiteY0" fmla="*/ 230584 h 2259058"/>
                <a:gd name="connsiteX1" fmla="*/ 392509 w 1189028"/>
                <a:gd name="connsiteY1" fmla="*/ 0 h 2259058"/>
                <a:gd name="connsiteX2" fmla="*/ 729844 w 1189028"/>
                <a:gd name="connsiteY2" fmla="*/ 0 h 2259058"/>
                <a:gd name="connsiteX3" fmla="*/ 960428 w 1189028"/>
                <a:gd name="connsiteY3" fmla="*/ 230584 h 2259058"/>
                <a:gd name="connsiteX4" fmla="*/ 975003 w 1189028"/>
                <a:gd name="connsiteY4" fmla="*/ 1085120 h 2259058"/>
                <a:gd name="connsiteX5" fmla="*/ 1189028 w 1189028"/>
                <a:gd name="connsiteY5" fmla="*/ 2216858 h 2259058"/>
                <a:gd name="connsiteX6" fmla="*/ 739369 w 1189028"/>
                <a:gd name="connsiteY6" fmla="*/ 2237892 h 2259058"/>
                <a:gd name="connsiteX7" fmla="*/ 392509 w 1189028"/>
                <a:gd name="connsiteY7" fmla="*/ 2237892 h 2259058"/>
                <a:gd name="connsiteX8" fmla="*/ 0 w 1189028"/>
                <a:gd name="connsiteY8" fmla="*/ 2216858 h 2259058"/>
                <a:gd name="connsiteX9" fmla="*/ 165377 w 1189028"/>
                <a:gd name="connsiteY9" fmla="*/ 1066070 h 2259058"/>
                <a:gd name="connsiteX10" fmla="*/ 161925 w 1189028"/>
                <a:gd name="connsiteY10" fmla="*/ 230584 h 2259058"/>
                <a:gd name="connsiteX0" fmla="*/ 161925 w 1189028"/>
                <a:gd name="connsiteY0" fmla="*/ 230584 h 2271533"/>
                <a:gd name="connsiteX1" fmla="*/ 392509 w 1189028"/>
                <a:gd name="connsiteY1" fmla="*/ 0 h 2271533"/>
                <a:gd name="connsiteX2" fmla="*/ 729844 w 1189028"/>
                <a:gd name="connsiteY2" fmla="*/ 0 h 2271533"/>
                <a:gd name="connsiteX3" fmla="*/ 960428 w 1189028"/>
                <a:gd name="connsiteY3" fmla="*/ 230584 h 2271533"/>
                <a:gd name="connsiteX4" fmla="*/ 975003 w 1189028"/>
                <a:gd name="connsiteY4" fmla="*/ 1085120 h 2271533"/>
                <a:gd name="connsiteX5" fmla="*/ 1189028 w 1189028"/>
                <a:gd name="connsiteY5" fmla="*/ 2216858 h 2271533"/>
                <a:gd name="connsiteX6" fmla="*/ 739369 w 1189028"/>
                <a:gd name="connsiteY6" fmla="*/ 2237892 h 2271533"/>
                <a:gd name="connsiteX7" fmla="*/ 392509 w 1189028"/>
                <a:gd name="connsiteY7" fmla="*/ 2237892 h 2271533"/>
                <a:gd name="connsiteX8" fmla="*/ 0 w 1189028"/>
                <a:gd name="connsiteY8" fmla="*/ 2216858 h 2271533"/>
                <a:gd name="connsiteX9" fmla="*/ 165377 w 1189028"/>
                <a:gd name="connsiteY9" fmla="*/ 1066070 h 2271533"/>
                <a:gd name="connsiteX10" fmla="*/ 161925 w 1189028"/>
                <a:gd name="connsiteY10" fmla="*/ 230584 h 2271533"/>
                <a:gd name="connsiteX0" fmla="*/ 161925 w 1189028"/>
                <a:gd name="connsiteY0" fmla="*/ 230584 h 2284929"/>
                <a:gd name="connsiteX1" fmla="*/ 392509 w 1189028"/>
                <a:gd name="connsiteY1" fmla="*/ 0 h 2284929"/>
                <a:gd name="connsiteX2" fmla="*/ 729844 w 1189028"/>
                <a:gd name="connsiteY2" fmla="*/ 0 h 2284929"/>
                <a:gd name="connsiteX3" fmla="*/ 960428 w 1189028"/>
                <a:gd name="connsiteY3" fmla="*/ 230584 h 2284929"/>
                <a:gd name="connsiteX4" fmla="*/ 975003 w 1189028"/>
                <a:gd name="connsiteY4" fmla="*/ 1085120 h 2284929"/>
                <a:gd name="connsiteX5" fmla="*/ 1189028 w 1189028"/>
                <a:gd name="connsiteY5" fmla="*/ 2216858 h 2284929"/>
                <a:gd name="connsiteX6" fmla="*/ 739369 w 1189028"/>
                <a:gd name="connsiteY6" fmla="*/ 2237892 h 2284929"/>
                <a:gd name="connsiteX7" fmla="*/ 392509 w 1189028"/>
                <a:gd name="connsiteY7" fmla="*/ 2237892 h 2284929"/>
                <a:gd name="connsiteX8" fmla="*/ 0 w 1189028"/>
                <a:gd name="connsiteY8" fmla="*/ 2216858 h 2284929"/>
                <a:gd name="connsiteX9" fmla="*/ 165377 w 1189028"/>
                <a:gd name="connsiteY9" fmla="*/ 1066070 h 2284929"/>
                <a:gd name="connsiteX10" fmla="*/ 161925 w 1189028"/>
                <a:gd name="connsiteY10" fmla="*/ 230584 h 2284929"/>
                <a:gd name="connsiteX0" fmla="*/ 161925 w 1189028"/>
                <a:gd name="connsiteY0" fmla="*/ 230584 h 2284929"/>
                <a:gd name="connsiteX1" fmla="*/ 392509 w 1189028"/>
                <a:gd name="connsiteY1" fmla="*/ 0 h 2284929"/>
                <a:gd name="connsiteX2" fmla="*/ 729844 w 1189028"/>
                <a:gd name="connsiteY2" fmla="*/ 0 h 2284929"/>
                <a:gd name="connsiteX3" fmla="*/ 960428 w 1189028"/>
                <a:gd name="connsiteY3" fmla="*/ 230584 h 2284929"/>
                <a:gd name="connsiteX4" fmla="*/ 975003 w 1189028"/>
                <a:gd name="connsiteY4" fmla="*/ 1085120 h 2284929"/>
                <a:gd name="connsiteX5" fmla="*/ 1189028 w 1189028"/>
                <a:gd name="connsiteY5" fmla="*/ 2216858 h 2284929"/>
                <a:gd name="connsiteX6" fmla="*/ 739369 w 1189028"/>
                <a:gd name="connsiteY6" fmla="*/ 2237892 h 2284929"/>
                <a:gd name="connsiteX7" fmla="*/ 392509 w 1189028"/>
                <a:gd name="connsiteY7" fmla="*/ 2237892 h 2284929"/>
                <a:gd name="connsiteX8" fmla="*/ 0 w 1189028"/>
                <a:gd name="connsiteY8" fmla="*/ 2216858 h 2284929"/>
                <a:gd name="connsiteX9" fmla="*/ 165377 w 1189028"/>
                <a:gd name="connsiteY9" fmla="*/ 1066070 h 2284929"/>
                <a:gd name="connsiteX10" fmla="*/ 161925 w 1189028"/>
                <a:gd name="connsiteY10" fmla="*/ 230584 h 228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028" h="2284929">
                  <a:moveTo>
                    <a:pt x="161925" y="230584"/>
                  </a:moveTo>
                  <a:cubicBezTo>
                    <a:pt x="161925" y="103236"/>
                    <a:pt x="265161" y="0"/>
                    <a:pt x="392509" y="0"/>
                  </a:cubicBezTo>
                  <a:lnTo>
                    <a:pt x="729844" y="0"/>
                  </a:lnTo>
                  <a:cubicBezTo>
                    <a:pt x="857192" y="0"/>
                    <a:pt x="960428" y="103236"/>
                    <a:pt x="960428" y="230584"/>
                  </a:cubicBezTo>
                  <a:cubicBezTo>
                    <a:pt x="958936" y="512254"/>
                    <a:pt x="976495" y="803450"/>
                    <a:pt x="975003" y="1085120"/>
                  </a:cubicBezTo>
                  <a:cubicBezTo>
                    <a:pt x="1046345" y="1462366"/>
                    <a:pt x="1041486" y="1868187"/>
                    <a:pt x="1189028" y="2216858"/>
                  </a:cubicBezTo>
                  <a:cubicBezTo>
                    <a:pt x="1046153" y="2258481"/>
                    <a:pt x="857192" y="2304567"/>
                    <a:pt x="739369" y="2237892"/>
                  </a:cubicBezTo>
                  <a:cubicBezTo>
                    <a:pt x="633274" y="2285517"/>
                    <a:pt x="489079" y="2314092"/>
                    <a:pt x="392509" y="2237892"/>
                  </a:cubicBezTo>
                  <a:cubicBezTo>
                    <a:pt x="284211" y="2323617"/>
                    <a:pt x="161925" y="2268006"/>
                    <a:pt x="0" y="2216858"/>
                  </a:cubicBezTo>
                  <a:cubicBezTo>
                    <a:pt x="105926" y="1874537"/>
                    <a:pt x="164226" y="1408391"/>
                    <a:pt x="165377" y="1066070"/>
                  </a:cubicBezTo>
                  <a:cubicBezTo>
                    <a:pt x="164226" y="787575"/>
                    <a:pt x="163076" y="509079"/>
                    <a:pt x="161925" y="230584"/>
                  </a:cubicBezTo>
                  <a:close/>
                </a:path>
              </a:pathLst>
            </a:custGeom>
            <a:gradFill flip="none" rotWithShape="1">
              <a:gsLst>
                <a:gs pos="79000">
                  <a:srgbClr val="66FFFF"/>
                </a:gs>
                <a:gs pos="51000">
                  <a:schemeClr val="accent6">
                    <a:lumMod val="20000"/>
                    <a:lumOff val="80000"/>
                  </a:schemeClr>
                </a:gs>
                <a:gs pos="100000">
                  <a:srgbClr val="00CC99"/>
                </a:gs>
              </a:gsLst>
              <a:lin ang="5400000" scaled="1"/>
              <a:tileRect/>
            </a:gradFill>
            <a:ln w="15875">
              <a:solidFill>
                <a:schemeClr val="accent6">
                  <a:lumMod val="50000"/>
                </a:schemeClr>
              </a:solidFill>
            </a:ln>
            <a:effectLst>
              <a:innerShdw blurRad="63500" dist="63500" dir="16200000">
                <a:srgbClr val="82E2E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3917255" y="3272137"/>
              <a:ext cx="1245315" cy="1731609"/>
              <a:chOff x="3917255" y="3272137"/>
              <a:chExt cx="1245315" cy="1731609"/>
            </a:xfrm>
          </p:grpSpPr>
          <p:sp>
            <p:nvSpPr>
              <p:cNvPr id="52" name="涙形 51"/>
              <p:cNvSpPr>
                <a:spLocks noChangeAspect="1"/>
              </p:cNvSpPr>
              <p:nvPr/>
            </p:nvSpPr>
            <p:spPr>
              <a:xfrm rot="18900000">
                <a:off x="4785173" y="3272137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涙形 52"/>
              <p:cNvSpPr>
                <a:spLocks noChangeAspect="1"/>
              </p:cNvSpPr>
              <p:nvPr/>
            </p:nvSpPr>
            <p:spPr>
              <a:xfrm rot="18900000">
                <a:off x="4297068" y="3406420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涙形 53"/>
              <p:cNvSpPr>
                <a:spLocks noChangeAspect="1"/>
              </p:cNvSpPr>
              <p:nvPr/>
            </p:nvSpPr>
            <p:spPr>
              <a:xfrm rot="18900000">
                <a:off x="4602298" y="3406419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涙形 54"/>
              <p:cNvSpPr>
                <a:spLocks noChangeAspect="1"/>
              </p:cNvSpPr>
              <p:nvPr/>
            </p:nvSpPr>
            <p:spPr>
              <a:xfrm rot="18900000">
                <a:off x="4540471" y="3608935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涙形 55"/>
              <p:cNvSpPr>
                <a:spLocks noChangeAspect="1"/>
              </p:cNvSpPr>
              <p:nvPr/>
            </p:nvSpPr>
            <p:spPr>
              <a:xfrm rot="18900000">
                <a:off x="4964089" y="3390405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涙形 56"/>
              <p:cNvSpPr>
                <a:spLocks noChangeAspect="1"/>
              </p:cNvSpPr>
              <p:nvPr/>
            </p:nvSpPr>
            <p:spPr>
              <a:xfrm rot="18900000">
                <a:off x="5037404" y="3608936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涙形 57"/>
              <p:cNvSpPr>
                <a:spLocks noChangeAspect="1"/>
              </p:cNvSpPr>
              <p:nvPr/>
            </p:nvSpPr>
            <p:spPr>
              <a:xfrm rot="18900000">
                <a:off x="5037406" y="3900694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涙形 58"/>
              <p:cNvSpPr>
                <a:spLocks noChangeAspect="1"/>
              </p:cNvSpPr>
              <p:nvPr/>
            </p:nvSpPr>
            <p:spPr>
              <a:xfrm rot="18900000">
                <a:off x="5110724" y="4129892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涙形 59"/>
              <p:cNvSpPr>
                <a:spLocks noChangeAspect="1"/>
              </p:cNvSpPr>
              <p:nvPr/>
            </p:nvSpPr>
            <p:spPr>
              <a:xfrm rot="18900000">
                <a:off x="4813603" y="3700847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涙形 60"/>
              <p:cNvSpPr>
                <a:spLocks noChangeAspect="1"/>
              </p:cNvSpPr>
              <p:nvPr/>
            </p:nvSpPr>
            <p:spPr>
              <a:xfrm rot="18900000">
                <a:off x="4028672" y="3462300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涙形 61"/>
              <p:cNvSpPr>
                <a:spLocks noChangeAspect="1"/>
              </p:cNvSpPr>
              <p:nvPr/>
            </p:nvSpPr>
            <p:spPr>
              <a:xfrm rot="18900000">
                <a:off x="4006588" y="3737505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涙形 62"/>
              <p:cNvSpPr>
                <a:spLocks noChangeAspect="1"/>
              </p:cNvSpPr>
              <p:nvPr/>
            </p:nvSpPr>
            <p:spPr>
              <a:xfrm rot="18900000">
                <a:off x="4442020" y="3737505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涙形 63"/>
              <p:cNvSpPr>
                <a:spLocks noChangeAspect="1"/>
              </p:cNvSpPr>
              <p:nvPr/>
            </p:nvSpPr>
            <p:spPr>
              <a:xfrm rot="18900000">
                <a:off x="4515337" y="4176365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涙形 64"/>
              <p:cNvSpPr>
                <a:spLocks noChangeAspect="1"/>
              </p:cNvSpPr>
              <p:nvPr/>
            </p:nvSpPr>
            <p:spPr>
              <a:xfrm rot="18900000">
                <a:off x="3917255" y="4343428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涙形 65"/>
              <p:cNvSpPr>
                <a:spLocks noChangeAspect="1"/>
              </p:cNvSpPr>
              <p:nvPr/>
            </p:nvSpPr>
            <p:spPr>
              <a:xfrm rot="18900000">
                <a:off x="4574789" y="4566161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涙形 66"/>
              <p:cNvSpPr>
                <a:spLocks noChangeAspect="1"/>
              </p:cNvSpPr>
              <p:nvPr/>
            </p:nvSpPr>
            <p:spPr>
              <a:xfrm rot="18900000">
                <a:off x="4732794" y="3871787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涙形 67"/>
              <p:cNvSpPr>
                <a:spLocks noChangeAspect="1"/>
              </p:cNvSpPr>
              <p:nvPr/>
            </p:nvSpPr>
            <p:spPr>
              <a:xfrm rot="18900000">
                <a:off x="4806112" y="4492844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涙形 68"/>
              <p:cNvSpPr>
                <a:spLocks noChangeAspect="1"/>
              </p:cNvSpPr>
              <p:nvPr/>
            </p:nvSpPr>
            <p:spPr>
              <a:xfrm rot="18900000">
                <a:off x="4871444" y="4348983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涙形 69"/>
              <p:cNvSpPr>
                <a:spLocks noChangeAspect="1"/>
              </p:cNvSpPr>
              <p:nvPr/>
            </p:nvSpPr>
            <p:spPr>
              <a:xfrm rot="18900000">
                <a:off x="4739977" y="4753133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涙形 70"/>
              <p:cNvSpPr>
                <a:spLocks noChangeAspect="1"/>
              </p:cNvSpPr>
              <p:nvPr/>
            </p:nvSpPr>
            <p:spPr>
              <a:xfrm rot="18900000">
                <a:off x="4501471" y="3918053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涙形 71"/>
              <p:cNvSpPr>
                <a:spLocks noChangeAspect="1"/>
              </p:cNvSpPr>
              <p:nvPr/>
            </p:nvSpPr>
            <p:spPr>
              <a:xfrm rot="18900000">
                <a:off x="4627863" y="4270111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涙形 72"/>
              <p:cNvSpPr>
                <a:spLocks noChangeAspect="1"/>
              </p:cNvSpPr>
              <p:nvPr/>
            </p:nvSpPr>
            <p:spPr>
              <a:xfrm rot="18900000">
                <a:off x="4297068" y="4591867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涙形 73"/>
              <p:cNvSpPr>
                <a:spLocks noChangeAspect="1"/>
              </p:cNvSpPr>
              <p:nvPr/>
            </p:nvSpPr>
            <p:spPr>
              <a:xfrm rot="18900000">
                <a:off x="4573280" y="4951906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涙形 74"/>
              <p:cNvSpPr>
                <a:spLocks noChangeAspect="1"/>
              </p:cNvSpPr>
              <p:nvPr/>
            </p:nvSpPr>
            <p:spPr>
              <a:xfrm rot="18900000">
                <a:off x="4417426" y="4453397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涙形 75"/>
              <p:cNvSpPr>
                <a:spLocks noChangeAspect="1"/>
              </p:cNvSpPr>
              <p:nvPr/>
            </p:nvSpPr>
            <p:spPr>
              <a:xfrm rot="18900000">
                <a:off x="4306393" y="3674851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涙形 76"/>
              <p:cNvSpPr>
                <a:spLocks noChangeAspect="1"/>
              </p:cNvSpPr>
              <p:nvPr/>
            </p:nvSpPr>
            <p:spPr>
              <a:xfrm rot="18900000">
                <a:off x="4266929" y="4904584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涙形 77"/>
              <p:cNvSpPr>
                <a:spLocks noChangeAspect="1"/>
              </p:cNvSpPr>
              <p:nvPr/>
            </p:nvSpPr>
            <p:spPr>
              <a:xfrm rot="18900000">
                <a:off x="4332043" y="4176366"/>
                <a:ext cx="51846" cy="5184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" name="グループ化 42"/>
            <p:cNvGrpSpPr/>
            <p:nvPr/>
          </p:nvGrpSpPr>
          <p:grpSpPr>
            <a:xfrm>
              <a:off x="3377004" y="2538804"/>
              <a:ext cx="588125" cy="608835"/>
              <a:chOff x="3664148" y="1514906"/>
              <a:chExt cx="588125" cy="608835"/>
            </a:xfrm>
          </p:grpSpPr>
          <p:grpSp>
            <p:nvGrpSpPr>
              <p:cNvPr id="44" name="グループ化 43"/>
              <p:cNvGrpSpPr>
                <a:grpSpLocks noChangeAspect="1"/>
              </p:cNvGrpSpPr>
              <p:nvPr/>
            </p:nvGrpSpPr>
            <p:grpSpPr>
              <a:xfrm>
                <a:off x="3664148" y="1514906"/>
                <a:ext cx="588125" cy="383820"/>
                <a:chOff x="1796261" y="2221860"/>
                <a:chExt cx="2352499" cy="1535281"/>
              </a:xfrm>
            </p:grpSpPr>
            <p:sp>
              <p:nvSpPr>
                <p:cNvPr id="48" name="円/楕円 47"/>
                <p:cNvSpPr>
                  <a:spLocks noChangeAspect="1"/>
                </p:cNvSpPr>
                <p:nvPr/>
              </p:nvSpPr>
              <p:spPr>
                <a:xfrm rot="1907981">
                  <a:off x="2132536" y="2221860"/>
                  <a:ext cx="2016224" cy="79518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9" name="円/楕円 35"/>
                <p:cNvSpPr>
                  <a:spLocks noChangeAspect="1"/>
                </p:cNvSpPr>
                <p:nvPr/>
              </p:nvSpPr>
              <p:spPr>
                <a:xfrm>
                  <a:off x="2662869" y="2742824"/>
                  <a:ext cx="1330247" cy="506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0248" h="506302">
                      <a:moveTo>
                        <a:pt x="461046" y="0"/>
                      </a:moveTo>
                      <a:cubicBezTo>
                        <a:pt x="811177" y="0"/>
                        <a:pt x="1119618" y="70399"/>
                        <a:pt x="1299406" y="178701"/>
                      </a:cubicBezTo>
                      <a:cubicBezTo>
                        <a:pt x="1337424" y="269064"/>
                        <a:pt x="1341528" y="348651"/>
                        <a:pt x="1304819" y="407857"/>
                      </a:cubicBezTo>
                      <a:cubicBezTo>
                        <a:pt x="1189109" y="594481"/>
                        <a:pt x="711709" y="507932"/>
                        <a:pt x="238517" y="214544"/>
                      </a:cubicBezTo>
                      <a:cubicBezTo>
                        <a:pt x="152012" y="160910"/>
                        <a:pt x="71637" y="104076"/>
                        <a:pt x="0" y="44298"/>
                      </a:cubicBezTo>
                      <a:cubicBezTo>
                        <a:pt x="138018" y="15864"/>
                        <a:pt x="294835" y="0"/>
                        <a:pt x="461046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DB6D9"/>
                    </a:gs>
                    <a:gs pos="100000">
                      <a:srgbClr val="D9E1F7"/>
                    </a:gs>
                  </a:gsLst>
                  <a:lin ang="14400000" scaled="0"/>
                  <a:tileRect/>
                </a:gradFill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正方形/長方形 19"/>
                <p:cNvSpPr/>
                <p:nvPr/>
              </p:nvSpPr>
              <p:spPr>
                <a:xfrm rot="1907981">
                  <a:off x="1796261" y="2523697"/>
                  <a:ext cx="2028544" cy="1233444"/>
                </a:xfrm>
                <a:custGeom>
                  <a:avLst/>
                  <a:gdLst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  <a:gd name="connsiteX0" fmla="*/ 241 w 507136"/>
                    <a:gd name="connsiteY0" fmla="*/ 0 h 308361"/>
                    <a:gd name="connsiteX1" fmla="*/ 3050 w 507136"/>
                    <a:gd name="connsiteY1" fmla="*/ 0 h 308361"/>
                    <a:gd name="connsiteX2" fmla="*/ 3050 w 507136"/>
                    <a:gd name="connsiteY2" fmla="*/ 1 h 308361"/>
                    <a:gd name="connsiteX3" fmla="*/ 255078 w 507136"/>
                    <a:gd name="connsiteY3" fmla="*/ 99400 h 308361"/>
                    <a:gd name="connsiteX4" fmla="*/ 506844 w 507136"/>
                    <a:gd name="connsiteY4" fmla="*/ 1026 h 308361"/>
                    <a:gd name="connsiteX5" fmla="*/ 495944 w 507136"/>
                    <a:gd name="connsiteY5" fmla="*/ 107283 h 308361"/>
                    <a:gd name="connsiteX6" fmla="*/ 433453 w 507136"/>
                    <a:gd name="connsiteY6" fmla="*/ 243803 h 308361"/>
                    <a:gd name="connsiteX7" fmla="*/ 255079 w 507136"/>
                    <a:gd name="connsiteY7" fmla="*/ 308361 h 308361"/>
                    <a:gd name="connsiteX8" fmla="*/ 77183 w 507136"/>
                    <a:gd name="connsiteY8" fmla="*/ 245675 h 308361"/>
                    <a:gd name="connsiteX9" fmla="*/ 11269 w 507136"/>
                    <a:gd name="connsiteY9" fmla="*/ 107239 h 308361"/>
                    <a:gd name="connsiteX10" fmla="*/ 241 w 507136"/>
                    <a:gd name="connsiteY10" fmla="*/ 0 h 3083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7136" h="308361">
                      <a:moveTo>
                        <a:pt x="241" y="0"/>
                      </a:moveTo>
                      <a:lnTo>
                        <a:pt x="3050" y="0"/>
                      </a:lnTo>
                      <a:lnTo>
                        <a:pt x="3050" y="1"/>
                      </a:lnTo>
                      <a:cubicBezTo>
                        <a:pt x="3050" y="54898"/>
                        <a:pt x="115887" y="99400"/>
                        <a:pt x="255078" y="99400"/>
                      </a:cubicBezTo>
                      <a:cubicBezTo>
                        <a:pt x="393397" y="99400"/>
                        <a:pt x="505690" y="55454"/>
                        <a:pt x="506844" y="1026"/>
                      </a:cubicBezTo>
                      <a:cubicBezTo>
                        <a:pt x="508251" y="29085"/>
                        <a:pt x="504570" y="66709"/>
                        <a:pt x="495944" y="107283"/>
                      </a:cubicBezTo>
                      <a:cubicBezTo>
                        <a:pt x="480487" y="180011"/>
                        <a:pt x="456758" y="223332"/>
                        <a:pt x="433453" y="243803"/>
                      </a:cubicBezTo>
                      <a:cubicBezTo>
                        <a:pt x="425825" y="280104"/>
                        <a:pt x="348818" y="308361"/>
                        <a:pt x="255079" y="308361"/>
                      </a:cubicBezTo>
                      <a:cubicBezTo>
                        <a:pt x="163007" y="308361"/>
                        <a:pt x="87079" y="281101"/>
                        <a:pt x="77183" y="245675"/>
                      </a:cubicBezTo>
                      <a:cubicBezTo>
                        <a:pt x="61463" y="224945"/>
                        <a:pt x="27799" y="185560"/>
                        <a:pt x="11269" y="107239"/>
                      </a:cubicBezTo>
                      <a:cubicBezTo>
                        <a:pt x="2605" y="66192"/>
                        <a:pt x="-1008" y="28170"/>
                        <a:pt x="241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フリーフォーム 50"/>
                <p:cNvSpPr/>
                <p:nvPr/>
              </p:nvSpPr>
              <p:spPr>
                <a:xfrm rot="1907981">
                  <a:off x="1841918" y="2485659"/>
                  <a:ext cx="737384" cy="785844"/>
                </a:xfrm>
                <a:custGeom>
                  <a:avLst/>
                  <a:gdLst>
                    <a:gd name="connsiteX0" fmla="*/ 145284 w 197064"/>
                    <a:gd name="connsiteY0" fmla="*/ 86178 h 229803"/>
                    <a:gd name="connsiteX1" fmla="*/ 138140 w 197064"/>
                    <a:gd name="connsiteY1" fmla="*/ 33791 h 229803"/>
                    <a:gd name="connsiteX2" fmla="*/ 59559 w 197064"/>
                    <a:gd name="connsiteY2" fmla="*/ 453 h 229803"/>
                    <a:gd name="connsiteX3" fmla="*/ 27 w 197064"/>
                    <a:gd name="connsiteY3" fmla="*/ 57603 h 229803"/>
                    <a:gd name="connsiteX4" fmla="*/ 66702 w 197064"/>
                    <a:gd name="connsiteY4" fmla="*/ 155235 h 229803"/>
                    <a:gd name="connsiteX5" fmla="*/ 152427 w 197064"/>
                    <a:gd name="connsiteY5" fmla="*/ 198097 h 229803"/>
                    <a:gd name="connsiteX6" fmla="*/ 190527 w 197064"/>
                    <a:gd name="connsiteY6" fmla="*/ 212385 h 229803"/>
                    <a:gd name="connsiteX7" fmla="*/ 195290 w 197064"/>
                    <a:gd name="connsiteY7" fmla="*/ 229053 h 229803"/>
                    <a:gd name="connsiteX8" fmla="*/ 171477 w 197064"/>
                    <a:gd name="connsiteY8" fmla="*/ 186191 h 229803"/>
                    <a:gd name="connsiteX9" fmla="*/ 100040 w 197064"/>
                    <a:gd name="connsiteY9" fmla="*/ 157616 h 229803"/>
                    <a:gd name="connsiteX10" fmla="*/ 19077 w 197064"/>
                    <a:gd name="connsiteY10" fmla="*/ 64747 h 229803"/>
                    <a:gd name="connsiteX11" fmla="*/ 64321 w 197064"/>
                    <a:gd name="connsiteY11" fmla="*/ 24266 h 229803"/>
                    <a:gd name="connsiteX12" fmla="*/ 145284 w 197064"/>
                    <a:gd name="connsiteY12" fmla="*/ 86178 h 229803"/>
                    <a:gd name="connsiteX0" fmla="*/ 145284 w 197064"/>
                    <a:gd name="connsiteY0" fmla="*/ 86178 h 229803"/>
                    <a:gd name="connsiteX1" fmla="*/ 138140 w 197064"/>
                    <a:gd name="connsiteY1" fmla="*/ 33791 h 229803"/>
                    <a:gd name="connsiteX2" fmla="*/ 59559 w 197064"/>
                    <a:gd name="connsiteY2" fmla="*/ 453 h 229803"/>
                    <a:gd name="connsiteX3" fmla="*/ 27 w 197064"/>
                    <a:gd name="connsiteY3" fmla="*/ 57603 h 229803"/>
                    <a:gd name="connsiteX4" fmla="*/ 66702 w 197064"/>
                    <a:gd name="connsiteY4" fmla="*/ 155235 h 229803"/>
                    <a:gd name="connsiteX5" fmla="*/ 152427 w 197064"/>
                    <a:gd name="connsiteY5" fmla="*/ 198097 h 229803"/>
                    <a:gd name="connsiteX6" fmla="*/ 190527 w 197064"/>
                    <a:gd name="connsiteY6" fmla="*/ 212385 h 229803"/>
                    <a:gd name="connsiteX7" fmla="*/ 195290 w 197064"/>
                    <a:gd name="connsiteY7" fmla="*/ 229053 h 229803"/>
                    <a:gd name="connsiteX8" fmla="*/ 171477 w 197064"/>
                    <a:gd name="connsiteY8" fmla="*/ 186191 h 229803"/>
                    <a:gd name="connsiteX9" fmla="*/ 100040 w 197064"/>
                    <a:gd name="connsiteY9" fmla="*/ 157616 h 229803"/>
                    <a:gd name="connsiteX10" fmla="*/ 19077 w 197064"/>
                    <a:gd name="connsiteY10" fmla="*/ 64747 h 229803"/>
                    <a:gd name="connsiteX11" fmla="*/ 64321 w 197064"/>
                    <a:gd name="connsiteY11" fmla="*/ 24266 h 229803"/>
                    <a:gd name="connsiteX12" fmla="*/ 145284 w 197064"/>
                    <a:gd name="connsiteY12" fmla="*/ 86178 h 229803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7064"/>
                    <a:gd name="connsiteY0" fmla="*/ 86335 h 229960"/>
                    <a:gd name="connsiteX1" fmla="*/ 138140 w 197064"/>
                    <a:gd name="connsiteY1" fmla="*/ 33948 h 229960"/>
                    <a:gd name="connsiteX2" fmla="*/ 59559 w 197064"/>
                    <a:gd name="connsiteY2" fmla="*/ 610 h 229960"/>
                    <a:gd name="connsiteX3" fmla="*/ 27 w 197064"/>
                    <a:gd name="connsiteY3" fmla="*/ 57760 h 229960"/>
                    <a:gd name="connsiteX4" fmla="*/ 66702 w 197064"/>
                    <a:gd name="connsiteY4" fmla="*/ 155392 h 229960"/>
                    <a:gd name="connsiteX5" fmla="*/ 152427 w 197064"/>
                    <a:gd name="connsiteY5" fmla="*/ 198254 h 229960"/>
                    <a:gd name="connsiteX6" fmla="*/ 190527 w 197064"/>
                    <a:gd name="connsiteY6" fmla="*/ 212542 h 229960"/>
                    <a:gd name="connsiteX7" fmla="*/ 195290 w 197064"/>
                    <a:gd name="connsiteY7" fmla="*/ 229210 h 229960"/>
                    <a:gd name="connsiteX8" fmla="*/ 171477 w 197064"/>
                    <a:gd name="connsiteY8" fmla="*/ 186348 h 229960"/>
                    <a:gd name="connsiteX9" fmla="*/ 100040 w 197064"/>
                    <a:gd name="connsiteY9" fmla="*/ 157773 h 229960"/>
                    <a:gd name="connsiteX10" fmla="*/ 19077 w 197064"/>
                    <a:gd name="connsiteY10" fmla="*/ 64904 h 229960"/>
                    <a:gd name="connsiteX11" fmla="*/ 64321 w 197064"/>
                    <a:gd name="connsiteY11" fmla="*/ 24423 h 229960"/>
                    <a:gd name="connsiteX12" fmla="*/ 145284 w 197064"/>
                    <a:gd name="connsiteY12" fmla="*/ 86335 h 229960"/>
                    <a:gd name="connsiteX0" fmla="*/ 145284 w 191268"/>
                    <a:gd name="connsiteY0" fmla="*/ 86335 h 212889"/>
                    <a:gd name="connsiteX1" fmla="*/ 138140 w 191268"/>
                    <a:gd name="connsiteY1" fmla="*/ 33948 h 212889"/>
                    <a:gd name="connsiteX2" fmla="*/ 59559 w 191268"/>
                    <a:gd name="connsiteY2" fmla="*/ 610 h 212889"/>
                    <a:gd name="connsiteX3" fmla="*/ 27 w 191268"/>
                    <a:gd name="connsiteY3" fmla="*/ 57760 h 212889"/>
                    <a:gd name="connsiteX4" fmla="*/ 66702 w 191268"/>
                    <a:gd name="connsiteY4" fmla="*/ 155392 h 212889"/>
                    <a:gd name="connsiteX5" fmla="*/ 152427 w 191268"/>
                    <a:gd name="connsiteY5" fmla="*/ 198254 h 212889"/>
                    <a:gd name="connsiteX6" fmla="*/ 190527 w 191268"/>
                    <a:gd name="connsiteY6" fmla="*/ 212542 h 212889"/>
                    <a:gd name="connsiteX7" fmla="*/ 171477 w 191268"/>
                    <a:gd name="connsiteY7" fmla="*/ 186348 h 212889"/>
                    <a:gd name="connsiteX8" fmla="*/ 100040 w 191268"/>
                    <a:gd name="connsiteY8" fmla="*/ 157773 h 212889"/>
                    <a:gd name="connsiteX9" fmla="*/ 19077 w 191268"/>
                    <a:gd name="connsiteY9" fmla="*/ 64904 h 212889"/>
                    <a:gd name="connsiteX10" fmla="*/ 64321 w 191268"/>
                    <a:gd name="connsiteY10" fmla="*/ 24423 h 212889"/>
                    <a:gd name="connsiteX11" fmla="*/ 145284 w 191268"/>
                    <a:gd name="connsiteY11" fmla="*/ 86335 h 212889"/>
                    <a:gd name="connsiteX0" fmla="*/ 145284 w 191268"/>
                    <a:gd name="connsiteY0" fmla="*/ 86335 h 212889"/>
                    <a:gd name="connsiteX1" fmla="*/ 138140 w 191268"/>
                    <a:gd name="connsiteY1" fmla="*/ 33948 h 212889"/>
                    <a:gd name="connsiteX2" fmla="*/ 59559 w 191268"/>
                    <a:gd name="connsiteY2" fmla="*/ 610 h 212889"/>
                    <a:gd name="connsiteX3" fmla="*/ 27 w 191268"/>
                    <a:gd name="connsiteY3" fmla="*/ 57760 h 212889"/>
                    <a:gd name="connsiteX4" fmla="*/ 66702 w 191268"/>
                    <a:gd name="connsiteY4" fmla="*/ 155392 h 212889"/>
                    <a:gd name="connsiteX5" fmla="*/ 152427 w 191268"/>
                    <a:gd name="connsiteY5" fmla="*/ 198254 h 212889"/>
                    <a:gd name="connsiteX6" fmla="*/ 190527 w 191268"/>
                    <a:gd name="connsiteY6" fmla="*/ 212542 h 212889"/>
                    <a:gd name="connsiteX7" fmla="*/ 171477 w 191268"/>
                    <a:gd name="connsiteY7" fmla="*/ 186348 h 212889"/>
                    <a:gd name="connsiteX8" fmla="*/ 100040 w 191268"/>
                    <a:gd name="connsiteY8" fmla="*/ 157773 h 212889"/>
                    <a:gd name="connsiteX9" fmla="*/ 19077 w 191268"/>
                    <a:gd name="connsiteY9" fmla="*/ 64904 h 212889"/>
                    <a:gd name="connsiteX10" fmla="*/ 64321 w 191268"/>
                    <a:gd name="connsiteY10" fmla="*/ 24423 h 212889"/>
                    <a:gd name="connsiteX11" fmla="*/ 145284 w 191268"/>
                    <a:gd name="connsiteY11" fmla="*/ 86335 h 212889"/>
                    <a:gd name="connsiteX0" fmla="*/ 145284 w 200444"/>
                    <a:gd name="connsiteY0" fmla="*/ 86335 h 224611"/>
                    <a:gd name="connsiteX1" fmla="*/ 138140 w 200444"/>
                    <a:gd name="connsiteY1" fmla="*/ 33948 h 224611"/>
                    <a:gd name="connsiteX2" fmla="*/ 59559 w 200444"/>
                    <a:gd name="connsiteY2" fmla="*/ 610 h 224611"/>
                    <a:gd name="connsiteX3" fmla="*/ 27 w 200444"/>
                    <a:gd name="connsiteY3" fmla="*/ 57760 h 224611"/>
                    <a:gd name="connsiteX4" fmla="*/ 66702 w 200444"/>
                    <a:gd name="connsiteY4" fmla="*/ 155392 h 224611"/>
                    <a:gd name="connsiteX5" fmla="*/ 152427 w 200444"/>
                    <a:gd name="connsiteY5" fmla="*/ 198254 h 224611"/>
                    <a:gd name="connsiteX6" fmla="*/ 200052 w 200444"/>
                    <a:gd name="connsiteY6" fmla="*/ 224449 h 224611"/>
                    <a:gd name="connsiteX7" fmla="*/ 171477 w 200444"/>
                    <a:gd name="connsiteY7" fmla="*/ 186348 h 224611"/>
                    <a:gd name="connsiteX8" fmla="*/ 100040 w 200444"/>
                    <a:gd name="connsiteY8" fmla="*/ 157773 h 224611"/>
                    <a:gd name="connsiteX9" fmla="*/ 19077 w 200444"/>
                    <a:gd name="connsiteY9" fmla="*/ 64904 h 224611"/>
                    <a:gd name="connsiteX10" fmla="*/ 64321 w 200444"/>
                    <a:gd name="connsiteY10" fmla="*/ 24423 h 224611"/>
                    <a:gd name="connsiteX11" fmla="*/ 145284 w 200444"/>
                    <a:gd name="connsiteY11" fmla="*/ 86335 h 224611"/>
                    <a:gd name="connsiteX0" fmla="*/ 145284 w 200444"/>
                    <a:gd name="connsiteY0" fmla="*/ 86335 h 249213"/>
                    <a:gd name="connsiteX1" fmla="*/ 138140 w 200444"/>
                    <a:gd name="connsiteY1" fmla="*/ 33948 h 249213"/>
                    <a:gd name="connsiteX2" fmla="*/ 59559 w 200444"/>
                    <a:gd name="connsiteY2" fmla="*/ 610 h 249213"/>
                    <a:gd name="connsiteX3" fmla="*/ 27 w 200444"/>
                    <a:gd name="connsiteY3" fmla="*/ 57760 h 249213"/>
                    <a:gd name="connsiteX4" fmla="*/ 66702 w 200444"/>
                    <a:gd name="connsiteY4" fmla="*/ 155392 h 249213"/>
                    <a:gd name="connsiteX5" fmla="*/ 152427 w 200444"/>
                    <a:gd name="connsiteY5" fmla="*/ 198254 h 249213"/>
                    <a:gd name="connsiteX6" fmla="*/ 200052 w 200444"/>
                    <a:gd name="connsiteY6" fmla="*/ 224449 h 249213"/>
                    <a:gd name="connsiteX7" fmla="*/ 171477 w 200444"/>
                    <a:gd name="connsiteY7" fmla="*/ 186348 h 249213"/>
                    <a:gd name="connsiteX8" fmla="*/ 100040 w 200444"/>
                    <a:gd name="connsiteY8" fmla="*/ 157773 h 249213"/>
                    <a:gd name="connsiteX9" fmla="*/ 19077 w 200444"/>
                    <a:gd name="connsiteY9" fmla="*/ 64904 h 249213"/>
                    <a:gd name="connsiteX10" fmla="*/ 64321 w 200444"/>
                    <a:gd name="connsiteY10" fmla="*/ 24423 h 249213"/>
                    <a:gd name="connsiteX11" fmla="*/ 145284 w 200444"/>
                    <a:gd name="connsiteY11" fmla="*/ 86335 h 249213"/>
                    <a:gd name="connsiteX0" fmla="*/ 145284 w 219300"/>
                    <a:gd name="connsiteY0" fmla="*/ 86335 h 221311"/>
                    <a:gd name="connsiteX1" fmla="*/ 138140 w 219300"/>
                    <a:gd name="connsiteY1" fmla="*/ 33948 h 221311"/>
                    <a:gd name="connsiteX2" fmla="*/ 59559 w 219300"/>
                    <a:gd name="connsiteY2" fmla="*/ 610 h 221311"/>
                    <a:gd name="connsiteX3" fmla="*/ 27 w 219300"/>
                    <a:gd name="connsiteY3" fmla="*/ 57760 h 221311"/>
                    <a:gd name="connsiteX4" fmla="*/ 66702 w 219300"/>
                    <a:gd name="connsiteY4" fmla="*/ 155392 h 221311"/>
                    <a:gd name="connsiteX5" fmla="*/ 152427 w 219300"/>
                    <a:gd name="connsiteY5" fmla="*/ 198254 h 221311"/>
                    <a:gd name="connsiteX6" fmla="*/ 219102 w 219300"/>
                    <a:gd name="connsiteY6" fmla="*/ 188730 h 221311"/>
                    <a:gd name="connsiteX7" fmla="*/ 171477 w 219300"/>
                    <a:gd name="connsiteY7" fmla="*/ 186348 h 221311"/>
                    <a:gd name="connsiteX8" fmla="*/ 100040 w 219300"/>
                    <a:gd name="connsiteY8" fmla="*/ 157773 h 221311"/>
                    <a:gd name="connsiteX9" fmla="*/ 19077 w 219300"/>
                    <a:gd name="connsiteY9" fmla="*/ 64904 h 221311"/>
                    <a:gd name="connsiteX10" fmla="*/ 64321 w 219300"/>
                    <a:gd name="connsiteY10" fmla="*/ 24423 h 221311"/>
                    <a:gd name="connsiteX11" fmla="*/ 145284 w 219300"/>
                    <a:gd name="connsiteY11" fmla="*/ 86335 h 221311"/>
                    <a:gd name="connsiteX0" fmla="*/ 145284 w 226029"/>
                    <a:gd name="connsiteY0" fmla="*/ 86335 h 221311"/>
                    <a:gd name="connsiteX1" fmla="*/ 138140 w 226029"/>
                    <a:gd name="connsiteY1" fmla="*/ 33948 h 221311"/>
                    <a:gd name="connsiteX2" fmla="*/ 59559 w 226029"/>
                    <a:gd name="connsiteY2" fmla="*/ 610 h 221311"/>
                    <a:gd name="connsiteX3" fmla="*/ 27 w 226029"/>
                    <a:gd name="connsiteY3" fmla="*/ 57760 h 221311"/>
                    <a:gd name="connsiteX4" fmla="*/ 66702 w 226029"/>
                    <a:gd name="connsiteY4" fmla="*/ 155392 h 221311"/>
                    <a:gd name="connsiteX5" fmla="*/ 152427 w 226029"/>
                    <a:gd name="connsiteY5" fmla="*/ 198254 h 221311"/>
                    <a:gd name="connsiteX6" fmla="*/ 219102 w 226029"/>
                    <a:gd name="connsiteY6" fmla="*/ 188730 h 221311"/>
                    <a:gd name="connsiteX7" fmla="*/ 171477 w 226029"/>
                    <a:gd name="connsiteY7" fmla="*/ 186348 h 221311"/>
                    <a:gd name="connsiteX8" fmla="*/ 100040 w 226029"/>
                    <a:gd name="connsiteY8" fmla="*/ 157773 h 221311"/>
                    <a:gd name="connsiteX9" fmla="*/ 19077 w 226029"/>
                    <a:gd name="connsiteY9" fmla="*/ 64904 h 221311"/>
                    <a:gd name="connsiteX10" fmla="*/ 64321 w 226029"/>
                    <a:gd name="connsiteY10" fmla="*/ 24423 h 221311"/>
                    <a:gd name="connsiteX11" fmla="*/ 145284 w 226029"/>
                    <a:gd name="connsiteY11" fmla="*/ 86335 h 221311"/>
                    <a:gd name="connsiteX0" fmla="*/ 145284 w 211157"/>
                    <a:gd name="connsiteY0" fmla="*/ 86335 h 253207"/>
                    <a:gd name="connsiteX1" fmla="*/ 138140 w 211157"/>
                    <a:gd name="connsiteY1" fmla="*/ 33948 h 253207"/>
                    <a:gd name="connsiteX2" fmla="*/ 59559 w 211157"/>
                    <a:gd name="connsiteY2" fmla="*/ 610 h 253207"/>
                    <a:gd name="connsiteX3" fmla="*/ 27 w 211157"/>
                    <a:gd name="connsiteY3" fmla="*/ 57760 h 253207"/>
                    <a:gd name="connsiteX4" fmla="*/ 66702 w 211157"/>
                    <a:gd name="connsiteY4" fmla="*/ 155392 h 253207"/>
                    <a:gd name="connsiteX5" fmla="*/ 152427 w 211157"/>
                    <a:gd name="connsiteY5" fmla="*/ 198254 h 253207"/>
                    <a:gd name="connsiteX6" fmla="*/ 202433 w 211157"/>
                    <a:gd name="connsiteY6" fmla="*/ 229211 h 253207"/>
                    <a:gd name="connsiteX7" fmla="*/ 171477 w 211157"/>
                    <a:gd name="connsiteY7" fmla="*/ 186348 h 253207"/>
                    <a:gd name="connsiteX8" fmla="*/ 100040 w 211157"/>
                    <a:gd name="connsiteY8" fmla="*/ 157773 h 253207"/>
                    <a:gd name="connsiteX9" fmla="*/ 19077 w 211157"/>
                    <a:gd name="connsiteY9" fmla="*/ 64904 h 253207"/>
                    <a:gd name="connsiteX10" fmla="*/ 64321 w 211157"/>
                    <a:gd name="connsiteY10" fmla="*/ 24423 h 253207"/>
                    <a:gd name="connsiteX11" fmla="*/ 145284 w 211157"/>
                    <a:gd name="connsiteY11" fmla="*/ 86335 h 253207"/>
                    <a:gd name="connsiteX0" fmla="*/ 145284 w 202433"/>
                    <a:gd name="connsiteY0" fmla="*/ 86335 h 253207"/>
                    <a:gd name="connsiteX1" fmla="*/ 138140 w 202433"/>
                    <a:gd name="connsiteY1" fmla="*/ 33948 h 253207"/>
                    <a:gd name="connsiteX2" fmla="*/ 59559 w 202433"/>
                    <a:gd name="connsiteY2" fmla="*/ 610 h 253207"/>
                    <a:gd name="connsiteX3" fmla="*/ 27 w 202433"/>
                    <a:gd name="connsiteY3" fmla="*/ 57760 h 253207"/>
                    <a:gd name="connsiteX4" fmla="*/ 66702 w 202433"/>
                    <a:gd name="connsiteY4" fmla="*/ 155392 h 253207"/>
                    <a:gd name="connsiteX5" fmla="*/ 152427 w 202433"/>
                    <a:gd name="connsiteY5" fmla="*/ 198254 h 253207"/>
                    <a:gd name="connsiteX6" fmla="*/ 202433 w 202433"/>
                    <a:gd name="connsiteY6" fmla="*/ 229211 h 253207"/>
                    <a:gd name="connsiteX7" fmla="*/ 171477 w 202433"/>
                    <a:gd name="connsiteY7" fmla="*/ 186348 h 253207"/>
                    <a:gd name="connsiteX8" fmla="*/ 100040 w 202433"/>
                    <a:gd name="connsiteY8" fmla="*/ 157773 h 253207"/>
                    <a:gd name="connsiteX9" fmla="*/ 19077 w 202433"/>
                    <a:gd name="connsiteY9" fmla="*/ 64904 h 253207"/>
                    <a:gd name="connsiteX10" fmla="*/ 64321 w 202433"/>
                    <a:gd name="connsiteY10" fmla="*/ 24423 h 253207"/>
                    <a:gd name="connsiteX11" fmla="*/ 145284 w 202433"/>
                    <a:gd name="connsiteY11" fmla="*/ 86335 h 253207"/>
                    <a:gd name="connsiteX0" fmla="*/ 145284 w 197670"/>
                    <a:gd name="connsiteY0" fmla="*/ 86335 h 253207"/>
                    <a:gd name="connsiteX1" fmla="*/ 138140 w 197670"/>
                    <a:gd name="connsiteY1" fmla="*/ 33948 h 253207"/>
                    <a:gd name="connsiteX2" fmla="*/ 59559 w 197670"/>
                    <a:gd name="connsiteY2" fmla="*/ 610 h 253207"/>
                    <a:gd name="connsiteX3" fmla="*/ 27 w 197670"/>
                    <a:gd name="connsiteY3" fmla="*/ 57760 h 253207"/>
                    <a:gd name="connsiteX4" fmla="*/ 66702 w 197670"/>
                    <a:gd name="connsiteY4" fmla="*/ 155392 h 253207"/>
                    <a:gd name="connsiteX5" fmla="*/ 152427 w 197670"/>
                    <a:gd name="connsiteY5" fmla="*/ 198254 h 253207"/>
                    <a:gd name="connsiteX6" fmla="*/ 197670 w 197670"/>
                    <a:gd name="connsiteY6" fmla="*/ 229211 h 253207"/>
                    <a:gd name="connsiteX7" fmla="*/ 171477 w 197670"/>
                    <a:gd name="connsiteY7" fmla="*/ 186348 h 253207"/>
                    <a:gd name="connsiteX8" fmla="*/ 100040 w 197670"/>
                    <a:gd name="connsiteY8" fmla="*/ 157773 h 253207"/>
                    <a:gd name="connsiteX9" fmla="*/ 19077 w 197670"/>
                    <a:gd name="connsiteY9" fmla="*/ 64904 h 253207"/>
                    <a:gd name="connsiteX10" fmla="*/ 64321 w 197670"/>
                    <a:gd name="connsiteY10" fmla="*/ 24423 h 253207"/>
                    <a:gd name="connsiteX11" fmla="*/ 145284 w 197670"/>
                    <a:gd name="connsiteY11" fmla="*/ 86335 h 253207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52427 w 197670"/>
                    <a:gd name="connsiteY5" fmla="*/ 198254 h 229211"/>
                    <a:gd name="connsiteX6" fmla="*/ 197670 w 197670"/>
                    <a:gd name="connsiteY6" fmla="*/ 229211 h 229211"/>
                    <a:gd name="connsiteX7" fmla="*/ 171477 w 197670"/>
                    <a:gd name="connsiteY7" fmla="*/ 186348 h 229211"/>
                    <a:gd name="connsiteX8" fmla="*/ 100040 w 197670"/>
                    <a:gd name="connsiteY8" fmla="*/ 157773 h 229211"/>
                    <a:gd name="connsiteX9" fmla="*/ 19077 w 197670"/>
                    <a:gd name="connsiteY9" fmla="*/ 64904 h 229211"/>
                    <a:gd name="connsiteX10" fmla="*/ 64321 w 197670"/>
                    <a:gd name="connsiteY10" fmla="*/ 24423 h 229211"/>
                    <a:gd name="connsiteX11" fmla="*/ 145284 w 197670"/>
                    <a:gd name="connsiteY11" fmla="*/ 86335 h 229211"/>
                    <a:gd name="connsiteX0" fmla="*/ 145284 w 203144"/>
                    <a:gd name="connsiteY0" fmla="*/ 86335 h 229680"/>
                    <a:gd name="connsiteX1" fmla="*/ 138140 w 203144"/>
                    <a:gd name="connsiteY1" fmla="*/ 33948 h 229680"/>
                    <a:gd name="connsiteX2" fmla="*/ 59559 w 203144"/>
                    <a:gd name="connsiteY2" fmla="*/ 610 h 229680"/>
                    <a:gd name="connsiteX3" fmla="*/ 27 w 203144"/>
                    <a:gd name="connsiteY3" fmla="*/ 57760 h 229680"/>
                    <a:gd name="connsiteX4" fmla="*/ 66702 w 203144"/>
                    <a:gd name="connsiteY4" fmla="*/ 155392 h 229680"/>
                    <a:gd name="connsiteX5" fmla="*/ 197670 w 203144"/>
                    <a:gd name="connsiteY5" fmla="*/ 229211 h 229680"/>
                    <a:gd name="connsiteX6" fmla="*/ 171477 w 203144"/>
                    <a:gd name="connsiteY6" fmla="*/ 186348 h 229680"/>
                    <a:gd name="connsiteX7" fmla="*/ 100040 w 203144"/>
                    <a:gd name="connsiteY7" fmla="*/ 157773 h 229680"/>
                    <a:gd name="connsiteX8" fmla="*/ 19077 w 203144"/>
                    <a:gd name="connsiteY8" fmla="*/ 64904 h 229680"/>
                    <a:gd name="connsiteX9" fmla="*/ 64321 w 203144"/>
                    <a:gd name="connsiteY9" fmla="*/ 24423 h 229680"/>
                    <a:gd name="connsiteX10" fmla="*/ 145284 w 203144"/>
                    <a:gd name="connsiteY10" fmla="*/ 86335 h 229680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0040 w 197670"/>
                    <a:gd name="connsiteY7" fmla="*/ 157773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284 w 197670"/>
                    <a:gd name="connsiteY0" fmla="*/ 86335 h 229211"/>
                    <a:gd name="connsiteX1" fmla="*/ 138140 w 197670"/>
                    <a:gd name="connsiteY1" fmla="*/ 33948 h 229211"/>
                    <a:gd name="connsiteX2" fmla="*/ 59559 w 197670"/>
                    <a:gd name="connsiteY2" fmla="*/ 610 h 229211"/>
                    <a:gd name="connsiteX3" fmla="*/ 27 w 197670"/>
                    <a:gd name="connsiteY3" fmla="*/ 57760 h 229211"/>
                    <a:gd name="connsiteX4" fmla="*/ 66702 w 197670"/>
                    <a:gd name="connsiteY4" fmla="*/ 155392 h 229211"/>
                    <a:gd name="connsiteX5" fmla="*/ 197670 w 197670"/>
                    <a:gd name="connsiteY5" fmla="*/ 229211 h 229211"/>
                    <a:gd name="connsiteX6" fmla="*/ 171477 w 197670"/>
                    <a:gd name="connsiteY6" fmla="*/ 186348 h 229211"/>
                    <a:gd name="connsiteX7" fmla="*/ 102421 w 197670"/>
                    <a:gd name="connsiteY7" fmla="*/ 145867 h 229211"/>
                    <a:gd name="connsiteX8" fmla="*/ 19077 w 197670"/>
                    <a:gd name="connsiteY8" fmla="*/ 64904 h 229211"/>
                    <a:gd name="connsiteX9" fmla="*/ 64321 w 197670"/>
                    <a:gd name="connsiteY9" fmla="*/ 24423 h 229211"/>
                    <a:gd name="connsiteX10" fmla="*/ 145284 w 197670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4398 w 197747"/>
                    <a:gd name="connsiteY9" fmla="*/ 24423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6779 w 197747"/>
                    <a:gd name="connsiteY9" fmla="*/ 36329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19154 w 197747"/>
                    <a:gd name="connsiteY8" fmla="*/ 64904 h 229211"/>
                    <a:gd name="connsiteX9" fmla="*/ 66779 w 197747"/>
                    <a:gd name="connsiteY9" fmla="*/ 26804 h 229211"/>
                    <a:gd name="connsiteX10" fmla="*/ 145361 w 197747"/>
                    <a:gd name="connsiteY10" fmla="*/ 86335 h 229211"/>
                    <a:gd name="connsiteX0" fmla="*/ 145361 w 197747"/>
                    <a:gd name="connsiteY0" fmla="*/ 86335 h 229211"/>
                    <a:gd name="connsiteX1" fmla="*/ 138217 w 197747"/>
                    <a:gd name="connsiteY1" fmla="*/ 33948 h 229211"/>
                    <a:gd name="connsiteX2" fmla="*/ 59636 w 197747"/>
                    <a:gd name="connsiteY2" fmla="*/ 610 h 229211"/>
                    <a:gd name="connsiteX3" fmla="*/ 104 w 197747"/>
                    <a:gd name="connsiteY3" fmla="*/ 57760 h 229211"/>
                    <a:gd name="connsiteX4" fmla="*/ 73923 w 197747"/>
                    <a:gd name="connsiteY4" fmla="*/ 155392 h 229211"/>
                    <a:gd name="connsiteX5" fmla="*/ 197747 w 197747"/>
                    <a:gd name="connsiteY5" fmla="*/ 229211 h 229211"/>
                    <a:gd name="connsiteX6" fmla="*/ 171554 w 197747"/>
                    <a:gd name="connsiteY6" fmla="*/ 186348 h 229211"/>
                    <a:gd name="connsiteX7" fmla="*/ 102498 w 197747"/>
                    <a:gd name="connsiteY7" fmla="*/ 145867 h 229211"/>
                    <a:gd name="connsiteX8" fmla="*/ 28679 w 197747"/>
                    <a:gd name="connsiteY8" fmla="*/ 79192 h 229211"/>
                    <a:gd name="connsiteX9" fmla="*/ 66779 w 197747"/>
                    <a:gd name="connsiteY9" fmla="*/ 26804 h 229211"/>
                    <a:gd name="connsiteX10" fmla="*/ 145361 w 197747"/>
                    <a:gd name="connsiteY10" fmla="*/ 86335 h 229211"/>
                    <a:gd name="connsiteX0" fmla="*/ 133489 w 185875"/>
                    <a:gd name="connsiteY0" fmla="*/ 87777 h 230653"/>
                    <a:gd name="connsiteX1" fmla="*/ 126345 w 185875"/>
                    <a:gd name="connsiteY1" fmla="*/ 35390 h 230653"/>
                    <a:gd name="connsiteX2" fmla="*/ 47764 w 185875"/>
                    <a:gd name="connsiteY2" fmla="*/ 2052 h 230653"/>
                    <a:gd name="connsiteX3" fmla="*/ 138 w 185875"/>
                    <a:gd name="connsiteY3" fmla="*/ 87777 h 230653"/>
                    <a:gd name="connsiteX4" fmla="*/ 62051 w 185875"/>
                    <a:gd name="connsiteY4" fmla="*/ 156834 h 230653"/>
                    <a:gd name="connsiteX5" fmla="*/ 185875 w 185875"/>
                    <a:gd name="connsiteY5" fmla="*/ 230653 h 230653"/>
                    <a:gd name="connsiteX6" fmla="*/ 159682 w 185875"/>
                    <a:gd name="connsiteY6" fmla="*/ 187790 h 230653"/>
                    <a:gd name="connsiteX7" fmla="*/ 90626 w 185875"/>
                    <a:gd name="connsiteY7" fmla="*/ 147309 h 230653"/>
                    <a:gd name="connsiteX8" fmla="*/ 16807 w 185875"/>
                    <a:gd name="connsiteY8" fmla="*/ 80634 h 230653"/>
                    <a:gd name="connsiteX9" fmla="*/ 54907 w 185875"/>
                    <a:gd name="connsiteY9" fmla="*/ 28246 h 230653"/>
                    <a:gd name="connsiteX10" fmla="*/ 133489 w 185875"/>
                    <a:gd name="connsiteY10" fmla="*/ 87777 h 230653"/>
                    <a:gd name="connsiteX0" fmla="*/ 142985 w 195371"/>
                    <a:gd name="connsiteY0" fmla="*/ 87511 h 230387"/>
                    <a:gd name="connsiteX1" fmla="*/ 135841 w 195371"/>
                    <a:gd name="connsiteY1" fmla="*/ 35124 h 230387"/>
                    <a:gd name="connsiteX2" fmla="*/ 57260 w 195371"/>
                    <a:gd name="connsiteY2" fmla="*/ 1786 h 230387"/>
                    <a:gd name="connsiteX3" fmla="*/ 109 w 195371"/>
                    <a:gd name="connsiteY3" fmla="*/ 82748 h 230387"/>
                    <a:gd name="connsiteX4" fmla="*/ 71547 w 195371"/>
                    <a:gd name="connsiteY4" fmla="*/ 156568 h 230387"/>
                    <a:gd name="connsiteX5" fmla="*/ 195371 w 195371"/>
                    <a:gd name="connsiteY5" fmla="*/ 230387 h 230387"/>
                    <a:gd name="connsiteX6" fmla="*/ 169178 w 195371"/>
                    <a:gd name="connsiteY6" fmla="*/ 187524 h 230387"/>
                    <a:gd name="connsiteX7" fmla="*/ 100122 w 195371"/>
                    <a:gd name="connsiteY7" fmla="*/ 147043 h 230387"/>
                    <a:gd name="connsiteX8" fmla="*/ 26303 w 195371"/>
                    <a:gd name="connsiteY8" fmla="*/ 80368 h 230387"/>
                    <a:gd name="connsiteX9" fmla="*/ 64403 w 195371"/>
                    <a:gd name="connsiteY9" fmla="*/ 27980 h 230387"/>
                    <a:gd name="connsiteX10" fmla="*/ 142985 w 195371"/>
                    <a:gd name="connsiteY10" fmla="*/ 87511 h 230387"/>
                    <a:gd name="connsiteX0" fmla="*/ 142985 w 195371"/>
                    <a:gd name="connsiteY0" fmla="*/ 87511 h 230387"/>
                    <a:gd name="connsiteX1" fmla="*/ 135841 w 195371"/>
                    <a:gd name="connsiteY1" fmla="*/ 35124 h 230387"/>
                    <a:gd name="connsiteX2" fmla="*/ 57260 w 195371"/>
                    <a:gd name="connsiteY2" fmla="*/ 1786 h 230387"/>
                    <a:gd name="connsiteX3" fmla="*/ 109 w 195371"/>
                    <a:gd name="connsiteY3" fmla="*/ 82748 h 230387"/>
                    <a:gd name="connsiteX4" fmla="*/ 71547 w 195371"/>
                    <a:gd name="connsiteY4" fmla="*/ 156568 h 230387"/>
                    <a:gd name="connsiteX5" fmla="*/ 195371 w 195371"/>
                    <a:gd name="connsiteY5" fmla="*/ 230387 h 230387"/>
                    <a:gd name="connsiteX6" fmla="*/ 169178 w 195371"/>
                    <a:gd name="connsiteY6" fmla="*/ 187524 h 230387"/>
                    <a:gd name="connsiteX7" fmla="*/ 100122 w 195371"/>
                    <a:gd name="connsiteY7" fmla="*/ 147043 h 230387"/>
                    <a:gd name="connsiteX8" fmla="*/ 26303 w 195371"/>
                    <a:gd name="connsiteY8" fmla="*/ 80368 h 230387"/>
                    <a:gd name="connsiteX9" fmla="*/ 64403 w 195371"/>
                    <a:gd name="connsiteY9" fmla="*/ 27980 h 230387"/>
                    <a:gd name="connsiteX10" fmla="*/ 142985 w 195371"/>
                    <a:gd name="connsiteY10" fmla="*/ 87511 h 230387"/>
                    <a:gd name="connsiteX0" fmla="*/ 143143 w 195529"/>
                    <a:gd name="connsiteY0" fmla="*/ 87511 h 230387"/>
                    <a:gd name="connsiteX1" fmla="*/ 135999 w 195529"/>
                    <a:gd name="connsiteY1" fmla="*/ 35124 h 230387"/>
                    <a:gd name="connsiteX2" fmla="*/ 57418 w 195529"/>
                    <a:gd name="connsiteY2" fmla="*/ 1786 h 230387"/>
                    <a:gd name="connsiteX3" fmla="*/ 267 w 195529"/>
                    <a:gd name="connsiteY3" fmla="*/ 82748 h 230387"/>
                    <a:gd name="connsiteX4" fmla="*/ 71705 w 195529"/>
                    <a:gd name="connsiteY4" fmla="*/ 156568 h 230387"/>
                    <a:gd name="connsiteX5" fmla="*/ 195529 w 195529"/>
                    <a:gd name="connsiteY5" fmla="*/ 230387 h 230387"/>
                    <a:gd name="connsiteX6" fmla="*/ 169336 w 195529"/>
                    <a:gd name="connsiteY6" fmla="*/ 187524 h 230387"/>
                    <a:gd name="connsiteX7" fmla="*/ 100280 w 195529"/>
                    <a:gd name="connsiteY7" fmla="*/ 147043 h 230387"/>
                    <a:gd name="connsiteX8" fmla="*/ 26461 w 195529"/>
                    <a:gd name="connsiteY8" fmla="*/ 80368 h 230387"/>
                    <a:gd name="connsiteX9" fmla="*/ 64561 w 195529"/>
                    <a:gd name="connsiteY9" fmla="*/ 27980 h 230387"/>
                    <a:gd name="connsiteX10" fmla="*/ 143143 w 195529"/>
                    <a:gd name="connsiteY10" fmla="*/ 87511 h 230387"/>
                    <a:gd name="connsiteX0" fmla="*/ 142987 w 195373"/>
                    <a:gd name="connsiteY0" fmla="*/ 86497 h 229373"/>
                    <a:gd name="connsiteX1" fmla="*/ 138224 w 195373"/>
                    <a:gd name="connsiteY1" fmla="*/ 46016 h 229373"/>
                    <a:gd name="connsiteX2" fmla="*/ 57262 w 195373"/>
                    <a:gd name="connsiteY2" fmla="*/ 772 h 229373"/>
                    <a:gd name="connsiteX3" fmla="*/ 111 w 195373"/>
                    <a:gd name="connsiteY3" fmla="*/ 81734 h 229373"/>
                    <a:gd name="connsiteX4" fmla="*/ 71549 w 195373"/>
                    <a:gd name="connsiteY4" fmla="*/ 155554 h 229373"/>
                    <a:gd name="connsiteX5" fmla="*/ 195373 w 195373"/>
                    <a:gd name="connsiteY5" fmla="*/ 229373 h 229373"/>
                    <a:gd name="connsiteX6" fmla="*/ 169180 w 195373"/>
                    <a:gd name="connsiteY6" fmla="*/ 186510 h 229373"/>
                    <a:gd name="connsiteX7" fmla="*/ 100124 w 195373"/>
                    <a:gd name="connsiteY7" fmla="*/ 146029 h 229373"/>
                    <a:gd name="connsiteX8" fmla="*/ 26305 w 195373"/>
                    <a:gd name="connsiteY8" fmla="*/ 79354 h 229373"/>
                    <a:gd name="connsiteX9" fmla="*/ 64405 w 195373"/>
                    <a:gd name="connsiteY9" fmla="*/ 26966 h 229373"/>
                    <a:gd name="connsiteX10" fmla="*/ 142987 w 195373"/>
                    <a:gd name="connsiteY10" fmla="*/ 86497 h 229373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26511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0204 w 195453"/>
                    <a:gd name="connsiteY7" fmla="*/ 145574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067 w 195453"/>
                    <a:gd name="connsiteY0" fmla="*/ 86042 h 228918"/>
                    <a:gd name="connsiteX1" fmla="*/ 138304 w 195453"/>
                    <a:gd name="connsiteY1" fmla="*/ 45561 h 228918"/>
                    <a:gd name="connsiteX2" fmla="*/ 57342 w 195453"/>
                    <a:gd name="connsiteY2" fmla="*/ 317 h 228918"/>
                    <a:gd name="connsiteX3" fmla="*/ 191 w 195453"/>
                    <a:gd name="connsiteY3" fmla="*/ 81279 h 228918"/>
                    <a:gd name="connsiteX4" fmla="*/ 71629 w 195453"/>
                    <a:gd name="connsiteY4" fmla="*/ 155099 h 228918"/>
                    <a:gd name="connsiteX5" fmla="*/ 195453 w 195453"/>
                    <a:gd name="connsiteY5" fmla="*/ 228918 h 228918"/>
                    <a:gd name="connsiteX6" fmla="*/ 169260 w 195453"/>
                    <a:gd name="connsiteY6" fmla="*/ 186055 h 228918"/>
                    <a:gd name="connsiteX7" fmla="*/ 107347 w 195453"/>
                    <a:gd name="connsiteY7" fmla="*/ 138430 h 228918"/>
                    <a:gd name="connsiteX8" fmla="*/ 26385 w 195453"/>
                    <a:gd name="connsiteY8" fmla="*/ 78899 h 228918"/>
                    <a:gd name="connsiteX9" fmla="*/ 64485 w 195453"/>
                    <a:gd name="connsiteY9" fmla="*/ 33655 h 228918"/>
                    <a:gd name="connsiteX10" fmla="*/ 143067 w 1954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3267 w 195653"/>
                    <a:gd name="connsiteY0" fmla="*/ 86042 h 228918"/>
                    <a:gd name="connsiteX1" fmla="*/ 138504 w 195653"/>
                    <a:gd name="connsiteY1" fmla="*/ 45561 h 228918"/>
                    <a:gd name="connsiteX2" fmla="*/ 57542 w 195653"/>
                    <a:gd name="connsiteY2" fmla="*/ 317 h 228918"/>
                    <a:gd name="connsiteX3" fmla="*/ 391 w 195653"/>
                    <a:gd name="connsiteY3" fmla="*/ 81279 h 228918"/>
                    <a:gd name="connsiteX4" fmla="*/ 78973 w 195653"/>
                    <a:gd name="connsiteY4" fmla="*/ 147955 h 228918"/>
                    <a:gd name="connsiteX5" fmla="*/ 195653 w 195653"/>
                    <a:gd name="connsiteY5" fmla="*/ 228918 h 228918"/>
                    <a:gd name="connsiteX6" fmla="*/ 169460 w 195653"/>
                    <a:gd name="connsiteY6" fmla="*/ 186055 h 228918"/>
                    <a:gd name="connsiteX7" fmla="*/ 107547 w 195653"/>
                    <a:gd name="connsiteY7" fmla="*/ 138430 h 228918"/>
                    <a:gd name="connsiteX8" fmla="*/ 26585 w 195653"/>
                    <a:gd name="connsiteY8" fmla="*/ 78899 h 228918"/>
                    <a:gd name="connsiteX9" fmla="*/ 64685 w 195653"/>
                    <a:gd name="connsiteY9" fmla="*/ 33655 h 228918"/>
                    <a:gd name="connsiteX10" fmla="*/ 143267 w 195653"/>
                    <a:gd name="connsiteY10" fmla="*/ 86042 h 228918"/>
                    <a:gd name="connsiteX0" fmla="*/ 142876 w 195262"/>
                    <a:gd name="connsiteY0" fmla="*/ 86042 h 228918"/>
                    <a:gd name="connsiteX1" fmla="*/ 138113 w 195262"/>
                    <a:gd name="connsiteY1" fmla="*/ 45561 h 228918"/>
                    <a:gd name="connsiteX2" fmla="*/ 57151 w 195262"/>
                    <a:gd name="connsiteY2" fmla="*/ 317 h 228918"/>
                    <a:gd name="connsiteX3" fmla="*/ 0 w 195262"/>
                    <a:gd name="connsiteY3" fmla="*/ 81279 h 228918"/>
                    <a:gd name="connsiteX4" fmla="*/ 78582 w 195262"/>
                    <a:gd name="connsiteY4" fmla="*/ 147955 h 228918"/>
                    <a:gd name="connsiteX5" fmla="*/ 195262 w 195262"/>
                    <a:gd name="connsiteY5" fmla="*/ 228918 h 228918"/>
                    <a:gd name="connsiteX6" fmla="*/ 169069 w 195262"/>
                    <a:gd name="connsiteY6" fmla="*/ 186055 h 228918"/>
                    <a:gd name="connsiteX7" fmla="*/ 107156 w 195262"/>
                    <a:gd name="connsiteY7" fmla="*/ 138430 h 228918"/>
                    <a:gd name="connsiteX8" fmla="*/ 26194 w 195262"/>
                    <a:gd name="connsiteY8" fmla="*/ 78899 h 228918"/>
                    <a:gd name="connsiteX9" fmla="*/ 64294 w 195262"/>
                    <a:gd name="connsiteY9" fmla="*/ 33655 h 228918"/>
                    <a:gd name="connsiteX10" fmla="*/ 142876 w 195262"/>
                    <a:gd name="connsiteY10" fmla="*/ 86042 h 228918"/>
                    <a:gd name="connsiteX0" fmla="*/ 142876 w 195262"/>
                    <a:gd name="connsiteY0" fmla="*/ 86042 h 228918"/>
                    <a:gd name="connsiteX1" fmla="*/ 138113 w 195262"/>
                    <a:gd name="connsiteY1" fmla="*/ 45561 h 228918"/>
                    <a:gd name="connsiteX2" fmla="*/ 57151 w 195262"/>
                    <a:gd name="connsiteY2" fmla="*/ 317 h 228918"/>
                    <a:gd name="connsiteX3" fmla="*/ 0 w 195262"/>
                    <a:gd name="connsiteY3" fmla="*/ 81279 h 228918"/>
                    <a:gd name="connsiteX4" fmla="*/ 78582 w 195262"/>
                    <a:gd name="connsiteY4" fmla="*/ 147955 h 228918"/>
                    <a:gd name="connsiteX5" fmla="*/ 195262 w 195262"/>
                    <a:gd name="connsiteY5" fmla="*/ 228918 h 228918"/>
                    <a:gd name="connsiteX6" fmla="*/ 169069 w 195262"/>
                    <a:gd name="connsiteY6" fmla="*/ 186055 h 228918"/>
                    <a:gd name="connsiteX7" fmla="*/ 107156 w 195262"/>
                    <a:gd name="connsiteY7" fmla="*/ 138430 h 228918"/>
                    <a:gd name="connsiteX8" fmla="*/ 26194 w 195262"/>
                    <a:gd name="connsiteY8" fmla="*/ 78899 h 228918"/>
                    <a:gd name="connsiteX9" fmla="*/ 64294 w 195262"/>
                    <a:gd name="connsiteY9" fmla="*/ 33655 h 228918"/>
                    <a:gd name="connsiteX10" fmla="*/ 142876 w 195262"/>
                    <a:gd name="connsiteY10" fmla="*/ 86042 h 228918"/>
                    <a:gd name="connsiteX0" fmla="*/ 142876 w 195262"/>
                    <a:gd name="connsiteY0" fmla="*/ 85725 h 228601"/>
                    <a:gd name="connsiteX1" fmla="*/ 138113 w 195262"/>
                    <a:gd name="connsiteY1" fmla="*/ 45244 h 228601"/>
                    <a:gd name="connsiteX2" fmla="*/ 57151 w 195262"/>
                    <a:gd name="connsiteY2" fmla="*/ 0 h 228601"/>
                    <a:gd name="connsiteX3" fmla="*/ 0 w 195262"/>
                    <a:gd name="connsiteY3" fmla="*/ 80962 h 228601"/>
                    <a:gd name="connsiteX4" fmla="*/ 78582 w 195262"/>
                    <a:gd name="connsiteY4" fmla="*/ 147638 h 228601"/>
                    <a:gd name="connsiteX5" fmla="*/ 195262 w 195262"/>
                    <a:gd name="connsiteY5" fmla="*/ 228601 h 228601"/>
                    <a:gd name="connsiteX6" fmla="*/ 169069 w 195262"/>
                    <a:gd name="connsiteY6" fmla="*/ 185738 h 228601"/>
                    <a:gd name="connsiteX7" fmla="*/ 107156 w 195262"/>
                    <a:gd name="connsiteY7" fmla="*/ 138113 h 228601"/>
                    <a:gd name="connsiteX8" fmla="*/ 26194 w 195262"/>
                    <a:gd name="connsiteY8" fmla="*/ 78582 h 228601"/>
                    <a:gd name="connsiteX9" fmla="*/ 64294 w 195262"/>
                    <a:gd name="connsiteY9" fmla="*/ 33338 h 228601"/>
                    <a:gd name="connsiteX10" fmla="*/ 142876 w 195262"/>
                    <a:gd name="connsiteY10" fmla="*/ 85725 h 228601"/>
                    <a:gd name="connsiteX0" fmla="*/ 142876 w 195262"/>
                    <a:gd name="connsiteY0" fmla="*/ 86337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2876 w 195262"/>
                    <a:gd name="connsiteY10" fmla="*/ 86337 h 229213"/>
                    <a:gd name="connsiteX0" fmla="*/ 141090 w 195262"/>
                    <a:gd name="connsiteY0" fmla="*/ 86932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1090 w 195262"/>
                    <a:gd name="connsiteY10" fmla="*/ 86932 h 229213"/>
                    <a:gd name="connsiteX0" fmla="*/ 141090 w 195262"/>
                    <a:gd name="connsiteY0" fmla="*/ 86932 h 229213"/>
                    <a:gd name="connsiteX1" fmla="*/ 138113 w 195262"/>
                    <a:gd name="connsiteY1" fmla="*/ 48833 h 229213"/>
                    <a:gd name="connsiteX2" fmla="*/ 57151 w 195262"/>
                    <a:gd name="connsiteY2" fmla="*/ 612 h 229213"/>
                    <a:gd name="connsiteX3" fmla="*/ 0 w 195262"/>
                    <a:gd name="connsiteY3" fmla="*/ 81574 h 229213"/>
                    <a:gd name="connsiteX4" fmla="*/ 78582 w 195262"/>
                    <a:gd name="connsiteY4" fmla="*/ 148250 h 229213"/>
                    <a:gd name="connsiteX5" fmla="*/ 195262 w 195262"/>
                    <a:gd name="connsiteY5" fmla="*/ 229213 h 229213"/>
                    <a:gd name="connsiteX6" fmla="*/ 169069 w 195262"/>
                    <a:gd name="connsiteY6" fmla="*/ 186350 h 229213"/>
                    <a:gd name="connsiteX7" fmla="*/ 107156 w 195262"/>
                    <a:gd name="connsiteY7" fmla="*/ 138725 h 229213"/>
                    <a:gd name="connsiteX8" fmla="*/ 26194 w 195262"/>
                    <a:gd name="connsiteY8" fmla="*/ 79194 h 229213"/>
                    <a:gd name="connsiteX9" fmla="*/ 64294 w 195262"/>
                    <a:gd name="connsiteY9" fmla="*/ 33950 h 229213"/>
                    <a:gd name="connsiteX10" fmla="*/ 141090 w 195262"/>
                    <a:gd name="connsiteY10" fmla="*/ 86932 h 229213"/>
                    <a:gd name="connsiteX0" fmla="*/ 141090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1090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42876 w 195262"/>
                    <a:gd name="connsiteY0" fmla="*/ 87044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42876 w 195262"/>
                    <a:gd name="connsiteY10" fmla="*/ 87044 h 229325"/>
                    <a:gd name="connsiteX0" fmla="*/ 151210 w 195262"/>
                    <a:gd name="connsiteY0" fmla="*/ 74543 h 229325"/>
                    <a:gd name="connsiteX1" fmla="*/ 138113 w 195262"/>
                    <a:gd name="connsiteY1" fmla="*/ 48945 h 229325"/>
                    <a:gd name="connsiteX2" fmla="*/ 57151 w 195262"/>
                    <a:gd name="connsiteY2" fmla="*/ 724 h 229325"/>
                    <a:gd name="connsiteX3" fmla="*/ 0 w 195262"/>
                    <a:gd name="connsiteY3" fmla="*/ 81686 h 229325"/>
                    <a:gd name="connsiteX4" fmla="*/ 78582 w 195262"/>
                    <a:gd name="connsiteY4" fmla="*/ 148362 h 229325"/>
                    <a:gd name="connsiteX5" fmla="*/ 195262 w 195262"/>
                    <a:gd name="connsiteY5" fmla="*/ 229325 h 229325"/>
                    <a:gd name="connsiteX6" fmla="*/ 169069 w 195262"/>
                    <a:gd name="connsiteY6" fmla="*/ 186462 h 229325"/>
                    <a:gd name="connsiteX7" fmla="*/ 107156 w 195262"/>
                    <a:gd name="connsiteY7" fmla="*/ 138837 h 229325"/>
                    <a:gd name="connsiteX8" fmla="*/ 26194 w 195262"/>
                    <a:gd name="connsiteY8" fmla="*/ 79306 h 229325"/>
                    <a:gd name="connsiteX9" fmla="*/ 64294 w 195262"/>
                    <a:gd name="connsiteY9" fmla="*/ 34062 h 229325"/>
                    <a:gd name="connsiteX10" fmla="*/ 151210 w 195262"/>
                    <a:gd name="connsiteY10" fmla="*/ 74543 h 229325"/>
                    <a:gd name="connsiteX0" fmla="*/ 151210 w 195262"/>
                    <a:gd name="connsiteY0" fmla="*/ 74656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1210 w 195262"/>
                    <a:gd name="connsiteY10" fmla="*/ 74656 h 229438"/>
                    <a:gd name="connsiteX0" fmla="*/ 151210 w 195262"/>
                    <a:gd name="connsiteY0" fmla="*/ 74656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1210 w 195262"/>
                    <a:gd name="connsiteY10" fmla="*/ 74656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4187 w 195262"/>
                    <a:gd name="connsiteY0" fmla="*/ 72870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4187 w 195262"/>
                    <a:gd name="connsiteY10" fmla="*/ 72870 h 229438"/>
                    <a:gd name="connsiteX0" fmla="*/ 157164 w 195262"/>
                    <a:gd name="connsiteY0" fmla="*/ 73465 h 229438"/>
                    <a:gd name="connsiteX1" fmla="*/ 135732 w 195262"/>
                    <a:gd name="connsiteY1" fmla="*/ 47272 h 229438"/>
                    <a:gd name="connsiteX2" fmla="*/ 57151 w 195262"/>
                    <a:gd name="connsiteY2" fmla="*/ 837 h 229438"/>
                    <a:gd name="connsiteX3" fmla="*/ 0 w 195262"/>
                    <a:gd name="connsiteY3" fmla="*/ 81799 h 229438"/>
                    <a:gd name="connsiteX4" fmla="*/ 78582 w 195262"/>
                    <a:gd name="connsiteY4" fmla="*/ 148475 h 229438"/>
                    <a:gd name="connsiteX5" fmla="*/ 195262 w 195262"/>
                    <a:gd name="connsiteY5" fmla="*/ 229438 h 229438"/>
                    <a:gd name="connsiteX6" fmla="*/ 169069 w 195262"/>
                    <a:gd name="connsiteY6" fmla="*/ 186575 h 229438"/>
                    <a:gd name="connsiteX7" fmla="*/ 107156 w 195262"/>
                    <a:gd name="connsiteY7" fmla="*/ 138950 h 229438"/>
                    <a:gd name="connsiteX8" fmla="*/ 26194 w 195262"/>
                    <a:gd name="connsiteY8" fmla="*/ 79419 h 229438"/>
                    <a:gd name="connsiteX9" fmla="*/ 64294 w 195262"/>
                    <a:gd name="connsiteY9" fmla="*/ 34175 h 229438"/>
                    <a:gd name="connsiteX10" fmla="*/ 157164 w 195262"/>
                    <a:gd name="connsiteY10" fmla="*/ 73465 h 229438"/>
                    <a:gd name="connsiteX0" fmla="*/ 157164 w 195262"/>
                    <a:gd name="connsiteY0" fmla="*/ 73638 h 229611"/>
                    <a:gd name="connsiteX1" fmla="*/ 135137 w 195262"/>
                    <a:gd name="connsiteY1" fmla="*/ 45064 h 229611"/>
                    <a:gd name="connsiteX2" fmla="*/ 57151 w 195262"/>
                    <a:gd name="connsiteY2" fmla="*/ 1010 h 229611"/>
                    <a:gd name="connsiteX3" fmla="*/ 0 w 195262"/>
                    <a:gd name="connsiteY3" fmla="*/ 81972 h 229611"/>
                    <a:gd name="connsiteX4" fmla="*/ 78582 w 195262"/>
                    <a:gd name="connsiteY4" fmla="*/ 148648 h 229611"/>
                    <a:gd name="connsiteX5" fmla="*/ 195262 w 195262"/>
                    <a:gd name="connsiteY5" fmla="*/ 229611 h 229611"/>
                    <a:gd name="connsiteX6" fmla="*/ 169069 w 195262"/>
                    <a:gd name="connsiteY6" fmla="*/ 186748 h 229611"/>
                    <a:gd name="connsiteX7" fmla="*/ 107156 w 195262"/>
                    <a:gd name="connsiteY7" fmla="*/ 139123 h 229611"/>
                    <a:gd name="connsiteX8" fmla="*/ 26194 w 195262"/>
                    <a:gd name="connsiteY8" fmla="*/ 79592 h 229611"/>
                    <a:gd name="connsiteX9" fmla="*/ 64294 w 195262"/>
                    <a:gd name="connsiteY9" fmla="*/ 34348 h 229611"/>
                    <a:gd name="connsiteX10" fmla="*/ 157164 w 195262"/>
                    <a:gd name="connsiteY10" fmla="*/ 73638 h 229611"/>
                    <a:gd name="connsiteX0" fmla="*/ 157164 w 195262"/>
                    <a:gd name="connsiteY0" fmla="*/ 73638 h 229611"/>
                    <a:gd name="connsiteX1" fmla="*/ 147345 w 195262"/>
                    <a:gd name="connsiteY1" fmla="*/ 60211 h 229611"/>
                    <a:gd name="connsiteX2" fmla="*/ 135137 w 195262"/>
                    <a:gd name="connsiteY2" fmla="*/ 45064 h 229611"/>
                    <a:gd name="connsiteX3" fmla="*/ 57151 w 195262"/>
                    <a:gd name="connsiteY3" fmla="*/ 1010 h 229611"/>
                    <a:gd name="connsiteX4" fmla="*/ 0 w 195262"/>
                    <a:gd name="connsiteY4" fmla="*/ 81972 h 229611"/>
                    <a:gd name="connsiteX5" fmla="*/ 78582 w 195262"/>
                    <a:gd name="connsiteY5" fmla="*/ 148648 h 229611"/>
                    <a:gd name="connsiteX6" fmla="*/ 195262 w 195262"/>
                    <a:gd name="connsiteY6" fmla="*/ 229611 h 229611"/>
                    <a:gd name="connsiteX7" fmla="*/ 169069 w 195262"/>
                    <a:gd name="connsiteY7" fmla="*/ 186748 h 229611"/>
                    <a:gd name="connsiteX8" fmla="*/ 107156 w 195262"/>
                    <a:gd name="connsiteY8" fmla="*/ 139123 h 229611"/>
                    <a:gd name="connsiteX9" fmla="*/ 26194 w 195262"/>
                    <a:gd name="connsiteY9" fmla="*/ 79592 h 229611"/>
                    <a:gd name="connsiteX10" fmla="*/ 64294 w 195262"/>
                    <a:gd name="connsiteY10" fmla="*/ 34348 h 229611"/>
                    <a:gd name="connsiteX11" fmla="*/ 157164 w 195262"/>
                    <a:gd name="connsiteY11" fmla="*/ 73638 h 229611"/>
                    <a:gd name="connsiteX0" fmla="*/ 157164 w 195262"/>
                    <a:gd name="connsiteY0" fmla="*/ 73549 h 229522"/>
                    <a:gd name="connsiteX1" fmla="*/ 147345 w 195262"/>
                    <a:gd name="connsiteY1" fmla="*/ 60122 h 229522"/>
                    <a:gd name="connsiteX2" fmla="*/ 133351 w 195262"/>
                    <a:gd name="connsiteY2" fmla="*/ 46166 h 229522"/>
                    <a:gd name="connsiteX3" fmla="*/ 57151 w 195262"/>
                    <a:gd name="connsiteY3" fmla="*/ 921 h 229522"/>
                    <a:gd name="connsiteX4" fmla="*/ 0 w 195262"/>
                    <a:gd name="connsiteY4" fmla="*/ 81883 h 229522"/>
                    <a:gd name="connsiteX5" fmla="*/ 78582 w 195262"/>
                    <a:gd name="connsiteY5" fmla="*/ 148559 h 229522"/>
                    <a:gd name="connsiteX6" fmla="*/ 195262 w 195262"/>
                    <a:gd name="connsiteY6" fmla="*/ 229522 h 229522"/>
                    <a:gd name="connsiteX7" fmla="*/ 169069 w 195262"/>
                    <a:gd name="connsiteY7" fmla="*/ 186659 h 229522"/>
                    <a:gd name="connsiteX8" fmla="*/ 107156 w 195262"/>
                    <a:gd name="connsiteY8" fmla="*/ 139034 h 229522"/>
                    <a:gd name="connsiteX9" fmla="*/ 26194 w 195262"/>
                    <a:gd name="connsiteY9" fmla="*/ 79503 h 229522"/>
                    <a:gd name="connsiteX10" fmla="*/ 64294 w 195262"/>
                    <a:gd name="connsiteY10" fmla="*/ 34259 h 229522"/>
                    <a:gd name="connsiteX11" fmla="*/ 157164 w 195262"/>
                    <a:gd name="connsiteY11" fmla="*/ 73549 h 229522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5262"/>
                    <a:gd name="connsiteY0" fmla="*/ 73241 h 229214"/>
                    <a:gd name="connsiteX1" fmla="*/ 133351 w 195262"/>
                    <a:gd name="connsiteY1" fmla="*/ 45858 h 229214"/>
                    <a:gd name="connsiteX2" fmla="*/ 57151 w 195262"/>
                    <a:gd name="connsiteY2" fmla="*/ 613 h 229214"/>
                    <a:gd name="connsiteX3" fmla="*/ 0 w 195262"/>
                    <a:gd name="connsiteY3" fmla="*/ 81575 h 229214"/>
                    <a:gd name="connsiteX4" fmla="*/ 78582 w 195262"/>
                    <a:gd name="connsiteY4" fmla="*/ 148251 h 229214"/>
                    <a:gd name="connsiteX5" fmla="*/ 195262 w 195262"/>
                    <a:gd name="connsiteY5" fmla="*/ 229214 h 229214"/>
                    <a:gd name="connsiteX6" fmla="*/ 169069 w 195262"/>
                    <a:gd name="connsiteY6" fmla="*/ 186351 h 229214"/>
                    <a:gd name="connsiteX7" fmla="*/ 107156 w 195262"/>
                    <a:gd name="connsiteY7" fmla="*/ 138726 h 229214"/>
                    <a:gd name="connsiteX8" fmla="*/ 26194 w 195262"/>
                    <a:gd name="connsiteY8" fmla="*/ 79195 h 229214"/>
                    <a:gd name="connsiteX9" fmla="*/ 64294 w 195262"/>
                    <a:gd name="connsiteY9" fmla="*/ 33951 h 229214"/>
                    <a:gd name="connsiteX10" fmla="*/ 157164 w 195262"/>
                    <a:gd name="connsiteY10" fmla="*/ 73241 h 229214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69069 w 198834"/>
                    <a:gd name="connsiteY6" fmla="*/ 186351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69069 w 198834"/>
                    <a:gd name="connsiteY6" fmla="*/ 186351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7156 w 198834"/>
                    <a:gd name="connsiteY7" fmla="*/ 138726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26194 w 198834"/>
                    <a:gd name="connsiteY8" fmla="*/ 79195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4294 w 198834"/>
                    <a:gd name="connsiteY9" fmla="*/ 33951 h 207188"/>
                    <a:gd name="connsiteX10" fmla="*/ 157164 w 198834"/>
                    <a:gd name="connsiteY10" fmla="*/ 73241 h 207188"/>
                    <a:gd name="connsiteX0" fmla="*/ 157164 w 198834"/>
                    <a:gd name="connsiteY0" fmla="*/ 73241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2508 w 198834"/>
                    <a:gd name="connsiteY9" fmla="*/ 26212 h 207188"/>
                    <a:gd name="connsiteX10" fmla="*/ 157164 w 198834"/>
                    <a:gd name="connsiteY10" fmla="*/ 73241 h 207188"/>
                    <a:gd name="connsiteX0" fmla="*/ 166689 w 198834"/>
                    <a:gd name="connsiteY0" fmla="*/ 79194 h 207188"/>
                    <a:gd name="connsiteX1" fmla="*/ 133351 w 198834"/>
                    <a:gd name="connsiteY1" fmla="*/ 45858 h 207188"/>
                    <a:gd name="connsiteX2" fmla="*/ 57151 w 198834"/>
                    <a:gd name="connsiteY2" fmla="*/ 613 h 207188"/>
                    <a:gd name="connsiteX3" fmla="*/ 0 w 198834"/>
                    <a:gd name="connsiteY3" fmla="*/ 81575 h 207188"/>
                    <a:gd name="connsiteX4" fmla="*/ 78582 w 198834"/>
                    <a:gd name="connsiteY4" fmla="*/ 148251 h 207188"/>
                    <a:gd name="connsiteX5" fmla="*/ 198834 w 198834"/>
                    <a:gd name="connsiteY5" fmla="*/ 207188 h 207188"/>
                    <a:gd name="connsiteX6" fmla="*/ 170260 w 198834"/>
                    <a:gd name="connsiteY6" fmla="*/ 184565 h 207188"/>
                    <a:gd name="connsiteX7" fmla="*/ 102394 w 198834"/>
                    <a:gd name="connsiteY7" fmla="*/ 142893 h 207188"/>
                    <a:gd name="connsiteX8" fmla="*/ 10121 w 198834"/>
                    <a:gd name="connsiteY8" fmla="*/ 81576 h 207188"/>
                    <a:gd name="connsiteX9" fmla="*/ 62508 w 198834"/>
                    <a:gd name="connsiteY9" fmla="*/ 26212 h 207188"/>
                    <a:gd name="connsiteX10" fmla="*/ 166689 w 198834"/>
                    <a:gd name="connsiteY10" fmla="*/ 79194 h 207188"/>
                    <a:gd name="connsiteX0" fmla="*/ 166689 w 217289"/>
                    <a:gd name="connsiteY0" fmla="*/ 79194 h 219094"/>
                    <a:gd name="connsiteX1" fmla="*/ 133351 w 217289"/>
                    <a:gd name="connsiteY1" fmla="*/ 45858 h 219094"/>
                    <a:gd name="connsiteX2" fmla="*/ 57151 w 217289"/>
                    <a:gd name="connsiteY2" fmla="*/ 613 h 219094"/>
                    <a:gd name="connsiteX3" fmla="*/ 0 w 217289"/>
                    <a:gd name="connsiteY3" fmla="*/ 81575 h 219094"/>
                    <a:gd name="connsiteX4" fmla="*/ 78582 w 217289"/>
                    <a:gd name="connsiteY4" fmla="*/ 148251 h 219094"/>
                    <a:gd name="connsiteX5" fmla="*/ 217289 w 217289"/>
                    <a:gd name="connsiteY5" fmla="*/ 219094 h 219094"/>
                    <a:gd name="connsiteX6" fmla="*/ 170260 w 217289"/>
                    <a:gd name="connsiteY6" fmla="*/ 184565 h 219094"/>
                    <a:gd name="connsiteX7" fmla="*/ 102394 w 217289"/>
                    <a:gd name="connsiteY7" fmla="*/ 142893 h 219094"/>
                    <a:gd name="connsiteX8" fmla="*/ 10121 w 217289"/>
                    <a:gd name="connsiteY8" fmla="*/ 81576 h 219094"/>
                    <a:gd name="connsiteX9" fmla="*/ 62508 w 217289"/>
                    <a:gd name="connsiteY9" fmla="*/ 26212 h 219094"/>
                    <a:gd name="connsiteX10" fmla="*/ 166689 w 217289"/>
                    <a:gd name="connsiteY10" fmla="*/ 79194 h 219094"/>
                    <a:gd name="connsiteX0" fmla="*/ 166689 w 217289"/>
                    <a:gd name="connsiteY0" fmla="*/ 79248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0260 w 217289"/>
                    <a:gd name="connsiteY6" fmla="*/ 184619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66689 w 217289"/>
                    <a:gd name="connsiteY10" fmla="*/ 79248 h 219148"/>
                    <a:gd name="connsiteX0" fmla="*/ 166689 w 217289"/>
                    <a:gd name="connsiteY0" fmla="*/ 79248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66689 w 217289"/>
                    <a:gd name="connsiteY10" fmla="*/ 79248 h 219148"/>
                    <a:gd name="connsiteX0" fmla="*/ 176809 w 217289"/>
                    <a:gd name="connsiteY0" fmla="*/ 63770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76809 w 217289"/>
                    <a:gd name="connsiteY10" fmla="*/ 63770 h 219148"/>
                    <a:gd name="connsiteX0" fmla="*/ 176809 w 217289"/>
                    <a:gd name="connsiteY0" fmla="*/ 63770 h 219148"/>
                    <a:gd name="connsiteX1" fmla="*/ 136328 w 217289"/>
                    <a:gd name="connsiteY1" fmla="*/ 44722 h 219148"/>
                    <a:gd name="connsiteX2" fmla="*/ 57151 w 217289"/>
                    <a:gd name="connsiteY2" fmla="*/ 667 h 219148"/>
                    <a:gd name="connsiteX3" fmla="*/ 0 w 217289"/>
                    <a:gd name="connsiteY3" fmla="*/ 81629 h 219148"/>
                    <a:gd name="connsiteX4" fmla="*/ 78582 w 217289"/>
                    <a:gd name="connsiteY4" fmla="*/ 148305 h 219148"/>
                    <a:gd name="connsiteX5" fmla="*/ 217289 w 217289"/>
                    <a:gd name="connsiteY5" fmla="*/ 219148 h 219148"/>
                    <a:gd name="connsiteX6" fmla="*/ 172641 w 217289"/>
                    <a:gd name="connsiteY6" fmla="*/ 184024 h 219148"/>
                    <a:gd name="connsiteX7" fmla="*/ 102394 w 217289"/>
                    <a:gd name="connsiteY7" fmla="*/ 142947 h 219148"/>
                    <a:gd name="connsiteX8" fmla="*/ 10121 w 217289"/>
                    <a:gd name="connsiteY8" fmla="*/ 81630 h 219148"/>
                    <a:gd name="connsiteX9" fmla="*/ 62508 w 217289"/>
                    <a:gd name="connsiteY9" fmla="*/ 26266 h 219148"/>
                    <a:gd name="connsiteX10" fmla="*/ 176809 w 217289"/>
                    <a:gd name="connsiteY10" fmla="*/ 63770 h 219148"/>
                    <a:gd name="connsiteX0" fmla="*/ 176809 w 217289"/>
                    <a:gd name="connsiteY0" fmla="*/ 64026 h 219404"/>
                    <a:gd name="connsiteX1" fmla="*/ 133352 w 217289"/>
                    <a:gd name="connsiteY1" fmla="*/ 40216 h 219404"/>
                    <a:gd name="connsiteX2" fmla="*/ 57151 w 217289"/>
                    <a:gd name="connsiteY2" fmla="*/ 923 h 219404"/>
                    <a:gd name="connsiteX3" fmla="*/ 0 w 217289"/>
                    <a:gd name="connsiteY3" fmla="*/ 81885 h 219404"/>
                    <a:gd name="connsiteX4" fmla="*/ 78582 w 217289"/>
                    <a:gd name="connsiteY4" fmla="*/ 148561 h 219404"/>
                    <a:gd name="connsiteX5" fmla="*/ 217289 w 217289"/>
                    <a:gd name="connsiteY5" fmla="*/ 219404 h 219404"/>
                    <a:gd name="connsiteX6" fmla="*/ 172641 w 217289"/>
                    <a:gd name="connsiteY6" fmla="*/ 184280 h 219404"/>
                    <a:gd name="connsiteX7" fmla="*/ 102394 w 217289"/>
                    <a:gd name="connsiteY7" fmla="*/ 143203 h 219404"/>
                    <a:gd name="connsiteX8" fmla="*/ 10121 w 217289"/>
                    <a:gd name="connsiteY8" fmla="*/ 81886 h 219404"/>
                    <a:gd name="connsiteX9" fmla="*/ 62508 w 217289"/>
                    <a:gd name="connsiteY9" fmla="*/ 26522 h 219404"/>
                    <a:gd name="connsiteX10" fmla="*/ 176809 w 217289"/>
                    <a:gd name="connsiteY10" fmla="*/ 64026 h 219404"/>
                    <a:gd name="connsiteX0" fmla="*/ 176809 w 217289"/>
                    <a:gd name="connsiteY0" fmla="*/ 64026 h 219404"/>
                    <a:gd name="connsiteX1" fmla="*/ 133352 w 217289"/>
                    <a:gd name="connsiteY1" fmla="*/ 40216 h 219404"/>
                    <a:gd name="connsiteX2" fmla="*/ 57151 w 217289"/>
                    <a:gd name="connsiteY2" fmla="*/ 923 h 219404"/>
                    <a:gd name="connsiteX3" fmla="*/ 0 w 217289"/>
                    <a:gd name="connsiteY3" fmla="*/ 81885 h 219404"/>
                    <a:gd name="connsiteX4" fmla="*/ 78582 w 217289"/>
                    <a:gd name="connsiteY4" fmla="*/ 148561 h 219404"/>
                    <a:gd name="connsiteX5" fmla="*/ 217289 w 217289"/>
                    <a:gd name="connsiteY5" fmla="*/ 219404 h 219404"/>
                    <a:gd name="connsiteX6" fmla="*/ 170855 w 217289"/>
                    <a:gd name="connsiteY6" fmla="*/ 188447 h 219404"/>
                    <a:gd name="connsiteX7" fmla="*/ 102394 w 217289"/>
                    <a:gd name="connsiteY7" fmla="*/ 143203 h 219404"/>
                    <a:gd name="connsiteX8" fmla="*/ 10121 w 217289"/>
                    <a:gd name="connsiteY8" fmla="*/ 81886 h 219404"/>
                    <a:gd name="connsiteX9" fmla="*/ 62508 w 217289"/>
                    <a:gd name="connsiteY9" fmla="*/ 26522 h 219404"/>
                    <a:gd name="connsiteX10" fmla="*/ 176809 w 217289"/>
                    <a:gd name="connsiteY10" fmla="*/ 64026 h 219404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10121 w 219075"/>
                    <a:gd name="connsiteY8" fmla="*/ 81886 h 217023"/>
                    <a:gd name="connsiteX9" fmla="*/ 62508 w 219075"/>
                    <a:gd name="connsiteY9" fmla="*/ 26522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25599 w 219075"/>
                    <a:gd name="connsiteY8" fmla="*/ 88434 h 217023"/>
                    <a:gd name="connsiteX9" fmla="*/ 62508 w 219075"/>
                    <a:gd name="connsiteY9" fmla="*/ 26522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026 h 217023"/>
                    <a:gd name="connsiteX1" fmla="*/ 133352 w 219075"/>
                    <a:gd name="connsiteY1" fmla="*/ 40216 h 217023"/>
                    <a:gd name="connsiteX2" fmla="*/ 57151 w 219075"/>
                    <a:gd name="connsiteY2" fmla="*/ 923 h 217023"/>
                    <a:gd name="connsiteX3" fmla="*/ 0 w 219075"/>
                    <a:gd name="connsiteY3" fmla="*/ 81885 h 217023"/>
                    <a:gd name="connsiteX4" fmla="*/ 78582 w 219075"/>
                    <a:gd name="connsiteY4" fmla="*/ 148561 h 217023"/>
                    <a:gd name="connsiteX5" fmla="*/ 219075 w 219075"/>
                    <a:gd name="connsiteY5" fmla="*/ 217023 h 217023"/>
                    <a:gd name="connsiteX6" fmla="*/ 170855 w 219075"/>
                    <a:gd name="connsiteY6" fmla="*/ 188447 h 217023"/>
                    <a:gd name="connsiteX7" fmla="*/ 102394 w 219075"/>
                    <a:gd name="connsiteY7" fmla="*/ 143203 h 217023"/>
                    <a:gd name="connsiteX8" fmla="*/ 25599 w 219075"/>
                    <a:gd name="connsiteY8" fmla="*/ 88434 h 217023"/>
                    <a:gd name="connsiteX9" fmla="*/ 65485 w 219075"/>
                    <a:gd name="connsiteY9" fmla="*/ 34857 h 217023"/>
                    <a:gd name="connsiteX10" fmla="*/ 176809 w 219075"/>
                    <a:gd name="connsiteY10" fmla="*/ 64026 h 217023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65485 w 219075"/>
                    <a:gd name="connsiteY9" fmla="*/ 35282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25599 w 219075"/>
                    <a:gd name="connsiteY8" fmla="*/ 88859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41672 w 219075"/>
                    <a:gd name="connsiteY8" fmla="*/ 90050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80675 w 219075"/>
                    <a:gd name="connsiteY8" fmla="*/ 104135 h 217448"/>
                    <a:gd name="connsiteX9" fmla="*/ 75606 w 219075"/>
                    <a:gd name="connsiteY9" fmla="*/ 32306 h 217448"/>
                    <a:gd name="connsiteX10" fmla="*/ 176809 w 219075"/>
                    <a:gd name="connsiteY10" fmla="*/ 64451 h 217448"/>
                    <a:gd name="connsiteX0" fmla="*/ 176809 w 219075"/>
                    <a:gd name="connsiteY0" fmla="*/ 64451 h 217448"/>
                    <a:gd name="connsiteX1" fmla="*/ 127399 w 219075"/>
                    <a:gd name="connsiteY1" fmla="*/ 34688 h 217448"/>
                    <a:gd name="connsiteX2" fmla="*/ 57151 w 219075"/>
                    <a:gd name="connsiteY2" fmla="*/ 1348 h 217448"/>
                    <a:gd name="connsiteX3" fmla="*/ 0 w 219075"/>
                    <a:gd name="connsiteY3" fmla="*/ 82310 h 217448"/>
                    <a:gd name="connsiteX4" fmla="*/ 78582 w 219075"/>
                    <a:gd name="connsiteY4" fmla="*/ 148986 h 217448"/>
                    <a:gd name="connsiteX5" fmla="*/ 219075 w 219075"/>
                    <a:gd name="connsiteY5" fmla="*/ 217448 h 217448"/>
                    <a:gd name="connsiteX6" fmla="*/ 170855 w 219075"/>
                    <a:gd name="connsiteY6" fmla="*/ 188872 h 217448"/>
                    <a:gd name="connsiteX7" fmla="*/ 102394 w 219075"/>
                    <a:gd name="connsiteY7" fmla="*/ 143628 h 217448"/>
                    <a:gd name="connsiteX8" fmla="*/ 80675 w 219075"/>
                    <a:gd name="connsiteY8" fmla="*/ 104135 h 217448"/>
                    <a:gd name="connsiteX9" fmla="*/ 114609 w 219075"/>
                    <a:gd name="connsiteY9" fmla="*/ 57225 h 217448"/>
                    <a:gd name="connsiteX10" fmla="*/ 176809 w 219075"/>
                    <a:gd name="connsiteY10" fmla="*/ 64451 h 217448"/>
                    <a:gd name="connsiteX0" fmla="*/ 176985 w 219251"/>
                    <a:gd name="connsiteY0" fmla="*/ 44710 h 197707"/>
                    <a:gd name="connsiteX1" fmla="*/ 127575 w 219251"/>
                    <a:gd name="connsiteY1" fmla="*/ 14947 h 197707"/>
                    <a:gd name="connsiteX2" fmla="*/ 59494 w 219251"/>
                    <a:gd name="connsiteY2" fmla="*/ 3275 h 197707"/>
                    <a:gd name="connsiteX3" fmla="*/ 176 w 219251"/>
                    <a:gd name="connsiteY3" fmla="*/ 62569 h 197707"/>
                    <a:gd name="connsiteX4" fmla="*/ 78758 w 219251"/>
                    <a:gd name="connsiteY4" fmla="*/ 129245 h 197707"/>
                    <a:gd name="connsiteX5" fmla="*/ 219251 w 219251"/>
                    <a:gd name="connsiteY5" fmla="*/ 197707 h 197707"/>
                    <a:gd name="connsiteX6" fmla="*/ 171031 w 219251"/>
                    <a:gd name="connsiteY6" fmla="*/ 169131 h 197707"/>
                    <a:gd name="connsiteX7" fmla="*/ 102570 w 219251"/>
                    <a:gd name="connsiteY7" fmla="*/ 123887 h 197707"/>
                    <a:gd name="connsiteX8" fmla="*/ 80851 w 219251"/>
                    <a:gd name="connsiteY8" fmla="*/ 84394 h 197707"/>
                    <a:gd name="connsiteX9" fmla="*/ 114785 w 219251"/>
                    <a:gd name="connsiteY9" fmla="*/ 37484 h 197707"/>
                    <a:gd name="connsiteX10" fmla="*/ 176985 w 219251"/>
                    <a:gd name="connsiteY10" fmla="*/ 44710 h 197707"/>
                    <a:gd name="connsiteX0" fmla="*/ 176976 w 219242"/>
                    <a:gd name="connsiteY0" fmla="*/ 45351 h 198348"/>
                    <a:gd name="connsiteX1" fmla="*/ 111315 w 219242"/>
                    <a:gd name="connsiteY1" fmla="*/ 13421 h 198348"/>
                    <a:gd name="connsiteX2" fmla="*/ 59485 w 219242"/>
                    <a:gd name="connsiteY2" fmla="*/ 3916 h 198348"/>
                    <a:gd name="connsiteX3" fmla="*/ 167 w 219242"/>
                    <a:gd name="connsiteY3" fmla="*/ 63210 h 198348"/>
                    <a:gd name="connsiteX4" fmla="*/ 78749 w 219242"/>
                    <a:gd name="connsiteY4" fmla="*/ 129886 h 198348"/>
                    <a:gd name="connsiteX5" fmla="*/ 219242 w 219242"/>
                    <a:gd name="connsiteY5" fmla="*/ 198348 h 198348"/>
                    <a:gd name="connsiteX6" fmla="*/ 171022 w 219242"/>
                    <a:gd name="connsiteY6" fmla="*/ 169772 h 198348"/>
                    <a:gd name="connsiteX7" fmla="*/ 102561 w 219242"/>
                    <a:gd name="connsiteY7" fmla="*/ 124528 h 198348"/>
                    <a:gd name="connsiteX8" fmla="*/ 80842 w 219242"/>
                    <a:gd name="connsiteY8" fmla="*/ 85035 h 198348"/>
                    <a:gd name="connsiteX9" fmla="*/ 114776 w 219242"/>
                    <a:gd name="connsiteY9" fmla="*/ 38125 h 198348"/>
                    <a:gd name="connsiteX10" fmla="*/ 176976 w 219242"/>
                    <a:gd name="connsiteY10" fmla="*/ 45351 h 198348"/>
                    <a:gd name="connsiteX0" fmla="*/ 179143 w 219242"/>
                    <a:gd name="connsiteY0" fmla="*/ 38851 h 198348"/>
                    <a:gd name="connsiteX1" fmla="*/ 111315 w 219242"/>
                    <a:gd name="connsiteY1" fmla="*/ 13421 h 198348"/>
                    <a:gd name="connsiteX2" fmla="*/ 59485 w 219242"/>
                    <a:gd name="connsiteY2" fmla="*/ 3916 h 198348"/>
                    <a:gd name="connsiteX3" fmla="*/ 167 w 219242"/>
                    <a:gd name="connsiteY3" fmla="*/ 63210 h 198348"/>
                    <a:gd name="connsiteX4" fmla="*/ 78749 w 219242"/>
                    <a:gd name="connsiteY4" fmla="*/ 129886 h 198348"/>
                    <a:gd name="connsiteX5" fmla="*/ 219242 w 219242"/>
                    <a:gd name="connsiteY5" fmla="*/ 198348 h 198348"/>
                    <a:gd name="connsiteX6" fmla="*/ 171022 w 219242"/>
                    <a:gd name="connsiteY6" fmla="*/ 169772 h 198348"/>
                    <a:gd name="connsiteX7" fmla="*/ 102561 w 219242"/>
                    <a:gd name="connsiteY7" fmla="*/ 124528 h 198348"/>
                    <a:gd name="connsiteX8" fmla="*/ 80842 w 219242"/>
                    <a:gd name="connsiteY8" fmla="*/ 85035 h 198348"/>
                    <a:gd name="connsiteX9" fmla="*/ 114776 w 219242"/>
                    <a:gd name="connsiteY9" fmla="*/ 38125 h 198348"/>
                    <a:gd name="connsiteX10" fmla="*/ 179143 w 219242"/>
                    <a:gd name="connsiteY10" fmla="*/ 38851 h 198348"/>
                    <a:gd name="connsiteX0" fmla="*/ 179143 w 179143"/>
                    <a:gd name="connsiteY0" fmla="*/ 38851 h 188597"/>
                    <a:gd name="connsiteX1" fmla="*/ 111315 w 179143"/>
                    <a:gd name="connsiteY1" fmla="*/ 13421 h 188597"/>
                    <a:gd name="connsiteX2" fmla="*/ 59485 w 179143"/>
                    <a:gd name="connsiteY2" fmla="*/ 3916 h 188597"/>
                    <a:gd name="connsiteX3" fmla="*/ 167 w 179143"/>
                    <a:gd name="connsiteY3" fmla="*/ 63210 h 188597"/>
                    <a:gd name="connsiteX4" fmla="*/ 78749 w 179143"/>
                    <a:gd name="connsiteY4" fmla="*/ 129886 h 188597"/>
                    <a:gd name="connsiteX5" fmla="*/ 158571 w 179143"/>
                    <a:gd name="connsiteY5" fmla="*/ 188597 h 188597"/>
                    <a:gd name="connsiteX6" fmla="*/ 171022 w 179143"/>
                    <a:gd name="connsiteY6" fmla="*/ 169772 h 188597"/>
                    <a:gd name="connsiteX7" fmla="*/ 102561 w 179143"/>
                    <a:gd name="connsiteY7" fmla="*/ 124528 h 188597"/>
                    <a:gd name="connsiteX8" fmla="*/ 80842 w 179143"/>
                    <a:gd name="connsiteY8" fmla="*/ 85035 h 188597"/>
                    <a:gd name="connsiteX9" fmla="*/ 114776 w 179143"/>
                    <a:gd name="connsiteY9" fmla="*/ 38125 h 188597"/>
                    <a:gd name="connsiteX10" fmla="*/ 179143 w 179143"/>
                    <a:gd name="connsiteY10" fmla="*/ 38851 h 188597"/>
                    <a:gd name="connsiteX0" fmla="*/ 179143 w 221806"/>
                    <a:gd name="connsiteY0" fmla="*/ 38851 h 207072"/>
                    <a:gd name="connsiteX1" fmla="*/ 111315 w 221806"/>
                    <a:gd name="connsiteY1" fmla="*/ 13421 h 207072"/>
                    <a:gd name="connsiteX2" fmla="*/ 59485 w 221806"/>
                    <a:gd name="connsiteY2" fmla="*/ 3916 h 207072"/>
                    <a:gd name="connsiteX3" fmla="*/ 167 w 221806"/>
                    <a:gd name="connsiteY3" fmla="*/ 63210 h 207072"/>
                    <a:gd name="connsiteX4" fmla="*/ 78749 w 221806"/>
                    <a:gd name="connsiteY4" fmla="*/ 129886 h 207072"/>
                    <a:gd name="connsiteX5" fmla="*/ 158571 w 221806"/>
                    <a:gd name="connsiteY5" fmla="*/ 188597 h 207072"/>
                    <a:gd name="connsiteX6" fmla="*/ 220859 w 221806"/>
                    <a:gd name="connsiteY6" fmla="*/ 205525 h 207072"/>
                    <a:gd name="connsiteX7" fmla="*/ 102561 w 221806"/>
                    <a:gd name="connsiteY7" fmla="*/ 124528 h 207072"/>
                    <a:gd name="connsiteX8" fmla="*/ 80842 w 221806"/>
                    <a:gd name="connsiteY8" fmla="*/ 85035 h 207072"/>
                    <a:gd name="connsiteX9" fmla="*/ 114776 w 221806"/>
                    <a:gd name="connsiteY9" fmla="*/ 38125 h 207072"/>
                    <a:gd name="connsiteX10" fmla="*/ 179143 w 221806"/>
                    <a:gd name="connsiteY10" fmla="*/ 38851 h 207072"/>
                    <a:gd name="connsiteX0" fmla="*/ 145807 w 188470"/>
                    <a:gd name="connsiteY0" fmla="*/ 39573 h 207794"/>
                    <a:gd name="connsiteX1" fmla="*/ 77979 w 188470"/>
                    <a:gd name="connsiteY1" fmla="*/ 14143 h 207794"/>
                    <a:gd name="connsiteX2" fmla="*/ 26149 w 188470"/>
                    <a:gd name="connsiteY2" fmla="*/ 4638 h 207794"/>
                    <a:gd name="connsiteX3" fmla="*/ 417 w 188470"/>
                    <a:gd name="connsiteY3" fmla="*/ 73683 h 207794"/>
                    <a:gd name="connsiteX4" fmla="*/ 45413 w 188470"/>
                    <a:gd name="connsiteY4" fmla="*/ 130608 h 207794"/>
                    <a:gd name="connsiteX5" fmla="*/ 125235 w 188470"/>
                    <a:gd name="connsiteY5" fmla="*/ 189319 h 207794"/>
                    <a:gd name="connsiteX6" fmla="*/ 187523 w 188470"/>
                    <a:gd name="connsiteY6" fmla="*/ 206247 h 207794"/>
                    <a:gd name="connsiteX7" fmla="*/ 69225 w 188470"/>
                    <a:gd name="connsiteY7" fmla="*/ 125250 h 207794"/>
                    <a:gd name="connsiteX8" fmla="*/ 47506 w 188470"/>
                    <a:gd name="connsiteY8" fmla="*/ 85757 h 207794"/>
                    <a:gd name="connsiteX9" fmla="*/ 81440 w 188470"/>
                    <a:gd name="connsiteY9" fmla="*/ 38847 h 207794"/>
                    <a:gd name="connsiteX10" fmla="*/ 145807 w 188470"/>
                    <a:gd name="connsiteY10" fmla="*/ 39573 h 207794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69112 w 188357"/>
                    <a:gd name="connsiteY7" fmla="*/ 117964 h 200508"/>
                    <a:gd name="connsiteX8" fmla="*/ 47393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69112 w 188357"/>
                    <a:gd name="connsiteY7" fmla="*/ 117964 h 200508"/>
                    <a:gd name="connsiteX8" fmla="*/ 60394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5694 w 188357"/>
                    <a:gd name="connsiteY0" fmla="*/ 32287 h 200508"/>
                    <a:gd name="connsiteX1" fmla="*/ 77866 w 188357"/>
                    <a:gd name="connsiteY1" fmla="*/ 6857 h 200508"/>
                    <a:gd name="connsiteX2" fmla="*/ 28203 w 188357"/>
                    <a:gd name="connsiteY2" fmla="*/ 10353 h 200508"/>
                    <a:gd name="connsiteX3" fmla="*/ 304 w 188357"/>
                    <a:gd name="connsiteY3" fmla="*/ 66397 h 200508"/>
                    <a:gd name="connsiteX4" fmla="*/ 45300 w 188357"/>
                    <a:gd name="connsiteY4" fmla="*/ 123322 h 200508"/>
                    <a:gd name="connsiteX5" fmla="*/ 125122 w 188357"/>
                    <a:gd name="connsiteY5" fmla="*/ 182033 h 200508"/>
                    <a:gd name="connsiteX6" fmla="*/ 187410 w 188357"/>
                    <a:gd name="connsiteY6" fmla="*/ 198961 h 200508"/>
                    <a:gd name="connsiteX7" fmla="*/ 87530 w 188357"/>
                    <a:gd name="connsiteY7" fmla="*/ 119047 h 200508"/>
                    <a:gd name="connsiteX8" fmla="*/ 60394 w 188357"/>
                    <a:gd name="connsiteY8" fmla="*/ 78471 h 200508"/>
                    <a:gd name="connsiteX9" fmla="*/ 81327 w 188357"/>
                    <a:gd name="connsiteY9" fmla="*/ 31561 h 200508"/>
                    <a:gd name="connsiteX10" fmla="*/ 145694 w 188357"/>
                    <a:gd name="connsiteY10" fmla="*/ 32287 h 200508"/>
                    <a:gd name="connsiteX0" fmla="*/ 146180 w 188843"/>
                    <a:gd name="connsiteY0" fmla="*/ 32287 h 200508"/>
                    <a:gd name="connsiteX1" fmla="*/ 78352 w 188843"/>
                    <a:gd name="connsiteY1" fmla="*/ 6857 h 200508"/>
                    <a:gd name="connsiteX2" fmla="*/ 28689 w 188843"/>
                    <a:gd name="connsiteY2" fmla="*/ 10353 h 200508"/>
                    <a:gd name="connsiteX3" fmla="*/ 790 w 188843"/>
                    <a:gd name="connsiteY3" fmla="*/ 66397 h 200508"/>
                    <a:gd name="connsiteX4" fmla="*/ 58787 w 188843"/>
                    <a:gd name="connsiteY4" fmla="*/ 128739 h 200508"/>
                    <a:gd name="connsiteX5" fmla="*/ 125608 w 188843"/>
                    <a:gd name="connsiteY5" fmla="*/ 182033 h 200508"/>
                    <a:gd name="connsiteX6" fmla="*/ 187896 w 188843"/>
                    <a:gd name="connsiteY6" fmla="*/ 198961 h 200508"/>
                    <a:gd name="connsiteX7" fmla="*/ 88016 w 188843"/>
                    <a:gd name="connsiteY7" fmla="*/ 119047 h 200508"/>
                    <a:gd name="connsiteX8" fmla="*/ 60880 w 188843"/>
                    <a:gd name="connsiteY8" fmla="*/ 78471 h 200508"/>
                    <a:gd name="connsiteX9" fmla="*/ 81813 w 188843"/>
                    <a:gd name="connsiteY9" fmla="*/ 31561 h 200508"/>
                    <a:gd name="connsiteX10" fmla="*/ 146180 w 188843"/>
                    <a:gd name="connsiteY10" fmla="*/ 32287 h 200508"/>
                    <a:gd name="connsiteX0" fmla="*/ 146180 w 189394"/>
                    <a:gd name="connsiteY0" fmla="*/ 32287 h 201270"/>
                    <a:gd name="connsiteX1" fmla="*/ 78352 w 189394"/>
                    <a:gd name="connsiteY1" fmla="*/ 6857 h 201270"/>
                    <a:gd name="connsiteX2" fmla="*/ 28689 w 189394"/>
                    <a:gd name="connsiteY2" fmla="*/ 10353 h 201270"/>
                    <a:gd name="connsiteX3" fmla="*/ 790 w 189394"/>
                    <a:gd name="connsiteY3" fmla="*/ 66397 h 201270"/>
                    <a:gd name="connsiteX4" fmla="*/ 58787 w 189394"/>
                    <a:gd name="connsiteY4" fmla="*/ 128739 h 201270"/>
                    <a:gd name="connsiteX5" fmla="*/ 125608 w 189394"/>
                    <a:gd name="connsiteY5" fmla="*/ 182033 h 201270"/>
                    <a:gd name="connsiteX6" fmla="*/ 187896 w 189394"/>
                    <a:gd name="connsiteY6" fmla="*/ 198961 h 201270"/>
                    <a:gd name="connsiteX7" fmla="*/ 88016 w 189394"/>
                    <a:gd name="connsiteY7" fmla="*/ 119047 h 201270"/>
                    <a:gd name="connsiteX8" fmla="*/ 60880 w 189394"/>
                    <a:gd name="connsiteY8" fmla="*/ 78471 h 201270"/>
                    <a:gd name="connsiteX9" fmla="*/ 81813 w 189394"/>
                    <a:gd name="connsiteY9" fmla="*/ 31561 h 201270"/>
                    <a:gd name="connsiteX10" fmla="*/ 146180 w 189394"/>
                    <a:gd name="connsiteY10" fmla="*/ 32287 h 201270"/>
                    <a:gd name="connsiteX0" fmla="*/ 146180 w 189394"/>
                    <a:gd name="connsiteY0" fmla="*/ 32287 h 201270"/>
                    <a:gd name="connsiteX1" fmla="*/ 78352 w 189394"/>
                    <a:gd name="connsiteY1" fmla="*/ 6857 h 201270"/>
                    <a:gd name="connsiteX2" fmla="*/ 28689 w 189394"/>
                    <a:gd name="connsiteY2" fmla="*/ 10353 h 201270"/>
                    <a:gd name="connsiteX3" fmla="*/ 790 w 189394"/>
                    <a:gd name="connsiteY3" fmla="*/ 66397 h 201270"/>
                    <a:gd name="connsiteX4" fmla="*/ 58787 w 189394"/>
                    <a:gd name="connsiteY4" fmla="*/ 128739 h 201270"/>
                    <a:gd name="connsiteX5" fmla="*/ 125608 w 189394"/>
                    <a:gd name="connsiteY5" fmla="*/ 182033 h 201270"/>
                    <a:gd name="connsiteX6" fmla="*/ 187896 w 189394"/>
                    <a:gd name="connsiteY6" fmla="*/ 198961 h 201270"/>
                    <a:gd name="connsiteX7" fmla="*/ 88016 w 189394"/>
                    <a:gd name="connsiteY7" fmla="*/ 119047 h 201270"/>
                    <a:gd name="connsiteX8" fmla="*/ 60880 w 189394"/>
                    <a:gd name="connsiteY8" fmla="*/ 78471 h 201270"/>
                    <a:gd name="connsiteX9" fmla="*/ 81813 w 189394"/>
                    <a:gd name="connsiteY9" fmla="*/ 31561 h 201270"/>
                    <a:gd name="connsiteX10" fmla="*/ 146180 w 189394"/>
                    <a:gd name="connsiteY10" fmla="*/ 32287 h 201270"/>
                    <a:gd name="connsiteX0" fmla="*/ 146180 w 187896"/>
                    <a:gd name="connsiteY0" fmla="*/ 32287 h 198961"/>
                    <a:gd name="connsiteX1" fmla="*/ 78352 w 187896"/>
                    <a:gd name="connsiteY1" fmla="*/ 6857 h 198961"/>
                    <a:gd name="connsiteX2" fmla="*/ 28689 w 187896"/>
                    <a:gd name="connsiteY2" fmla="*/ 10353 h 198961"/>
                    <a:gd name="connsiteX3" fmla="*/ 790 w 187896"/>
                    <a:gd name="connsiteY3" fmla="*/ 66397 h 198961"/>
                    <a:gd name="connsiteX4" fmla="*/ 58787 w 187896"/>
                    <a:gd name="connsiteY4" fmla="*/ 128739 h 198961"/>
                    <a:gd name="connsiteX5" fmla="*/ 125608 w 187896"/>
                    <a:gd name="connsiteY5" fmla="*/ 182033 h 198961"/>
                    <a:gd name="connsiteX6" fmla="*/ 187896 w 187896"/>
                    <a:gd name="connsiteY6" fmla="*/ 198961 h 198961"/>
                    <a:gd name="connsiteX7" fmla="*/ 88016 w 187896"/>
                    <a:gd name="connsiteY7" fmla="*/ 119047 h 198961"/>
                    <a:gd name="connsiteX8" fmla="*/ 60880 w 187896"/>
                    <a:gd name="connsiteY8" fmla="*/ 78471 h 198961"/>
                    <a:gd name="connsiteX9" fmla="*/ 81813 w 187896"/>
                    <a:gd name="connsiteY9" fmla="*/ 31561 h 198961"/>
                    <a:gd name="connsiteX10" fmla="*/ 146180 w 187896"/>
                    <a:gd name="connsiteY10" fmla="*/ 32287 h 198961"/>
                    <a:gd name="connsiteX0" fmla="*/ 146180 w 187896"/>
                    <a:gd name="connsiteY0" fmla="*/ 32287 h 198961"/>
                    <a:gd name="connsiteX1" fmla="*/ 78352 w 187896"/>
                    <a:gd name="connsiteY1" fmla="*/ 6857 h 198961"/>
                    <a:gd name="connsiteX2" fmla="*/ 28689 w 187896"/>
                    <a:gd name="connsiteY2" fmla="*/ 10353 h 198961"/>
                    <a:gd name="connsiteX3" fmla="*/ 790 w 187896"/>
                    <a:gd name="connsiteY3" fmla="*/ 66397 h 198961"/>
                    <a:gd name="connsiteX4" fmla="*/ 58787 w 187896"/>
                    <a:gd name="connsiteY4" fmla="*/ 128739 h 198961"/>
                    <a:gd name="connsiteX5" fmla="*/ 125608 w 187896"/>
                    <a:gd name="connsiteY5" fmla="*/ 182033 h 198961"/>
                    <a:gd name="connsiteX6" fmla="*/ 187896 w 187896"/>
                    <a:gd name="connsiteY6" fmla="*/ 198961 h 198961"/>
                    <a:gd name="connsiteX7" fmla="*/ 88016 w 187896"/>
                    <a:gd name="connsiteY7" fmla="*/ 119047 h 198961"/>
                    <a:gd name="connsiteX8" fmla="*/ 60880 w 187896"/>
                    <a:gd name="connsiteY8" fmla="*/ 78471 h 198961"/>
                    <a:gd name="connsiteX9" fmla="*/ 81813 w 187896"/>
                    <a:gd name="connsiteY9" fmla="*/ 31561 h 198961"/>
                    <a:gd name="connsiteX10" fmla="*/ 146180 w 187896"/>
                    <a:gd name="connsiteY10" fmla="*/ 32287 h 198961"/>
                    <a:gd name="connsiteX0" fmla="*/ 146144 w 187860"/>
                    <a:gd name="connsiteY0" fmla="*/ 33050 h 199724"/>
                    <a:gd name="connsiteX1" fmla="*/ 70732 w 187860"/>
                    <a:gd name="connsiteY1" fmla="*/ 6537 h 199724"/>
                    <a:gd name="connsiteX2" fmla="*/ 28653 w 187860"/>
                    <a:gd name="connsiteY2" fmla="*/ 11116 h 199724"/>
                    <a:gd name="connsiteX3" fmla="*/ 754 w 187860"/>
                    <a:gd name="connsiteY3" fmla="*/ 67160 h 199724"/>
                    <a:gd name="connsiteX4" fmla="*/ 58751 w 187860"/>
                    <a:gd name="connsiteY4" fmla="*/ 129502 h 199724"/>
                    <a:gd name="connsiteX5" fmla="*/ 125572 w 187860"/>
                    <a:gd name="connsiteY5" fmla="*/ 182796 h 199724"/>
                    <a:gd name="connsiteX6" fmla="*/ 187860 w 187860"/>
                    <a:gd name="connsiteY6" fmla="*/ 199724 h 199724"/>
                    <a:gd name="connsiteX7" fmla="*/ 87980 w 187860"/>
                    <a:gd name="connsiteY7" fmla="*/ 119810 h 199724"/>
                    <a:gd name="connsiteX8" fmla="*/ 60844 w 187860"/>
                    <a:gd name="connsiteY8" fmla="*/ 79234 h 199724"/>
                    <a:gd name="connsiteX9" fmla="*/ 81777 w 187860"/>
                    <a:gd name="connsiteY9" fmla="*/ 32324 h 199724"/>
                    <a:gd name="connsiteX10" fmla="*/ 146144 w 187860"/>
                    <a:gd name="connsiteY10" fmla="*/ 33050 h 199724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30226 h 196900"/>
                    <a:gd name="connsiteX1" fmla="*/ 70732 w 187860"/>
                    <a:gd name="connsiteY1" fmla="*/ 3713 h 196900"/>
                    <a:gd name="connsiteX2" fmla="*/ 28653 w 187860"/>
                    <a:gd name="connsiteY2" fmla="*/ 8292 h 196900"/>
                    <a:gd name="connsiteX3" fmla="*/ 754 w 187860"/>
                    <a:gd name="connsiteY3" fmla="*/ 64336 h 196900"/>
                    <a:gd name="connsiteX4" fmla="*/ 58751 w 187860"/>
                    <a:gd name="connsiteY4" fmla="*/ 126678 h 196900"/>
                    <a:gd name="connsiteX5" fmla="*/ 125572 w 187860"/>
                    <a:gd name="connsiteY5" fmla="*/ 179972 h 196900"/>
                    <a:gd name="connsiteX6" fmla="*/ 187860 w 187860"/>
                    <a:gd name="connsiteY6" fmla="*/ 196900 h 196900"/>
                    <a:gd name="connsiteX7" fmla="*/ 87980 w 187860"/>
                    <a:gd name="connsiteY7" fmla="*/ 116986 h 196900"/>
                    <a:gd name="connsiteX8" fmla="*/ 60844 w 187860"/>
                    <a:gd name="connsiteY8" fmla="*/ 76410 h 196900"/>
                    <a:gd name="connsiteX9" fmla="*/ 81777 w 187860"/>
                    <a:gd name="connsiteY9" fmla="*/ 29500 h 196900"/>
                    <a:gd name="connsiteX10" fmla="*/ 146144 w 187860"/>
                    <a:gd name="connsiteY10" fmla="*/ 30226 h 196900"/>
                    <a:gd name="connsiteX0" fmla="*/ 146144 w 187860"/>
                    <a:gd name="connsiteY0" fmla="*/ 28766 h 195440"/>
                    <a:gd name="connsiteX1" fmla="*/ 70732 w 187860"/>
                    <a:gd name="connsiteY1" fmla="*/ 2253 h 195440"/>
                    <a:gd name="connsiteX2" fmla="*/ 28653 w 187860"/>
                    <a:gd name="connsiteY2" fmla="*/ 6832 h 195440"/>
                    <a:gd name="connsiteX3" fmla="*/ 754 w 187860"/>
                    <a:gd name="connsiteY3" fmla="*/ 62876 h 195440"/>
                    <a:gd name="connsiteX4" fmla="*/ 58751 w 187860"/>
                    <a:gd name="connsiteY4" fmla="*/ 125218 h 195440"/>
                    <a:gd name="connsiteX5" fmla="*/ 125572 w 187860"/>
                    <a:gd name="connsiteY5" fmla="*/ 178512 h 195440"/>
                    <a:gd name="connsiteX6" fmla="*/ 187860 w 187860"/>
                    <a:gd name="connsiteY6" fmla="*/ 195440 h 195440"/>
                    <a:gd name="connsiteX7" fmla="*/ 87980 w 187860"/>
                    <a:gd name="connsiteY7" fmla="*/ 115526 h 195440"/>
                    <a:gd name="connsiteX8" fmla="*/ 60844 w 187860"/>
                    <a:gd name="connsiteY8" fmla="*/ 74950 h 195440"/>
                    <a:gd name="connsiteX9" fmla="*/ 81777 w 187860"/>
                    <a:gd name="connsiteY9" fmla="*/ 28040 h 195440"/>
                    <a:gd name="connsiteX10" fmla="*/ 146144 w 187860"/>
                    <a:gd name="connsiteY10" fmla="*/ 28766 h 195440"/>
                    <a:gd name="connsiteX0" fmla="*/ 146748 w 188464"/>
                    <a:gd name="connsiteY0" fmla="*/ 26993 h 193667"/>
                    <a:gd name="connsiteX1" fmla="*/ 71336 w 188464"/>
                    <a:gd name="connsiteY1" fmla="*/ 480 h 193667"/>
                    <a:gd name="connsiteX2" fmla="*/ 22709 w 188464"/>
                    <a:gd name="connsiteY2" fmla="*/ 12798 h 193667"/>
                    <a:gd name="connsiteX3" fmla="*/ 1358 w 188464"/>
                    <a:gd name="connsiteY3" fmla="*/ 61103 h 193667"/>
                    <a:gd name="connsiteX4" fmla="*/ 59355 w 188464"/>
                    <a:gd name="connsiteY4" fmla="*/ 123445 h 193667"/>
                    <a:gd name="connsiteX5" fmla="*/ 126176 w 188464"/>
                    <a:gd name="connsiteY5" fmla="*/ 176739 h 193667"/>
                    <a:gd name="connsiteX6" fmla="*/ 188464 w 188464"/>
                    <a:gd name="connsiteY6" fmla="*/ 193667 h 193667"/>
                    <a:gd name="connsiteX7" fmla="*/ 88584 w 188464"/>
                    <a:gd name="connsiteY7" fmla="*/ 113753 h 193667"/>
                    <a:gd name="connsiteX8" fmla="*/ 61448 w 188464"/>
                    <a:gd name="connsiteY8" fmla="*/ 73177 h 193667"/>
                    <a:gd name="connsiteX9" fmla="*/ 82381 w 188464"/>
                    <a:gd name="connsiteY9" fmla="*/ 26267 h 193667"/>
                    <a:gd name="connsiteX10" fmla="*/ 146748 w 188464"/>
                    <a:gd name="connsiteY10" fmla="*/ 26993 h 193667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78313 w 178193"/>
                    <a:gd name="connsiteY7" fmla="*/ 113841 h 193755"/>
                    <a:gd name="connsiteX8" fmla="*/ 51177 w 178193"/>
                    <a:gd name="connsiteY8" fmla="*/ 73265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78313 w 178193"/>
                    <a:gd name="connsiteY7" fmla="*/ 113841 h 193755"/>
                    <a:gd name="connsiteX8" fmla="*/ 57726 w 178193"/>
                    <a:gd name="connsiteY8" fmla="*/ 76242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477 w 178193"/>
                    <a:gd name="connsiteY0" fmla="*/ 27081 h 193755"/>
                    <a:gd name="connsiteX1" fmla="*/ 61065 w 178193"/>
                    <a:gd name="connsiteY1" fmla="*/ 568 h 193755"/>
                    <a:gd name="connsiteX2" fmla="*/ 12438 w 178193"/>
                    <a:gd name="connsiteY2" fmla="*/ 12886 h 193755"/>
                    <a:gd name="connsiteX3" fmla="*/ 2398 w 178193"/>
                    <a:gd name="connsiteY3" fmla="*/ 68335 h 193755"/>
                    <a:gd name="connsiteX4" fmla="*/ 49084 w 178193"/>
                    <a:gd name="connsiteY4" fmla="*/ 123533 h 193755"/>
                    <a:gd name="connsiteX5" fmla="*/ 115905 w 178193"/>
                    <a:gd name="connsiteY5" fmla="*/ 176827 h 193755"/>
                    <a:gd name="connsiteX6" fmla="*/ 178193 w 178193"/>
                    <a:gd name="connsiteY6" fmla="*/ 193755 h 193755"/>
                    <a:gd name="connsiteX7" fmla="*/ 86648 w 178193"/>
                    <a:gd name="connsiteY7" fmla="*/ 113841 h 193755"/>
                    <a:gd name="connsiteX8" fmla="*/ 57726 w 178193"/>
                    <a:gd name="connsiteY8" fmla="*/ 76242 h 193755"/>
                    <a:gd name="connsiteX9" fmla="*/ 72110 w 178193"/>
                    <a:gd name="connsiteY9" fmla="*/ 26355 h 193755"/>
                    <a:gd name="connsiteX10" fmla="*/ 136477 w 178193"/>
                    <a:gd name="connsiteY10" fmla="*/ 27081 h 193755"/>
                    <a:gd name="connsiteX0" fmla="*/ 136733 w 178449"/>
                    <a:gd name="connsiteY0" fmla="*/ 27081 h 193755"/>
                    <a:gd name="connsiteX1" fmla="*/ 61321 w 178449"/>
                    <a:gd name="connsiteY1" fmla="*/ 568 h 193755"/>
                    <a:gd name="connsiteX2" fmla="*/ 12694 w 178449"/>
                    <a:gd name="connsiteY2" fmla="*/ 12886 h 193755"/>
                    <a:gd name="connsiteX3" fmla="*/ 2654 w 178449"/>
                    <a:gd name="connsiteY3" fmla="*/ 68335 h 193755"/>
                    <a:gd name="connsiteX4" fmla="*/ 52912 w 178449"/>
                    <a:gd name="connsiteY4" fmla="*/ 124724 h 193755"/>
                    <a:gd name="connsiteX5" fmla="*/ 116161 w 178449"/>
                    <a:gd name="connsiteY5" fmla="*/ 176827 h 193755"/>
                    <a:gd name="connsiteX6" fmla="*/ 178449 w 178449"/>
                    <a:gd name="connsiteY6" fmla="*/ 193755 h 193755"/>
                    <a:gd name="connsiteX7" fmla="*/ 86904 w 178449"/>
                    <a:gd name="connsiteY7" fmla="*/ 113841 h 193755"/>
                    <a:gd name="connsiteX8" fmla="*/ 57982 w 178449"/>
                    <a:gd name="connsiteY8" fmla="*/ 76242 h 193755"/>
                    <a:gd name="connsiteX9" fmla="*/ 72366 w 178449"/>
                    <a:gd name="connsiteY9" fmla="*/ 26355 h 193755"/>
                    <a:gd name="connsiteX10" fmla="*/ 136733 w 178449"/>
                    <a:gd name="connsiteY10" fmla="*/ 27081 h 193755"/>
                    <a:gd name="connsiteX0" fmla="*/ 132532 w 174248"/>
                    <a:gd name="connsiteY0" fmla="*/ 27165 h 193839"/>
                    <a:gd name="connsiteX1" fmla="*/ 57120 w 174248"/>
                    <a:gd name="connsiteY1" fmla="*/ 652 h 193839"/>
                    <a:gd name="connsiteX2" fmla="*/ 8493 w 174248"/>
                    <a:gd name="connsiteY2" fmla="*/ 12970 h 193839"/>
                    <a:gd name="connsiteX3" fmla="*/ 3811 w 174248"/>
                    <a:gd name="connsiteY3" fmla="*/ 73777 h 193839"/>
                    <a:gd name="connsiteX4" fmla="*/ 48711 w 174248"/>
                    <a:gd name="connsiteY4" fmla="*/ 124808 h 193839"/>
                    <a:gd name="connsiteX5" fmla="*/ 111960 w 174248"/>
                    <a:gd name="connsiteY5" fmla="*/ 176911 h 193839"/>
                    <a:gd name="connsiteX6" fmla="*/ 174248 w 174248"/>
                    <a:gd name="connsiteY6" fmla="*/ 193839 h 193839"/>
                    <a:gd name="connsiteX7" fmla="*/ 82703 w 174248"/>
                    <a:gd name="connsiteY7" fmla="*/ 113925 h 193839"/>
                    <a:gd name="connsiteX8" fmla="*/ 53781 w 174248"/>
                    <a:gd name="connsiteY8" fmla="*/ 76326 h 193839"/>
                    <a:gd name="connsiteX9" fmla="*/ 68165 w 174248"/>
                    <a:gd name="connsiteY9" fmla="*/ 26439 h 193839"/>
                    <a:gd name="connsiteX10" fmla="*/ 132532 w 174248"/>
                    <a:gd name="connsiteY10" fmla="*/ 27165 h 193839"/>
                    <a:gd name="connsiteX0" fmla="*/ 130997 w 172713"/>
                    <a:gd name="connsiteY0" fmla="*/ 26875 h 193549"/>
                    <a:gd name="connsiteX1" fmla="*/ 55585 w 172713"/>
                    <a:gd name="connsiteY1" fmla="*/ 362 h 193549"/>
                    <a:gd name="connsiteX2" fmla="*/ 11721 w 172713"/>
                    <a:gd name="connsiteY2" fmla="*/ 16847 h 193549"/>
                    <a:gd name="connsiteX3" fmla="*/ 2276 w 172713"/>
                    <a:gd name="connsiteY3" fmla="*/ 73487 h 193549"/>
                    <a:gd name="connsiteX4" fmla="*/ 47176 w 172713"/>
                    <a:gd name="connsiteY4" fmla="*/ 124518 h 193549"/>
                    <a:gd name="connsiteX5" fmla="*/ 110425 w 172713"/>
                    <a:gd name="connsiteY5" fmla="*/ 176621 h 193549"/>
                    <a:gd name="connsiteX6" fmla="*/ 172713 w 172713"/>
                    <a:gd name="connsiteY6" fmla="*/ 193549 h 193549"/>
                    <a:gd name="connsiteX7" fmla="*/ 81168 w 172713"/>
                    <a:gd name="connsiteY7" fmla="*/ 113635 h 193549"/>
                    <a:gd name="connsiteX8" fmla="*/ 52246 w 172713"/>
                    <a:gd name="connsiteY8" fmla="*/ 76036 h 193549"/>
                    <a:gd name="connsiteX9" fmla="*/ 66630 w 172713"/>
                    <a:gd name="connsiteY9" fmla="*/ 26149 h 193549"/>
                    <a:gd name="connsiteX10" fmla="*/ 130997 w 172713"/>
                    <a:gd name="connsiteY10" fmla="*/ 26875 h 193549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81168 w 182238"/>
                    <a:gd name="connsiteY7" fmla="*/ 113635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0997 w 182238"/>
                    <a:gd name="connsiteY0" fmla="*/ 26875 h 196526"/>
                    <a:gd name="connsiteX1" fmla="*/ 55585 w 182238"/>
                    <a:gd name="connsiteY1" fmla="*/ 362 h 196526"/>
                    <a:gd name="connsiteX2" fmla="*/ 11721 w 182238"/>
                    <a:gd name="connsiteY2" fmla="*/ 16847 h 196526"/>
                    <a:gd name="connsiteX3" fmla="*/ 2276 w 182238"/>
                    <a:gd name="connsiteY3" fmla="*/ 73487 h 196526"/>
                    <a:gd name="connsiteX4" fmla="*/ 47176 w 182238"/>
                    <a:gd name="connsiteY4" fmla="*/ 124518 h 196526"/>
                    <a:gd name="connsiteX5" fmla="*/ 110425 w 182238"/>
                    <a:gd name="connsiteY5" fmla="*/ 176621 h 196526"/>
                    <a:gd name="connsiteX6" fmla="*/ 182238 w 182238"/>
                    <a:gd name="connsiteY6" fmla="*/ 196526 h 196526"/>
                    <a:gd name="connsiteX7" fmla="*/ 90098 w 182238"/>
                    <a:gd name="connsiteY7" fmla="*/ 117207 h 196526"/>
                    <a:gd name="connsiteX8" fmla="*/ 52246 w 182238"/>
                    <a:gd name="connsiteY8" fmla="*/ 76036 h 196526"/>
                    <a:gd name="connsiteX9" fmla="*/ 66630 w 182238"/>
                    <a:gd name="connsiteY9" fmla="*/ 26149 h 196526"/>
                    <a:gd name="connsiteX10" fmla="*/ 130997 w 182238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2288 w 182280"/>
                    <a:gd name="connsiteY8" fmla="*/ 76036 h 196526"/>
                    <a:gd name="connsiteX9" fmla="*/ 66672 w 182280"/>
                    <a:gd name="connsiteY9" fmla="*/ 26149 h 196526"/>
                    <a:gd name="connsiteX10" fmla="*/ 131039 w 182280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2288 w 182280"/>
                    <a:gd name="connsiteY8" fmla="*/ 76036 h 196526"/>
                    <a:gd name="connsiteX9" fmla="*/ 61910 w 182280"/>
                    <a:gd name="connsiteY9" fmla="*/ 36269 h 196526"/>
                    <a:gd name="connsiteX10" fmla="*/ 131039 w 182280"/>
                    <a:gd name="connsiteY10" fmla="*/ 26875 h 196526"/>
                    <a:gd name="connsiteX0" fmla="*/ 131039 w 182280"/>
                    <a:gd name="connsiteY0" fmla="*/ 26875 h 196526"/>
                    <a:gd name="connsiteX1" fmla="*/ 55627 w 182280"/>
                    <a:gd name="connsiteY1" fmla="*/ 362 h 196526"/>
                    <a:gd name="connsiteX2" fmla="*/ 11763 w 182280"/>
                    <a:gd name="connsiteY2" fmla="*/ 16847 h 196526"/>
                    <a:gd name="connsiteX3" fmla="*/ 2318 w 182280"/>
                    <a:gd name="connsiteY3" fmla="*/ 73487 h 196526"/>
                    <a:gd name="connsiteX4" fmla="*/ 47813 w 182280"/>
                    <a:gd name="connsiteY4" fmla="*/ 119756 h 196526"/>
                    <a:gd name="connsiteX5" fmla="*/ 110467 w 182280"/>
                    <a:gd name="connsiteY5" fmla="*/ 176621 h 196526"/>
                    <a:gd name="connsiteX6" fmla="*/ 182280 w 182280"/>
                    <a:gd name="connsiteY6" fmla="*/ 196526 h 196526"/>
                    <a:gd name="connsiteX7" fmla="*/ 90140 w 182280"/>
                    <a:gd name="connsiteY7" fmla="*/ 117207 h 196526"/>
                    <a:gd name="connsiteX8" fmla="*/ 58837 w 182280"/>
                    <a:gd name="connsiteY8" fmla="*/ 86752 h 196526"/>
                    <a:gd name="connsiteX9" fmla="*/ 61910 w 182280"/>
                    <a:gd name="connsiteY9" fmla="*/ 36269 h 196526"/>
                    <a:gd name="connsiteX10" fmla="*/ 131039 w 182280"/>
                    <a:gd name="connsiteY10" fmla="*/ 26875 h 196526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92206 w 184346"/>
                    <a:gd name="connsiteY7" fmla="*/ 117142 h 196461"/>
                    <a:gd name="connsiteX8" fmla="*/ 60903 w 184346"/>
                    <a:gd name="connsiteY8" fmla="*/ 86687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92206 w 184346"/>
                    <a:gd name="connsiteY7" fmla="*/ 117142 h 196461"/>
                    <a:gd name="connsiteX8" fmla="*/ 60903 w 184346"/>
                    <a:gd name="connsiteY8" fmla="*/ 81329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  <a:gd name="connsiteX0" fmla="*/ 133105 w 184346"/>
                    <a:gd name="connsiteY0" fmla="*/ 26810 h 196461"/>
                    <a:gd name="connsiteX1" fmla="*/ 57693 w 184346"/>
                    <a:gd name="connsiteY1" fmla="*/ 297 h 196461"/>
                    <a:gd name="connsiteX2" fmla="*/ 13829 w 184346"/>
                    <a:gd name="connsiteY2" fmla="*/ 16782 h 196461"/>
                    <a:gd name="connsiteX3" fmla="*/ 2003 w 184346"/>
                    <a:gd name="connsiteY3" fmla="*/ 61516 h 196461"/>
                    <a:gd name="connsiteX4" fmla="*/ 49879 w 184346"/>
                    <a:gd name="connsiteY4" fmla="*/ 119691 h 196461"/>
                    <a:gd name="connsiteX5" fmla="*/ 112533 w 184346"/>
                    <a:gd name="connsiteY5" fmla="*/ 176556 h 196461"/>
                    <a:gd name="connsiteX6" fmla="*/ 184346 w 184346"/>
                    <a:gd name="connsiteY6" fmla="*/ 196461 h 196461"/>
                    <a:gd name="connsiteX7" fmla="*/ 111256 w 184346"/>
                    <a:gd name="connsiteY7" fmla="*/ 132620 h 196461"/>
                    <a:gd name="connsiteX8" fmla="*/ 60903 w 184346"/>
                    <a:gd name="connsiteY8" fmla="*/ 81329 h 196461"/>
                    <a:gd name="connsiteX9" fmla="*/ 63976 w 184346"/>
                    <a:gd name="connsiteY9" fmla="*/ 36204 h 196461"/>
                    <a:gd name="connsiteX10" fmla="*/ 133105 w 184346"/>
                    <a:gd name="connsiteY10" fmla="*/ 26810 h 196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4346" h="196461">
                      <a:moveTo>
                        <a:pt x="133105" y="26810"/>
                      </a:moveTo>
                      <a:cubicBezTo>
                        <a:pt x="113063" y="19269"/>
                        <a:pt x="71981" y="8235"/>
                        <a:pt x="57693" y="297"/>
                      </a:cubicBezTo>
                      <a:cubicBezTo>
                        <a:pt x="33285" y="-1688"/>
                        <a:pt x="23111" y="6579"/>
                        <a:pt x="13829" y="16782"/>
                      </a:cubicBezTo>
                      <a:cubicBezTo>
                        <a:pt x="4547" y="26985"/>
                        <a:pt x="-4005" y="44365"/>
                        <a:pt x="2003" y="61516"/>
                      </a:cubicBezTo>
                      <a:cubicBezTo>
                        <a:pt x="8011" y="78667"/>
                        <a:pt x="31457" y="100518"/>
                        <a:pt x="49879" y="119691"/>
                      </a:cubicBezTo>
                      <a:cubicBezTo>
                        <a:pt x="68301" y="138864"/>
                        <a:pt x="104512" y="160027"/>
                        <a:pt x="112533" y="176556"/>
                      </a:cubicBezTo>
                      <a:cubicBezTo>
                        <a:pt x="134198" y="182107"/>
                        <a:pt x="156257" y="188255"/>
                        <a:pt x="184346" y="196461"/>
                      </a:cubicBezTo>
                      <a:cubicBezTo>
                        <a:pt x="177589" y="178119"/>
                        <a:pt x="131830" y="151809"/>
                        <a:pt x="111256" y="132620"/>
                      </a:cubicBezTo>
                      <a:cubicBezTo>
                        <a:pt x="90682" y="113431"/>
                        <a:pt x="68783" y="97398"/>
                        <a:pt x="60903" y="81329"/>
                      </a:cubicBezTo>
                      <a:cubicBezTo>
                        <a:pt x="53023" y="65260"/>
                        <a:pt x="51942" y="45290"/>
                        <a:pt x="63976" y="36204"/>
                      </a:cubicBezTo>
                      <a:cubicBezTo>
                        <a:pt x="76010" y="27118"/>
                        <a:pt x="92227" y="15103"/>
                        <a:pt x="133105" y="2681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" name="涙形 44"/>
              <p:cNvSpPr>
                <a:spLocks noChangeAspect="1"/>
              </p:cNvSpPr>
              <p:nvPr/>
            </p:nvSpPr>
            <p:spPr>
              <a:xfrm rot="18900000">
                <a:off x="4200121" y="1786823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涙形 45"/>
              <p:cNvSpPr>
                <a:spLocks noChangeAspect="1"/>
              </p:cNvSpPr>
              <p:nvPr/>
            </p:nvSpPr>
            <p:spPr>
              <a:xfrm rot="18900000">
                <a:off x="4201560" y="1942522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涙形 46"/>
              <p:cNvSpPr>
                <a:spLocks noChangeAspect="1"/>
              </p:cNvSpPr>
              <p:nvPr/>
            </p:nvSpPr>
            <p:spPr>
              <a:xfrm rot="18900000">
                <a:off x="4201560" y="2080541"/>
                <a:ext cx="43205" cy="43200"/>
              </a:xfrm>
              <a:prstGeom prst="teardrop">
                <a:avLst>
                  <a:gd name="adj" fmla="val 149984"/>
                </a:avLst>
              </a:prstGeom>
              <a:blipFill>
                <a:blip r:embed="rId15"/>
                <a:stretch>
                  <a:fillRect/>
                </a:stretch>
              </a:blip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8" name="グループ化 147"/>
          <p:cNvGrpSpPr>
            <a:grpSpLocks noChangeAspect="1"/>
          </p:cNvGrpSpPr>
          <p:nvPr/>
        </p:nvGrpSpPr>
        <p:grpSpPr>
          <a:xfrm>
            <a:off x="5276352" y="4437228"/>
            <a:ext cx="2307313" cy="1889498"/>
            <a:chOff x="1983085" y="1811194"/>
            <a:chExt cx="4614625" cy="3778996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983085" y="1811194"/>
              <a:ext cx="4614625" cy="3778996"/>
              <a:chOff x="1973599" y="1810244"/>
              <a:chExt cx="4614625" cy="3778996"/>
            </a:xfrm>
          </p:grpSpPr>
          <p:sp>
            <p:nvSpPr>
              <p:cNvPr id="104" name="直方体 103"/>
              <p:cNvSpPr>
                <a:spLocks noChangeAspect="1"/>
              </p:cNvSpPr>
              <p:nvPr/>
            </p:nvSpPr>
            <p:spPr>
              <a:xfrm>
                <a:off x="1973599" y="1810244"/>
                <a:ext cx="1296334" cy="3778602"/>
              </a:xfrm>
              <a:prstGeom prst="cube">
                <a:avLst>
                  <a:gd name="adj" fmla="val 72923"/>
                </a:avLst>
              </a:prstGeom>
              <a:solidFill>
                <a:srgbClr val="FF733B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/>
              </a:p>
            </p:txBody>
          </p:sp>
          <p:grpSp>
            <p:nvGrpSpPr>
              <p:cNvPr id="87" name="グループ化 86"/>
              <p:cNvGrpSpPr/>
              <p:nvPr/>
            </p:nvGrpSpPr>
            <p:grpSpPr>
              <a:xfrm>
                <a:off x="2339751" y="1810800"/>
                <a:ext cx="4248473" cy="3778440"/>
                <a:chOff x="2339751" y="1810800"/>
                <a:chExt cx="4248473" cy="3778440"/>
              </a:xfrm>
            </p:grpSpPr>
            <p:grpSp>
              <p:nvGrpSpPr>
                <p:cNvPr id="88" name="グループ化 87"/>
                <p:cNvGrpSpPr/>
                <p:nvPr/>
              </p:nvGrpSpPr>
              <p:grpSpPr>
                <a:xfrm>
                  <a:off x="2339751" y="1810800"/>
                  <a:ext cx="1296145" cy="3778440"/>
                  <a:chOff x="2320980" y="1810800"/>
                  <a:chExt cx="1296145" cy="3778440"/>
                </a:xfrm>
              </p:grpSpPr>
              <p:sp>
                <p:nvSpPr>
                  <p:cNvPr id="102" name="直方体 101"/>
                  <p:cNvSpPr/>
                  <p:nvPr/>
                </p:nvSpPr>
                <p:spPr>
                  <a:xfrm rot="10800000">
                    <a:off x="2320981" y="1810800"/>
                    <a:ext cx="1296144" cy="3778046"/>
                  </a:xfrm>
                  <a:prstGeom prst="cube">
                    <a:avLst>
                      <a:gd name="adj" fmla="val 72923"/>
                    </a:avLst>
                  </a:prstGeom>
                  <a:noFill/>
                  <a:ln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200"/>
                  </a:p>
                </p:txBody>
              </p:sp>
              <p:sp>
                <p:nvSpPr>
                  <p:cNvPr id="103" name="直方体 102"/>
                  <p:cNvSpPr/>
                  <p:nvPr/>
                </p:nvSpPr>
                <p:spPr>
                  <a:xfrm>
                    <a:off x="2320980" y="1811194"/>
                    <a:ext cx="1296144" cy="3778046"/>
                  </a:xfrm>
                  <a:prstGeom prst="cube">
                    <a:avLst>
                      <a:gd name="adj" fmla="val 72923"/>
                    </a:avLst>
                  </a:prstGeom>
                  <a:gradFill flip="none" rotWithShape="1">
                    <a:gsLst>
                      <a:gs pos="49000">
                        <a:schemeClr val="tx2">
                          <a:lumMod val="38000"/>
                          <a:lumOff val="62000"/>
                          <a:alpha val="40000"/>
                        </a:schemeClr>
                      </a:gs>
                      <a:gs pos="0">
                        <a:schemeClr val="accent1">
                          <a:lumMod val="39000"/>
                          <a:lumOff val="61000"/>
                          <a:alpha val="40000"/>
                        </a:schemeClr>
                      </a:gs>
                      <a:gs pos="100000">
                        <a:schemeClr val="accent1">
                          <a:lumMod val="100000"/>
                          <a:alpha val="40000"/>
                        </a:schemeClr>
                      </a:gs>
                    </a:gsLst>
                    <a:lin ang="13500000" scaled="1"/>
                    <a:tileRect/>
                  </a:gradFill>
                  <a:ln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200"/>
                  </a:p>
                </p:txBody>
              </p:sp>
            </p:grpSp>
            <p:grpSp>
              <p:nvGrpSpPr>
                <p:cNvPr id="89" name="グループ化 88"/>
                <p:cNvGrpSpPr/>
                <p:nvPr/>
              </p:nvGrpSpPr>
              <p:grpSpPr>
                <a:xfrm>
                  <a:off x="2699792" y="1811194"/>
                  <a:ext cx="3888432" cy="3778046"/>
                  <a:chOff x="2699792" y="1811194"/>
                  <a:chExt cx="3888432" cy="3778046"/>
                </a:xfrm>
              </p:grpSpPr>
              <p:sp>
                <p:nvSpPr>
                  <p:cNvPr id="100" name="直方体 99"/>
                  <p:cNvSpPr/>
                  <p:nvPr/>
                </p:nvSpPr>
                <p:spPr>
                  <a:xfrm rot="10800000">
                    <a:off x="2699792" y="1811194"/>
                    <a:ext cx="3888432" cy="3778046"/>
                  </a:xfrm>
                  <a:prstGeom prst="cube">
                    <a:avLst/>
                  </a:prstGeom>
                  <a:noFill/>
                  <a:ln>
                    <a:solidFill>
                      <a:schemeClr val="accent5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1" name="直方体 100"/>
                  <p:cNvSpPr/>
                  <p:nvPr/>
                </p:nvSpPr>
                <p:spPr>
                  <a:xfrm>
                    <a:off x="2699792" y="1811194"/>
                    <a:ext cx="3888432" cy="3778046"/>
                  </a:xfrm>
                  <a:prstGeom prst="cube">
                    <a:avLst/>
                  </a:prstGeom>
                  <a:gradFill flip="none" rotWithShape="1">
                    <a:gsLst>
                      <a:gs pos="0">
                        <a:schemeClr val="accent5">
                          <a:alpha val="40000"/>
                        </a:schemeClr>
                      </a:gs>
                      <a:gs pos="50000">
                        <a:schemeClr val="accent5">
                          <a:lumMod val="40000"/>
                          <a:lumOff val="60000"/>
                          <a:alpha val="4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  <a:alpha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106" name="グループ化 105"/>
            <p:cNvGrpSpPr/>
            <p:nvPr/>
          </p:nvGrpSpPr>
          <p:grpSpPr>
            <a:xfrm>
              <a:off x="2654699" y="3962400"/>
              <a:ext cx="655239" cy="372884"/>
              <a:chOff x="2654699" y="3962400"/>
              <a:chExt cx="655239" cy="372884"/>
            </a:xfrm>
          </p:grpSpPr>
          <p:sp>
            <p:nvSpPr>
              <p:cNvPr id="107" name="フリーフォーム 106"/>
              <p:cNvSpPr/>
              <p:nvPr/>
            </p:nvSpPr>
            <p:spPr>
              <a:xfrm>
                <a:off x="2695575" y="3962400"/>
                <a:ext cx="614363" cy="352425"/>
              </a:xfrm>
              <a:custGeom>
                <a:avLst/>
                <a:gdLst>
                  <a:gd name="connsiteX0" fmla="*/ 64294 w 614363"/>
                  <a:gd name="connsiteY0" fmla="*/ 297656 h 352425"/>
                  <a:gd name="connsiteX1" fmla="*/ 602456 w 614363"/>
                  <a:gd name="connsiteY1" fmla="*/ 147638 h 352425"/>
                  <a:gd name="connsiteX2" fmla="*/ 0 w 614363"/>
                  <a:gd name="connsiteY2" fmla="*/ 0 h 352425"/>
                  <a:gd name="connsiteX3" fmla="*/ 450056 w 614363"/>
                  <a:gd name="connsiteY3" fmla="*/ 350044 h 352425"/>
                  <a:gd name="connsiteX4" fmla="*/ 561975 w 614363"/>
                  <a:gd name="connsiteY4" fmla="*/ 23813 h 352425"/>
                  <a:gd name="connsiteX5" fmla="*/ 14288 w 614363"/>
                  <a:gd name="connsiteY5" fmla="*/ 140494 h 352425"/>
                  <a:gd name="connsiteX6" fmla="*/ 614363 w 614363"/>
                  <a:gd name="connsiteY6" fmla="*/ 254794 h 352425"/>
                  <a:gd name="connsiteX7" fmla="*/ 254794 w 614363"/>
                  <a:gd name="connsiteY7" fmla="*/ 352425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4363" h="352425">
                    <a:moveTo>
                      <a:pt x="64294" y="297656"/>
                    </a:moveTo>
                    <a:lnTo>
                      <a:pt x="602456" y="147638"/>
                    </a:lnTo>
                    <a:lnTo>
                      <a:pt x="0" y="0"/>
                    </a:lnTo>
                    <a:lnTo>
                      <a:pt x="450056" y="350044"/>
                    </a:lnTo>
                    <a:lnTo>
                      <a:pt x="561975" y="23813"/>
                    </a:lnTo>
                    <a:lnTo>
                      <a:pt x="14288" y="140494"/>
                    </a:lnTo>
                    <a:lnTo>
                      <a:pt x="614363" y="254794"/>
                    </a:lnTo>
                    <a:lnTo>
                      <a:pt x="254794" y="352425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08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633908">
                <a:off x="2654699" y="4212744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9" name="グループ化 108"/>
            <p:cNvGrpSpPr/>
            <p:nvPr/>
          </p:nvGrpSpPr>
          <p:grpSpPr>
            <a:xfrm>
              <a:off x="3375912" y="4105667"/>
              <a:ext cx="661988" cy="492918"/>
              <a:chOff x="3364706" y="4005263"/>
              <a:chExt cx="661988" cy="492918"/>
            </a:xfrm>
          </p:grpSpPr>
          <p:sp>
            <p:nvSpPr>
              <p:cNvPr id="110" name="フリーフォーム 109"/>
              <p:cNvSpPr/>
              <p:nvPr/>
            </p:nvSpPr>
            <p:spPr>
              <a:xfrm>
                <a:off x="3364706" y="4005263"/>
                <a:ext cx="661988" cy="492918"/>
              </a:xfrm>
              <a:custGeom>
                <a:avLst/>
                <a:gdLst>
                  <a:gd name="connsiteX0" fmla="*/ 285750 w 661988"/>
                  <a:gd name="connsiteY0" fmla="*/ 309562 h 492918"/>
                  <a:gd name="connsiteX1" fmla="*/ 659607 w 661988"/>
                  <a:gd name="connsiteY1" fmla="*/ 152400 h 492918"/>
                  <a:gd name="connsiteX2" fmla="*/ 0 w 661988"/>
                  <a:gd name="connsiteY2" fmla="*/ 50006 h 492918"/>
                  <a:gd name="connsiteX3" fmla="*/ 597694 w 661988"/>
                  <a:gd name="connsiteY3" fmla="*/ 492918 h 492918"/>
                  <a:gd name="connsiteX4" fmla="*/ 642938 w 661988"/>
                  <a:gd name="connsiteY4" fmla="*/ 323850 h 492918"/>
                  <a:gd name="connsiteX5" fmla="*/ 400050 w 661988"/>
                  <a:gd name="connsiteY5" fmla="*/ 2381 h 492918"/>
                  <a:gd name="connsiteX6" fmla="*/ 14288 w 661988"/>
                  <a:gd name="connsiteY6" fmla="*/ 209550 h 492918"/>
                  <a:gd name="connsiteX7" fmla="*/ 304800 w 661988"/>
                  <a:gd name="connsiteY7" fmla="*/ 404812 h 492918"/>
                  <a:gd name="connsiteX8" fmla="*/ 661988 w 661988"/>
                  <a:gd name="connsiteY8" fmla="*/ 233362 h 492918"/>
                  <a:gd name="connsiteX9" fmla="*/ 195263 w 661988"/>
                  <a:gd name="connsiteY9" fmla="*/ 0 h 49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988" h="492918">
                    <a:moveTo>
                      <a:pt x="285750" y="309562"/>
                    </a:moveTo>
                    <a:lnTo>
                      <a:pt x="659607" y="152400"/>
                    </a:lnTo>
                    <a:lnTo>
                      <a:pt x="0" y="50006"/>
                    </a:lnTo>
                    <a:lnTo>
                      <a:pt x="597694" y="492918"/>
                    </a:lnTo>
                    <a:lnTo>
                      <a:pt x="642938" y="323850"/>
                    </a:lnTo>
                    <a:lnTo>
                      <a:pt x="400050" y="2381"/>
                    </a:lnTo>
                    <a:lnTo>
                      <a:pt x="14288" y="209550"/>
                    </a:lnTo>
                    <a:lnTo>
                      <a:pt x="304800" y="404812"/>
                    </a:lnTo>
                    <a:lnTo>
                      <a:pt x="661988" y="233362"/>
                    </a:lnTo>
                    <a:lnTo>
                      <a:pt x="195263" y="0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1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582472" y="4258006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2" name="グループ化 111"/>
            <p:cNvGrpSpPr/>
            <p:nvPr/>
          </p:nvGrpSpPr>
          <p:grpSpPr>
            <a:xfrm>
              <a:off x="4173827" y="4732142"/>
              <a:ext cx="676275" cy="400050"/>
              <a:chOff x="4045744" y="4186238"/>
              <a:chExt cx="676275" cy="400050"/>
            </a:xfrm>
          </p:grpSpPr>
          <p:sp>
            <p:nvSpPr>
              <p:cNvPr id="113" name="フリーフォーム 112"/>
              <p:cNvSpPr/>
              <p:nvPr/>
            </p:nvSpPr>
            <p:spPr>
              <a:xfrm>
                <a:off x="4045744" y="4186238"/>
                <a:ext cx="676275" cy="400050"/>
              </a:xfrm>
              <a:custGeom>
                <a:avLst/>
                <a:gdLst>
                  <a:gd name="connsiteX0" fmla="*/ 259556 w 676275"/>
                  <a:gd name="connsiteY0" fmla="*/ 71437 h 400050"/>
                  <a:gd name="connsiteX1" fmla="*/ 661987 w 676275"/>
                  <a:gd name="connsiteY1" fmla="*/ 104775 h 400050"/>
                  <a:gd name="connsiteX2" fmla="*/ 4762 w 676275"/>
                  <a:gd name="connsiteY2" fmla="*/ 180975 h 400050"/>
                  <a:gd name="connsiteX3" fmla="*/ 676275 w 676275"/>
                  <a:gd name="connsiteY3" fmla="*/ 285750 h 400050"/>
                  <a:gd name="connsiteX4" fmla="*/ 0 w 676275"/>
                  <a:gd name="connsiteY4" fmla="*/ 364331 h 400050"/>
                  <a:gd name="connsiteX5" fmla="*/ 626269 w 676275"/>
                  <a:gd name="connsiteY5" fmla="*/ 0 h 400050"/>
                  <a:gd name="connsiteX6" fmla="*/ 290512 w 676275"/>
                  <a:gd name="connsiteY6" fmla="*/ 40005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6275" h="400050">
                    <a:moveTo>
                      <a:pt x="259556" y="71437"/>
                    </a:moveTo>
                    <a:lnTo>
                      <a:pt x="661987" y="104775"/>
                    </a:lnTo>
                    <a:lnTo>
                      <a:pt x="4762" y="180975"/>
                    </a:lnTo>
                    <a:lnTo>
                      <a:pt x="676275" y="285750"/>
                    </a:lnTo>
                    <a:lnTo>
                      <a:pt x="0" y="364331"/>
                    </a:lnTo>
                    <a:lnTo>
                      <a:pt x="626269" y="0"/>
                    </a:lnTo>
                    <a:lnTo>
                      <a:pt x="290512" y="400050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4" name="Picture 4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70485" y="4190452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5" name="グループ化 114"/>
            <p:cNvGrpSpPr/>
            <p:nvPr/>
          </p:nvGrpSpPr>
          <p:grpSpPr>
            <a:xfrm>
              <a:off x="5173882" y="4460726"/>
              <a:ext cx="633412" cy="497682"/>
              <a:chOff x="4738688" y="4136231"/>
              <a:chExt cx="633412" cy="497682"/>
            </a:xfrm>
          </p:grpSpPr>
          <p:sp>
            <p:nvSpPr>
              <p:cNvPr id="116" name="フリーフォーム 115"/>
              <p:cNvSpPr/>
              <p:nvPr/>
            </p:nvSpPr>
            <p:spPr>
              <a:xfrm>
                <a:off x="4738688" y="4136231"/>
                <a:ext cx="633412" cy="497682"/>
              </a:xfrm>
              <a:custGeom>
                <a:avLst/>
                <a:gdLst>
                  <a:gd name="connsiteX0" fmla="*/ 226218 w 633412"/>
                  <a:gd name="connsiteY0" fmla="*/ 88107 h 497682"/>
                  <a:gd name="connsiteX1" fmla="*/ 633412 w 633412"/>
                  <a:gd name="connsiteY1" fmla="*/ 326232 h 497682"/>
                  <a:gd name="connsiteX2" fmla="*/ 0 w 633412"/>
                  <a:gd name="connsiteY2" fmla="*/ 364332 h 497682"/>
                  <a:gd name="connsiteX3" fmla="*/ 616743 w 633412"/>
                  <a:gd name="connsiteY3" fmla="*/ 173832 h 497682"/>
                  <a:gd name="connsiteX4" fmla="*/ 511968 w 633412"/>
                  <a:gd name="connsiteY4" fmla="*/ 0 h 497682"/>
                  <a:gd name="connsiteX5" fmla="*/ 190500 w 633412"/>
                  <a:gd name="connsiteY5" fmla="*/ 476250 h 497682"/>
                  <a:gd name="connsiteX6" fmla="*/ 200025 w 633412"/>
                  <a:gd name="connsiteY6" fmla="*/ 33338 h 497682"/>
                  <a:gd name="connsiteX7" fmla="*/ 114300 w 633412"/>
                  <a:gd name="connsiteY7" fmla="*/ 497682 h 497682"/>
                  <a:gd name="connsiteX8" fmla="*/ 457200 w 633412"/>
                  <a:gd name="connsiteY8" fmla="*/ 416719 h 497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3412" h="497682">
                    <a:moveTo>
                      <a:pt x="226218" y="88107"/>
                    </a:moveTo>
                    <a:lnTo>
                      <a:pt x="633412" y="326232"/>
                    </a:lnTo>
                    <a:lnTo>
                      <a:pt x="0" y="364332"/>
                    </a:lnTo>
                    <a:lnTo>
                      <a:pt x="616743" y="173832"/>
                    </a:lnTo>
                    <a:lnTo>
                      <a:pt x="511968" y="0"/>
                    </a:lnTo>
                    <a:lnTo>
                      <a:pt x="190500" y="476250"/>
                    </a:lnTo>
                    <a:lnTo>
                      <a:pt x="200025" y="33338"/>
                    </a:lnTo>
                    <a:lnTo>
                      <a:pt x="114300" y="497682"/>
                    </a:lnTo>
                    <a:lnTo>
                      <a:pt x="457200" y="416719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7" name="Picture 5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32292">
                <a:off x="4931450" y="4181690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8" name="グループ化 117"/>
            <p:cNvGrpSpPr/>
            <p:nvPr/>
          </p:nvGrpSpPr>
          <p:grpSpPr>
            <a:xfrm rot="3329037">
              <a:off x="2780639" y="2843005"/>
              <a:ext cx="484249" cy="579846"/>
              <a:chOff x="2639161" y="3778029"/>
              <a:chExt cx="484249" cy="579846"/>
            </a:xfrm>
          </p:grpSpPr>
          <p:sp>
            <p:nvSpPr>
              <p:cNvPr id="119" name="フリーフォーム 118"/>
              <p:cNvSpPr/>
              <p:nvPr/>
            </p:nvSpPr>
            <p:spPr>
              <a:xfrm>
                <a:off x="2695575" y="3778029"/>
                <a:ext cx="427835" cy="536798"/>
              </a:xfrm>
              <a:custGeom>
                <a:avLst/>
                <a:gdLst>
                  <a:gd name="connsiteX0" fmla="*/ 64294 w 614363"/>
                  <a:gd name="connsiteY0" fmla="*/ 297656 h 352425"/>
                  <a:gd name="connsiteX1" fmla="*/ 602456 w 614363"/>
                  <a:gd name="connsiteY1" fmla="*/ 147638 h 352425"/>
                  <a:gd name="connsiteX2" fmla="*/ 0 w 614363"/>
                  <a:gd name="connsiteY2" fmla="*/ 0 h 352425"/>
                  <a:gd name="connsiteX3" fmla="*/ 450056 w 614363"/>
                  <a:gd name="connsiteY3" fmla="*/ 350044 h 352425"/>
                  <a:gd name="connsiteX4" fmla="*/ 561975 w 614363"/>
                  <a:gd name="connsiteY4" fmla="*/ 23813 h 352425"/>
                  <a:gd name="connsiteX5" fmla="*/ 14288 w 614363"/>
                  <a:gd name="connsiteY5" fmla="*/ 140494 h 352425"/>
                  <a:gd name="connsiteX6" fmla="*/ 614363 w 614363"/>
                  <a:gd name="connsiteY6" fmla="*/ 254794 h 352425"/>
                  <a:gd name="connsiteX7" fmla="*/ 254794 w 614363"/>
                  <a:gd name="connsiteY7" fmla="*/ 352425 h 352425"/>
                  <a:gd name="connsiteX0" fmla="*/ 11863 w 614363"/>
                  <a:gd name="connsiteY0" fmla="*/ 332514 h 352425"/>
                  <a:gd name="connsiteX1" fmla="*/ 602456 w 614363"/>
                  <a:gd name="connsiteY1" fmla="*/ 147638 h 352425"/>
                  <a:gd name="connsiteX2" fmla="*/ 0 w 614363"/>
                  <a:gd name="connsiteY2" fmla="*/ 0 h 352425"/>
                  <a:gd name="connsiteX3" fmla="*/ 450056 w 614363"/>
                  <a:gd name="connsiteY3" fmla="*/ 350044 h 352425"/>
                  <a:gd name="connsiteX4" fmla="*/ 561975 w 614363"/>
                  <a:gd name="connsiteY4" fmla="*/ 23813 h 352425"/>
                  <a:gd name="connsiteX5" fmla="*/ 14288 w 614363"/>
                  <a:gd name="connsiteY5" fmla="*/ 140494 h 352425"/>
                  <a:gd name="connsiteX6" fmla="*/ 614363 w 614363"/>
                  <a:gd name="connsiteY6" fmla="*/ 254794 h 352425"/>
                  <a:gd name="connsiteX7" fmla="*/ 254794 w 614363"/>
                  <a:gd name="connsiteY7" fmla="*/ 352425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14363" h="352425">
                    <a:moveTo>
                      <a:pt x="11863" y="332514"/>
                    </a:moveTo>
                    <a:lnTo>
                      <a:pt x="602456" y="147638"/>
                    </a:lnTo>
                    <a:lnTo>
                      <a:pt x="0" y="0"/>
                    </a:lnTo>
                    <a:lnTo>
                      <a:pt x="450056" y="350044"/>
                    </a:lnTo>
                    <a:lnTo>
                      <a:pt x="561975" y="23813"/>
                    </a:lnTo>
                    <a:lnTo>
                      <a:pt x="14288" y="140494"/>
                    </a:lnTo>
                    <a:lnTo>
                      <a:pt x="614363" y="254794"/>
                    </a:lnTo>
                    <a:lnTo>
                      <a:pt x="254794" y="352425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20" name="Picture 2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633908">
                <a:off x="2639161" y="4235335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21" name="グループ化 120"/>
            <p:cNvGrpSpPr/>
            <p:nvPr/>
          </p:nvGrpSpPr>
          <p:grpSpPr>
            <a:xfrm rot="1046919">
              <a:off x="2697370" y="4407750"/>
              <a:ext cx="633261" cy="492918"/>
              <a:chOff x="3344570" y="4005263"/>
              <a:chExt cx="728839" cy="492918"/>
            </a:xfrm>
          </p:grpSpPr>
          <p:sp>
            <p:nvSpPr>
              <p:cNvPr id="122" name="フリーフォーム 121"/>
              <p:cNvSpPr/>
              <p:nvPr/>
            </p:nvSpPr>
            <p:spPr>
              <a:xfrm>
                <a:off x="3365090" y="4005263"/>
                <a:ext cx="708319" cy="492918"/>
              </a:xfrm>
              <a:custGeom>
                <a:avLst/>
                <a:gdLst>
                  <a:gd name="connsiteX0" fmla="*/ 285750 w 661988"/>
                  <a:gd name="connsiteY0" fmla="*/ 309562 h 492918"/>
                  <a:gd name="connsiteX1" fmla="*/ 659607 w 661988"/>
                  <a:gd name="connsiteY1" fmla="*/ 152400 h 492918"/>
                  <a:gd name="connsiteX2" fmla="*/ 0 w 661988"/>
                  <a:gd name="connsiteY2" fmla="*/ 50006 h 492918"/>
                  <a:gd name="connsiteX3" fmla="*/ 597694 w 661988"/>
                  <a:gd name="connsiteY3" fmla="*/ 492918 h 492918"/>
                  <a:gd name="connsiteX4" fmla="*/ 642938 w 661988"/>
                  <a:gd name="connsiteY4" fmla="*/ 323850 h 492918"/>
                  <a:gd name="connsiteX5" fmla="*/ 400050 w 661988"/>
                  <a:gd name="connsiteY5" fmla="*/ 2381 h 492918"/>
                  <a:gd name="connsiteX6" fmla="*/ 14288 w 661988"/>
                  <a:gd name="connsiteY6" fmla="*/ 209550 h 492918"/>
                  <a:gd name="connsiteX7" fmla="*/ 304800 w 661988"/>
                  <a:gd name="connsiteY7" fmla="*/ 404812 h 492918"/>
                  <a:gd name="connsiteX8" fmla="*/ 661988 w 661988"/>
                  <a:gd name="connsiteY8" fmla="*/ 233362 h 492918"/>
                  <a:gd name="connsiteX9" fmla="*/ 195263 w 661988"/>
                  <a:gd name="connsiteY9" fmla="*/ 0 h 492918"/>
                  <a:gd name="connsiteX0" fmla="*/ 383 w 661988"/>
                  <a:gd name="connsiteY0" fmla="*/ 383205 h 492918"/>
                  <a:gd name="connsiteX1" fmla="*/ 659607 w 661988"/>
                  <a:gd name="connsiteY1" fmla="*/ 152400 h 492918"/>
                  <a:gd name="connsiteX2" fmla="*/ 0 w 661988"/>
                  <a:gd name="connsiteY2" fmla="*/ 50006 h 492918"/>
                  <a:gd name="connsiteX3" fmla="*/ 597694 w 661988"/>
                  <a:gd name="connsiteY3" fmla="*/ 492918 h 492918"/>
                  <a:gd name="connsiteX4" fmla="*/ 642938 w 661988"/>
                  <a:gd name="connsiteY4" fmla="*/ 323850 h 492918"/>
                  <a:gd name="connsiteX5" fmla="*/ 400050 w 661988"/>
                  <a:gd name="connsiteY5" fmla="*/ 2381 h 492918"/>
                  <a:gd name="connsiteX6" fmla="*/ 14288 w 661988"/>
                  <a:gd name="connsiteY6" fmla="*/ 209550 h 492918"/>
                  <a:gd name="connsiteX7" fmla="*/ 304800 w 661988"/>
                  <a:gd name="connsiteY7" fmla="*/ 404812 h 492918"/>
                  <a:gd name="connsiteX8" fmla="*/ 661988 w 661988"/>
                  <a:gd name="connsiteY8" fmla="*/ 233362 h 492918"/>
                  <a:gd name="connsiteX9" fmla="*/ 195263 w 661988"/>
                  <a:gd name="connsiteY9" fmla="*/ 0 h 492918"/>
                  <a:gd name="connsiteX0" fmla="*/ 383 w 661988"/>
                  <a:gd name="connsiteY0" fmla="*/ 383205 h 492918"/>
                  <a:gd name="connsiteX1" fmla="*/ 659607 w 661988"/>
                  <a:gd name="connsiteY1" fmla="*/ 152400 h 492918"/>
                  <a:gd name="connsiteX2" fmla="*/ 0 w 661988"/>
                  <a:gd name="connsiteY2" fmla="*/ 50006 h 492918"/>
                  <a:gd name="connsiteX3" fmla="*/ 597694 w 661988"/>
                  <a:gd name="connsiteY3" fmla="*/ 492918 h 492918"/>
                  <a:gd name="connsiteX4" fmla="*/ 642938 w 661988"/>
                  <a:gd name="connsiteY4" fmla="*/ 323850 h 492918"/>
                  <a:gd name="connsiteX5" fmla="*/ 400050 w 661988"/>
                  <a:gd name="connsiteY5" fmla="*/ 2381 h 492918"/>
                  <a:gd name="connsiteX6" fmla="*/ 146232 w 661988"/>
                  <a:gd name="connsiteY6" fmla="*/ 206482 h 492918"/>
                  <a:gd name="connsiteX7" fmla="*/ 304800 w 661988"/>
                  <a:gd name="connsiteY7" fmla="*/ 404812 h 492918"/>
                  <a:gd name="connsiteX8" fmla="*/ 661988 w 661988"/>
                  <a:gd name="connsiteY8" fmla="*/ 233362 h 492918"/>
                  <a:gd name="connsiteX9" fmla="*/ 195263 w 661988"/>
                  <a:gd name="connsiteY9" fmla="*/ 0 h 492918"/>
                  <a:gd name="connsiteX0" fmla="*/ 0 w 661605"/>
                  <a:gd name="connsiteY0" fmla="*/ 383205 h 492918"/>
                  <a:gd name="connsiteX1" fmla="*/ 659224 w 661605"/>
                  <a:gd name="connsiteY1" fmla="*/ 152400 h 492918"/>
                  <a:gd name="connsiteX2" fmla="*/ 94739 w 661605"/>
                  <a:gd name="connsiteY2" fmla="*/ 62280 h 492918"/>
                  <a:gd name="connsiteX3" fmla="*/ 597311 w 661605"/>
                  <a:gd name="connsiteY3" fmla="*/ 492918 h 492918"/>
                  <a:gd name="connsiteX4" fmla="*/ 642555 w 661605"/>
                  <a:gd name="connsiteY4" fmla="*/ 323850 h 492918"/>
                  <a:gd name="connsiteX5" fmla="*/ 399667 w 661605"/>
                  <a:gd name="connsiteY5" fmla="*/ 2381 h 492918"/>
                  <a:gd name="connsiteX6" fmla="*/ 145849 w 661605"/>
                  <a:gd name="connsiteY6" fmla="*/ 206482 h 492918"/>
                  <a:gd name="connsiteX7" fmla="*/ 304417 w 661605"/>
                  <a:gd name="connsiteY7" fmla="*/ 404812 h 492918"/>
                  <a:gd name="connsiteX8" fmla="*/ 661605 w 661605"/>
                  <a:gd name="connsiteY8" fmla="*/ 233362 h 492918"/>
                  <a:gd name="connsiteX9" fmla="*/ 194880 w 661605"/>
                  <a:gd name="connsiteY9" fmla="*/ 0 h 492918"/>
                  <a:gd name="connsiteX0" fmla="*/ 0 w 679376"/>
                  <a:gd name="connsiteY0" fmla="*/ 383205 h 492918"/>
                  <a:gd name="connsiteX1" fmla="*/ 659224 w 679376"/>
                  <a:gd name="connsiteY1" fmla="*/ 152400 h 492918"/>
                  <a:gd name="connsiteX2" fmla="*/ 94739 w 679376"/>
                  <a:gd name="connsiteY2" fmla="*/ 62280 h 492918"/>
                  <a:gd name="connsiteX3" fmla="*/ 597311 w 679376"/>
                  <a:gd name="connsiteY3" fmla="*/ 492918 h 492918"/>
                  <a:gd name="connsiteX4" fmla="*/ 679376 w 679376"/>
                  <a:gd name="connsiteY4" fmla="*/ 409766 h 492918"/>
                  <a:gd name="connsiteX5" fmla="*/ 399667 w 679376"/>
                  <a:gd name="connsiteY5" fmla="*/ 2381 h 492918"/>
                  <a:gd name="connsiteX6" fmla="*/ 145849 w 679376"/>
                  <a:gd name="connsiteY6" fmla="*/ 206482 h 492918"/>
                  <a:gd name="connsiteX7" fmla="*/ 304417 w 679376"/>
                  <a:gd name="connsiteY7" fmla="*/ 404812 h 492918"/>
                  <a:gd name="connsiteX8" fmla="*/ 661605 w 679376"/>
                  <a:gd name="connsiteY8" fmla="*/ 233362 h 492918"/>
                  <a:gd name="connsiteX9" fmla="*/ 194880 w 679376"/>
                  <a:gd name="connsiteY9" fmla="*/ 0 h 492918"/>
                  <a:gd name="connsiteX0" fmla="*/ 0 w 708319"/>
                  <a:gd name="connsiteY0" fmla="*/ 383205 h 492918"/>
                  <a:gd name="connsiteX1" fmla="*/ 708319 w 708319"/>
                  <a:gd name="connsiteY1" fmla="*/ 23525 h 492918"/>
                  <a:gd name="connsiteX2" fmla="*/ 94739 w 708319"/>
                  <a:gd name="connsiteY2" fmla="*/ 62280 h 492918"/>
                  <a:gd name="connsiteX3" fmla="*/ 597311 w 708319"/>
                  <a:gd name="connsiteY3" fmla="*/ 492918 h 492918"/>
                  <a:gd name="connsiteX4" fmla="*/ 679376 w 708319"/>
                  <a:gd name="connsiteY4" fmla="*/ 409766 h 492918"/>
                  <a:gd name="connsiteX5" fmla="*/ 399667 w 708319"/>
                  <a:gd name="connsiteY5" fmla="*/ 2381 h 492918"/>
                  <a:gd name="connsiteX6" fmla="*/ 145849 w 708319"/>
                  <a:gd name="connsiteY6" fmla="*/ 206482 h 492918"/>
                  <a:gd name="connsiteX7" fmla="*/ 304417 w 708319"/>
                  <a:gd name="connsiteY7" fmla="*/ 404812 h 492918"/>
                  <a:gd name="connsiteX8" fmla="*/ 661605 w 708319"/>
                  <a:gd name="connsiteY8" fmla="*/ 233362 h 492918"/>
                  <a:gd name="connsiteX9" fmla="*/ 194880 w 708319"/>
                  <a:gd name="connsiteY9" fmla="*/ 0 h 492918"/>
                  <a:gd name="connsiteX0" fmla="*/ 0 w 708319"/>
                  <a:gd name="connsiteY0" fmla="*/ 383205 h 492918"/>
                  <a:gd name="connsiteX1" fmla="*/ 708319 w 708319"/>
                  <a:gd name="connsiteY1" fmla="*/ 23525 h 492918"/>
                  <a:gd name="connsiteX2" fmla="*/ 94739 w 708319"/>
                  <a:gd name="connsiteY2" fmla="*/ 62280 h 492918"/>
                  <a:gd name="connsiteX3" fmla="*/ 597311 w 708319"/>
                  <a:gd name="connsiteY3" fmla="*/ 492918 h 492918"/>
                  <a:gd name="connsiteX4" fmla="*/ 679376 w 708319"/>
                  <a:gd name="connsiteY4" fmla="*/ 409766 h 492918"/>
                  <a:gd name="connsiteX5" fmla="*/ 399667 w 708319"/>
                  <a:gd name="connsiteY5" fmla="*/ 2381 h 492918"/>
                  <a:gd name="connsiteX6" fmla="*/ 145849 w 708319"/>
                  <a:gd name="connsiteY6" fmla="*/ 206482 h 492918"/>
                  <a:gd name="connsiteX7" fmla="*/ 304417 w 708319"/>
                  <a:gd name="connsiteY7" fmla="*/ 404812 h 492918"/>
                  <a:gd name="connsiteX8" fmla="*/ 563414 w 708319"/>
                  <a:gd name="connsiteY8" fmla="*/ 227225 h 492918"/>
                  <a:gd name="connsiteX9" fmla="*/ 194880 w 708319"/>
                  <a:gd name="connsiteY9" fmla="*/ 0 h 49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8319" h="492918">
                    <a:moveTo>
                      <a:pt x="0" y="383205"/>
                    </a:moveTo>
                    <a:lnTo>
                      <a:pt x="708319" y="23525"/>
                    </a:lnTo>
                    <a:lnTo>
                      <a:pt x="94739" y="62280"/>
                    </a:lnTo>
                    <a:lnTo>
                      <a:pt x="597311" y="492918"/>
                    </a:lnTo>
                    <a:lnTo>
                      <a:pt x="679376" y="409766"/>
                    </a:lnTo>
                    <a:lnTo>
                      <a:pt x="399667" y="2381"/>
                    </a:lnTo>
                    <a:lnTo>
                      <a:pt x="145849" y="206482"/>
                    </a:lnTo>
                    <a:lnTo>
                      <a:pt x="304417" y="404812"/>
                    </a:lnTo>
                    <a:lnTo>
                      <a:pt x="563414" y="227225"/>
                    </a:lnTo>
                    <a:lnTo>
                      <a:pt x="194880" y="0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23" name="Picture 3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349142" y="4314704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24" name="グループ化 123"/>
            <p:cNvGrpSpPr/>
            <p:nvPr/>
          </p:nvGrpSpPr>
          <p:grpSpPr>
            <a:xfrm rot="20589459">
              <a:off x="2690472" y="3456170"/>
              <a:ext cx="712857" cy="403453"/>
              <a:chOff x="4009162" y="4182835"/>
              <a:chExt cx="712857" cy="403453"/>
            </a:xfrm>
          </p:grpSpPr>
          <p:sp>
            <p:nvSpPr>
              <p:cNvPr id="125" name="フリーフォーム 124"/>
              <p:cNvSpPr/>
              <p:nvPr/>
            </p:nvSpPr>
            <p:spPr>
              <a:xfrm>
                <a:off x="4038345" y="4186238"/>
                <a:ext cx="683674" cy="400050"/>
              </a:xfrm>
              <a:custGeom>
                <a:avLst/>
                <a:gdLst>
                  <a:gd name="connsiteX0" fmla="*/ 259556 w 676275"/>
                  <a:gd name="connsiteY0" fmla="*/ 71437 h 400050"/>
                  <a:gd name="connsiteX1" fmla="*/ 661987 w 676275"/>
                  <a:gd name="connsiteY1" fmla="*/ 104775 h 400050"/>
                  <a:gd name="connsiteX2" fmla="*/ 4762 w 676275"/>
                  <a:gd name="connsiteY2" fmla="*/ 180975 h 400050"/>
                  <a:gd name="connsiteX3" fmla="*/ 676275 w 676275"/>
                  <a:gd name="connsiteY3" fmla="*/ 285750 h 400050"/>
                  <a:gd name="connsiteX4" fmla="*/ 0 w 676275"/>
                  <a:gd name="connsiteY4" fmla="*/ 364331 h 400050"/>
                  <a:gd name="connsiteX5" fmla="*/ 626269 w 676275"/>
                  <a:gd name="connsiteY5" fmla="*/ 0 h 400050"/>
                  <a:gd name="connsiteX6" fmla="*/ 290512 w 676275"/>
                  <a:gd name="connsiteY6" fmla="*/ 400050 h 400050"/>
                  <a:gd name="connsiteX0" fmla="*/ 0 w 683674"/>
                  <a:gd name="connsiteY0" fmla="*/ 49958 h 400050"/>
                  <a:gd name="connsiteX1" fmla="*/ 669386 w 683674"/>
                  <a:gd name="connsiteY1" fmla="*/ 104775 h 400050"/>
                  <a:gd name="connsiteX2" fmla="*/ 12161 w 683674"/>
                  <a:gd name="connsiteY2" fmla="*/ 180975 h 400050"/>
                  <a:gd name="connsiteX3" fmla="*/ 683674 w 683674"/>
                  <a:gd name="connsiteY3" fmla="*/ 285750 h 400050"/>
                  <a:gd name="connsiteX4" fmla="*/ 7399 w 683674"/>
                  <a:gd name="connsiteY4" fmla="*/ 364331 h 400050"/>
                  <a:gd name="connsiteX5" fmla="*/ 633668 w 683674"/>
                  <a:gd name="connsiteY5" fmla="*/ 0 h 400050"/>
                  <a:gd name="connsiteX6" fmla="*/ 297911 w 683674"/>
                  <a:gd name="connsiteY6" fmla="*/ 400050 h 400050"/>
                  <a:gd name="connsiteX0" fmla="*/ 0 w 683674"/>
                  <a:gd name="connsiteY0" fmla="*/ 49958 h 400050"/>
                  <a:gd name="connsiteX1" fmla="*/ 669386 w 683674"/>
                  <a:gd name="connsiteY1" fmla="*/ 104775 h 400050"/>
                  <a:gd name="connsiteX2" fmla="*/ 144105 w 683674"/>
                  <a:gd name="connsiteY2" fmla="*/ 180975 h 400050"/>
                  <a:gd name="connsiteX3" fmla="*/ 683674 w 683674"/>
                  <a:gd name="connsiteY3" fmla="*/ 285750 h 400050"/>
                  <a:gd name="connsiteX4" fmla="*/ 7399 w 683674"/>
                  <a:gd name="connsiteY4" fmla="*/ 364331 h 400050"/>
                  <a:gd name="connsiteX5" fmla="*/ 633668 w 683674"/>
                  <a:gd name="connsiteY5" fmla="*/ 0 h 400050"/>
                  <a:gd name="connsiteX6" fmla="*/ 297911 w 683674"/>
                  <a:gd name="connsiteY6" fmla="*/ 400050 h 400050"/>
                  <a:gd name="connsiteX0" fmla="*/ 0 w 683674"/>
                  <a:gd name="connsiteY0" fmla="*/ 49958 h 400050"/>
                  <a:gd name="connsiteX1" fmla="*/ 669386 w 683674"/>
                  <a:gd name="connsiteY1" fmla="*/ 104775 h 400050"/>
                  <a:gd name="connsiteX2" fmla="*/ 144105 w 683674"/>
                  <a:gd name="connsiteY2" fmla="*/ 180975 h 400050"/>
                  <a:gd name="connsiteX3" fmla="*/ 683674 w 683674"/>
                  <a:gd name="connsiteY3" fmla="*/ 285750 h 400050"/>
                  <a:gd name="connsiteX4" fmla="*/ 127068 w 683674"/>
                  <a:gd name="connsiteY4" fmla="*/ 339784 h 400050"/>
                  <a:gd name="connsiteX5" fmla="*/ 633668 w 683674"/>
                  <a:gd name="connsiteY5" fmla="*/ 0 h 400050"/>
                  <a:gd name="connsiteX6" fmla="*/ 297911 w 683674"/>
                  <a:gd name="connsiteY6" fmla="*/ 400050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3674" h="400050">
                    <a:moveTo>
                      <a:pt x="0" y="49958"/>
                    </a:moveTo>
                    <a:lnTo>
                      <a:pt x="669386" y="104775"/>
                    </a:lnTo>
                    <a:lnTo>
                      <a:pt x="144105" y="180975"/>
                    </a:lnTo>
                    <a:lnTo>
                      <a:pt x="683674" y="285750"/>
                    </a:lnTo>
                    <a:lnTo>
                      <a:pt x="127068" y="339784"/>
                    </a:lnTo>
                    <a:lnTo>
                      <a:pt x="633668" y="0"/>
                    </a:lnTo>
                    <a:lnTo>
                      <a:pt x="297911" y="400050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26" name="Picture 4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9162" y="4182835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27" name="グループ化 126"/>
            <p:cNvGrpSpPr/>
            <p:nvPr/>
          </p:nvGrpSpPr>
          <p:grpSpPr>
            <a:xfrm rot="20638831">
              <a:off x="2691783" y="4961916"/>
              <a:ext cx="616216" cy="497682"/>
              <a:chOff x="4760694" y="4136231"/>
              <a:chExt cx="616216" cy="497682"/>
            </a:xfrm>
          </p:grpSpPr>
          <p:sp>
            <p:nvSpPr>
              <p:cNvPr id="128" name="フリーフォーム 127"/>
              <p:cNvSpPr/>
              <p:nvPr/>
            </p:nvSpPr>
            <p:spPr>
              <a:xfrm>
                <a:off x="4793072" y="4136231"/>
                <a:ext cx="583838" cy="497682"/>
              </a:xfrm>
              <a:custGeom>
                <a:avLst/>
                <a:gdLst>
                  <a:gd name="connsiteX0" fmla="*/ 226218 w 633412"/>
                  <a:gd name="connsiteY0" fmla="*/ 88107 h 497682"/>
                  <a:gd name="connsiteX1" fmla="*/ 633412 w 633412"/>
                  <a:gd name="connsiteY1" fmla="*/ 326232 h 497682"/>
                  <a:gd name="connsiteX2" fmla="*/ 0 w 633412"/>
                  <a:gd name="connsiteY2" fmla="*/ 364332 h 497682"/>
                  <a:gd name="connsiteX3" fmla="*/ 616743 w 633412"/>
                  <a:gd name="connsiteY3" fmla="*/ 173832 h 497682"/>
                  <a:gd name="connsiteX4" fmla="*/ 511968 w 633412"/>
                  <a:gd name="connsiteY4" fmla="*/ 0 h 497682"/>
                  <a:gd name="connsiteX5" fmla="*/ 190500 w 633412"/>
                  <a:gd name="connsiteY5" fmla="*/ 476250 h 497682"/>
                  <a:gd name="connsiteX6" fmla="*/ 200025 w 633412"/>
                  <a:gd name="connsiteY6" fmla="*/ 33338 h 497682"/>
                  <a:gd name="connsiteX7" fmla="*/ 114300 w 633412"/>
                  <a:gd name="connsiteY7" fmla="*/ 497682 h 497682"/>
                  <a:gd name="connsiteX8" fmla="*/ 457200 w 633412"/>
                  <a:gd name="connsiteY8" fmla="*/ 416719 h 497682"/>
                  <a:gd name="connsiteX0" fmla="*/ 54384 w 633412"/>
                  <a:gd name="connsiteY0" fmla="*/ 158681 h 497682"/>
                  <a:gd name="connsiteX1" fmla="*/ 633412 w 633412"/>
                  <a:gd name="connsiteY1" fmla="*/ 326232 h 497682"/>
                  <a:gd name="connsiteX2" fmla="*/ 0 w 633412"/>
                  <a:gd name="connsiteY2" fmla="*/ 364332 h 497682"/>
                  <a:gd name="connsiteX3" fmla="*/ 616743 w 633412"/>
                  <a:gd name="connsiteY3" fmla="*/ 173832 h 497682"/>
                  <a:gd name="connsiteX4" fmla="*/ 511968 w 633412"/>
                  <a:gd name="connsiteY4" fmla="*/ 0 h 497682"/>
                  <a:gd name="connsiteX5" fmla="*/ 190500 w 633412"/>
                  <a:gd name="connsiteY5" fmla="*/ 476250 h 497682"/>
                  <a:gd name="connsiteX6" fmla="*/ 200025 w 633412"/>
                  <a:gd name="connsiteY6" fmla="*/ 33338 h 497682"/>
                  <a:gd name="connsiteX7" fmla="*/ 114300 w 633412"/>
                  <a:gd name="connsiteY7" fmla="*/ 497682 h 497682"/>
                  <a:gd name="connsiteX8" fmla="*/ 457200 w 633412"/>
                  <a:gd name="connsiteY8" fmla="*/ 416719 h 497682"/>
                  <a:gd name="connsiteX0" fmla="*/ 54384 w 638222"/>
                  <a:gd name="connsiteY0" fmla="*/ 158681 h 497682"/>
                  <a:gd name="connsiteX1" fmla="*/ 633412 w 638222"/>
                  <a:gd name="connsiteY1" fmla="*/ 326232 h 497682"/>
                  <a:gd name="connsiteX2" fmla="*/ 0 w 638222"/>
                  <a:gd name="connsiteY2" fmla="*/ 364332 h 497682"/>
                  <a:gd name="connsiteX3" fmla="*/ 638222 w 638222"/>
                  <a:gd name="connsiteY3" fmla="*/ 69504 h 497682"/>
                  <a:gd name="connsiteX4" fmla="*/ 511968 w 638222"/>
                  <a:gd name="connsiteY4" fmla="*/ 0 h 497682"/>
                  <a:gd name="connsiteX5" fmla="*/ 190500 w 638222"/>
                  <a:gd name="connsiteY5" fmla="*/ 476250 h 497682"/>
                  <a:gd name="connsiteX6" fmla="*/ 200025 w 638222"/>
                  <a:gd name="connsiteY6" fmla="*/ 33338 h 497682"/>
                  <a:gd name="connsiteX7" fmla="*/ 114300 w 638222"/>
                  <a:gd name="connsiteY7" fmla="*/ 497682 h 497682"/>
                  <a:gd name="connsiteX8" fmla="*/ 457200 w 638222"/>
                  <a:gd name="connsiteY8" fmla="*/ 416719 h 497682"/>
                  <a:gd name="connsiteX0" fmla="*/ 0 w 583838"/>
                  <a:gd name="connsiteY0" fmla="*/ 158681 h 497682"/>
                  <a:gd name="connsiteX1" fmla="*/ 579028 w 583838"/>
                  <a:gd name="connsiteY1" fmla="*/ 326232 h 497682"/>
                  <a:gd name="connsiteX2" fmla="*/ 169614 w 583838"/>
                  <a:gd name="connsiteY2" fmla="*/ 290689 h 497682"/>
                  <a:gd name="connsiteX3" fmla="*/ 583838 w 583838"/>
                  <a:gd name="connsiteY3" fmla="*/ 69504 h 497682"/>
                  <a:gd name="connsiteX4" fmla="*/ 457584 w 583838"/>
                  <a:gd name="connsiteY4" fmla="*/ 0 h 497682"/>
                  <a:gd name="connsiteX5" fmla="*/ 136116 w 583838"/>
                  <a:gd name="connsiteY5" fmla="*/ 476250 h 497682"/>
                  <a:gd name="connsiteX6" fmla="*/ 145641 w 583838"/>
                  <a:gd name="connsiteY6" fmla="*/ 33338 h 497682"/>
                  <a:gd name="connsiteX7" fmla="*/ 59916 w 583838"/>
                  <a:gd name="connsiteY7" fmla="*/ 497682 h 497682"/>
                  <a:gd name="connsiteX8" fmla="*/ 402816 w 583838"/>
                  <a:gd name="connsiteY8" fmla="*/ 416719 h 497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3838" h="497682">
                    <a:moveTo>
                      <a:pt x="0" y="158681"/>
                    </a:moveTo>
                    <a:lnTo>
                      <a:pt x="579028" y="326232"/>
                    </a:lnTo>
                    <a:lnTo>
                      <a:pt x="169614" y="290689"/>
                    </a:lnTo>
                    <a:lnTo>
                      <a:pt x="583838" y="69504"/>
                    </a:lnTo>
                    <a:lnTo>
                      <a:pt x="457584" y="0"/>
                    </a:lnTo>
                    <a:lnTo>
                      <a:pt x="136116" y="476250"/>
                    </a:lnTo>
                    <a:lnTo>
                      <a:pt x="145641" y="33338"/>
                    </a:lnTo>
                    <a:lnTo>
                      <a:pt x="59916" y="497682"/>
                    </a:lnTo>
                    <a:lnTo>
                      <a:pt x="402816" y="416719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29" name="Picture 5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32292">
                <a:off x="4760694" y="4246371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0" name="グループ化 129"/>
            <p:cNvGrpSpPr/>
            <p:nvPr/>
          </p:nvGrpSpPr>
          <p:grpSpPr>
            <a:xfrm>
              <a:off x="3541059" y="2832847"/>
              <a:ext cx="421341" cy="403412"/>
              <a:chOff x="3541059" y="2832847"/>
              <a:chExt cx="421341" cy="403412"/>
            </a:xfrm>
          </p:grpSpPr>
          <p:sp>
            <p:nvSpPr>
              <p:cNvPr id="131" name="フリーフォーム 130"/>
              <p:cNvSpPr/>
              <p:nvPr/>
            </p:nvSpPr>
            <p:spPr>
              <a:xfrm>
                <a:off x="3541059" y="2832847"/>
                <a:ext cx="421341" cy="403412"/>
              </a:xfrm>
              <a:custGeom>
                <a:avLst/>
                <a:gdLst>
                  <a:gd name="connsiteX0" fmla="*/ 116541 w 421341"/>
                  <a:gd name="connsiteY0" fmla="*/ 80682 h 403412"/>
                  <a:gd name="connsiteX1" fmla="*/ 412376 w 421341"/>
                  <a:gd name="connsiteY1" fmla="*/ 242047 h 403412"/>
                  <a:gd name="connsiteX2" fmla="*/ 286870 w 421341"/>
                  <a:gd name="connsiteY2" fmla="*/ 277906 h 403412"/>
                  <a:gd name="connsiteX3" fmla="*/ 0 w 421341"/>
                  <a:gd name="connsiteY3" fmla="*/ 286871 h 403412"/>
                  <a:gd name="connsiteX4" fmla="*/ 421341 w 421341"/>
                  <a:gd name="connsiteY4" fmla="*/ 44824 h 403412"/>
                  <a:gd name="connsiteX5" fmla="*/ 179294 w 421341"/>
                  <a:gd name="connsiteY5" fmla="*/ 0 h 403412"/>
                  <a:gd name="connsiteX6" fmla="*/ 134470 w 421341"/>
                  <a:gd name="connsiteY6" fmla="*/ 403412 h 403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1341" h="403412">
                    <a:moveTo>
                      <a:pt x="116541" y="80682"/>
                    </a:moveTo>
                    <a:lnTo>
                      <a:pt x="412376" y="242047"/>
                    </a:lnTo>
                    <a:lnTo>
                      <a:pt x="286870" y="277906"/>
                    </a:lnTo>
                    <a:lnTo>
                      <a:pt x="0" y="286871"/>
                    </a:lnTo>
                    <a:lnTo>
                      <a:pt x="421341" y="44824"/>
                    </a:lnTo>
                    <a:lnTo>
                      <a:pt x="179294" y="0"/>
                    </a:lnTo>
                    <a:lnTo>
                      <a:pt x="134470" y="403412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32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818524">
                <a:off x="3606880" y="2876331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3" name="グループ化 132"/>
            <p:cNvGrpSpPr/>
            <p:nvPr/>
          </p:nvGrpSpPr>
          <p:grpSpPr>
            <a:xfrm>
              <a:off x="4359455" y="2958353"/>
              <a:ext cx="367553" cy="555812"/>
              <a:chOff x="4329953" y="2779059"/>
              <a:chExt cx="367553" cy="555812"/>
            </a:xfrm>
          </p:grpSpPr>
          <p:sp>
            <p:nvSpPr>
              <p:cNvPr id="134" name="フリーフォーム 133"/>
              <p:cNvSpPr/>
              <p:nvPr/>
            </p:nvSpPr>
            <p:spPr>
              <a:xfrm>
                <a:off x="4329953" y="2779059"/>
                <a:ext cx="367553" cy="555812"/>
              </a:xfrm>
              <a:custGeom>
                <a:avLst/>
                <a:gdLst>
                  <a:gd name="connsiteX0" fmla="*/ 71718 w 367553"/>
                  <a:gd name="connsiteY0" fmla="*/ 89647 h 555812"/>
                  <a:gd name="connsiteX1" fmla="*/ 367553 w 367553"/>
                  <a:gd name="connsiteY1" fmla="*/ 331694 h 555812"/>
                  <a:gd name="connsiteX2" fmla="*/ 125506 w 367553"/>
                  <a:gd name="connsiteY2" fmla="*/ 403412 h 555812"/>
                  <a:gd name="connsiteX3" fmla="*/ 286871 w 367553"/>
                  <a:gd name="connsiteY3" fmla="*/ 161365 h 555812"/>
                  <a:gd name="connsiteX4" fmla="*/ 0 w 367553"/>
                  <a:gd name="connsiteY4" fmla="*/ 161365 h 555812"/>
                  <a:gd name="connsiteX5" fmla="*/ 116541 w 367553"/>
                  <a:gd name="connsiteY5" fmla="*/ 0 h 555812"/>
                  <a:gd name="connsiteX6" fmla="*/ 304800 w 367553"/>
                  <a:gd name="connsiteY6" fmla="*/ 555812 h 555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7553" h="555812">
                    <a:moveTo>
                      <a:pt x="71718" y="89647"/>
                    </a:moveTo>
                    <a:lnTo>
                      <a:pt x="367553" y="331694"/>
                    </a:lnTo>
                    <a:lnTo>
                      <a:pt x="125506" y="403412"/>
                    </a:lnTo>
                    <a:lnTo>
                      <a:pt x="286871" y="161365"/>
                    </a:lnTo>
                    <a:lnTo>
                      <a:pt x="0" y="161365"/>
                    </a:lnTo>
                    <a:lnTo>
                      <a:pt x="116541" y="0"/>
                    </a:lnTo>
                    <a:lnTo>
                      <a:pt x="304800" y="555812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35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276159">
                <a:off x="4342848" y="2812899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6" name="グループ化 135"/>
            <p:cNvGrpSpPr/>
            <p:nvPr/>
          </p:nvGrpSpPr>
          <p:grpSpPr>
            <a:xfrm>
              <a:off x="4202596" y="3744417"/>
              <a:ext cx="493059" cy="618565"/>
              <a:chOff x="4213412" y="3307976"/>
              <a:chExt cx="493059" cy="618565"/>
            </a:xfrm>
          </p:grpSpPr>
          <p:sp>
            <p:nvSpPr>
              <p:cNvPr id="137" name="フリーフォーム 136"/>
              <p:cNvSpPr/>
              <p:nvPr/>
            </p:nvSpPr>
            <p:spPr>
              <a:xfrm>
                <a:off x="4213412" y="3307976"/>
                <a:ext cx="493059" cy="618565"/>
              </a:xfrm>
              <a:custGeom>
                <a:avLst/>
                <a:gdLst>
                  <a:gd name="connsiteX0" fmla="*/ 206188 w 493059"/>
                  <a:gd name="connsiteY0" fmla="*/ 206189 h 618565"/>
                  <a:gd name="connsiteX1" fmla="*/ 53788 w 493059"/>
                  <a:gd name="connsiteY1" fmla="*/ 259977 h 618565"/>
                  <a:gd name="connsiteX2" fmla="*/ 0 w 493059"/>
                  <a:gd name="connsiteY2" fmla="*/ 457200 h 618565"/>
                  <a:gd name="connsiteX3" fmla="*/ 493059 w 493059"/>
                  <a:gd name="connsiteY3" fmla="*/ 475130 h 618565"/>
                  <a:gd name="connsiteX4" fmla="*/ 475129 w 493059"/>
                  <a:gd name="connsiteY4" fmla="*/ 152400 h 618565"/>
                  <a:gd name="connsiteX5" fmla="*/ 376517 w 493059"/>
                  <a:gd name="connsiteY5" fmla="*/ 26895 h 618565"/>
                  <a:gd name="connsiteX6" fmla="*/ 53788 w 493059"/>
                  <a:gd name="connsiteY6" fmla="*/ 0 h 618565"/>
                  <a:gd name="connsiteX7" fmla="*/ 179294 w 493059"/>
                  <a:gd name="connsiteY7" fmla="*/ 618565 h 618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3059" h="618565">
                    <a:moveTo>
                      <a:pt x="206188" y="206189"/>
                    </a:moveTo>
                    <a:lnTo>
                      <a:pt x="53788" y="259977"/>
                    </a:lnTo>
                    <a:lnTo>
                      <a:pt x="0" y="457200"/>
                    </a:lnTo>
                    <a:lnTo>
                      <a:pt x="493059" y="475130"/>
                    </a:lnTo>
                    <a:lnTo>
                      <a:pt x="475129" y="152400"/>
                    </a:lnTo>
                    <a:lnTo>
                      <a:pt x="376517" y="26895"/>
                    </a:lnTo>
                    <a:lnTo>
                      <a:pt x="53788" y="0"/>
                    </a:lnTo>
                    <a:lnTo>
                      <a:pt x="179294" y="618565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38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11407">
                <a:off x="4372708" y="3449985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39" name="グループ化 138"/>
            <p:cNvGrpSpPr/>
            <p:nvPr/>
          </p:nvGrpSpPr>
          <p:grpSpPr>
            <a:xfrm>
              <a:off x="3505200" y="3298629"/>
              <a:ext cx="403412" cy="627530"/>
              <a:chOff x="3505200" y="3254188"/>
              <a:chExt cx="403412" cy="627530"/>
            </a:xfrm>
          </p:grpSpPr>
          <p:sp>
            <p:nvSpPr>
              <p:cNvPr id="140" name="フリーフォーム 139"/>
              <p:cNvSpPr/>
              <p:nvPr/>
            </p:nvSpPr>
            <p:spPr>
              <a:xfrm>
                <a:off x="3505200" y="3254188"/>
                <a:ext cx="403412" cy="627530"/>
              </a:xfrm>
              <a:custGeom>
                <a:avLst/>
                <a:gdLst>
                  <a:gd name="connsiteX0" fmla="*/ 62753 w 403412"/>
                  <a:gd name="connsiteY0" fmla="*/ 224118 h 627530"/>
                  <a:gd name="connsiteX1" fmla="*/ 394447 w 403412"/>
                  <a:gd name="connsiteY1" fmla="*/ 286871 h 627530"/>
                  <a:gd name="connsiteX2" fmla="*/ 403412 w 403412"/>
                  <a:gd name="connsiteY2" fmla="*/ 448236 h 627530"/>
                  <a:gd name="connsiteX3" fmla="*/ 80682 w 403412"/>
                  <a:gd name="connsiteY3" fmla="*/ 627530 h 627530"/>
                  <a:gd name="connsiteX4" fmla="*/ 295835 w 403412"/>
                  <a:gd name="connsiteY4" fmla="*/ 0 h 627530"/>
                  <a:gd name="connsiteX5" fmla="*/ 53788 w 403412"/>
                  <a:gd name="connsiteY5" fmla="*/ 349624 h 627530"/>
                  <a:gd name="connsiteX6" fmla="*/ 0 w 403412"/>
                  <a:gd name="connsiteY6" fmla="*/ 143436 h 627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412" h="627530">
                    <a:moveTo>
                      <a:pt x="62753" y="224118"/>
                    </a:moveTo>
                    <a:lnTo>
                      <a:pt x="394447" y="286871"/>
                    </a:lnTo>
                    <a:lnTo>
                      <a:pt x="403412" y="448236"/>
                    </a:lnTo>
                    <a:lnTo>
                      <a:pt x="80682" y="627530"/>
                    </a:lnTo>
                    <a:lnTo>
                      <a:pt x="295835" y="0"/>
                    </a:lnTo>
                    <a:lnTo>
                      <a:pt x="53788" y="349624"/>
                    </a:lnTo>
                    <a:lnTo>
                      <a:pt x="0" y="143436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41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08532">
                <a:off x="3554788" y="3421112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2" name="グループ化 141"/>
            <p:cNvGrpSpPr/>
            <p:nvPr/>
          </p:nvGrpSpPr>
          <p:grpSpPr>
            <a:xfrm>
              <a:off x="4989709" y="3398939"/>
              <a:ext cx="472608" cy="546847"/>
              <a:chOff x="4915180" y="3245224"/>
              <a:chExt cx="472608" cy="546847"/>
            </a:xfrm>
          </p:grpSpPr>
          <p:sp>
            <p:nvSpPr>
              <p:cNvPr id="143" name="フリーフォーム 142"/>
              <p:cNvSpPr/>
              <p:nvPr/>
            </p:nvSpPr>
            <p:spPr>
              <a:xfrm>
                <a:off x="4957482" y="3245224"/>
                <a:ext cx="430306" cy="546847"/>
              </a:xfrm>
              <a:custGeom>
                <a:avLst/>
                <a:gdLst>
                  <a:gd name="connsiteX0" fmla="*/ 0 w 430306"/>
                  <a:gd name="connsiteY0" fmla="*/ 259976 h 546847"/>
                  <a:gd name="connsiteX1" fmla="*/ 430306 w 430306"/>
                  <a:gd name="connsiteY1" fmla="*/ 421341 h 546847"/>
                  <a:gd name="connsiteX2" fmla="*/ 107577 w 430306"/>
                  <a:gd name="connsiteY2" fmla="*/ 466164 h 546847"/>
                  <a:gd name="connsiteX3" fmla="*/ 206189 w 430306"/>
                  <a:gd name="connsiteY3" fmla="*/ 170329 h 546847"/>
                  <a:gd name="connsiteX4" fmla="*/ 331694 w 430306"/>
                  <a:gd name="connsiteY4" fmla="*/ 546847 h 546847"/>
                  <a:gd name="connsiteX5" fmla="*/ 322730 w 430306"/>
                  <a:gd name="connsiteY5" fmla="*/ 0 h 546847"/>
                  <a:gd name="connsiteX6" fmla="*/ 107577 w 430306"/>
                  <a:gd name="connsiteY6" fmla="*/ 8964 h 546847"/>
                  <a:gd name="connsiteX7" fmla="*/ 107577 w 430306"/>
                  <a:gd name="connsiteY7" fmla="*/ 206188 h 546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0306" h="546847">
                    <a:moveTo>
                      <a:pt x="0" y="259976"/>
                    </a:moveTo>
                    <a:lnTo>
                      <a:pt x="430306" y="421341"/>
                    </a:lnTo>
                    <a:lnTo>
                      <a:pt x="107577" y="466164"/>
                    </a:lnTo>
                    <a:lnTo>
                      <a:pt x="206189" y="170329"/>
                    </a:lnTo>
                    <a:lnTo>
                      <a:pt x="331694" y="546847"/>
                    </a:lnTo>
                    <a:lnTo>
                      <a:pt x="322730" y="0"/>
                    </a:lnTo>
                    <a:lnTo>
                      <a:pt x="107577" y="8964"/>
                    </a:lnTo>
                    <a:lnTo>
                      <a:pt x="107577" y="206188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44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52433">
                <a:off x="4915180" y="3451671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45" name="グループ化 144"/>
            <p:cNvGrpSpPr/>
            <p:nvPr/>
          </p:nvGrpSpPr>
          <p:grpSpPr>
            <a:xfrm>
              <a:off x="3532094" y="4674408"/>
              <a:ext cx="439270" cy="726141"/>
              <a:chOff x="3630706" y="4598894"/>
              <a:chExt cx="439270" cy="726141"/>
            </a:xfrm>
          </p:grpSpPr>
          <p:sp>
            <p:nvSpPr>
              <p:cNvPr id="146" name="フリーフォーム 145"/>
              <p:cNvSpPr/>
              <p:nvPr/>
            </p:nvSpPr>
            <p:spPr>
              <a:xfrm>
                <a:off x="3630706" y="4598894"/>
                <a:ext cx="439270" cy="726141"/>
              </a:xfrm>
              <a:custGeom>
                <a:avLst/>
                <a:gdLst>
                  <a:gd name="connsiteX0" fmla="*/ 161365 w 439270"/>
                  <a:gd name="connsiteY0" fmla="*/ 394447 h 726141"/>
                  <a:gd name="connsiteX1" fmla="*/ 376518 w 439270"/>
                  <a:gd name="connsiteY1" fmla="*/ 448235 h 726141"/>
                  <a:gd name="connsiteX2" fmla="*/ 233082 w 439270"/>
                  <a:gd name="connsiteY2" fmla="*/ 681318 h 726141"/>
                  <a:gd name="connsiteX3" fmla="*/ 143435 w 439270"/>
                  <a:gd name="connsiteY3" fmla="*/ 0 h 726141"/>
                  <a:gd name="connsiteX4" fmla="*/ 0 w 439270"/>
                  <a:gd name="connsiteY4" fmla="*/ 582706 h 726141"/>
                  <a:gd name="connsiteX5" fmla="*/ 439270 w 439270"/>
                  <a:gd name="connsiteY5" fmla="*/ 259977 h 726141"/>
                  <a:gd name="connsiteX6" fmla="*/ 44823 w 439270"/>
                  <a:gd name="connsiteY6" fmla="*/ 726141 h 72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9270" h="726141">
                    <a:moveTo>
                      <a:pt x="161365" y="394447"/>
                    </a:moveTo>
                    <a:lnTo>
                      <a:pt x="376518" y="448235"/>
                    </a:lnTo>
                    <a:lnTo>
                      <a:pt x="233082" y="681318"/>
                    </a:lnTo>
                    <a:lnTo>
                      <a:pt x="143435" y="0"/>
                    </a:lnTo>
                    <a:lnTo>
                      <a:pt x="0" y="582706"/>
                    </a:lnTo>
                    <a:lnTo>
                      <a:pt x="439270" y="259977"/>
                    </a:lnTo>
                    <a:lnTo>
                      <a:pt x="44823" y="726141"/>
                    </a:lnTo>
                  </a:path>
                </a:pathLst>
              </a:custGeom>
              <a:noFill/>
              <a:ln w="15875">
                <a:solidFill>
                  <a:srgbClr val="FF0000">
                    <a:alpha val="49804"/>
                  </a:srgbClr>
                </a:solidFill>
                <a:headEnd type="none"/>
                <a:tailEnd type="arrow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47" name="Picture 3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76150">
                <a:off x="3745819" y="4923000"/>
                <a:ext cx="113396" cy="122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4746720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マスター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rnd">
          <a:solidFill>
            <a:srgbClr val="FF3399">
              <a:alpha val="49804"/>
            </a:srgb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50800">
          <a:solidFill>
            <a:srgbClr val="FF3399">
              <a:alpha val="49804"/>
            </a:srgbClr>
          </a:solidFill>
          <a:headEnd type="arrow"/>
          <a:tailEnd type="arrow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PowerPointマスター1</Template>
  <TotalTime>0</TotalTime>
  <Words>79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Calibri</vt:lpstr>
      <vt:lpstr>Arial</vt:lpstr>
      <vt:lpstr>PowerPointマスター1</vt:lpstr>
      <vt:lpstr>気化熱の計算</vt:lpstr>
      <vt:lpstr>気化熱の計算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2019-11-22T05:30:34Z</dcterms:created>
  <dcterms:modified xsi:type="dcterms:W3CDTF">2020-04-03T06:25:18Z</dcterms:modified>
</cp:coreProperties>
</file>