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17"/>
  </p:notesMasterIdLst>
  <p:sldIdLst>
    <p:sldId id="286" r:id="rId2"/>
    <p:sldId id="296" r:id="rId3"/>
    <p:sldId id="299" r:id="rId4"/>
    <p:sldId id="304" r:id="rId5"/>
    <p:sldId id="305" r:id="rId6"/>
    <p:sldId id="300" r:id="rId7"/>
    <p:sldId id="301" r:id="rId8"/>
    <p:sldId id="306" r:id="rId9"/>
    <p:sldId id="307" r:id="rId10"/>
    <p:sldId id="308" r:id="rId11"/>
    <p:sldId id="310" r:id="rId12"/>
    <p:sldId id="309" r:id="rId13"/>
    <p:sldId id="311" r:id="rId14"/>
    <p:sldId id="317" r:id="rId15"/>
    <p:sldId id="312" r:id="rId16"/>
  </p:sldIdLst>
  <p:sldSz cx="9144000" cy="6858000" type="screen4x3"/>
  <p:notesSz cx="6858000" cy="9144000"/>
  <p:embeddedFontLst>
    <p:embeddedFont>
      <p:font typeface="HGS創英角ﾎﾟｯﾌﾟ体" panose="040B0A00000000000000" pitchFamily="50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3B"/>
    <a:srgbClr val="FF9797"/>
    <a:srgbClr val="FD5FF2"/>
    <a:srgbClr val="FF0000"/>
    <a:srgbClr val="82E2E4"/>
    <a:srgbClr val="66FFFF"/>
    <a:srgbClr val="7FB0BB"/>
    <a:srgbClr val="518B99"/>
    <a:srgbClr val="80ABBE"/>
    <a:srgbClr val="E7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5" autoAdjust="0"/>
    <p:restoredTop sz="96163" autoAdjust="0"/>
  </p:normalViewPr>
  <p:slideViewPr>
    <p:cSldViewPr showGuides="1">
      <p:cViewPr varScale="1">
        <p:scale>
          <a:sx n="89" d="100"/>
          <a:sy n="89" d="100"/>
        </p:scale>
        <p:origin x="816" y="84"/>
      </p:cViewPr>
      <p:guideLst>
        <p:guide orient="horz" pos="1298"/>
        <p:guide pos="204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CFA4-AD6A-4690-95F8-CAA613032258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C065-EEDC-4312-B275-C2771936EA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5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6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8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3491880" cy="1412776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91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4797152"/>
            <a:ext cx="9144000" cy="576064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2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3534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7092280" y="0"/>
            <a:ext cx="2051720" cy="6858000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600" y="260648"/>
            <a:ext cx="2057400" cy="585152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84076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47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414598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8207375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50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列タイトル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527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行2列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468313" y="3716735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6"/>
          </p:nvPr>
        </p:nvSpPr>
        <p:spPr>
          <a:xfrm>
            <a:off x="4572000" y="3716834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170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0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17284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4545" y="1484784"/>
            <a:ext cx="4172843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176464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176464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89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19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72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8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5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01-Vaporization-heat.pptx#-1,2,&#27671;&#21270;&#29105;&#12398;&#35336;&#31639;" TargetMode="External"/><Relationship Id="rId2" Type="http://schemas.openxmlformats.org/officeDocument/2006/relationships/hyperlink" Target="09-Diffusion-limited.pptx#-1,1,&#25313;&#25955;&#24459;&#36895;&#12398;&#12514;&#12487;&#12523;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01-Vaporization-heat.pptx#-1,2,&#27671;&#21270;&#29105;&#12398;&#35336;&#31639;" TargetMode="External"/><Relationship Id="rId2" Type="http://schemas.openxmlformats.org/officeDocument/2006/relationships/hyperlink" Target="10-Interface-control.pptx#-1,1,&#30028;&#38754;&#24459;&#36895;&#12398;&#12514;&#12487;&#12523;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open.mixi.jp/user/450017/diary/1968845738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kikakurui.com/z8/Z8806-2001-01.html" TargetMode="External"/><Relationship Id="rId13" Type="http://schemas.openxmlformats.org/officeDocument/2006/relationships/image" Target="../media/image10.png"/><Relationship Id="rId7" Type="http://schemas.openxmlformats.org/officeDocument/2006/relationships/hyperlink" Target="03-Air-density.pptx#-1,18,&#39165;&#21644;&#27700;&#33976;&#27671;&#37327;&#12392;&#31354;&#27671;&#12398;&#23494;&#24230;" TargetMode="External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80.png"/><Relationship Id="rId5" Type="http://schemas.openxmlformats.org/officeDocument/2006/relationships/image" Target="../media/image5.png"/><Relationship Id="rId10" Type="http://schemas.openxmlformats.org/officeDocument/2006/relationships/hyperlink" Target="https://ja.wikipedia.org/wiki/%E6%B0%B4%E3%81%AE%E6%80%A7%E8%B3%AA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ja.wikipedia.org/wiki/%E3%82%A2%E3%83%9C%E3%82%AC%E3%83%89%E3%83%AD%E5%AE%9A%E6%95%B0" TargetMode="External"/><Relationship Id="rId1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ja.wikipedia.org/wiki/%E6%B0%B4%E3%81%AE%E6%80%A7%E8%B3%AA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ja.wikipedia.org/wiki/%E3%82%A2%E3%83%9C%E3%82%AC%E3%83%89%E3%83%AD%E5%AE%9A%E6%95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4" Type="http://schemas.openxmlformats.org/officeDocument/2006/relationships/image" Target="../media/image7.png"/><Relationship Id="rId1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蒸発速度を計算する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42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湿度</a:t>
            </a:r>
            <a:r>
              <a:rPr lang="en-US" altLang="ja-JP" dirty="0"/>
              <a:t>0%</a:t>
            </a:r>
            <a:r>
              <a:rPr lang="ja-JP" altLang="en-US" dirty="0"/>
              <a:t>のときの蒸発速度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427568" y="3342516"/>
            <a:ext cx="573455" cy="148700"/>
            <a:chOff x="3427568" y="3342516"/>
            <a:chExt cx="573455" cy="1487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3571875" y="3409950"/>
              <a:ext cx="429148" cy="42810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29148"/>
                <a:gd name="connsiteY0" fmla="*/ 0 h 42810"/>
                <a:gd name="connsiteX1" fmla="*/ 429148 w 429148"/>
                <a:gd name="connsiteY1" fmla="*/ 42810 h 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148" h="42810">
                  <a:moveTo>
                    <a:pt x="0" y="0"/>
                  </a:moveTo>
                  <a:lnTo>
                    <a:pt x="429148" y="4281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7023891" y="304904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0g</a:t>
            </a:r>
            <a:endParaRPr lang="en-US" altLang="ja-JP" dirty="0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023891" y="2198554"/>
            <a:ext cx="103265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419872" y="1411035"/>
            <a:ext cx="4205404" cy="390341"/>
            <a:chOff x="4080428" y="1702563"/>
            <a:chExt cx="4205404" cy="390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4293585" y="1702563"/>
                  <a:ext cx="3992247" cy="369332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lang="ja-JP" altLang="en-US" dirty="0">
                      <a:effectLst/>
                      <a:latin typeface="+mn-ea"/>
                    </a:rPr>
                    <a:t>蒸発速度</a:t>
                  </a:r>
                  <a:r>
                    <a:rPr lang="en-US" altLang="ja-JP" dirty="0"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5.7mm/</a:t>
                  </a:r>
                  <a:r>
                    <a:rPr lang="ja-JP" altLang="en-US" dirty="0">
                      <a:effectLst/>
                      <a:latin typeface="+mn-ea"/>
                    </a:rPr>
                    <a:t>秒　</a:t>
                  </a:r>
                  <a:r>
                    <a:rPr lang="ja-JP" altLang="en-US" sz="1200" dirty="0">
                      <a:effectLst/>
                      <a:latin typeface="+mn-ea"/>
                    </a:rPr>
                    <a:t>（</a:t>
                  </a:r>
                  <a14:m>
                    <m:oMath xmlns:m="http://schemas.openxmlformats.org/officeDocument/2006/math">
                      <m:r>
                        <a:rPr lang="en-US" altLang="ja-JP" sz="1200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altLang="ja-JP" sz="1200" b="0" i="0" smtClean="0">
                          <a:effectLst/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altLang="ja-JP" sz="1200" b="0" i="0" smtClean="0">
                          <a:effectLst/>
                          <a:latin typeface="Cambria Math"/>
                        </a:rPr>
                        <m:t>m</m:t>
                      </m:r>
                    </m:oMath>
                  </a14:m>
                  <a:r>
                    <a:rPr lang="ja-JP" altLang="en-US" sz="1200" dirty="0">
                      <a:effectLst/>
                      <a:latin typeface="+mn-ea"/>
                    </a:rPr>
                    <a:t> の壁がないとき）</a:t>
                  </a:r>
                  <a:endParaRPr kumimoji="1" lang="ja-JP" altLang="en-US" sz="1200" dirty="0">
                    <a:effectLst/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85" y="1702563"/>
                  <a:ext cx="399224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74" t="-9836" b="-2623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かっこ 37"/>
            <p:cNvSpPr/>
            <p:nvPr/>
          </p:nvSpPr>
          <p:spPr>
            <a:xfrm rot="5400000">
              <a:off x="4124840" y="1921292"/>
              <a:ext cx="127200" cy="216023"/>
            </a:xfrm>
            <a:prstGeom prst="leftBracket">
              <a:avLst>
                <a:gd name="adj" fmla="val 258398"/>
              </a:avLst>
            </a:prstGeom>
            <a:no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765869" y="933758"/>
            <a:ext cx="3342332" cy="893973"/>
            <a:chOff x="2014158" y="5741480"/>
            <a:chExt cx="3342332" cy="893973"/>
          </a:xfrm>
        </p:grpSpPr>
        <p:sp>
          <p:nvSpPr>
            <p:cNvPr id="45" name="フリーフォーム 44"/>
            <p:cNvSpPr/>
            <p:nvPr/>
          </p:nvSpPr>
          <p:spPr>
            <a:xfrm>
              <a:off x="2014158" y="6540191"/>
              <a:ext cx="1770337" cy="95262"/>
            </a:xfrm>
            <a:custGeom>
              <a:avLst/>
              <a:gdLst>
                <a:gd name="connsiteX0" fmla="*/ 0 w 3426057"/>
                <a:gd name="connsiteY0" fmla="*/ 461694 h 693238"/>
                <a:gd name="connsiteX1" fmla="*/ 451313 w 3426057"/>
                <a:gd name="connsiteY1" fmla="*/ 30003 h 693238"/>
                <a:gd name="connsiteX2" fmla="*/ 914400 w 3426057"/>
                <a:gd name="connsiteY2" fmla="*/ 693237 h 693238"/>
                <a:gd name="connsiteX3" fmla="*/ 1377487 w 3426057"/>
                <a:gd name="connsiteY3" fmla="*/ 37852 h 693238"/>
                <a:gd name="connsiteX4" fmla="*/ 1836649 w 3426057"/>
                <a:gd name="connsiteY4" fmla="*/ 689313 h 693238"/>
                <a:gd name="connsiteX5" fmla="*/ 2307585 w 3426057"/>
                <a:gd name="connsiteY5" fmla="*/ 33927 h 693238"/>
                <a:gd name="connsiteX6" fmla="*/ 2770671 w 3426057"/>
                <a:gd name="connsiteY6" fmla="*/ 677539 h 693238"/>
                <a:gd name="connsiteX7" fmla="*/ 3237683 w 3426057"/>
                <a:gd name="connsiteY7" fmla="*/ 26078 h 693238"/>
                <a:gd name="connsiteX8" fmla="*/ 3426057 w 3426057"/>
                <a:gd name="connsiteY8" fmla="*/ 190906 h 693238"/>
                <a:gd name="connsiteX0" fmla="*/ 0 w 3426057"/>
                <a:gd name="connsiteY0" fmla="*/ 435873 h 667417"/>
                <a:gd name="connsiteX1" fmla="*/ 451313 w 3426057"/>
                <a:gd name="connsiteY1" fmla="*/ 4182 h 667417"/>
                <a:gd name="connsiteX2" fmla="*/ 914400 w 3426057"/>
                <a:gd name="connsiteY2" fmla="*/ 667416 h 667417"/>
                <a:gd name="connsiteX3" fmla="*/ 1377487 w 3426057"/>
                <a:gd name="connsiteY3" fmla="*/ 12031 h 667417"/>
                <a:gd name="connsiteX4" fmla="*/ 1836649 w 3426057"/>
                <a:gd name="connsiteY4" fmla="*/ 663492 h 667417"/>
                <a:gd name="connsiteX5" fmla="*/ 2307585 w 3426057"/>
                <a:gd name="connsiteY5" fmla="*/ 8106 h 667417"/>
                <a:gd name="connsiteX6" fmla="*/ 2770671 w 3426057"/>
                <a:gd name="connsiteY6" fmla="*/ 651718 h 667417"/>
                <a:gd name="connsiteX7" fmla="*/ 3241608 w 3426057"/>
                <a:gd name="connsiteY7" fmla="*/ 278893 h 667417"/>
                <a:gd name="connsiteX8" fmla="*/ 3426057 w 3426057"/>
                <a:gd name="connsiteY8" fmla="*/ 165085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084629 w 3520244"/>
                <a:gd name="connsiteY7" fmla="*/ 294591 h 667417"/>
                <a:gd name="connsiteX8" fmla="*/ 3520244 w 3520244"/>
                <a:gd name="connsiteY8" fmla="*/ 212179 h 667417"/>
                <a:gd name="connsiteX0" fmla="*/ 0 w 3316172"/>
                <a:gd name="connsiteY0" fmla="*/ 435873 h 667417"/>
                <a:gd name="connsiteX1" fmla="*/ 451313 w 3316172"/>
                <a:gd name="connsiteY1" fmla="*/ 4182 h 667417"/>
                <a:gd name="connsiteX2" fmla="*/ 914400 w 3316172"/>
                <a:gd name="connsiteY2" fmla="*/ 667416 h 667417"/>
                <a:gd name="connsiteX3" fmla="*/ 1377487 w 3316172"/>
                <a:gd name="connsiteY3" fmla="*/ 12031 h 667417"/>
                <a:gd name="connsiteX4" fmla="*/ 1836649 w 3316172"/>
                <a:gd name="connsiteY4" fmla="*/ 663492 h 667417"/>
                <a:gd name="connsiteX5" fmla="*/ 2307585 w 3316172"/>
                <a:gd name="connsiteY5" fmla="*/ 8106 h 667417"/>
                <a:gd name="connsiteX6" fmla="*/ 2770671 w 3316172"/>
                <a:gd name="connsiteY6" fmla="*/ 651718 h 667417"/>
                <a:gd name="connsiteX7" fmla="*/ 3084629 w 3316172"/>
                <a:gd name="connsiteY7" fmla="*/ 294591 h 667417"/>
                <a:gd name="connsiteX8" fmla="*/ 3316172 w 3316172"/>
                <a:gd name="connsiteY8" fmla="*/ 220027 h 667417"/>
                <a:gd name="connsiteX0" fmla="*/ 0 w 3084629"/>
                <a:gd name="connsiteY0" fmla="*/ 435873 h 667417"/>
                <a:gd name="connsiteX1" fmla="*/ 451313 w 3084629"/>
                <a:gd name="connsiteY1" fmla="*/ 4182 h 667417"/>
                <a:gd name="connsiteX2" fmla="*/ 914400 w 3084629"/>
                <a:gd name="connsiteY2" fmla="*/ 667416 h 667417"/>
                <a:gd name="connsiteX3" fmla="*/ 1377487 w 3084629"/>
                <a:gd name="connsiteY3" fmla="*/ 12031 h 667417"/>
                <a:gd name="connsiteX4" fmla="*/ 1836649 w 3084629"/>
                <a:gd name="connsiteY4" fmla="*/ 663492 h 667417"/>
                <a:gd name="connsiteX5" fmla="*/ 2307585 w 3084629"/>
                <a:gd name="connsiteY5" fmla="*/ 8106 h 667417"/>
                <a:gd name="connsiteX6" fmla="*/ 2770671 w 3084629"/>
                <a:gd name="connsiteY6" fmla="*/ 651718 h 667417"/>
                <a:gd name="connsiteX7" fmla="*/ 3084629 w 3084629"/>
                <a:gd name="connsiteY7" fmla="*/ 294591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2770673"/>
                <a:gd name="connsiteY0" fmla="*/ 435873 h 667417"/>
                <a:gd name="connsiteX1" fmla="*/ 451313 w 2770673"/>
                <a:gd name="connsiteY1" fmla="*/ 4182 h 667417"/>
                <a:gd name="connsiteX2" fmla="*/ 914400 w 2770673"/>
                <a:gd name="connsiteY2" fmla="*/ 667416 h 667417"/>
                <a:gd name="connsiteX3" fmla="*/ 1377487 w 2770673"/>
                <a:gd name="connsiteY3" fmla="*/ 12031 h 667417"/>
                <a:gd name="connsiteX4" fmla="*/ 1836649 w 2770673"/>
                <a:gd name="connsiteY4" fmla="*/ 663492 h 667417"/>
                <a:gd name="connsiteX5" fmla="*/ 2307585 w 2770673"/>
                <a:gd name="connsiteY5" fmla="*/ 8106 h 667417"/>
                <a:gd name="connsiteX6" fmla="*/ 2770671 w 2770673"/>
                <a:gd name="connsiteY6" fmla="*/ 651718 h 667417"/>
                <a:gd name="connsiteX0" fmla="*/ 0 w 6271464"/>
                <a:gd name="connsiteY0" fmla="*/ 476756 h 708300"/>
                <a:gd name="connsiteX1" fmla="*/ 451313 w 6271464"/>
                <a:gd name="connsiteY1" fmla="*/ 45065 h 708300"/>
                <a:gd name="connsiteX2" fmla="*/ 914400 w 6271464"/>
                <a:gd name="connsiteY2" fmla="*/ 708299 h 708300"/>
                <a:gd name="connsiteX3" fmla="*/ 1377487 w 6271464"/>
                <a:gd name="connsiteY3" fmla="*/ 52914 h 708300"/>
                <a:gd name="connsiteX4" fmla="*/ 1836649 w 6271464"/>
                <a:gd name="connsiteY4" fmla="*/ 704375 h 708300"/>
                <a:gd name="connsiteX5" fmla="*/ 2307585 w 6271464"/>
                <a:gd name="connsiteY5" fmla="*/ 48989 h 708300"/>
                <a:gd name="connsiteX6" fmla="*/ 6271464 w 6271464"/>
                <a:gd name="connsiteY6" fmla="*/ 48854 h 708300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97803 h 729347"/>
                <a:gd name="connsiteX1" fmla="*/ 451313 w 6271464"/>
                <a:gd name="connsiteY1" fmla="*/ 66112 h 729347"/>
                <a:gd name="connsiteX2" fmla="*/ 914400 w 6271464"/>
                <a:gd name="connsiteY2" fmla="*/ 729346 h 729347"/>
                <a:gd name="connsiteX3" fmla="*/ 1377487 w 6271464"/>
                <a:gd name="connsiteY3" fmla="*/ 73961 h 729347"/>
                <a:gd name="connsiteX4" fmla="*/ 1836649 w 6271464"/>
                <a:gd name="connsiteY4" fmla="*/ 725422 h 729347"/>
                <a:gd name="connsiteX5" fmla="*/ 2307585 w 6271464"/>
                <a:gd name="connsiteY5" fmla="*/ 70036 h 729347"/>
                <a:gd name="connsiteX6" fmla="*/ 2756521 w 6271464"/>
                <a:gd name="connsiteY6" fmla="*/ 670151 h 729347"/>
                <a:gd name="connsiteX7" fmla="*/ 3203612 w 6271464"/>
                <a:gd name="connsiteY7" fmla="*/ 26408 h 729347"/>
                <a:gd name="connsiteX8" fmla="*/ 6271464 w 6271464"/>
                <a:gd name="connsiteY8" fmla="*/ 69901 h 729347"/>
                <a:gd name="connsiteX0" fmla="*/ 0 w 6271464"/>
                <a:gd name="connsiteY0" fmla="*/ 481305 h 712849"/>
                <a:gd name="connsiteX1" fmla="*/ 451313 w 6271464"/>
                <a:gd name="connsiteY1" fmla="*/ 49614 h 712849"/>
                <a:gd name="connsiteX2" fmla="*/ 914400 w 6271464"/>
                <a:gd name="connsiteY2" fmla="*/ 712848 h 712849"/>
                <a:gd name="connsiteX3" fmla="*/ 1377487 w 6271464"/>
                <a:gd name="connsiteY3" fmla="*/ 57463 h 712849"/>
                <a:gd name="connsiteX4" fmla="*/ 1836649 w 6271464"/>
                <a:gd name="connsiteY4" fmla="*/ 708924 h 712849"/>
                <a:gd name="connsiteX5" fmla="*/ 2307585 w 6271464"/>
                <a:gd name="connsiteY5" fmla="*/ 53538 h 712849"/>
                <a:gd name="connsiteX6" fmla="*/ 2756521 w 6271464"/>
                <a:gd name="connsiteY6" fmla="*/ 653653 h 712849"/>
                <a:gd name="connsiteX7" fmla="*/ 3203612 w 6271464"/>
                <a:gd name="connsiteY7" fmla="*/ 9910 h 712849"/>
                <a:gd name="connsiteX8" fmla="*/ 3726620 w 6271464"/>
                <a:gd name="connsiteY8" fmla="*/ 708833 h 712849"/>
                <a:gd name="connsiteX9" fmla="*/ 6271464 w 6271464"/>
                <a:gd name="connsiteY9" fmla="*/ 53403 h 712849"/>
                <a:gd name="connsiteX0" fmla="*/ 0 w 6271464"/>
                <a:gd name="connsiteY0" fmla="*/ 482301 h 718711"/>
                <a:gd name="connsiteX1" fmla="*/ 451313 w 6271464"/>
                <a:gd name="connsiteY1" fmla="*/ 50610 h 718711"/>
                <a:gd name="connsiteX2" fmla="*/ 914400 w 6271464"/>
                <a:gd name="connsiteY2" fmla="*/ 713844 h 718711"/>
                <a:gd name="connsiteX3" fmla="*/ 1377487 w 6271464"/>
                <a:gd name="connsiteY3" fmla="*/ 58459 h 718711"/>
                <a:gd name="connsiteX4" fmla="*/ 1836649 w 6271464"/>
                <a:gd name="connsiteY4" fmla="*/ 709920 h 718711"/>
                <a:gd name="connsiteX5" fmla="*/ 2307585 w 6271464"/>
                <a:gd name="connsiteY5" fmla="*/ 54534 h 718711"/>
                <a:gd name="connsiteX6" fmla="*/ 2756521 w 6271464"/>
                <a:gd name="connsiteY6" fmla="*/ 654649 h 718711"/>
                <a:gd name="connsiteX7" fmla="*/ 3203612 w 6271464"/>
                <a:gd name="connsiteY7" fmla="*/ 10906 h 718711"/>
                <a:gd name="connsiteX8" fmla="*/ 3726620 w 6271464"/>
                <a:gd name="connsiteY8" fmla="*/ 709829 h 718711"/>
                <a:gd name="connsiteX9" fmla="*/ 4182146 w 6271464"/>
                <a:gd name="connsiteY9" fmla="*/ 84476 h 718711"/>
                <a:gd name="connsiteX10" fmla="*/ 6271464 w 6271464"/>
                <a:gd name="connsiteY10" fmla="*/ 54399 h 718711"/>
                <a:gd name="connsiteX0" fmla="*/ 0 w 6271464"/>
                <a:gd name="connsiteY0" fmla="*/ 482301 h 746633"/>
                <a:gd name="connsiteX1" fmla="*/ 451313 w 6271464"/>
                <a:gd name="connsiteY1" fmla="*/ 50610 h 746633"/>
                <a:gd name="connsiteX2" fmla="*/ 914400 w 6271464"/>
                <a:gd name="connsiteY2" fmla="*/ 713844 h 746633"/>
                <a:gd name="connsiteX3" fmla="*/ 1377487 w 6271464"/>
                <a:gd name="connsiteY3" fmla="*/ 58459 h 746633"/>
                <a:gd name="connsiteX4" fmla="*/ 1836649 w 6271464"/>
                <a:gd name="connsiteY4" fmla="*/ 709920 h 746633"/>
                <a:gd name="connsiteX5" fmla="*/ 2307585 w 6271464"/>
                <a:gd name="connsiteY5" fmla="*/ 54534 h 746633"/>
                <a:gd name="connsiteX6" fmla="*/ 2756521 w 6271464"/>
                <a:gd name="connsiteY6" fmla="*/ 654649 h 746633"/>
                <a:gd name="connsiteX7" fmla="*/ 3203612 w 6271464"/>
                <a:gd name="connsiteY7" fmla="*/ 10906 h 746633"/>
                <a:gd name="connsiteX8" fmla="*/ 3726620 w 6271464"/>
                <a:gd name="connsiteY8" fmla="*/ 709829 h 746633"/>
                <a:gd name="connsiteX9" fmla="*/ 4182146 w 6271464"/>
                <a:gd name="connsiteY9" fmla="*/ 84476 h 746633"/>
                <a:gd name="connsiteX10" fmla="*/ 4646104 w 6271464"/>
                <a:gd name="connsiteY10" fmla="*/ 746610 h 746633"/>
                <a:gd name="connsiteX11" fmla="*/ 6271464 w 6271464"/>
                <a:gd name="connsiteY11" fmla="*/ 54399 h 746633"/>
                <a:gd name="connsiteX0" fmla="*/ 0 w 6271464"/>
                <a:gd name="connsiteY0" fmla="*/ 482301 h 753886"/>
                <a:gd name="connsiteX1" fmla="*/ 451313 w 6271464"/>
                <a:gd name="connsiteY1" fmla="*/ 50610 h 753886"/>
                <a:gd name="connsiteX2" fmla="*/ 914400 w 6271464"/>
                <a:gd name="connsiteY2" fmla="*/ 713844 h 753886"/>
                <a:gd name="connsiteX3" fmla="*/ 1377487 w 6271464"/>
                <a:gd name="connsiteY3" fmla="*/ 58459 h 753886"/>
                <a:gd name="connsiteX4" fmla="*/ 1836649 w 6271464"/>
                <a:gd name="connsiteY4" fmla="*/ 709920 h 753886"/>
                <a:gd name="connsiteX5" fmla="*/ 2307585 w 6271464"/>
                <a:gd name="connsiteY5" fmla="*/ 54534 h 753886"/>
                <a:gd name="connsiteX6" fmla="*/ 2756521 w 6271464"/>
                <a:gd name="connsiteY6" fmla="*/ 654649 h 753886"/>
                <a:gd name="connsiteX7" fmla="*/ 3203612 w 6271464"/>
                <a:gd name="connsiteY7" fmla="*/ 10906 h 753886"/>
                <a:gd name="connsiteX8" fmla="*/ 3726620 w 6271464"/>
                <a:gd name="connsiteY8" fmla="*/ 709829 h 753886"/>
                <a:gd name="connsiteX9" fmla="*/ 4182146 w 6271464"/>
                <a:gd name="connsiteY9" fmla="*/ 84476 h 753886"/>
                <a:gd name="connsiteX10" fmla="*/ 4646104 w 6271464"/>
                <a:gd name="connsiteY10" fmla="*/ 746610 h 753886"/>
                <a:gd name="connsiteX11" fmla="*/ 5101630 w 6271464"/>
                <a:gd name="connsiteY11" fmla="*/ 66086 h 753886"/>
                <a:gd name="connsiteX12" fmla="*/ 6271464 w 6271464"/>
                <a:gd name="connsiteY12" fmla="*/ 54399 h 753886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35820"/>
                <a:gd name="connsiteX1" fmla="*/ 451313 w 6271464"/>
                <a:gd name="connsiteY1" fmla="*/ 39712 h 735820"/>
                <a:gd name="connsiteX2" fmla="*/ 914400 w 6271464"/>
                <a:gd name="connsiteY2" fmla="*/ 702946 h 735820"/>
                <a:gd name="connsiteX3" fmla="*/ 1377487 w 6271464"/>
                <a:gd name="connsiteY3" fmla="*/ 47561 h 735820"/>
                <a:gd name="connsiteX4" fmla="*/ 1836649 w 6271464"/>
                <a:gd name="connsiteY4" fmla="*/ 699022 h 735820"/>
                <a:gd name="connsiteX5" fmla="*/ 2307585 w 6271464"/>
                <a:gd name="connsiteY5" fmla="*/ 43636 h 735820"/>
                <a:gd name="connsiteX6" fmla="*/ 2756521 w 6271464"/>
                <a:gd name="connsiteY6" fmla="*/ 643751 h 735820"/>
                <a:gd name="connsiteX7" fmla="*/ 3203612 w 6271464"/>
                <a:gd name="connsiteY7" fmla="*/ 8 h 735820"/>
                <a:gd name="connsiteX8" fmla="*/ 3726620 w 6271464"/>
                <a:gd name="connsiteY8" fmla="*/ 698931 h 735820"/>
                <a:gd name="connsiteX9" fmla="*/ 4182146 w 6271464"/>
                <a:gd name="connsiteY9" fmla="*/ 73578 h 735820"/>
                <a:gd name="connsiteX10" fmla="*/ 4646104 w 6271464"/>
                <a:gd name="connsiteY10" fmla="*/ 735712 h 735820"/>
                <a:gd name="connsiteX11" fmla="*/ 5101630 w 6271464"/>
                <a:gd name="connsiteY11" fmla="*/ 55188 h 735820"/>
                <a:gd name="connsiteX12" fmla="*/ 5565591 w 6271464"/>
                <a:gd name="connsiteY12" fmla="*/ 735704 h 735820"/>
                <a:gd name="connsiteX13" fmla="*/ 6271464 w 6271464"/>
                <a:gd name="connsiteY13" fmla="*/ 43501 h 735820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1464" h="735797">
                  <a:moveTo>
                    <a:pt x="0" y="471403"/>
                  </a:moveTo>
                  <a:cubicBezTo>
                    <a:pt x="149456" y="236262"/>
                    <a:pt x="298913" y="1121"/>
                    <a:pt x="451313" y="39712"/>
                  </a:cubicBezTo>
                  <a:cubicBezTo>
                    <a:pt x="603713" y="78303"/>
                    <a:pt x="760038" y="701638"/>
                    <a:pt x="914400" y="702946"/>
                  </a:cubicBezTo>
                  <a:cubicBezTo>
                    <a:pt x="1068762" y="704254"/>
                    <a:pt x="1223779" y="48215"/>
                    <a:pt x="1377487" y="47561"/>
                  </a:cubicBezTo>
                  <a:cubicBezTo>
                    <a:pt x="1531195" y="46907"/>
                    <a:pt x="1681633" y="699676"/>
                    <a:pt x="1836649" y="699022"/>
                  </a:cubicBezTo>
                  <a:cubicBezTo>
                    <a:pt x="1991665" y="698368"/>
                    <a:pt x="2154273" y="52848"/>
                    <a:pt x="2307585" y="43636"/>
                  </a:cubicBezTo>
                  <a:cubicBezTo>
                    <a:pt x="2460897" y="34424"/>
                    <a:pt x="2607183" y="651022"/>
                    <a:pt x="2756521" y="643751"/>
                  </a:cubicBezTo>
                  <a:cubicBezTo>
                    <a:pt x="2905859" y="636480"/>
                    <a:pt x="3037712" y="-3050"/>
                    <a:pt x="3203612" y="8"/>
                  </a:cubicBezTo>
                  <a:cubicBezTo>
                    <a:pt x="3369512" y="3066"/>
                    <a:pt x="3556501" y="702005"/>
                    <a:pt x="3726620" y="698931"/>
                  </a:cubicBezTo>
                  <a:cubicBezTo>
                    <a:pt x="3896739" y="695857"/>
                    <a:pt x="4058424" y="76645"/>
                    <a:pt x="4182146" y="73578"/>
                  </a:cubicBezTo>
                  <a:cubicBezTo>
                    <a:pt x="4305868" y="70511"/>
                    <a:pt x="4490045" y="726513"/>
                    <a:pt x="4646104" y="735712"/>
                  </a:cubicBezTo>
                  <a:cubicBezTo>
                    <a:pt x="4802163" y="744911"/>
                    <a:pt x="4920263" y="30664"/>
                    <a:pt x="5101630" y="55188"/>
                  </a:cubicBezTo>
                  <a:cubicBezTo>
                    <a:pt x="5282997" y="79712"/>
                    <a:pt x="5404364" y="737651"/>
                    <a:pt x="5565591" y="735704"/>
                  </a:cubicBezTo>
                  <a:cubicBezTo>
                    <a:pt x="5726818" y="733757"/>
                    <a:pt x="5886693" y="17858"/>
                    <a:pt x="6271464" y="43501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それらしい大きさ"/>
            <p:cNvSpPr txBox="1"/>
            <p:nvPr/>
          </p:nvSpPr>
          <p:spPr>
            <a:xfrm>
              <a:off x="3376461" y="5741480"/>
              <a:ext cx="198002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 err="1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乾くの</a:t>
              </a:r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早すぎ！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角丸四角形吹き出し 41">
                <a:extLst>
                  <a:ext uri="{FF2B5EF4-FFF2-40B4-BE49-F238E27FC236}">
                    <a16:creationId xmlns:a16="http://schemas.microsoft.com/office/drawing/2014/main" id="{F15F6D1F-A968-4D14-83DC-1F0C9F3950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3672" y="4133519"/>
                <a:ext cx="2089780" cy="755486"/>
              </a:xfrm>
              <a:prstGeom prst="wedgeRoundRectCallout">
                <a:avLst>
                  <a:gd name="adj1" fmla="val -55008"/>
                  <a:gd name="adj2" fmla="val -17329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0.0053</m:t>
                    </m:r>
                    <m:r>
                      <m:rPr>
                        <m:sty m:val="p"/>
                      </m:rPr>
                      <a:rPr lang="en-US" altLang="ja-JP" sz="2000" i="0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後に</a:t>
                </a:r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水蒸気は飽和</a:t>
                </a:r>
              </a:p>
            </p:txBody>
          </p:sp>
        </mc:Choice>
        <mc:Fallback xmlns="">
          <p:sp>
            <p:nvSpPr>
              <p:cNvPr id="50" name="角丸四角形吹き出し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5F6D1F-A968-4D14-83DC-1F0C9F395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72" y="4133519"/>
                <a:ext cx="2089780" cy="755486"/>
              </a:xfrm>
              <a:prstGeom prst="wedgeRoundRectCallout">
                <a:avLst>
                  <a:gd name="adj1" fmla="val -55008"/>
                  <a:gd name="adj2" fmla="val -17329"/>
                  <a:gd name="adj3" fmla="val 16667"/>
                </a:avLst>
              </a:prstGeom>
              <a:blipFill rotWithShape="1">
                <a:blip r:embed="rId8"/>
                <a:stretch>
                  <a:fillRect t="-6452" b="-12903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6381105" y="4458822"/>
            <a:ext cx="1686565" cy="894669"/>
            <a:chOff x="5176671" y="3735252"/>
            <a:chExt cx="1686565" cy="894669"/>
          </a:xfrm>
        </p:grpSpPr>
        <p:sp>
          <p:nvSpPr>
            <p:cNvPr id="57" name="それらしい大きさ">
              <a:extLst>
                <a:ext uri="{FF2B5EF4-FFF2-40B4-BE49-F238E27FC236}">
                  <a16:creationId xmlns:a16="http://schemas.microsoft.com/office/drawing/2014/main" id="{F76A75D8-4E38-4E4C-8DBD-8C0FBE0AA425}"/>
                </a:ext>
              </a:extLst>
            </p:cNvPr>
            <p:cNvSpPr txBox="1"/>
            <p:nvPr/>
          </p:nvSpPr>
          <p:spPr>
            <a:xfrm>
              <a:off x="5652648" y="4229811"/>
              <a:ext cx="121058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早すぎ！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フリーフォーム 44">
              <a:extLst>
                <a:ext uri="{FF2B5EF4-FFF2-40B4-BE49-F238E27FC236}">
                  <a16:creationId xmlns:a16="http://schemas.microsoft.com/office/drawing/2014/main" id="{A25150C3-99DA-4E63-AD0E-0B4694CA3EED}"/>
                </a:ext>
              </a:extLst>
            </p:cNvPr>
            <p:cNvSpPr/>
            <p:nvPr/>
          </p:nvSpPr>
          <p:spPr>
            <a:xfrm>
              <a:off x="5176671" y="3735252"/>
              <a:ext cx="951955" cy="91009"/>
            </a:xfrm>
            <a:custGeom>
              <a:avLst/>
              <a:gdLst>
                <a:gd name="connsiteX0" fmla="*/ 0 w 3426057"/>
                <a:gd name="connsiteY0" fmla="*/ 461694 h 693238"/>
                <a:gd name="connsiteX1" fmla="*/ 451313 w 3426057"/>
                <a:gd name="connsiteY1" fmla="*/ 30003 h 693238"/>
                <a:gd name="connsiteX2" fmla="*/ 914400 w 3426057"/>
                <a:gd name="connsiteY2" fmla="*/ 693237 h 693238"/>
                <a:gd name="connsiteX3" fmla="*/ 1377487 w 3426057"/>
                <a:gd name="connsiteY3" fmla="*/ 37852 h 693238"/>
                <a:gd name="connsiteX4" fmla="*/ 1836649 w 3426057"/>
                <a:gd name="connsiteY4" fmla="*/ 689313 h 693238"/>
                <a:gd name="connsiteX5" fmla="*/ 2307585 w 3426057"/>
                <a:gd name="connsiteY5" fmla="*/ 33927 h 693238"/>
                <a:gd name="connsiteX6" fmla="*/ 2770671 w 3426057"/>
                <a:gd name="connsiteY6" fmla="*/ 677539 h 693238"/>
                <a:gd name="connsiteX7" fmla="*/ 3237683 w 3426057"/>
                <a:gd name="connsiteY7" fmla="*/ 26078 h 693238"/>
                <a:gd name="connsiteX8" fmla="*/ 3426057 w 3426057"/>
                <a:gd name="connsiteY8" fmla="*/ 190906 h 693238"/>
                <a:gd name="connsiteX0" fmla="*/ 0 w 3426057"/>
                <a:gd name="connsiteY0" fmla="*/ 435873 h 667417"/>
                <a:gd name="connsiteX1" fmla="*/ 451313 w 3426057"/>
                <a:gd name="connsiteY1" fmla="*/ 4182 h 667417"/>
                <a:gd name="connsiteX2" fmla="*/ 914400 w 3426057"/>
                <a:gd name="connsiteY2" fmla="*/ 667416 h 667417"/>
                <a:gd name="connsiteX3" fmla="*/ 1377487 w 3426057"/>
                <a:gd name="connsiteY3" fmla="*/ 12031 h 667417"/>
                <a:gd name="connsiteX4" fmla="*/ 1836649 w 3426057"/>
                <a:gd name="connsiteY4" fmla="*/ 663492 h 667417"/>
                <a:gd name="connsiteX5" fmla="*/ 2307585 w 3426057"/>
                <a:gd name="connsiteY5" fmla="*/ 8106 h 667417"/>
                <a:gd name="connsiteX6" fmla="*/ 2770671 w 3426057"/>
                <a:gd name="connsiteY6" fmla="*/ 651718 h 667417"/>
                <a:gd name="connsiteX7" fmla="*/ 3241608 w 3426057"/>
                <a:gd name="connsiteY7" fmla="*/ 278893 h 667417"/>
                <a:gd name="connsiteX8" fmla="*/ 3426057 w 3426057"/>
                <a:gd name="connsiteY8" fmla="*/ 165085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084629 w 3520244"/>
                <a:gd name="connsiteY7" fmla="*/ 294591 h 667417"/>
                <a:gd name="connsiteX8" fmla="*/ 3520244 w 3520244"/>
                <a:gd name="connsiteY8" fmla="*/ 212179 h 667417"/>
                <a:gd name="connsiteX0" fmla="*/ 0 w 3316172"/>
                <a:gd name="connsiteY0" fmla="*/ 435873 h 667417"/>
                <a:gd name="connsiteX1" fmla="*/ 451313 w 3316172"/>
                <a:gd name="connsiteY1" fmla="*/ 4182 h 667417"/>
                <a:gd name="connsiteX2" fmla="*/ 914400 w 3316172"/>
                <a:gd name="connsiteY2" fmla="*/ 667416 h 667417"/>
                <a:gd name="connsiteX3" fmla="*/ 1377487 w 3316172"/>
                <a:gd name="connsiteY3" fmla="*/ 12031 h 667417"/>
                <a:gd name="connsiteX4" fmla="*/ 1836649 w 3316172"/>
                <a:gd name="connsiteY4" fmla="*/ 663492 h 667417"/>
                <a:gd name="connsiteX5" fmla="*/ 2307585 w 3316172"/>
                <a:gd name="connsiteY5" fmla="*/ 8106 h 667417"/>
                <a:gd name="connsiteX6" fmla="*/ 2770671 w 3316172"/>
                <a:gd name="connsiteY6" fmla="*/ 651718 h 667417"/>
                <a:gd name="connsiteX7" fmla="*/ 3084629 w 3316172"/>
                <a:gd name="connsiteY7" fmla="*/ 294591 h 667417"/>
                <a:gd name="connsiteX8" fmla="*/ 3316172 w 3316172"/>
                <a:gd name="connsiteY8" fmla="*/ 220027 h 667417"/>
                <a:gd name="connsiteX0" fmla="*/ 0 w 3084629"/>
                <a:gd name="connsiteY0" fmla="*/ 435873 h 667417"/>
                <a:gd name="connsiteX1" fmla="*/ 451313 w 3084629"/>
                <a:gd name="connsiteY1" fmla="*/ 4182 h 667417"/>
                <a:gd name="connsiteX2" fmla="*/ 914400 w 3084629"/>
                <a:gd name="connsiteY2" fmla="*/ 667416 h 667417"/>
                <a:gd name="connsiteX3" fmla="*/ 1377487 w 3084629"/>
                <a:gd name="connsiteY3" fmla="*/ 12031 h 667417"/>
                <a:gd name="connsiteX4" fmla="*/ 1836649 w 3084629"/>
                <a:gd name="connsiteY4" fmla="*/ 663492 h 667417"/>
                <a:gd name="connsiteX5" fmla="*/ 2307585 w 3084629"/>
                <a:gd name="connsiteY5" fmla="*/ 8106 h 667417"/>
                <a:gd name="connsiteX6" fmla="*/ 2770671 w 3084629"/>
                <a:gd name="connsiteY6" fmla="*/ 651718 h 667417"/>
                <a:gd name="connsiteX7" fmla="*/ 3084629 w 3084629"/>
                <a:gd name="connsiteY7" fmla="*/ 294591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2770673"/>
                <a:gd name="connsiteY0" fmla="*/ 435873 h 667417"/>
                <a:gd name="connsiteX1" fmla="*/ 451313 w 2770673"/>
                <a:gd name="connsiteY1" fmla="*/ 4182 h 667417"/>
                <a:gd name="connsiteX2" fmla="*/ 914400 w 2770673"/>
                <a:gd name="connsiteY2" fmla="*/ 667416 h 667417"/>
                <a:gd name="connsiteX3" fmla="*/ 1377487 w 2770673"/>
                <a:gd name="connsiteY3" fmla="*/ 12031 h 667417"/>
                <a:gd name="connsiteX4" fmla="*/ 1836649 w 2770673"/>
                <a:gd name="connsiteY4" fmla="*/ 663492 h 667417"/>
                <a:gd name="connsiteX5" fmla="*/ 2307585 w 2770673"/>
                <a:gd name="connsiteY5" fmla="*/ 8106 h 667417"/>
                <a:gd name="connsiteX6" fmla="*/ 2770671 w 2770673"/>
                <a:gd name="connsiteY6" fmla="*/ 651718 h 667417"/>
                <a:gd name="connsiteX0" fmla="*/ 0 w 6271464"/>
                <a:gd name="connsiteY0" fmla="*/ 476756 h 708300"/>
                <a:gd name="connsiteX1" fmla="*/ 451313 w 6271464"/>
                <a:gd name="connsiteY1" fmla="*/ 45065 h 708300"/>
                <a:gd name="connsiteX2" fmla="*/ 914400 w 6271464"/>
                <a:gd name="connsiteY2" fmla="*/ 708299 h 708300"/>
                <a:gd name="connsiteX3" fmla="*/ 1377487 w 6271464"/>
                <a:gd name="connsiteY3" fmla="*/ 52914 h 708300"/>
                <a:gd name="connsiteX4" fmla="*/ 1836649 w 6271464"/>
                <a:gd name="connsiteY4" fmla="*/ 704375 h 708300"/>
                <a:gd name="connsiteX5" fmla="*/ 2307585 w 6271464"/>
                <a:gd name="connsiteY5" fmla="*/ 48989 h 708300"/>
                <a:gd name="connsiteX6" fmla="*/ 6271464 w 6271464"/>
                <a:gd name="connsiteY6" fmla="*/ 48854 h 708300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97803 h 729347"/>
                <a:gd name="connsiteX1" fmla="*/ 451313 w 6271464"/>
                <a:gd name="connsiteY1" fmla="*/ 66112 h 729347"/>
                <a:gd name="connsiteX2" fmla="*/ 914400 w 6271464"/>
                <a:gd name="connsiteY2" fmla="*/ 729346 h 729347"/>
                <a:gd name="connsiteX3" fmla="*/ 1377487 w 6271464"/>
                <a:gd name="connsiteY3" fmla="*/ 73961 h 729347"/>
                <a:gd name="connsiteX4" fmla="*/ 1836649 w 6271464"/>
                <a:gd name="connsiteY4" fmla="*/ 725422 h 729347"/>
                <a:gd name="connsiteX5" fmla="*/ 2307585 w 6271464"/>
                <a:gd name="connsiteY5" fmla="*/ 70036 h 729347"/>
                <a:gd name="connsiteX6" fmla="*/ 2756521 w 6271464"/>
                <a:gd name="connsiteY6" fmla="*/ 670151 h 729347"/>
                <a:gd name="connsiteX7" fmla="*/ 3203612 w 6271464"/>
                <a:gd name="connsiteY7" fmla="*/ 26408 h 729347"/>
                <a:gd name="connsiteX8" fmla="*/ 6271464 w 6271464"/>
                <a:gd name="connsiteY8" fmla="*/ 69901 h 729347"/>
                <a:gd name="connsiteX0" fmla="*/ 0 w 6271464"/>
                <a:gd name="connsiteY0" fmla="*/ 481305 h 712849"/>
                <a:gd name="connsiteX1" fmla="*/ 451313 w 6271464"/>
                <a:gd name="connsiteY1" fmla="*/ 49614 h 712849"/>
                <a:gd name="connsiteX2" fmla="*/ 914400 w 6271464"/>
                <a:gd name="connsiteY2" fmla="*/ 712848 h 712849"/>
                <a:gd name="connsiteX3" fmla="*/ 1377487 w 6271464"/>
                <a:gd name="connsiteY3" fmla="*/ 57463 h 712849"/>
                <a:gd name="connsiteX4" fmla="*/ 1836649 w 6271464"/>
                <a:gd name="connsiteY4" fmla="*/ 708924 h 712849"/>
                <a:gd name="connsiteX5" fmla="*/ 2307585 w 6271464"/>
                <a:gd name="connsiteY5" fmla="*/ 53538 h 712849"/>
                <a:gd name="connsiteX6" fmla="*/ 2756521 w 6271464"/>
                <a:gd name="connsiteY6" fmla="*/ 653653 h 712849"/>
                <a:gd name="connsiteX7" fmla="*/ 3203612 w 6271464"/>
                <a:gd name="connsiteY7" fmla="*/ 9910 h 712849"/>
                <a:gd name="connsiteX8" fmla="*/ 3726620 w 6271464"/>
                <a:gd name="connsiteY8" fmla="*/ 708833 h 712849"/>
                <a:gd name="connsiteX9" fmla="*/ 6271464 w 6271464"/>
                <a:gd name="connsiteY9" fmla="*/ 53403 h 712849"/>
                <a:gd name="connsiteX0" fmla="*/ 0 w 6271464"/>
                <a:gd name="connsiteY0" fmla="*/ 482301 h 718711"/>
                <a:gd name="connsiteX1" fmla="*/ 451313 w 6271464"/>
                <a:gd name="connsiteY1" fmla="*/ 50610 h 718711"/>
                <a:gd name="connsiteX2" fmla="*/ 914400 w 6271464"/>
                <a:gd name="connsiteY2" fmla="*/ 713844 h 718711"/>
                <a:gd name="connsiteX3" fmla="*/ 1377487 w 6271464"/>
                <a:gd name="connsiteY3" fmla="*/ 58459 h 718711"/>
                <a:gd name="connsiteX4" fmla="*/ 1836649 w 6271464"/>
                <a:gd name="connsiteY4" fmla="*/ 709920 h 718711"/>
                <a:gd name="connsiteX5" fmla="*/ 2307585 w 6271464"/>
                <a:gd name="connsiteY5" fmla="*/ 54534 h 718711"/>
                <a:gd name="connsiteX6" fmla="*/ 2756521 w 6271464"/>
                <a:gd name="connsiteY6" fmla="*/ 654649 h 718711"/>
                <a:gd name="connsiteX7" fmla="*/ 3203612 w 6271464"/>
                <a:gd name="connsiteY7" fmla="*/ 10906 h 718711"/>
                <a:gd name="connsiteX8" fmla="*/ 3726620 w 6271464"/>
                <a:gd name="connsiteY8" fmla="*/ 709829 h 718711"/>
                <a:gd name="connsiteX9" fmla="*/ 4182146 w 6271464"/>
                <a:gd name="connsiteY9" fmla="*/ 84476 h 718711"/>
                <a:gd name="connsiteX10" fmla="*/ 6271464 w 6271464"/>
                <a:gd name="connsiteY10" fmla="*/ 54399 h 718711"/>
                <a:gd name="connsiteX0" fmla="*/ 0 w 6271464"/>
                <a:gd name="connsiteY0" fmla="*/ 482301 h 746633"/>
                <a:gd name="connsiteX1" fmla="*/ 451313 w 6271464"/>
                <a:gd name="connsiteY1" fmla="*/ 50610 h 746633"/>
                <a:gd name="connsiteX2" fmla="*/ 914400 w 6271464"/>
                <a:gd name="connsiteY2" fmla="*/ 713844 h 746633"/>
                <a:gd name="connsiteX3" fmla="*/ 1377487 w 6271464"/>
                <a:gd name="connsiteY3" fmla="*/ 58459 h 746633"/>
                <a:gd name="connsiteX4" fmla="*/ 1836649 w 6271464"/>
                <a:gd name="connsiteY4" fmla="*/ 709920 h 746633"/>
                <a:gd name="connsiteX5" fmla="*/ 2307585 w 6271464"/>
                <a:gd name="connsiteY5" fmla="*/ 54534 h 746633"/>
                <a:gd name="connsiteX6" fmla="*/ 2756521 w 6271464"/>
                <a:gd name="connsiteY6" fmla="*/ 654649 h 746633"/>
                <a:gd name="connsiteX7" fmla="*/ 3203612 w 6271464"/>
                <a:gd name="connsiteY7" fmla="*/ 10906 h 746633"/>
                <a:gd name="connsiteX8" fmla="*/ 3726620 w 6271464"/>
                <a:gd name="connsiteY8" fmla="*/ 709829 h 746633"/>
                <a:gd name="connsiteX9" fmla="*/ 4182146 w 6271464"/>
                <a:gd name="connsiteY9" fmla="*/ 84476 h 746633"/>
                <a:gd name="connsiteX10" fmla="*/ 4646104 w 6271464"/>
                <a:gd name="connsiteY10" fmla="*/ 746610 h 746633"/>
                <a:gd name="connsiteX11" fmla="*/ 6271464 w 6271464"/>
                <a:gd name="connsiteY11" fmla="*/ 54399 h 746633"/>
                <a:gd name="connsiteX0" fmla="*/ 0 w 6271464"/>
                <a:gd name="connsiteY0" fmla="*/ 482301 h 753886"/>
                <a:gd name="connsiteX1" fmla="*/ 451313 w 6271464"/>
                <a:gd name="connsiteY1" fmla="*/ 50610 h 753886"/>
                <a:gd name="connsiteX2" fmla="*/ 914400 w 6271464"/>
                <a:gd name="connsiteY2" fmla="*/ 713844 h 753886"/>
                <a:gd name="connsiteX3" fmla="*/ 1377487 w 6271464"/>
                <a:gd name="connsiteY3" fmla="*/ 58459 h 753886"/>
                <a:gd name="connsiteX4" fmla="*/ 1836649 w 6271464"/>
                <a:gd name="connsiteY4" fmla="*/ 709920 h 753886"/>
                <a:gd name="connsiteX5" fmla="*/ 2307585 w 6271464"/>
                <a:gd name="connsiteY5" fmla="*/ 54534 h 753886"/>
                <a:gd name="connsiteX6" fmla="*/ 2756521 w 6271464"/>
                <a:gd name="connsiteY6" fmla="*/ 654649 h 753886"/>
                <a:gd name="connsiteX7" fmla="*/ 3203612 w 6271464"/>
                <a:gd name="connsiteY7" fmla="*/ 10906 h 753886"/>
                <a:gd name="connsiteX8" fmla="*/ 3726620 w 6271464"/>
                <a:gd name="connsiteY8" fmla="*/ 709829 h 753886"/>
                <a:gd name="connsiteX9" fmla="*/ 4182146 w 6271464"/>
                <a:gd name="connsiteY9" fmla="*/ 84476 h 753886"/>
                <a:gd name="connsiteX10" fmla="*/ 4646104 w 6271464"/>
                <a:gd name="connsiteY10" fmla="*/ 746610 h 753886"/>
                <a:gd name="connsiteX11" fmla="*/ 5101630 w 6271464"/>
                <a:gd name="connsiteY11" fmla="*/ 66086 h 753886"/>
                <a:gd name="connsiteX12" fmla="*/ 6271464 w 6271464"/>
                <a:gd name="connsiteY12" fmla="*/ 54399 h 753886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35820"/>
                <a:gd name="connsiteX1" fmla="*/ 451313 w 6271464"/>
                <a:gd name="connsiteY1" fmla="*/ 39712 h 735820"/>
                <a:gd name="connsiteX2" fmla="*/ 914400 w 6271464"/>
                <a:gd name="connsiteY2" fmla="*/ 702946 h 735820"/>
                <a:gd name="connsiteX3" fmla="*/ 1377487 w 6271464"/>
                <a:gd name="connsiteY3" fmla="*/ 47561 h 735820"/>
                <a:gd name="connsiteX4" fmla="*/ 1836649 w 6271464"/>
                <a:gd name="connsiteY4" fmla="*/ 699022 h 735820"/>
                <a:gd name="connsiteX5" fmla="*/ 2307585 w 6271464"/>
                <a:gd name="connsiteY5" fmla="*/ 43636 h 735820"/>
                <a:gd name="connsiteX6" fmla="*/ 2756521 w 6271464"/>
                <a:gd name="connsiteY6" fmla="*/ 643751 h 735820"/>
                <a:gd name="connsiteX7" fmla="*/ 3203612 w 6271464"/>
                <a:gd name="connsiteY7" fmla="*/ 8 h 735820"/>
                <a:gd name="connsiteX8" fmla="*/ 3726620 w 6271464"/>
                <a:gd name="connsiteY8" fmla="*/ 698931 h 735820"/>
                <a:gd name="connsiteX9" fmla="*/ 4182146 w 6271464"/>
                <a:gd name="connsiteY9" fmla="*/ 73578 h 735820"/>
                <a:gd name="connsiteX10" fmla="*/ 4646104 w 6271464"/>
                <a:gd name="connsiteY10" fmla="*/ 735712 h 735820"/>
                <a:gd name="connsiteX11" fmla="*/ 5101630 w 6271464"/>
                <a:gd name="connsiteY11" fmla="*/ 55188 h 735820"/>
                <a:gd name="connsiteX12" fmla="*/ 5565591 w 6271464"/>
                <a:gd name="connsiteY12" fmla="*/ 735704 h 735820"/>
                <a:gd name="connsiteX13" fmla="*/ 6271464 w 6271464"/>
                <a:gd name="connsiteY13" fmla="*/ 43501 h 735820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5565591"/>
                <a:gd name="connsiteY0" fmla="*/ 471403 h 735797"/>
                <a:gd name="connsiteX1" fmla="*/ 451313 w 5565591"/>
                <a:gd name="connsiteY1" fmla="*/ 39712 h 735797"/>
                <a:gd name="connsiteX2" fmla="*/ 914400 w 5565591"/>
                <a:gd name="connsiteY2" fmla="*/ 702946 h 735797"/>
                <a:gd name="connsiteX3" fmla="*/ 1377487 w 5565591"/>
                <a:gd name="connsiteY3" fmla="*/ 47561 h 735797"/>
                <a:gd name="connsiteX4" fmla="*/ 1836649 w 5565591"/>
                <a:gd name="connsiteY4" fmla="*/ 699022 h 735797"/>
                <a:gd name="connsiteX5" fmla="*/ 2307585 w 5565591"/>
                <a:gd name="connsiteY5" fmla="*/ 43636 h 735797"/>
                <a:gd name="connsiteX6" fmla="*/ 2756521 w 5565591"/>
                <a:gd name="connsiteY6" fmla="*/ 643751 h 735797"/>
                <a:gd name="connsiteX7" fmla="*/ 3203612 w 5565591"/>
                <a:gd name="connsiteY7" fmla="*/ 8 h 735797"/>
                <a:gd name="connsiteX8" fmla="*/ 3726620 w 5565591"/>
                <a:gd name="connsiteY8" fmla="*/ 698931 h 735797"/>
                <a:gd name="connsiteX9" fmla="*/ 4182146 w 5565591"/>
                <a:gd name="connsiteY9" fmla="*/ 73578 h 735797"/>
                <a:gd name="connsiteX10" fmla="*/ 4646104 w 5565591"/>
                <a:gd name="connsiteY10" fmla="*/ 735712 h 735797"/>
                <a:gd name="connsiteX11" fmla="*/ 5101630 w 5565591"/>
                <a:gd name="connsiteY11" fmla="*/ 55188 h 735797"/>
                <a:gd name="connsiteX12" fmla="*/ 5565591 w 5565591"/>
                <a:gd name="connsiteY12" fmla="*/ 735704 h 735797"/>
                <a:gd name="connsiteX0" fmla="*/ 0 w 5101630"/>
                <a:gd name="connsiteY0" fmla="*/ 471403 h 735797"/>
                <a:gd name="connsiteX1" fmla="*/ 451313 w 5101630"/>
                <a:gd name="connsiteY1" fmla="*/ 39712 h 735797"/>
                <a:gd name="connsiteX2" fmla="*/ 914400 w 5101630"/>
                <a:gd name="connsiteY2" fmla="*/ 702946 h 735797"/>
                <a:gd name="connsiteX3" fmla="*/ 1377487 w 5101630"/>
                <a:gd name="connsiteY3" fmla="*/ 47561 h 735797"/>
                <a:gd name="connsiteX4" fmla="*/ 1836649 w 5101630"/>
                <a:gd name="connsiteY4" fmla="*/ 699022 h 735797"/>
                <a:gd name="connsiteX5" fmla="*/ 2307585 w 5101630"/>
                <a:gd name="connsiteY5" fmla="*/ 43636 h 735797"/>
                <a:gd name="connsiteX6" fmla="*/ 2756521 w 5101630"/>
                <a:gd name="connsiteY6" fmla="*/ 643751 h 735797"/>
                <a:gd name="connsiteX7" fmla="*/ 3203612 w 5101630"/>
                <a:gd name="connsiteY7" fmla="*/ 8 h 735797"/>
                <a:gd name="connsiteX8" fmla="*/ 3726620 w 5101630"/>
                <a:gd name="connsiteY8" fmla="*/ 698931 h 735797"/>
                <a:gd name="connsiteX9" fmla="*/ 4182146 w 5101630"/>
                <a:gd name="connsiteY9" fmla="*/ 73578 h 735797"/>
                <a:gd name="connsiteX10" fmla="*/ 4646104 w 5101630"/>
                <a:gd name="connsiteY10" fmla="*/ 735712 h 735797"/>
                <a:gd name="connsiteX11" fmla="*/ 5101630 w 5101630"/>
                <a:gd name="connsiteY11" fmla="*/ 55188 h 735797"/>
                <a:gd name="connsiteX0" fmla="*/ 0 w 4646104"/>
                <a:gd name="connsiteY0" fmla="*/ 471403 h 735712"/>
                <a:gd name="connsiteX1" fmla="*/ 451313 w 4646104"/>
                <a:gd name="connsiteY1" fmla="*/ 39712 h 735712"/>
                <a:gd name="connsiteX2" fmla="*/ 914400 w 4646104"/>
                <a:gd name="connsiteY2" fmla="*/ 702946 h 735712"/>
                <a:gd name="connsiteX3" fmla="*/ 1377487 w 4646104"/>
                <a:gd name="connsiteY3" fmla="*/ 47561 h 735712"/>
                <a:gd name="connsiteX4" fmla="*/ 1836649 w 4646104"/>
                <a:gd name="connsiteY4" fmla="*/ 699022 h 735712"/>
                <a:gd name="connsiteX5" fmla="*/ 2307585 w 4646104"/>
                <a:gd name="connsiteY5" fmla="*/ 43636 h 735712"/>
                <a:gd name="connsiteX6" fmla="*/ 2756521 w 4646104"/>
                <a:gd name="connsiteY6" fmla="*/ 643751 h 735712"/>
                <a:gd name="connsiteX7" fmla="*/ 3203612 w 4646104"/>
                <a:gd name="connsiteY7" fmla="*/ 8 h 735712"/>
                <a:gd name="connsiteX8" fmla="*/ 3726620 w 4646104"/>
                <a:gd name="connsiteY8" fmla="*/ 698931 h 735712"/>
                <a:gd name="connsiteX9" fmla="*/ 4182146 w 4646104"/>
                <a:gd name="connsiteY9" fmla="*/ 73578 h 735712"/>
                <a:gd name="connsiteX10" fmla="*/ 4646104 w 4646104"/>
                <a:gd name="connsiteY10" fmla="*/ 735712 h 735712"/>
                <a:gd name="connsiteX0" fmla="*/ 0 w 4182146"/>
                <a:gd name="connsiteY0" fmla="*/ 471403 h 702947"/>
                <a:gd name="connsiteX1" fmla="*/ 451313 w 4182146"/>
                <a:gd name="connsiteY1" fmla="*/ 39712 h 702947"/>
                <a:gd name="connsiteX2" fmla="*/ 914400 w 4182146"/>
                <a:gd name="connsiteY2" fmla="*/ 702946 h 702947"/>
                <a:gd name="connsiteX3" fmla="*/ 1377487 w 4182146"/>
                <a:gd name="connsiteY3" fmla="*/ 47561 h 702947"/>
                <a:gd name="connsiteX4" fmla="*/ 1836649 w 4182146"/>
                <a:gd name="connsiteY4" fmla="*/ 699022 h 702947"/>
                <a:gd name="connsiteX5" fmla="*/ 2307585 w 4182146"/>
                <a:gd name="connsiteY5" fmla="*/ 43636 h 702947"/>
                <a:gd name="connsiteX6" fmla="*/ 2756521 w 4182146"/>
                <a:gd name="connsiteY6" fmla="*/ 643751 h 702947"/>
                <a:gd name="connsiteX7" fmla="*/ 3203612 w 4182146"/>
                <a:gd name="connsiteY7" fmla="*/ 8 h 702947"/>
                <a:gd name="connsiteX8" fmla="*/ 3726620 w 4182146"/>
                <a:gd name="connsiteY8" fmla="*/ 698931 h 702947"/>
                <a:gd name="connsiteX9" fmla="*/ 4182146 w 4182146"/>
                <a:gd name="connsiteY9" fmla="*/ 73578 h 702947"/>
                <a:gd name="connsiteX0" fmla="*/ 0 w 3726620"/>
                <a:gd name="connsiteY0" fmla="*/ 471403 h 702947"/>
                <a:gd name="connsiteX1" fmla="*/ 451313 w 3726620"/>
                <a:gd name="connsiteY1" fmla="*/ 39712 h 702947"/>
                <a:gd name="connsiteX2" fmla="*/ 914400 w 3726620"/>
                <a:gd name="connsiteY2" fmla="*/ 702946 h 702947"/>
                <a:gd name="connsiteX3" fmla="*/ 1377487 w 3726620"/>
                <a:gd name="connsiteY3" fmla="*/ 47561 h 702947"/>
                <a:gd name="connsiteX4" fmla="*/ 1836649 w 3726620"/>
                <a:gd name="connsiteY4" fmla="*/ 699022 h 702947"/>
                <a:gd name="connsiteX5" fmla="*/ 2307585 w 3726620"/>
                <a:gd name="connsiteY5" fmla="*/ 43636 h 702947"/>
                <a:gd name="connsiteX6" fmla="*/ 2756521 w 3726620"/>
                <a:gd name="connsiteY6" fmla="*/ 643751 h 702947"/>
                <a:gd name="connsiteX7" fmla="*/ 3203612 w 3726620"/>
                <a:gd name="connsiteY7" fmla="*/ 8 h 702947"/>
                <a:gd name="connsiteX8" fmla="*/ 3726620 w 3726620"/>
                <a:gd name="connsiteY8" fmla="*/ 698931 h 702947"/>
                <a:gd name="connsiteX0" fmla="*/ 0 w 3203612"/>
                <a:gd name="connsiteY0" fmla="*/ 471403 h 702947"/>
                <a:gd name="connsiteX1" fmla="*/ 451313 w 3203612"/>
                <a:gd name="connsiteY1" fmla="*/ 39712 h 702947"/>
                <a:gd name="connsiteX2" fmla="*/ 914400 w 3203612"/>
                <a:gd name="connsiteY2" fmla="*/ 702946 h 702947"/>
                <a:gd name="connsiteX3" fmla="*/ 1377487 w 3203612"/>
                <a:gd name="connsiteY3" fmla="*/ 47561 h 702947"/>
                <a:gd name="connsiteX4" fmla="*/ 1836649 w 3203612"/>
                <a:gd name="connsiteY4" fmla="*/ 699022 h 702947"/>
                <a:gd name="connsiteX5" fmla="*/ 2307585 w 3203612"/>
                <a:gd name="connsiteY5" fmla="*/ 43636 h 702947"/>
                <a:gd name="connsiteX6" fmla="*/ 2756521 w 3203612"/>
                <a:gd name="connsiteY6" fmla="*/ 643751 h 702947"/>
                <a:gd name="connsiteX7" fmla="*/ 3203612 w 3203612"/>
                <a:gd name="connsiteY7" fmla="*/ 8 h 702947"/>
                <a:gd name="connsiteX0" fmla="*/ 0 w 3372325"/>
                <a:gd name="connsiteY0" fmla="*/ 471403 h 702947"/>
                <a:gd name="connsiteX1" fmla="*/ 451313 w 3372325"/>
                <a:gd name="connsiteY1" fmla="*/ 39712 h 702947"/>
                <a:gd name="connsiteX2" fmla="*/ 914400 w 3372325"/>
                <a:gd name="connsiteY2" fmla="*/ 702946 h 702947"/>
                <a:gd name="connsiteX3" fmla="*/ 1377487 w 3372325"/>
                <a:gd name="connsiteY3" fmla="*/ 47561 h 702947"/>
                <a:gd name="connsiteX4" fmla="*/ 1836649 w 3372325"/>
                <a:gd name="connsiteY4" fmla="*/ 699022 h 702947"/>
                <a:gd name="connsiteX5" fmla="*/ 2307585 w 3372325"/>
                <a:gd name="connsiteY5" fmla="*/ 43636 h 702947"/>
                <a:gd name="connsiteX6" fmla="*/ 2756521 w 3372325"/>
                <a:gd name="connsiteY6" fmla="*/ 643751 h 702947"/>
                <a:gd name="connsiteX7" fmla="*/ 3372325 w 3372325"/>
                <a:gd name="connsiteY7" fmla="*/ 8 h 702947"/>
                <a:gd name="connsiteX0" fmla="*/ 0 w 3372325"/>
                <a:gd name="connsiteY0" fmla="*/ 471403 h 702947"/>
                <a:gd name="connsiteX1" fmla="*/ 451313 w 3372325"/>
                <a:gd name="connsiteY1" fmla="*/ 39712 h 702947"/>
                <a:gd name="connsiteX2" fmla="*/ 914400 w 3372325"/>
                <a:gd name="connsiteY2" fmla="*/ 702946 h 702947"/>
                <a:gd name="connsiteX3" fmla="*/ 1377487 w 3372325"/>
                <a:gd name="connsiteY3" fmla="*/ 47561 h 702947"/>
                <a:gd name="connsiteX4" fmla="*/ 1836649 w 3372325"/>
                <a:gd name="connsiteY4" fmla="*/ 699022 h 702947"/>
                <a:gd name="connsiteX5" fmla="*/ 2307585 w 3372325"/>
                <a:gd name="connsiteY5" fmla="*/ 43636 h 702947"/>
                <a:gd name="connsiteX6" fmla="*/ 2756521 w 3372325"/>
                <a:gd name="connsiteY6" fmla="*/ 643751 h 702947"/>
                <a:gd name="connsiteX7" fmla="*/ 3372325 w 3372325"/>
                <a:gd name="connsiteY7" fmla="*/ 8 h 70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2325" h="702947">
                  <a:moveTo>
                    <a:pt x="0" y="471403"/>
                  </a:moveTo>
                  <a:cubicBezTo>
                    <a:pt x="149456" y="236262"/>
                    <a:pt x="298913" y="1121"/>
                    <a:pt x="451313" y="39712"/>
                  </a:cubicBezTo>
                  <a:cubicBezTo>
                    <a:pt x="603713" y="78303"/>
                    <a:pt x="760038" y="701638"/>
                    <a:pt x="914400" y="702946"/>
                  </a:cubicBezTo>
                  <a:cubicBezTo>
                    <a:pt x="1068762" y="704254"/>
                    <a:pt x="1223779" y="48215"/>
                    <a:pt x="1377487" y="47561"/>
                  </a:cubicBezTo>
                  <a:cubicBezTo>
                    <a:pt x="1531195" y="46907"/>
                    <a:pt x="1681633" y="699676"/>
                    <a:pt x="1836649" y="699022"/>
                  </a:cubicBezTo>
                  <a:cubicBezTo>
                    <a:pt x="1991665" y="698368"/>
                    <a:pt x="2154273" y="52848"/>
                    <a:pt x="2307585" y="43636"/>
                  </a:cubicBezTo>
                  <a:cubicBezTo>
                    <a:pt x="2460897" y="34424"/>
                    <a:pt x="2579064" y="651022"/>
                    <a:pt x="2756521" y="643751"/>
                  </a:cubicBezTo>
                  <a:cubicBezTo>
                    <a:pt x="2933978" y="636480"/>
                    <a:pt x="3003970" y="-3051"/>
                    <a:pt x="3372325" y="8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634683" y="764704"/>
                <a:ext cx="80648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秒間の蒸発量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568</m:t>
                    </m:r>
                    <m:r>
                      <a:rPr lang="en-US" altLang="ja-JP" i="1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en-US" altLang="ja-JP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g</m:t>
                    </m:r>
                  </m:oMath>
                </a14:m>
                <a:endParaRPr lang="en-US" altLang="ja-JP" dirty="0">
                  <a:latin typeface="+mn-ea"/>
                </a:endParaRPr>
              </a:p>
              <a:p>
                <a:r>
                  <a:rPr lang="ja-JP" altLang="en-US" dirty="0">
                    <a:latin typeface="Cambria Math" panose="02040503050406030204" pitchFamily="18" charset="0"/>
                  </a:rPr>
                  <a:t>飽和水蒸気量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30.40g</a:t>
                </a:r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134" t="-1226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/>
          <p:cNvGrpSpPr/>
          <p:nvPr/>
        </p:nvGrpSpPr>
        <p:grpSpPr>
          <a:xfrm>
            <a:off x="3499721" y="4016735"/>
            <a:ext cx="573456" cy="148700"/>
            <a:chOff x="3427568" y="3342516"/>
            <a:chExt cx="573456" cy="1487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フリーフォーム 63"/>
            <p:cNvSpPr/>
            <p:nvPr/>
          </p:nvSpPr>
          <p:spPr>
            <a:xfrm>
              <a:off x="3571875" y="3409950"/>
              <a:ext cx="429149" cy="2617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29149"/>
                <a:gd name="connsiteY0" fmla="*/ 0 h 2617"/>
                <a:gd name="connsiteX1" fmla="*/ 429149 w 429149"/>
                <a:gd name="connsiteY1" fmla="*/ 2617 h 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149" h="2617">
                  <a:moveTo>
                    <a:pt x="0" y="0"/>
                  </a:moveTo>
                  <a:lnTo>
                    <a:pt x="429149" y="261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3001866" y="2925965"/>
            <a:ext cx="593552" cy="199231"/>
            <a:chOff x="3427568" y="3291985"/>
            <a:chExt cx="593552" cy="199231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フリーフォーム 66"/>
            <p:cNvSpPr/>
            <p:nvPr/>
          </p:nvSpPr>
          <p:spPr>
            <a:xfrm>
              <a:off x="3571875" y="3291985"/>
              <a:ext cx="449245" cy="117964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49245"/>
                <a:gd name="connsiteY0" fmla="*/ 117964 h 117964"/>
                <a:gd name="connsiteX1" fmla="*/ 449245 w 449245"/>
                <a:gd name="connsiteY1" fmla="*/ 0 h 1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245" h="117964">
                  <a:moveTo>
                    <a:pt x="0" y="117964"/>
                  </a:moveTo>
                  <a:lnTo>
                    <a:pt x="449245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3097806" y="3735252"/>
            <a:ext cx="563407" cy="148700"/>
            <a:chOff x="3427568" y="3342516"/>
            <a:chExt cx="563407" cy="1487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フリーフォーム 69"/>
            <p:cNvSpPr/>
            <p:nvPr/>
          </p:nvSpPr>
          <p:spPr>
            <a:xfrm>
              <a:off x="3571875" y="3402518"/>
              <a:ext cx="419100" cy="7432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19100"/>
                <a:gd name="connsiteY0" fmla="*/ 7432 h 7432"/>
                <a:gd name="connsiteX1" fmla="*/ 419100 w 419100"/>
                <a:gd name="connsiteY1" fmla="*/ 0 h 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7432">
                  <a:moveTo>
                    <a:pt x="0" y="7432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3302608" y="2376755"/>
            <a:ext cx="563407" cy="148700"/>
            <a:chOff x="3427568" y="3342516"/>
            <a:chExt cx="563407" cy="148700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フリーフォーム 72"/>
            <p:cNvSpPr/>
            <p:nvPr/>
          </p:nvSpPr>
          <p:spPr>
            <a:xfrm>
              <a:off x="3571875" y="3362324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3329782" y="4538521"/>
            <a:ext cx="563407" cy="148700"/>
            <a:chOff x="3427568" y="3342516"/>
            <a:chExt cx="563407" cy="1487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フリーフォーム 75"/>
            <p:cNvSpPr/>
            <p:nvPr/>
          </p:nvSpPr>
          <p:spPr>
            <a:xfrm>
              <a:off x="3571875" y="3362324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角丸四角形吹き出し 60"/>
              <p:cNvSpPr>
                <a:spLocks/>
              </p:cNvSpPr>
              <p:nvPr/>
            </p:nvSpPr>
            <p:spPr>
              <a:xfrm>
                <a:off x="3280232" y="5712975"/>
                <a:ext cx="2525264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蒸発する</a:t>
                </a:r>
              </a:p>
            </p:txBody>
          </p:sp>
        </mc:Choice>
        <mc:Fallback xmlns="">
          <p:sp>
            <p:nvSpPr>
              <p:cNvPr id="61" name="角丸四角形吹き出し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5712975"/>
                <a:ext cx="2525264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blipFill rotWithShape="1">
                <a:blip r:embed="rId16"/>
                <a:stretch>
                  <a:fillRect l="-718" r="-2392" b="-4828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グループ化 76"/>
          <p:cNvGrpSpPr/>
          <p:nvPr/>
        </p:nvGrpSpPr>
        <p:grpSpPr>
          <a:xfrm>
            <a:off x="2770235" y="5037910"/>
            <a:ext cx="527616" cy="173847"/>
            <a:chOff x="3427568" y="3342516"/>
            <a:chExt cx="527616" cy="173847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フリーフォーム 79"/>
            <p:cNvSpPr/>
            <p:nvPr/>
          </p:nvSpPr>
          <p:spPr>
            <a:xfrm rot="1560000">
              <a:off x="3536084" y="3468738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160274" y="2585869"/>
            <a:ext cx="1729813" cy="2521328"/>
            <a:chOff x="3227393" y="2585869"/>
            <a:chExt cx="1729813" cy="2521328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93" y="382788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810" y="258586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75" y="342539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611" y="3285544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443" y="3938201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804" y="481841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16" y="451553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767" y="4958497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11886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グループ化 11"/>
          <p:cNvGrpSpPr/>
          <p:nvPr/>
        </p:nvGrpSpPr>
        <p:grpSpPr>
          <a:xfrm>
            <a:off x="7023891" y="2198554"/>
            <a:ext cx="1552028" cy="1219820"/>
            <a:chOff x="7023891" y="2198554"/>
            <a:chExt cx="1552028" cy="1219820"/>
          </a:xfrm>
        </p:grpSpPr>
        <p:sp>
          <p:nvSpPr>
            <p:cNvPr id="79" name="正方形/長方形 78"/>
            <p:cNvSpPr/>
            <p:nvPr/>
          </p:nvSpPr>
          <p:spPr>
            <a:xfrm>
              <a:off x="7023891" y="3049042"/>
              <a:ext cx="15520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Cambria Math" panose="02040503050406030204" pitchFamily="18" charset="0"/>
                </a:rPr>
                <a:t>水分子</a:t>
              </a:r>
              <a:r>
                <a:rPr lang="en-US" altLang="ja-JP" dirty="0">
                  <a:latin typeface="Cambria Math" panose="02040503050406030204" pitchFamily="18" charset="0"/>
                </a:rPr>
                <a:t>30.40g</a:t>
              </a:r>
              <a:endParaRPr lang="en-US" altLang="ja-JP" dirty="0">
                <a:latin typeface="+mn-ea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023891" y="2198554"/>
              <a:ext cx="128913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r>
                <a:rPr kumimoji="1"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30℃</a:t>
              </a:r>
            </a:p>
            <a:p>
              <a:r>
                <a:rPr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気圧</a:t>
              </a:r>
              <a:endPara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r>
                <a:rPr kumimoji="1"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湿度 </a:t>
              </a:r>
              <a:r>
                <a:rPr kumimoji="1"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100%</a:t>
              </a:r>
              <a:endPara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0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モデルの検証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モデルの検証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dirty="0">
                    <a:latin typeface="+mn-ea"/>
                  </a:rPr>
                  <a:t>分子が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dirty="0"/>
                  <a:t>秒間に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/>
                  <a:t>方向に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187</a:t>
                </a:r>
                <a:r>
                  <a:rPr lang="ja-JP" altLang="en-US" dirty="0"/>
                  <a:t>往復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05" t="-13115" b="-22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8" y="3342516"/>
            <a:ext cx="169182" cy="1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フリーフォーム 10"/>
          <p:cNvSpPr/>
          <p:nvPr/>
        </p:nvSpPr>
        <p:spPr>
          <a:xfrm>
            <a:off x="3543300" y="3393453"/>
            <a:ext cx="2568199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25150C3-99DA-4E63-AD0E-0B4694CA3EED}"/>
              </a:ext>
            </a:extLst>
          </p:cNvPr>
          <p:cNvSpPr/>
          <p:nvPr/>
        </p:nvSpPr>
        <p:spPr>
          <a:xfrm>
            <a:off x="3120772" y="1088531"/>
            <a:ext cx="951955" cy="91009"/>
          </a:xfrm>
          <a:custGeom>
            <a:avLst/>
            <a:gdLst>
              <a:gd name="connsiteX0" fmla="*/ 0 w 3426057"/>
              <a:gd name="connsiteY0" fmla="*/ 461694 h 693238"/>
              <a:gd name="connsiteX1" fmla="*/ 451313 w 3426057"/>
              <a:gd name="connsiteY1" fmla="*/ 30003 h 693238"/>
              <a:gd name="connsiteX2" fmla="*/ 914400 w 3426057"/>
              <a:gd name="connsiteY2" fmla="*/ 693237 h 693238"/>
              <a:gd name="connsiteX3" fmla="*/ 1377487 w 3426057"/>
              <a:gd name="connsiteY3" fmla="*/ 37852 h 693238"/>
              <a:gd name="connsiteX4" fmla="*/ 1836649 w 3426057"/>
              <a:gd name="connsiteY4" fmla="*/ 689313 h 693238"/>
              <a:gd name="connsiteX5" fmla="*/ 2307585 w 3426057"/>
              <a:gd name="connsiteY5" fmla="*/ 33927 h 693238"/>
              <a:gd name="connsiteX6" fmla="*/ 2770671 w 3426057"/>
              <a:gd name="connsiteY6" fmla="*/ 677539 h 693238"/>
              <a:gd name="connsiteX7" fmla="*/ 3237683 w 3426057"/>
              <a:gd name="connsiteY7" fmla="*/ 26078 h 693238"/>
              <a:gd name="connsiteX8" fmla="*/ 3426057 w 3426057"/>
              <a:gd name="connsiteY8" fmla="*/ 190906 h 693238"/>
              <a:gd name="connsiteX0" fmla="*/ 0 w 3426057"/>
              <a:gd name="connsiteY0" fmla="*/ 435873 h 667417"/>
              <a:gd name="connsiteX1" fmla="*/ 451313 w 3426057"/>
              <a:gd name="connsiteY1" fmla="*/ 4182 h 667417"/>
              <a:gd name="connsiteX2" fmla="*/ 914400 w 3426057"/>
              <a:gd name="connsiteY2" fmla="*/ 667416 h 667417"/>
              <a:gd name="connsiteX3" fmla="*/ 1377487 w 3426057"/>
              <a:gd name="connsiteY3" fmla="*/ 12031 h 667417"/>
              <a:gd name="connsiteX4" fmla="*/ 1836649 w 3426057"/>
              <a:gd name="connsiteY4" fmla="*/ 663492 h 667417"/>
              <a:gd name="connsiteX5" fmla="*/ 2307585 w 3426057"/>
              <a:gd name="connsiteY5" fmla="*/ 8106 h 667417"/>
              <a:gd name="connsiteX6" fmla="*/ 2770671 w 3426057"/>
              <a:gd name="connsiteY6" fmla="*/ 651718 h 667417"/>
              <a:gd name="connsiteX7" fmla="*/ 3241608 w 3426057"/>
              <a:gd name="connsiteY7" fmla="*/ 278893 h 667417"/>
              <a:gd name="connsiteX8" fmla="*/ 3426057 w 3426057"/>
              <a:gd name="connsiteY8" fmla="*/ 165085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084629 w 3520244"/>
              <a:gd name="connsiteY7" fmla="*/ 294591 h 667417"/>
              <a:gd name="connsiteX8" fmla="*/ 3520244 w 3520244"/>
              <a:gd name="connsiteY8" fmla="*/ 212179 h 667417"/>
              <a:gd name="connsiteX0" fmla="*/ 0 w 3316172"/>
              <a:gd name="connsiteY0" fmla="*/ 435873 h 667417"/>
              <a:gd name="connsiteX1" fmla="*/ 451313 w 3316172"/>
              <a:gd name="connsiteY1" fmla="*/ 4182 h 667417"/>
              <a:gd name="connsiteX2" fmla="*/ 914400 w 3316172"/>
              <a:gd name="connsiteY2" fmla="*/ 667416 h 667417"/>
              <a:gd name="connsiteX3" fmla="*/ 1377487 w 3316172"/>
              <a:gd name="connsiteY3" fmla="*/ 12031 h 667417"/>
              <a:gd name="connsiteX4" fmla="*/ 1836649 w 3316172"/>
              <a:gd name="connsiteY4" fmla="*/ 663492 h 667417"/>
              <a:gd name="connsiteX5" fmla="*/ 2307585 w 3316172"/>
              <a:gd name="connsiteY5" fmla="*/ 8106 h 667417"/>
              <a:gd name="connsiteX6" fmla="*/ 2770671 w 3316172"/>
              <a:gd name="connsiteY6" fmla="*/ 651718 h 667417"/>
              <a:gd name="connsiteX7" fmla="*/ 3084629 w 3316172"/>
              <a:gd name="connsiteY7" fmla="*/ 294591 h 667417"/>
              <a:gd name="connsiteX8" fmla="*/ 3316172 w 3316172"/>
              <a:gd name="connsiteY8" fmla="*/ 220027 h 667417"/>
              <a:gd name="connsiteX0" fmla="*/ 0 w 3084629"/>
              <a:gd name="connsiteY0" fmla="*/ 435873 h 667417"/>
              <a:gd name="connsiteX1" fmla="*/ 451313 w 3084629"/>
              <a:gd name="connsiteY1" fmla="*/ 4182 h 667417"/>
              <a:gd name="connsiteX2" fmla="*/ 914400 w 3084629"/>
              <a:gd name="connsiteY2" fmla="*/ 667416 h 667417"/>
              <a:gd name="connsiteX3" fmla="*/ 1377487 w 3084629"/>
              <a:gd name="connsiteY3" fmla="*/ 12031 h 667417"/>
              <a:gd name="connsiteX4" fmla="*/ 1836649 w 3084629"/>
              <a:gd name="connsiteY4" fmla="*/ 663492 h 667417"/>
              <a:gd name="connsiteX5" fmla="*/ 2307585 w 3084629"/>
              <a:gd name="connsiteY5" fmla="*/ 8106 h 667417"/>
              <a:gd name="connsiteX6" fmla="*/ 2770671 w 3084629"/>
              <a:gd name="connsiteY6" fmla="*/ 651718 h 667417"/>
              <a:gd name="connsiteX7" fmla="*/ 3084629 w 3084629"/>
              <a:gd name="connsiteY7" fmla="*/ 294591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2770673"/>
              <a:gd name="connsiteY0" fmla="*/ 435873 h 667417"/>
              <a:gd name="connsiteX1" fmla="*/ 451313 w 2770673"/>
              <a:gd name="connsiteY1" fmla="*/ 4182 h 667417"/>
              <a:gd name="connsiteX2" fmla="*/ 914400 w 2770673"/>
              <a:gd name="connsiteY2" fmla="*/ 667416 h 667417"/>
              <a:gd name="connsiteX3" fmla="*/ 1377487 w 2770673"/>
              <a:gd name="connsiteY3" fmla="*/ 12031 h 667417"/>
              <a:gd name="connsiteX4" fmla="*/ 1836649 w 2770673"/>
              <a:gd name="connsiteY4" fmla="*/ 663492 h 667417"/>
              <a:gd name="connsiteX5" fmla="*/ 2307585 w 2770673"/>
              <a:gd name="connsiteY5" fmla="*/ 8106 h 667417"/>
              <a:gd name="connsiteX6" fmla="*/ 2770671 w 2770673"/>
              <a:gd name="connsiteY6" fmla="*/ 651718 h 667417"/>
              <a:gd name="connsiteX0" fmla="*/ 0 w 6271464"/>
              <a:gd name="connsiteY0" fmla="*/ 476756 h 708300"/>
              <a:gd name="connsiteX1" fmla="*/ 451313 w 6271464"/>
              <a:gd name="connsiteY1" fmla="*/ 45065 h 708300"/>
              <a:gd name="connsiteX2" fmla="*/ 914400 w 6271464"/>
              <a:gd name="connsiteY2" fmla="*/ 708299 h 708300"/>
              <a:gd name="connsiteX3" fmla="*/ 1377487 w 6271464"/>
              <a:gd name="connsiteY3" fmla="*/ 52914 h 708300"/>
              <a:gd name="connsiteX4" fmla="*/ 1836649 w 6271464"/>
              <a:gd name="connsiteY4" fmla="*/ 704375 h 708300"/>
              <a:gd name="connsiteX5" fmla="*/ 2307585 w 6271464"/>
              <a:gd name="connsiteY5" fmla="*/ 48989 h 708300"/>
              <a:gd name="connsiteX6" fmla="*/ 6271464 w 6271464"/>
              <a:gd name="connsiteY6" fmla="*/ 48854 h 708300"/>
              <a:gd name="connsiteX0" fmla="*/ 0 w 6271464"/>
              <a:gd name="connsiteY0" fmla="*/ 435873 h 667417"/>
              <a:gd name="connsiteX1" fmla="*/ 451313 w 6271464"/>
              <a:gd name="connsiteY1" fmla="*/ 4182 h 667417"/>
              <a:gd name="connsiteX2" fmla="*/ 914400 w 6271464"/>
              <a:gd name="connsiteY2" fmla="*/ 667416 h 667417"/>
              <a:gd name="connsiteX3" fmla="*/ 1377487 w 6271464"/>
              <a:gd name="connsiteY3" fmla="*/ 12031 h 667417"/>
              <a:gd name="connsiteX4" fmla="*/ 1836649 w 6271464"/>
              <a:gd name="connsiteY4" fmla="*/ 663492 h 667417"/>
              <a:gd name="connsiteX5" fmla="*/ 2307585 w 6271464"/>
              <a:gd name="connsiteY5" fmla="*/ 8106 h 667417"/>
              <a:gd name="connsiteX6" fmla="*/ 2756521 w 6271464"/>
              <a:gd name="connsiteY6" fmla="*/ 608221 h 667417"/>
              <a:gd name="connsiteX7" fmla="*/ 6271464 w 6271464"/>
              <a:gd name="connsiteY7" fmla="*/ 7971 h 667417"/>
              <a:gd name="connsiteX0" fmla="*/ 0 w 6271464"/>
              <a:gd name="connsiteY0" fmla="*/ 435873 h 667417"/>
              <a:gd name="connsiteX1" fmla="*/ 451313 w 6271464"/>
              <a:gd name="connsiteY1" fmla="*/ 4182 h 667417"/>
              <a:gd name="connsiteX2" fmla="*/ 914400 w 6271464"/>
              <a:gd name="connsiteY2" fmla="*/ 667416 h 667417"/>
              <a:gd name="connsiteX3" fmla="*/ 1377487 w 6271464"/>
              <a:gd name="connsiteY3" fmla="*/ 12031 h 667417"/>
              <a:gd name="connsiteX4" fmla="*/ 1836649 w 6271464"/>
              <a:gd name="connsiteY4" fmla="*/ 663492 h 667417"/>
              <a:gd name="connsiteX5" fmla="*/ 2307585 w 6271464"/>
              <a:gd name="connsiteY5" fmla="*/ 8106 h 667417"/>
              <a:gd name="connsiteX6" fmla="*/ 2756521 w 6271464"/>
              <a:gd name="connsiteY6" fmla="*/ 608221 h 667417"/>
              <a:gd name="connsiteX7" fmla="*/ 6271464 w 6271464"/>
              <a:gd name="connsiteY7" fmla="*/ 7971 h 667417"/>
              <a:gd name="connsiteX0" fmla="*/ 0 w 6271464"/>
              <a:gd name="connsiteY0" fmla="*/ 435873 h 667417"/>
              <a:gd name="connsiteX1" fmla="*/ 451313 w 6271464"/>
              <a:gd name="connsiteY1" fmla="*/ 4182 h 667417"/>
              <a:gd name="connsiteX2" fmla="*/ 914400 w 6271464"/>
              <a:gd name="connsiteY2" fmla="*/ 667416 h 667417"/>
              <a:gd name="connsiteX3" fmla="*/ 1377487 w 6271464"/>
              <a:gd name="connsiteY3" fmla="*/ 12031 h 667417"/>
              <a:gd name="connsiteX4" fmla="*/ 1836649 w 6271464"/>
              <a:gd name="connsiteY4" fmla="*/ 663492 h 667417"/>
              <a:gd name="connsiteX5" fmla="*/ 2307585 w 6271464"/>
              <a:gd name="connsiteY5" fmla="*/ 8106 h 667417"/>
              <a:gd name="connsiteX6" fmla="*/ 2756521 w 6271464"/>
              <a:gd name="connsiteY6" fmla="*/ 608221 h 667417"/>
              <a:gd name="connsiteX7" fmla="*/ 6271464 w 6271464"/>
              <a:gd name="connsiteY7" fmla="*/ 7971 h 667417"/>
              <a:gd name="connsiteX0" fmla="*/ 0 w 6271464"/>
              <a:gd name="connsiteY0" fmla="*/ 435873 h 667417"/>
              <a:gd name="connsiteX1" fmla="*/ 451313 w 6271464"/>
              <a:gd name="connsiteY1" fmla="*/ 4182 h 667417"/>
              <a:gd name="connsiteX2" fmla="*/ 914400 w 6271464"/>
              <a:gd name="connsiteY2" fmla="*/ 667416 h 667417"/>
              <a:gd name="connsiteX3" fmla="*/ 1377487 w 6271464"/>
              <a:gd name="connsiteY3" fmla="*/ 12031 h 667417"/>
              <a:gd name="connsiteX4" fmla="*/ 1836649 w 6271464"/>
              <a:gd name="connsiteY4" fmla="*/ 663492 h 667417"/>
              <a:gd name="connsiteX5" fmla="*/ 2307585 w 6271464"/>
              <a:gd name="connsiteY5" fmla="*/ 8106 h 667417"/>
              <a:gd name="connsiteX6" fmla="*/ 2756521 w 6271464"/>
              <a:gd name="connsiteY6" fmla="*/ 608221 h 667417"/>
              <a:gd name="connsiteX7" fmla="*/ 6271464 w 6271464"/>
              <a:gd name="connsiteY7" fmla="*/ 7971 h 667417"/>
              <a:gd name="connsiteX0" fmla="*/ 0 w 6271464"/>
              <a:gd name="connsiteY0" fmla="*/ 435873 h 667417"/>
              <a:gd name="connsiteX1" fmla="*/ 451313 w 6271464"/>
              <a:gd name="connsiteY1" fmla="*/ 4182 h 667417"/>
              <a:gd name="connsiteX2" fmla="*/ 914400 w 6271464"/>
              <a:gd name="connsiteY2" fmla="*/ 667416 h 667417"/>
              <a:gd name="connsiteX3" fmla="*/ 1377487 w 6271464"/>
              <a:gd name="connsiteY3" fmla="*/ 12031 h 667417"/>
              <a:gd name="connsiteX4" fmla="*/ 1836649 w 6271464"/>
              <a:gd name="connsiteY4" fmla="*/ 663492 h 667417"/>
              <a:gd name="connsiteX5" fmla="*/ 2307585 w 6271464"/>
              <a:gd name="connsiteY5" fmla="*/ 8106 h 667417"/>
              <a:gd name="connsiteX6" fmla="*/ 2756521 w 6271464"/>
              <a:gd name="connsiteY6" fmla="*/ 608221 h 667417"/>
              <a:gd name="connsiteX7" fmla="*/ 6271464 w 6271464"/>
              <a:gd name="connsiteY7" fmla="*/ 7971 h 667417"/>
              <a:gd name="connsiteX0" fmla="*/ 0 w 6271464"/>
              <a:gd name="connsiteY0" fmla="*/ 497803 h 729347"/>
              <a:gd name="connsiteX1" fmla="*/ 451313 w 6271464"/>
              <a:gd name="connsiteY1" fmla="*/ 66112 h 729347"/>
              <a:gd name="connsiteX2" fmla="*/ 914400 w 6271464"/>
              <a:gd name="connsiteY2" fmla="*/ 729346 h 729347"/>
              <a:gd name="connsiteX3" fmla="*/ 1377487 w 6271464"/>
              <a:gd name="connsiteY3" fmla="*/ 73961 h 729347"/>
              <a:gd name="connsiteX4" fmla="*/ 1836649 w 6271464"/>
              <a:gd name="connsiteY4" fmla="*/ 725422 h 729347"/>
              <a:gd name="connsiteX5" fmla="*/ 2307585 w 6271464"/>
              <a:gd name="connsiteY5" fmla="*/ 70036 h 729347"/>
              <a:gd name="connsiteX6" fmla="*/ 2756521 w 6271464"/>
              <a:gd name="connsiteY6" fmla="*/ 670151 h 729347"/>
              <a:gd name="connsiteX7" fmla="*/ 3203612 w 6271464"/>
              <a:gd name="connsiteY7" fmla="*/ 26408 h 729347"/>
              <a:gd name="connsiteX8" fmla="*/ 6271464 w 6271464"/>
              <a:gd name="connsiteY8" fmla="*/ 69901 h 729347"/>
              <a:gd name="connsiteX0" fmla="*/ 0 w 6271464"/>
              <a:gd name="connsiteY0" fmla="*/ 481305 h 712849"/>
              <a:gd name="connsiteX1" fmla="*/ 451313 w 6271464"/>
              <a:gd name="connsiteY1" fmla="*/ 49614 h 712849"/>
              <a:gd name="connsiteX2" fmla="*/ 914400 w 6271464"/>
              <a:gd name="connsiteY2" fmla="*/ 712848 h 712849"/>
              <a:gd name="connsiteX3" fmla="*/ 1377487 w 6271464"/>
              <a:gd name="connsiteY3" fmla="*/ 57463 h 712849"/>
              <a:gd name="connsiteX4" fmla="*/ 1836649 w 6271464"/>
              <a:gd name="connsiteY4" fmla="*/ 708924 h 712849"/>
              <a:gd name="connsiteX5" fmla="*/ 2307585 w 6271464"/>
              <a:gd name="connsiteY5" fmla="*/ 53538 h 712849"/>
              <a:gd name="connsiteX6" fmla="*/ 2756521 w 6271464"/>
              <a:gd name="connsiteY6" fmla="*/ 653653 h 712849"/>
              <a:gd name="connsiteX7" fmla="*/ 3203612 w 6271464"/>
              <a:gd name="connsiteY7" fmla="*/ 9910 h 712849"/>
              <a:gd name="connsiteX8" fmla="*/ 3726620 w 6271464"/>
              <a:gd name="connsiteY8" fmla="*/ 708833 h 712849"/>
              <a:gd name="connsiteX9" fmla="*/ 6271464 w 6271464"/>
              <a:gd name="connsiteY9" fmla="*/ 53403 h 712849"/>
              <a:gd name="connsiteX0" fmla="*/ 0 w 6271464"/>
              <a:gd name="connsiteY0" fmla="*/ 482301 h 718711"/>
              <a:gd name="connsiteX1" fmla="*/ 451313 w 6271464"/>
              <a:gd name="connsiteY1" fmla="*/ 50610 h 718711"/>
              <a:gd name="connsiteX2" fmla="*/ 914400 w 6271464"/>
              <a:gd name="connsiteY2" fmla="*/ 713844 h 718711"/>
              <a:gd name="connsiteX3" fmla="*/ 1377487 w 6271464"/>
              <a:gd name="connsiteY3" fmla="*/ 58459 h 718711"/>
              <a:gd name="connsiteX4" fmla="*/ 1836649 w 6271464"/>
              <a:gd name="connsiteY4" fmla="*/ 709920 h 718711"/>
              <a:gd name="connsiteX5" fmla="*/ 2307585 w 6271464"/>
              <a:gd name="connsiteY5" fmla="*/ 54534 h 718711"/>
              <a:gd name="connsiteX6" fmla="*/ 2756521 w 6271464"/>
              <a:gd name="connsiteY6" fmla="*/ 654649 h 718711"/>
              <a:gd name="connsiteX7" fmla="*/ 3203612 w 6271464"/>
              <a:gd name="connsiteY7" fmla="*/ 10906 h 718711"/>
              <a:gd name="connsiteX8" fmla="*/ 3726620 w 6271464"/>
              <a:gd name="connsiteY8" fmla="*/ 709829 h 718711"/>
              <a:gd name="connsiteX9" fmla="*/ 4182146 w 6271464"/>
              <a:gd name="connsiteY9" fmla="*/ 84476 h 718711"/>
              <a:gd name="connsiteX10" fmla="*/ 6271464 w 6271464"/>
              <a:gd name="connsiteY10" fmla="*/ 54399 h 718711"/>
              <a:gd name="connsiteX0" fmla="*/ 0 w 6271464"/>
              <a:gd name="connsiteY0" fmla="*/ 482301 h 746633"/>
              <a:gd name="connsiteX1" fmla="*/ 451313 w 6271464"/>
              <a:gd name="connsiteY1" fmla="*/ 50610 h 746633"/>
              <a:gd name="connsiteX2" fmla="*/ 914400 w 6271464"/>
              <a:gd name="connsiteY2" fmla="*/ 713844 h 746633"/>
              <a:gd name="connsiteX3" fmla="*/ 1377487 w 6271464"/>
              <a:gd name="connsiteY3" fmla="*/ 58459 h 746633"/>
              <a:gd name="connsiteX4" fmla="*/ 1836649 w 6271464"/>
              <a:gd name="connsiteY4" fmla="*/ 709920 h 746633"/>
              <a:gd name="connsiteX5" fmla="*/ 2307585 w 6271464"/>
              <a:gd name="connsiteY5" fmla="*/ 54534 h 746633"/>
              <a:gd name="connsiteX6" fmla="*/ 2756521 w 6271464"/>
              <a:gd name="connsiteY6" fmla="*/ 654649 h 746633"/>
              <a:gd name="connsiteX7" fmla="*/ 3203612 w 6271464"/>
              <a:gd name="connsiteY7" fmla="*/ 10906 h 746633"/>
              <a:gd name="connsiteX8" fmla="*/ 3726620 w 6271464"/>
              <a:gd name="connsiteY8" fmla="*/ 709829 h 746633"/>
              <a:gd name="connsiteX9" fmla="*/ 4182146 w 6271464"/>
              <a:gd name="connsiteY9" fmla="*/ 84476 h 746633"/>
              <a:gd name="connsiteX10" fmla="*/ 4646104 w 6271464"/>
              <a:gd name="connsiteY10" fmla="*/ 746610 h 746633"/>
              <a:gd name="connsiteX11" fmla="*/ 6271464 w 6271464"/>
              <a:gd name="connsiteY11" fmla="*/ 54399 h 746633"/>
              <a:gd name="connsiteX0" fmla="*/ 0 w 6271464"/>
              <a:gd name="connsiteY0" fmla="*/ 482301 h 753886"/>
              <a:gd name="connsiteX1" fmla="*/ 451313 w 6271464"/>
              <a:gd name="connsiteY1" fmla="*/ 50610 h 753886"/>
              <a:gd name="connsiteX2" fmla="*/ 914400 w 6271464"/>
              <a:gd name="connsiteY2" fmla="*/ 713844 h 753886"/>
              <a:gd name="connsiteX3" fmla="*/ 1377487 w 6271464"/>
              <a:gd name="connsiteY3" fmla="*/ 58459 h 753886"/>
              <a:gd name="connsiteX4" fmla="*/ 1836649 w 6271464"/>
              <a:gd name="connsiteY4" fmla="*/ 709920 h 753886"/>
              <a:gd name="connsiteX5" fmla="*/ 2307585 w 6271464"/>
              <a:gd name="connsiteY5" fmla="*/ 54534 h 753886"/>
              <a:gd name="connsiteX6" fmla="*/ 2756521 w 6271464"/>
              <a:gd name="connsiteY6" fmla="*/ 654649 h 753886"/>
              <a:gd name="connsiteX7" fmla="*/ 3203612 w 6271464"/>
              <a:gd name="connsiteY7" fmla="*/ 10906 h 753886"/>
              <a:gd name="connsiteX8" fmla="*/ 3726620 w 6271464"/>
              <a:gd name="connsiteY8" fmla="*/ 709829 h 753886"/>
              <a:gd name="connsiteX9" fmla="*/ 4182146 w 6271464"/>
              <a:gd name="connsiteY9" fmla="*/ 84476 h 753886"/>
              <a:gd name="connsiteX10" fmla="*/ 4646104 w 6271464"/>
              <a:gd name="connsiteY10" fmla="*/ 746610 h 753886"/>
              <a:gd name="connsiteX11" fmla="*/ 5101630 w 6271464"/>
              <a:gd name="connsiteY11" fmla="*/ 66086 h 753886"/>
              <a:gd name="connsiteX12" fmla="*/ 6271464 w 6271464"/>
              <a:gd name="connsiteY12" fmla="*/ 54399 h 753886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82301 h 753963"/>
              <a:gd name="connsiteX1" fmla="*/ 451313 w 6271464"/>
              <a:gd name="connsiteY1" fmla="*/ 50610 h 753963"/>
              <a:gd name="connsiteX2" fmla="*/ 914400 w 6271464"/>
              <a:gd name="connsiteY2" fmla="*/ 713844 h 753963"/>
              <a:gd name="connsiteX3" fmla="*/ 1377487 w 6271464"/>
              <a:gd name="connsiteY3" fmla="*/ 58459 h 753963"/>
              <a:gd name="connsiteX4" fmla="*/ 1836649 w 6271464"/>
              <a:gd name="connsiteY4" fmla="*/ 709920 h 753963"/>
              <a:gd name="connsiteX5" fmla="*/ 2307585 w 6271464"/>
              <a:gd name="connsiteY5" fmla="*/ 54534 h 753963"/>
              <a:gd name="connsiteX6" fmla="*/ 2756521 w 6271464"/>
              <a:gd name="connsiteY6" fmla="*/ 654649 h 753963"/>
              <a:gd name="connsiteX7" fmla="*/ 3203612 w 6271464"/>
              <a:gd name="connsiteY7" fmla="*/ 10906 h 753963"/>
              <a:gd name="connsiteX8" fmla="*/ 3726620 w 6271464"/>
              <a:gd name="connsiteY8" fmla="*/ 709829 h 753963"/>
              <a:gd name="connsiteX9" fmla="*/ 4182146 w 6271464"/>
              <a:gd name="connsiteY9" fmla="*/ 84476 h 753963"/>
              <a:gd name="connsiteX10" fmla="*/ 4646104 w 6271464"/>
              <a:gd name="connsiteY10" fmla="*/ 746610 h 753963"/>
              <a:gd name="connsiteX11" fmla="*/ 5101630 w 6271464"/>
              <a:gd name="connsiteY11" fmla="*/ 66086 h 753963"/>
              <a:gd name="connsiteX12" fmla="*/ 5565591 w 6271464"/>
              <a:gd name="connsiteY12" fmla="*/ 746602 h 753963"/>
              <a:gd name="connsiteX13" fmla="*/ 6271464 w 6271464"/>
              <a:gd name="connsiteY13" fmla="*/ 54399 h 753963"/>
              <a:gd name="connsiteX0" fmla="*/ 0 w 6271464"/>
              <a:gd name="connsiteY0" fmla="*/ 471403 h 743065"/>
              <a:gd name="connsiteX1" fmla="*/ 451313 w 6271464"/>
              <a:gd name="connsiteY1" fmla="*/ 39712 h 743065"/>
              <a:gd name="connsiteX2" fmla="*/ 914400 w 6271464"/>
              <a:gd name="connsiteY2" fmla="*/ 702946 h 743065"/>
              <a:gd name="connsiteX3" fmla="*/ 1377487 w 6271464"/>
              <a:gd name="connsiteY3" fmla="*/ 47561 h 743065"/>
              <a:gd name="connsiteX4" fmla="*/ 1836649 w 6271464"/>
              <a:gd name="connsiteY4" fmla="*/ 699022 h 743065"/>
              <a:gd name="connsiteX5" fmla="*/ 2307585 w 6271464"/>
              <a:gd name="connsiteY5" fmla="*/ 43636 h 743065"/>
              <a:gd name="connsiteX6" fmla="*/ 2756521 w 6271464"/>
              <a:gd name="connsiteY6" fmla="*/ 643751 h 743065"/>
              <a:gd name="connsiteX7" fmla="*/ 3203612 w 6271464"/>
              <a:gd name="connsiteY7" fmla="*/ 8 h 743065"/>
              <a:gd name="connsiteX8" fmla="*/ 3726620 w 6271464"/>
              <a:gd name="connsiteY8" fmla="*/ 698931 h 743065"/>
              <a:gd name="connsiteX9" fmla="*/ 4182146 w 6271464"/>
              <a:gd name="connsiteY9" fmla="*/ 73578 h 743065"/>
              <a:gd name="connsiteX10" fmla="*/ 4646104 w 6271464"/>
              <a:gd name="connsiteY10" fmla="*/ 735712 h 743065"/>
              <a:gd name="connsiteX11" fmla="*/ 5101630 w 6271464"/>
              <a:gd name="connsiteY11" fmla="*/ 55188 h 743065"/>
              <a:gd name="connsiteX12" fmla="*/ 5565591 w 6271464"/>
              <a:gd name="connsiteY12" fmla="*/ 735704 h 743065"/>
              <a:gd name="connsiteX13" fmla="*/ 6271464 w 6271464"/>
              <a:gd name="connsiteY13" fmla="*/ 43501 h 743065"/>
              <a:gd name="connsiteX0" fmla="*/ 0 w 6271464"/>
              <a:gd name="connsiteY0" fmla="*/ 471403 h 743065"/>
              <a:gd name="connsiteX1" fmla="*/ 451313 w 6271464"/>
              <a:gd name="connsiteY1" fmla="*/ 39712 h 743065"/>
              <a:gd name="connsiteX2" fmla="*/ 914400 w 6271464"/>
              <a:gd name="connsiteY2" fmla="*/ 702946 h 743065"/>
              <a:gd name="connsiteX3" fmla="*/ 1377487 w 6271464"/>
              <a:gd name="connsiteY3" fmla="*/ 47561 h 743065"/>
              <a:gd name="connsiteX4" fmla="*/ 1836649 w 6271464"/>
              <a:gd name="connsiteY4" fmla="*/ 699022 h 743065"/>
              <a:gd name="connsiteX5" fmla="*/ 2307585 w 6271464"/>
              <a:gd name="connsiteY5" fmla="*/ 43636 h 743065"/>
              <a:gd name="connsiteX6" fmla="*/ 2756521 w 6271464"/>
              <a:gd name="connsiteY6" fmla="*/ 643751 h 743065"/>
              <a:gd name="connsiteX7" fmla="*/ 3203612 w 6271464"/>
              <a:gd name="connsiteY7" fmla="*/ 8 h 743065"/>
              <a:gd name="connsiteX8" fmla="*/ 3726620 w 6271464"/>
              <a:gd name="connsiteY8" fmla="*/ 698931 h 743065"/>
              <a:gd name="connsiteX9" fmla="*/ 4182146 w 6271464"/>
              <a:gd name="connsiteY9" fmla="*/ 73578 h 743065"/>
              <a:gd name="connsiteX10" fmla="*/ 4646104 w 6271464"/>
              <a:gd name="connsiteY10" fmla="*/ 735712 h 743065"/>
              <a:gd name="connsiteX11" fmla="*/ 5101630 w 6271464"/>
              <a:gd name="connsiteY11" fmla="*/ 55188 h 743065"/>
              <a:gd name="connsiteX12" fmla="*/ 5565591 w 6271464"/>
              <a:gd name="connsiteY12" fmla="*/ 735704 h 743065"/>
              <a:gd name="connsiteX13" fmla="*/ 6271464 w 6271464"/>
              <a:gd name="connsiteY13" fmla="*/ 43501 h 743065"/>
              <a:gd name="connsiteX0" fmla="*/ 0 w 6271464"/>
              <a:gd name="connsiteY0" fmla="*/ 471403 h 743065"/>
              <a:gd name="connsiteX1" fmla="*/ 451313 w 6271464"/>
              <a:gd name="connsiteY1" fmla="*/ 39712 h 743065"/>
              <a:gd name="connsiteX2" fmla="*/ 914400 w 6271464"/>
              <a:gd name="connsiteY2" fmla="*/ 702946 h 743065"/>
              <a:gd name="connsiteX3" fmla="*/ 1377487 w 6271464"/>
              <a:gd name="connsiteY3" fmla="*/ 47561 h 743065"/>
              <a:gd name="connsiteX4" fmla="*/ 1836649 w 6271464"/>
              <a:gd name="connsiteY4" fmla="*/ 699022 h 743065"/>
              <a:gd name="connsiteX5" fmla="*/ 2307585 w 6271464"/>
              <a:gd name="connsiteY5" fmla="*/ 43636 h 743065"/>
              <a:gd name="connsiteX6" fmla="*/ 2756521 w 6271464"/>
              <a:gd name="connsiteY6" fmla="*/ 643751 h 743065"/>
              <a:gd name="connsiteX7" fmla="*/ 3203612 w 6271464"/>
              <a:gd name="connsiteY7" fmla="*/ 8 h 743065"/>
              <a:gd name="connsiteX8" fmla="*/ 3726620 w 6271464"/>
              <a:gd name="connsiteY8" fmla="*/ 698931 h 743065"/>
              <a:gd name="connsiteX9" fmla="*/ 4182146 w 6271464"/>
              <a:gd name="connsiteY9" fmla="*/ 73578 h 743065"/>
              <a:gd name="connsiteX10" fmla="*/ 4646104 w 6271464"/>
              <a:gd name="connsiteY10" fmla="*/ 735712 h 743065"/>
              <a:gd name="connsiteX11" fmla="*/ 5101630 w 6271464"/>
              <a:gd name="connsiteY11" fmla="*/ 55188 h 743065"/>
              <a:gd name="connsiteX12" fmla="*/ 5565591 w 6271464"/>
              <a:gd name="connsiteY12" fmla="*/ 735704 h 743065"/>
              <a:gd name="connsiteX13" fmla="*/ 6271464 w 6271464"/>
              <a:gd name="connsiteY13" fmla="*/ 43501 h 743065"/>
              <a:gd name="connsiteX0" fmla="*/ 0 w 6271464"/>
              <a:gd name="connsiteY0" fmla="*/ 471403 h 735820"/>
              <a:gd name="connsiteX1" fmla="*/ 451313 w 6271464"/>
              <a:gd name="connsiteY1" fmla="*/ 39712 h 735820"/>
              <a:gd name="connsiteX2" fmla="*/ 914400 w 6271464"/>
              <a:gd name="connsiteY2" fmla="*/ 702946 h 735820"/>
              <a:gd name="connsiteX3" fmla="*/ 1377487 w 6271464"/>
              <a:gd name="connsiteY3" fmla="*/ 47561 h 735820"/>
              <a:gd name="connsiteX4" fmla="*/ 1836649 w 6271464"/>
              <a:gd name="connsiteY4" fmla="*/ 699022 h 735820"/>
              <a:gd name="connsiteX5" fmla="*/ 2307585 w 6271464"/>
              <a:gd name="connsiteY5" fmla="*/ 43636 h 735820"/>
              <a:gd name="connsiteX6" fmla="*/ 2756521 w 6271464"/>
              <a:gd name="connsiteY6" fmla="*/ 643751 h 735820"/>
              <a:gd name="connsiteX7" fmla="*/ 3203612 w 6271464"/>
              <a:gd name="connsiteY7" fmla="*/ 8 h 735820"/>
              <a:gd name="connsiteX8" fmla="*/ 3726620 w 6271464"/>
              <a:gd name="connsiteY8" fmla="*/ 698931 h 735820"/>
              <a:gd name="connsiteX9" fmla="*/ 4182146 w 6271464"/>
              <a:gd name="connsiteY9" fmla="*/ 73578 h 735820"/>
              <a:gd name="connsiteX10" fmla="*/ 4646104 w 6271464"/>
              <a:gd name="connsiteY10" fmla="*/ 735712 h 735820"/>
              <a:gd name="connsiteX11" fmla="*/ 5101630 w 6271464"/>
              <a:gd name="connsiteY11" fmla="*/ 55188 h 735820"/>
              <a:gd name="connsiteX12" fmla="*/ 5565591 w 6271464"/>
              <a:gd name="connsiteY12" fmla="*/ 735704 h 735820"/>
              <a:gd name="connsiteX13" fmla="*/ 6271464 w 6271464"/>
              <a:gd name="connsiteY13" fmla="*/ 43501 h 735820"/>
              <a:gd name="connsiteX0" fmla="*/ 0 w 6271464"/>
              <a:gd name="connsiteY0" fmla="*/ 471403 h 735797"/>
              <a:gd name="connsiteX1" fmla="*/ 451313 w 6271464"/>
              <a:gd name="connsiteY1" fmla="*/ 39712 h 735797"/>
              <a:gd name="connsiteX2" fmla="*/ 914400 w 6271464"/>
              <a:gd name="connsiteY2" fmla="*/ 702946 h 735797"/>
              <a:gd name="connsiteX3" fmla="*/ 1377487 w 6271464"/>
              <a:gd name="connsiteY3" fmla="*/ 47561 h 735797"/>
              <a:gd name="connsiteX4" fmla="*/ 1836649 w 6271464"/>
              <a:gd name="connsiteY4" fmla="*/ 699022 h 735797"/>
              <a:gd name="connsiteX5" fmla="*/ 2307585 w 6271464"/>
              <a:gd name="connsiteY5" fmla="*/ 43636 h 735797"/>
              <a:gd name="connsiteX6" fmla="*/ 2756521 w 6271464"/>
              <a:gd name="connsiteY6" fmla="*/ 643751 h 735797"/>
              <a:gd name="connsiteX7" fmla="*/ 3203612 w 6271464"/>
              <a:gd name="connsiteY7" fmla="*/ 8 h 735797"/>
              <a:gd name="connsiteX8" fmla="*/ 3726620 w 6271464"/>
              <a:gd name="connsiteY8" fmla="*/ 698931 h 735797"/>
              <a:gd name="connsiteX9" fmla="*/ 4182146 w 6271464"/>
              <a:gd name="connsiteY9" fmla="*/ 73578 h 735797"/>
              <a:gd name="connsiteX10" fmla="*/ 4646104 w 6271464"/>
              <a:gd name="connsiteY10" fmla="*/ 735712 h 735797"/>
              <a:gd name="connsiteX11" fmla="*/ 5101630 w 6271464"/>
              <a:gd name="connsiteY11" fmla="*/ 55188 h 735797"/>
              <a:gd name="connsiteX12" fmla="*/ 5565591 w 6271464"/>
              <a:gd name="connsiteY12" fmla="*/ 735704 h 735797"/>
              <a:gd name="connsiteX13" fmla="*/ 6271464 w 6271464"/>
              <a:gd name="connsiteY13" fmla="*/ 43501 h 735797"/>
              <a:gd name="connsiteX0" fmla="*/ 0 w 6271464"/>
              <a:gd name="connsiteY0" fmla="*/ 471403 h 735797"/>
              <a:gd name="connsiteX1" fmla="*/ 451313 w 6271464"/>
              <a:gd name="connsiteY1" fmla="*/ 39712 h 735797"/>
              <a:gd name="connsiteX2" fmla="*/ 914400 w 6271464"/>
              <a:gd name="connsiteY2" fmla="*/ 702946 h 735797"/>
              <a:gd name="connsiteX3" fmla="*/ 1377487 w 6271464"/>
              <a:gd name="connsiteY3" fmla="*/ 47561 h 735797"/>
              <a:gd name="connsiteX4" fmla="*/ 1836649 w 6271464"/>
              <a:gd name="connsiteY4" fmla="*/ 699022 h 735797"/>
              <a:gd name="connsiteX5" fmla="*/ 2307585 w 6271464"/>
              <a:gd name="connsiteY5" fmla="*/ 43636 h 735797"/>
              <a:gd name="connsiteX6" fmla="*/ 2756521 w 6271464"/>
              <a:gd name="connsiteY6" fmla="*/ 643751 h 735797"/>
              <a:gd name="connsiteX7" fmla="*/ 3203612 w 6271464"/>
              <a:gd name="connsiteY7" fmla="*/ 8 h 735797"/>
              <a:gd name="connsiteX8" fmla="*/ 3726620 w 6271464"/>
              <a:gd name="connsiteY8" fmla="*/ 698931 h 735797"/>
              <a:gd name="connsiteX9" fmla="*/ 4182146 w 6271464"/>
              <a:gd name="connsiteY9" fmla="*/ 73578 h 735797"/>
              <a:gd name="connsiteX10" fmla="*/ 4646104 w 6271464"/>
              <a:gd name="connsiteY10" fmla="*/ 735712 h 735797"/>
              <a:gd name="connsiteX11" fmla="*/ 5101630 w 6271464"/>
              <a:gd name="connsiteY11" fmla="*/ 55188 h 735797"/>
              <a:gd name="connsiteX12" fmla="*/ 5565591 w 6271464"/>
              <a:gd name="connsiteY12" fmla="*/ 735704 h 735797"/>
              <a:gd name="connsiteX13" fmla="*/ 6271464 w 6271464"/>
              <a:gd name="connsiteY13" fmla="*/ 43501 h 735797"/>
              <a:gd name="connsiteX0" fmla="*/ 0 w 6271464"/>
              <a:gd name="connsiteY0" fmla="*/ 471403 h 735797"/>
              <a:gd name="connsiteX1" fmla="*/ 451313 w 6271464"/>
              <a:gd name="connsiteY1" fmla="*/ 39712 h 735797"/>
              <a:gd name="connsiteX2" fmla="*/ 914400 w 6271464"/>
              <a:gd name="connsiteY2" fmla="*/ 702946 h 735797"/>
              <a:gd name="connsiteX3" fmla="*/ 1377487 w 6271464"/>
              <a:gd name="connsiteY3" fmla="*/ 47561 h 735797"/>
              <a:gd name="connsiteX4" fmla="*/ 1836649 w 6271464"/>
              <a:gd name="connsiteY4" fmla="*/ 699022 h 735797"/>
              <a:gd name="connsiteX5" fmla="*/ 2307585 w 6271464"/>
              <a:gd name="connsiteY5" fmla="*/ 43636 h 735797"/>
              <a:gd name="connsiteX6" fmla="*/ 2756521 w 6271464"/>
              <a:gd name="connsiteY6" fmla="*/ 643751 h 735797"/>
              <a:gd name="connsiteX7" fmla="*/ 3203612 w 6271464"/>
              <a:gd name="connsiteY7" fmla="*/ 8 h 735797"/>
              <a:gd name="connsiteX8" fmla="*/ 3726620 w 6271464"/>
              <a:gd name="connsiteY8" fmla="*/ 698931 h 735797"/>
              <a:gd name="connsiteX9" fmla="*/ 4182146 w 6271464"/>
              <a:gd name="connsiteY9" fmla="*/ 73578 h 735797"/>
              <a:gd name="connsiteX10" fmla="*/ 4646104 w 6271464"/>
              <a:gd name="connsiteY10" fmla="*/ 735712 h 735797"/>
              <a:gd name="connsiteX11" fmla="*/ 5101630 w 6271464"/>
              <a:gd name="connsiteY11" fmla="*/ 55188 h 735797"/>
              <a:gd name="connsiteX12" fmla="*/ 5565591 w 6271464"/>
              <a:gd name="connsiteY12" fmla="*/ 735704 h 735797"/>
              <a:gd name="connsiteX13" fmla="*/ 6271464 w 6271464"/>
              <a:gd name="connsiteY13" fmla="*/ 43501 h 735797"/>
              <a:gd name="connsiteX0" fmla="*/ 0 w 6271464"/>
              <a:gd name="connsiteY0" fmla="*/ 471403 h 735797"/>
              <a:gd name="connsiteX1" fmla="*/ 451313 w 6271464"/>
              <a:gd name="connsiteY1" fmla="*/ 39712 h 735797"/>
              <a:gd name="connsiteX2" fmla="*/ 914400 w 6271464"/>
              <a:gd name="connsiteY2" fmla="*/ 702946 h 735797"/>
              <a:gd name="connsiteX3" fmla="*/ 1377487 w 6271464"/>
              <a:gd name="connsiteY3" fmla="*/ 47561 h 735797"/>
              <a:gd name="connsiteX4" fmla="*/ 1836649 w 6271464"/>
              <a:gd name="connsiteY4" fmla="*/ 699022 h 735797"/>
              <a:gd name="connsiteX5" fmla="*/ 2307585 w 6271464"/>
              <a:gd name="connsiteY5" fmla="*/ 43636 h 735797"/>
              <a:gd name="connsiteX6" fmla="*/ 2756521 w 6271464"/>
              <a:gd name="connsiteY6" fmla="*/ 643751 h 735797"/>
              <a:gd name="connsiteX7" fmla="*/ 3203612 w 6271464"/>
              <a:gd name="connsiteY7" fmla="*/ 8 h 735797"/>
              <a:gd name="connsiteX8" fmla="*/ 3726620 w 6271464"/>
              <a:gd name="connsiteY8" fmla="*/ 698931 h 735797"/>
              <a:gd name="connsiteX9" fmla="*/ 4182146 w 6271464"/>
              <a:gd name="connsiteY9" fmla="*/ 73578 h 735797"/>
              <a:gd name="connsiteX10" fmla="*/ 4646104 w 6271464"/>
              <a:gd name="connsiteY10" fmla="*/ 735712 h 735797"/>
              <a:gd name="connsiteX11" fmla="*/ 5101630 w 6271464"/>
              <a:gd name="connsiteY11" fmla="*/ 55188 h 735797"/>
              <a:gd name="connsiteX12" fmla="*/ 5565591 w 6271464"/>
              <a:gd name="connsiteY12" fmla="*/ 735704 h 735797"/>
              <a:gd name="connsiteX13" fmla="*/ 6271464 w 6271464"/>
              <a:gd name="connsiteY13" fmla="*/ 43501 h 735797"/>
              <a:gd name="connsiteX0" fmla="*/ 0 w 6271464"/>
              <a:gd name="connsiteY0" fmla="*/ 471403 h 735797"/>
              <a:gd name="connsiteX1" fmla="*/ 451313 w 6271464"/>
              <a:gd name="connsiteY1" fmla="*/ 39712 h 735797"/>
              <a:gd name="connsiteX2" fmla="*/ 914400 w 6271464"/>
              <a:gd name="connsiteY2" fmla="*/ 702946 h 735797"/>
              <a:gd name="connsiteX3" fmla="*/ 1377487 w 6271464"/>
              <a:gd name="connsiteY3" fmla="*/ 47561 h 735797"/>
              <a:gd name="connsiteX4" fmla="*/ 1836649 w 6271464"/>
              <a:gd name="connsiteY4" fmla="*/ 699022 h 735797"/>
              <a:gd name="connsiteX5" fmla="*/ 2307585 w 6271464"/>
              <a:gd name="connsiteY5" fmla="*/ 43636 h 735797"/>
              <a:gd name="connsiteX6" fmla="*/ 2756521 w 6271464"/>
              <a:gd name="connsiteY6" fmla="*/ 643751 h 735797"/>
              <a:gd name="connsiteX7" fmla="*/ 3203612 w 6271464"/>
              <a:gd name="connsiteY7" fmla="*/ 8 h 735797"/>
              <a:gd name="connsiteX8" fmla="*/ 3726620 w 6271464"/>
              <a:gd name="connsiteY8" fmla="*/ 698931 h 735797"/>
              <a:gd name="connsiteX9" fmla="*/ 4182146 w 6271464"/>
              <a:gd name="connsiteY9" fmla="*/ 73578 h 735797"/>
              <a:gd name="connsiteX10" fmla="*/ 4646104 w 6271464"/>
              <a:gd name="connsiteY10" fmla="*/ 735712 h 735797"/>
              <a:gd name="connsiteX11" fmla="*/ 5101630 w 6271464"/>
              <a:gd name="connsiteY11" fmla="*/ 55188 h 735797"/>
              <a:gd name="connsiteX12" fmla="*/ 5565591 w 6271464"/>
              <a:gd name="connsiteY12" fmla="*/ 735704 h 735797"/>
              <a:gd name="connsiteX13" fmla="*/ 6271464 w 6271464"/>
              <a:gd name="connsiteY13" fmla="*/ 43501 h 735797"/>
              <a:gd name="connsiteX0" fmla="*/ 0 w 6271464"/>
              <a:gd name="connsiteY0" fmla="*/ 471403 h 735797"/>
              <a:gd name="connsiteX1" fmla="*/ 451313 w 6271464"/>
              <a:gd name="connsiteY1" fmla="*/ 39712 h 735797"/>
              <a:gd name="connsiteX2" fmla="*/ 914400 w 6271464"/>
              <a:gd name="connsiteY2" fmla="*/ 702946 h 735797"/>
              <a:gd name="connsiteX3" fmla="*/ 1377487 w 6271464"/>
              <a:gd name="connsiteY3" fmla="*/ 47561 h 735797"/>
              <a:gd name="connsiteX4" fmla="*/ 1836649 w 6271464"/>
              <a:gd name="connsiteY4" fmla="*/ 699022 h 735797"/>
              <a:gd name="connsiteX5" fmla="*/ 2307585 w 6271464"/>
              <a:gd name="connsiteY5" fmla="*/ 43636 h 735797"/>
              <a:gd name="connsiteX6" fmla="*/ 2756521 w 6271464"/>
              <a:gd name="connsiteY6" fmla="*/ 643751 h 735797"/>
              <a:gd name="connsiteX7" fmla="*/ 3203612 w 6271464"/>
              <a:gd name="connsiteY7" fmla="*/ 8 h 735797"/>
              <a:gd name="connsiteX8" fmla="*/ 3726620 w 6271464"/>
              <a:gd name="connsiteY8" fmla="*/ 698931 h 735797"/>
              <a:gd name="connsiteX9" fmla="*/ 4182146 w 6271464"/>
              <a:gd name="connsiteY9" fmla="*/ 73578 h 735797"/>
              <a:gd name="connsiteX10" fmla="*/ 4646104 w 6271464"/>
              <a:gd name="connsiteY10" fmla="*/ 735712 h 735797"/>
              <a:gd name="connsiteX11" fmla="*/ 5101630 w 6271464"/>
              <a:gd name="connsiteY11" fmla="*/ 55188 h 735797"/>
              <a:gd name="connsiteX12" fmla="*/ 5565591 w 6271464"/>
              <a:gd name="connsiteY12" fmla="*/ 735704 h 735797"/>
              <a:gd name="connsiteX13" fmla="*/ 6271464 w 6271464"/>
              <a:gd name="connsiteY13" fmla="*/ 43501 h 735797"/>
              <a:gd name="connsiteX0" fmla="*/ 0 w 5565591"/>
              <a:gd name="connsiteY0" fmla="*/ 471403 h 735797"/>
              <a:gd name="connsiteX1" fmla="*/ 451313 w 5565591"/>
              <a:gd name="connsiteY1" fmla="*/ 39712 h 735797"/>
              <a:gd name="connsiteX2" fmla="*/ 914400 w 5565591"/>
              <a:gd name="connsiteY2" fmla="*/ 702946 h 735797"/>
              <a:gd name="connsiteX3" fmla="*/ 1377487 w 5565591"/>
              <a:gd name="connsiteY3" fmla="*/ 47561 h 735797"/>
              <a:gd name="connsiteX4" fmla="*/ 1836649 w 5565591"/>
              <a:gd name="connsiteY4" fmla="*/ 699022 h 735797"/>
              <a:gd name="connsiteX5" fmla="*/ 2307585 w 5565591"/>
              <a:gd name="connsiteY5" fmla="*/ 43636 h 735797"/>
              <a:gd name="connsiteX6" fmla="*/ 2756521 w 5565591"/>
              <a:gd name="connsiteY6" fmla="*/ 643751 h 735797"/>
              <a:gd name="connsiteX7" fmla="*/ 3203612 w 5565591"/>
              <a:gd name="connsiteY7" fmla="*/ 8 h 735797"/>
              <a:gd name="connsiteX8" fmla="*/ 3726620 w 5565591"/>
              <a:gd name="connsiteY8" fmla="*/ 698931 h 735797"/>
              <a:gd name="connsiteX9" fmla="*/ 4182146 w 5565591"/>
              <a:gd name="connsiteY9" fmla="*/ 73578 h 735797"/>
              <a:gd name="connsiteX10" fmla="*/ 4646104 w 5565591"/>
              <a:gd name="connsiteY10" fmla="*/ 735712 h 735797"/>
              <a:gd name="connsiteX11" fmla="*/ 5101630 w 5565591"/>
              <a:gd name="connsiteY11" fmla="*/ 55188 h 735797"/>
              <a:gd name="connsiteX12" fmla="*/ 5565591 w 5565591"/>
              <a:gd name="connsiteY12" fmla="*/ 735704 h 735797"/>
              <a:gd name="connsiteX0" fmla="*/ 0 w 5101630"/>
              <a:gd name="connsiteY0" fmla="*/ 471403 h 735797"/>
              <a:gd name="connsiteX1" fmla="*/ 451313 w 5101630"/>
              <a:gd name="connsiteY1" fmla="*/ 39712 h 735797"/>
              <a:gd name="connsiteX2" fmla="*/ 914400 w 5101630"/>
              <a:gd name="connsiteY2" fmla="*/ 702946 h 735797"/>
              <a:gd name="connsiteX3" fmla="*/ 1377487 w 5101630"/>
              <a:gd name="connsiteY3" fmla="*/ 47561 h 735797"/>
              <a:gd name="connsiteX4" fmla="*/ 1836649 w 5101630"/>
              <a:gd name="connsiteY4" fmla="*/ 699022 h 735797"/>
              <a:gd name="connsiteX5" fmla="*/ 2307585 w 5101630"/>
              <a:gd name="connsiteY5" fmla="*/ 43636 h 735797"/>
              <a:gd name="connsiteX6" fmla="*/ 2756521 w 5101630"/>
              <a:gd name="connsiteY6" fmla="*/ 643751 h 735797"/>
              <a:gd name="connsiteX7" fmla="*/ 3203612 w 5101630"/>
              <a:gd name="connsiteY7" fmla="*/ 8 h 735797"/>
              <a:gd name="connsiteX8" fmla="*/ 3726620 w 5101630"/>
              <a:gd name="connsiteY8" fmla="*/ 698931 h 735797"/>
              <a:gd name="connsiteX9" fmla="*/ 4182146 w 5101630"/>
              <a:gd name="connsiteY9" fmla="*/ 73578 h 735797"/>
              <a:gd name="connsiteX10" fmla="*/ 4646104 w 5101630"/>
              <a:gd name="connsiteY10" fmla="*/ 735712 h 735797"/>
              <a:gd name="connsiteX11" fmla="*/ 5101630 w 5101630"/>
              <a:gd name="connsiteY11" fmla="*/ 55188 h 735797"/>
              <a:gd name="connsiteX0" fmla="*/ 0 w 4646104"/>
              <a:gd name="connsiteY0" fmla="*/ 471403 h 735712"/>
              <a:gd name="connsiteX1" fmla="*/ 451313 w 4646104"/>
              <a:gd name="connsiteY1" fmla="*/ 39712 h 735712"/>
              <a:gd name="connsiteX2" fmla="*/ 914400 w 4646104"/>
              <a:gd name="connsiteY2" fmla="*/ 702946 h 735712"/>
              <a:gd name="connsiteX3" fmla="*/ 1377487 w 4646104"/>
              <a:gd name="connsiteY3" fmla="*/ 47561 h 735712"/>
              <a:gd name="connsiteX4" fmla="*/ 1836649 w 4646104"/>
              <a:gd name="connsiteY4" fmla="*/ 699022 h 735712"/>
              <a:gd name="connsiteX5" fmla="*/ 2307585 w 4646104"/>
              <a:gd name="connsiteY5" fmla="*/ 43636 h 735712"/>
              <a:gd name="connsiteX6" fmla="*/ 2756521 w 4646104"/>
              <a:gd name="connsiteY6" fmla="*/ 643751 h 735712"/>
              <a:gd name="connsiteX7" fmla="*/ 3203612 w 4646104"/>
              <a:gd name="connsiteY7" fmla="*/ 8 h 735712"/>
              <a:gd name="connsiteX8" fmla="*/ 3726620 w 4646104"/>
              <a:gd name="connsiteY8" fmla="*/ 698931 h 735712"/>
              <a:gd name="connsiteX9" fmla="*/ 4182146 w 4646104"/>
              <a:gd name="connsiteY9" fmla="*/ 73578 h 735712"/>
              <a:gd name="connsiteX10" fmla="*/ 4646104 w 4646104"/>
              <a:gd name="connsiteY10" fmla="*/ 735712 h 735712"/>
              <a:gd name="connsiteX0" fmla="*/ 0 w 4182146"/>
              <a:gd name="connsiteY0" fmla="*/ 471403 h 702947"/>
              <a:gd name="connsiteX1" fmla="*/ 451313 w 4182146"/>
              <a:gd name="connsiteY1" fmla="*/ 39712 h 702947"/>
              <a:gd name="connsiteX2" fmla="*/ 914400 w 4182146"/>
              <a:gd name="connsiteY2" fmla="*/ 702946 h 702947"/>
              <a:gd name="connsiteX3" fmla="*/ 1377487 w 4182146"/>
              <a:gd name="connsiteY3" fmla="*/ 47561 h 702947"/>
              <a:gd name="connsiteX4" fmla="*/ 1836649 w 4182146"/>
              <a:gd name="connsiteY4" fmla="*/ 699022 h 702947"/>
              <a:gd name="connsiteX5" fmla="*/ 2307585 w 4182146"/>
              <a:gd name="connsiteY5" fmla="*/ 43636 h 702947"/>
              <a:gd name="connsiteX6" fmla="*/ 2756521 w 4182146"/>
              <a:gd name="connsiteY6" fmla="*/ 643751 h 702947"/>
              <a:gd name="connsiteX7" fmla="*/ 3203612 w 4182146"/>
              <a:gd name="connsiteY7" fmla="*/ 8 h 702947"/>
              <a:gd name="connsiteX8" fmla="*/ 3726620 w 4182146"/>
              <a:gd name="connsiteY8" fmla="*/ 698931 h 702947"/>
              <a:gd name="connsiteX9" fmla="*/ 4182146 w 4182146"/>
              <a:gd name="connsiteY9" fmla="*/ 73578 h 702947"/>
              <a:gd name="connsiteX0" fmla="*/ 0 w 3726620"/>
              <a:gd name="connsiteY0" fmla="*/ 471403 h 702947"/>
              <a:gd name="connsiteX1" fmla="*/ 451313 w 3726620"/>
              <a:gd name="connsiteY1" fmla="*/ 39712 h 702947"/>
              <a:gd name="connsiteX2" fmla="*/ 914400 w 3726620"/>
              <a:gd name="connsiteY2" fmla="*/ 702946 h 702947"/>
              <a:gd name="connsiteX3" fmla="*/ 1377487 w 3726620"/>
              <a:gd name="connsiteY3" fmla="*/ 47561 h 702947"/>
              <a:gd name="connsiteX4" fmla="*/ 1836649 w 3726620"/>
              <a:gd name="connsiteY4" fmla="*/ 699022 h 702947"/>
              <a:gd name="connsiteX5" fmla="*/ 2307585 w 3726620"/>
              <a:gd name="connsiteY5" fmla="*/ 43636 h 702947"/>
              <a:gd name="connsiteX6" fmla="*/ 2756521 w 3726620"/>
              <a:gd name="connsiteY6" fmla="*/ 643751 h 702947"/>
              <a:gd name="connsiteX7" fmla="*/ 3203612 w 3726620"/>
              <a:gd name="connsiteY7" fmla="*/ 8 h 702947"/>
              <a:gd name="connsiteX8" fmla="*/ 3726620 w 3726620"/>
              <a:gd name="connsiteY8" fmla="*/ 698931 h 702947"/>
              <a:gd name="connsiteX0" fmla="*/ 0 w 3203612"/>
              <a:gd name="connsiteY0" fmla="*/ 471403 h 702947"/>
              <a:gd name="connsiteX1" fmla="*/ 451313 w 3203612"/>
              <a:gd name="connsiteY1" fmla="*/ 39712 h 702947"/>
              <a:gd name="connsiteX2" fmla="*/ 914400 w 3203612"/>
              <a:gd name="connsiteY2" fmla="*/ 702946 h 702947"/>
              <a:gd name="connsiteX3" fmla="*/ 1377487 w 3203612"/>
              <a:gd name="connsiteY3" fmla="*/ 47561 h 702947"/>
              <a:gd name="connsiteX4" fmla="*/ 1836649 w 3203612"/>
              <a:gd name="connsiteY4" fmla="*/ 699022 h 702947"/>
              <a:gd name="connsiteX5" fmla="*/ 2307585 w 3203612"/>
              <a:gd name="connsiteY5" fmla="*/ 43636 h 702947"/>
              <a:gd name="connsiteX6" fmla="*/ 2756521 w 3203612"/>
              <a:gd name="connsiteY6" fmla="*/ 643751 h 702947"/>
              <a:gd name="connsiteX7" fmla="*/ 3203612 w 3203612"/>
              <a:gd name="connsiteY7" fmla="*/ 8 h 702947"/>
              <a:gd name="connsiteX0" fmla="*/ 0 w 3372325"/>
              <a:gd name="connsiteY0" fmla="*/ 471403 h 702947"/>
              <a:gd name="connsiteX1" fmla="*/ 451313 w 3372325"/>
              <a:gd name="connsiteY1" fmla="*/ 39712 h 702947"/>
              <a:gd name="connsiteX2" fmla="*/ 914400 w 3372325"/>
              <a:gd name="connsiteY2" fmla="*/ 702946 h 702947"/>
              <a:gd name="connsiteX3" fmla="*/ 1377487 w 3372325"/>
              <a:gd name="connsiteY3" fmla="*/ 47561 h 702947"/>
              <a:gd name="connsiteX4" fmla="*/ 1836649 w 3372325"/>
              <a:gd name="connsiteY4" fmla="*/ 699022 h 702947"/>
              <a:gd name="connsiteX5" fmla="*/ 2307585 w 3372325"/>
              <a:gd name="connsiteY5" fmla="*/ 43636 h 702947"/>
              <a:gd name="connsiteX6" fmla="*/ 2756521 w 3372325"/>
              <a:gd name="connsiteY6" fmla="*/ 643751 h 702947"/>
              <a:gd name="connsiteX7" fmla="*/ 3372325 w 3372325"/>
              <a:gd name="connsiteY7" fmla="*/ 8 h 702947"/>
              <a:gd name="connsiteX0" fmla="*/ 0 w 3372325"/>
              <a:gd name="connsiteY0" fmla="*/ 471403 h 702947"/>
              <a:gd name="connsiteX1" fmla="*/ 451313 w 3372325"/>
              <a:gd name="connsiteY1" fmla="*/ 39712 h 702947"/>
              <a:gd name="connsiteX2" fmla="*/ 914400 w 3372325"/>
              <a:gd name="connsiteY2" fmla="*/ 702946 h 702947"/>
              <a:gd name="connsiteX3" fmla="*/ 1377487 w 3372325"/>
              <a:gd name="connsiteY3" fmla="*/ 47561 h 702947"/>
              <a:gd name="connsiteX4" fmla="*/ 1836649 w 3372325"/>
              <a:gd name="connsiteY4" fmla="*/ 699022 h 702947"/>
              <a:gd name="connsiteX5" fmla="*/ 2307585 w 3372325"/>
              <a:gd name="connsiteY5" fmla="*/ 43636 h 702947"/>
              <a:gd name="connsiteX6" fmla="*/ 2756521 w 3372325"/>
              <a:gd name="connsiteY6" fmla="*/ 643751 h 702947"/>
              <a:gd name="connsiteX7" fmla="*/ 3372325 w 3372325"/>
              <a:gd name="connsiteY7" fmla="*/ 8 h 70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2325" h="702947">
                <a:moveTo>
                  <a:pt x="0" y="471403"/>
                </a:moveTo>
                <a:cubicBezTo>
                  <a:pt x="149456" y="236262"/>
                  <a:pt x="298913" y="1121"/>
                  <a:pt x="451313" y="39712"/>
                </a:cubicBezTo>
                <a:cubicBezTo>
                  <a:pt x="603713" y="78303"/>
                  <a:pt x="760038" y="701638"/>
                  <a:pt x="914400" y="702946"/>
                </a:cubicBezTo>
                <a:cubicBezTo>
                  <a:pt x="1068762" y="704254"/>
                  <a:pt x="1223779" y="48215"/>
                  <a:pt x="1377487" y="47561"/>
                </a:cubicBezTo>
                <a:cubicBezTo>
                  <a:pt x="1531195" y="46907"/>
                  <a:pt x="1681633" y="699676"/>
                  <a:pt x="1836649" y="699022"/>
                </a:cubicBezTo>
                <a:cubicBezTo>
                  <a:pt x="1991665" y="698368"/>
                  <a:pt x="2154273" y="52848"/>
                  <a:pt x="2307585" y="43636"/>
                </a:cubicBezTo>
                <a:cubicBezTo>
                  <a:pt x="2460897" y="34424"/>
                  <a:pt x="2579064" y="651022"/>
                  <a:pt x="2756521" y="643751"/>
                </a:cubicBezTo>
                <a:cubicBezTo>
                  <a:pt x="2933978" y="636480"/>
                  <a:pt x="3003970" y="-3051"/>
                  <a:pt x="3372325" y="8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それらしい大きさ"/>
          <p:cNvSpPr txBox="1"/>
          <p:nvPr/>
        </p:nvSpPr>
        <p:spPr>
          <a:xfrm>
            <a:off x="3120772" y="1179540"/>
            <a:ext cx="351891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①平均自由行程の範囲で往復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形吹き出し 42"/>
          <p:cNvSpPr/>
          <p:nvPr/>
        </p:nvSpPr>
        <p:spPr>
          <a:xfrm>
            <a:off x="3106247" y="146200"/>
            <a:ext cx="1560884" cy="586646"/>
          </a:xfrm>
          <a:prstGeom prst="wedgeEllipseCallout">
            <a:avLst>
              <a:gd name="adj1" fmla="val -39087"/>
              <a:gd name="adj2" fmla="val 66914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理想気体ならば</a:t>
            </a:r>
          </a:p>
        </p:txBody>
      </p:sp>
      <p:sp>
        <p:nvSpPr>
          <p:cNvPr id="44" name="それらしい大きさ"/>
          <p:cNvSpPr txBox="1"/>
          <p:nvPr/>
        </p:nvSpPr>
        <p:spPr>
          <a:xfrm>
            <a:off x="4679310" y="239468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3551312" y="3393453"/>
            <a:ext cx="373067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38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5" grpId="0" animBg="1"/>
      <p:bldP spid="46" grpId="0"/>
      <p:bldP spid="43" grpId="0" animBg="1"/>
      <p:bldP spid="44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57" name="直方体 56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モデルの検証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モデルの検証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水面での水分子</a:t>
            </a:r>
            <a:endParaRPr lang="en-US" altLang="ja-JP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それらしい大きさ"/>
          <p:cNvSpPr txBox="1"/>
          <p:nvPr/>
        </p:nvSpPr>
        <p:spPr>
          <a:xfrm>
            <a:off x="6441583" y="1673571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それらしい大きさ"/>
          <p:cNvSpPr txBox="1"/>
          <p:nvPr/>
        </p:nvSpPr>
        <p:spPr>
          <a:xfrm>
            <a:off x="7191404" y="4926028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227393" y="3827885"/>
            <a:ext cx="641816" cy="148700"/>
            <a:chOff x="3396771" y="3342516"/>
            <a:chExt cx="641816" cy="148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71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フリーフォーム 9"/>
            <p:cNvSpPr/>
            <p:nvPr/>
          </p:nvSpPr>
          <p:spPr>
            <a:xfrm>
              <a:off x="3550461" y="3395660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458714" y="2632228"/>
            <a:ext cx="629840" cy="148700"/>
            <a:chOff x="3565953" y="2780928"/>
            <a:chExt cx="629840" cy="148700"/>
          </a:xfrm>
        </p:grpSpPr>
        <p:sp>
          <p:nvSpPr>
            <p:cNvPr id="38" name="フリーフォーム 37"/>
            <p:cNvSpPr/>
            <p:nvPr/>
          </p:nvSpPr>
          <p:spPr>
            <a:xfrm rot="10800000">
              <a:off x="3565953" y="2840991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11" y="2780928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円形吹き出し 41"/>
          <p:cNvSpPr/>
          <p:nvPr/>
        </p:nvSpPr>
        <p:spPr>
          <a:xfrm>
            <a:off x="3701560" y="4213438"/>
            <a:ext cx="759256" cy="569015"/>
          </a:xfrm>
          <a:prstGeom prst="wedgeEllipseCallout">
            <a:avLst>
              <a:gd name="adj1" fmla="val -96611"/>
              <a:gd name="adj2" fmla="val -8050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蒸発</a:t>
            </a:r>
          </a:p>
        </p:txBody>
      </p:sp>
      <p:sp>
        <p:nvSpPr>
          <p:cNvPr id="44" name="円形吹き出し 43"/>
          <p:cNvSpPr/>
          <p:nvPr/>
        </p:nvSpPr>
        <p:spPr>
          <a:xfrm>
            <a:off x="3733251" y="1912080"/>
            <a:ext cx="727565" cy="566229"/>
          </a:xfrm>
          <a:prstGeom prst="wedgeEllipseCallout">
            <a:avLst>
              <a:gd name="adj1" fmla="val -69349"/>
              <a:gd name="adj2" fmla="val 7122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衝突</a:t>
            </a:r>
          </a:p>
        </p:txBody>
      </p:sp>
      <p:sp>
        <p:nvSpPr>
          <p:cNvPr id="45" name="円形吹き出し 44"/>
          <p:cNvSpPr/>
          <p:nvPr/>
        </p:nvSpPr>
        <p:spPr>
          <a:xfrm>
            <a:off x="4671044" y="1392411"/>
            <a:ext cx="1770540" cy="672261"/>
          </a:xfrm>
          <a:prstGeom prst="wedgeEllipseCallout">
            <a:avLst>
              <a:gd name="adj1" fmla="val -66118"/>
              <a:gd name="adj2" fmla="val 5457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水面に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吸着</a:t>
            </a:r>
          </a:p>
        </p:txBody>
      </p:sp>
      <p:sp>
        <p:nvSpPr>
          <p:cNvPr id="43" name="円形吹き出し 42"/>
          <p:cNvSpPr/>
          <p:nvPr/>
        </p:nvSpPr>
        <p:spPr>
          <a:xfrm>
            <a:off x="4257806" y="4767997"/>
            <a:ext cx="2424980" cy="894243"/>
          </a:xfrm>
          <a:prstGeom prst="wedgeEllipseCallout">
            <a:avLst>
              <a:gd name="adj1" fmla="val -45360"/>
              <a:gd name="adj2" fmla="val -6411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湿度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のとき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飛び込む数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飛び出す数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6304831" y="4003153"/>
            <a:ext cx="2424980" cy="894243"/>
          </a:xfrm>
          <a:prstGeom prst="wedgeEllipseCallout">
            <a:avLst>
              <a:gd name="adj1" fmla="val -57394"/>
              <a:gd name="adj2" fmla="val 55549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いつでもこの数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</a:t>
            </a:r>
          </a:p>
        </p:txBody>
      </p:sp>
      <p:sp>
        <p:nvSpPr>
          <p:cNvPr id="47" name="それらしい大きさ"/>
          <p:cNvSpPr txBox="1"/>
          <p:nvPr/>
        </p:nvSpPr>
        <p:spPr>
          <a:xfrm>
            <a:off x="5619160" y="1134036"/>
            <a:ext cx="326243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②吸着しないかもしれない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" name="それらしい大きさ"/>
          <p:cNvSpPr txBox="1"/>
          <p:nvPr/>
        </p:nvSpPr>
        <p:spPr>
          <a:xfrm>
            <a:off x="3803084" y="2721272"/>
            <a:ext cx="351891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③蒸発の潜熱で気温は下がる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6918636" y="2132909"/>
            <a:ext cx="786544" cy="573669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5352875" y="1491003"/>
            <a:ext cx="1088707" cy="573669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6177591" y="2387093"/>
            <a:ext cx="754926" cy="332856"/>
          </a:xfrm>
          <a:custGeom>
            <a:avLst/>
            <a:gdLst>
              <a:gd name="connsiteX0" fmla="*/ 271306 w 619594"/>
              <a:gd name="connsiteY0" fmla="*/ 0 h 2331217"/>
              <a:gd name="connsiteX1" fmla="*/ 612950 w 619594"/>
              <a:gd name="connsiteY1" fmla="*/ 1306286 h 2331217"/>
              <a:gd name="connsiteX2" fmla="*/ 0 w 619594"/>
              <a:gd name="connsiteY2" fmla="*/ 2331217 h 2331217"/>
              <a:gd name="connsiteX3" fmla="*/ 0 w 619594"/>
              <a:gd name="connsiteY3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3" fmla="*/ 0 w 681824"/>
              <a:gd name="connsiteY3" fmla="*/ 2331217 h 2331217"/>
              <a:gd name="connsiteX0" fmla="*/ 278805 w 689323"/>
              <a:gd name="connsiteY0" fmla="*/ 0 h 2421534"/>
              <a:gd name="connsiteX1" fmla="*/ 620449 w 689323"/>
              <a:gd name="connsiteY1" fmla="*/ 1306286 h 2421534"/>
              <a:gd name="connsiteX2" fmla="*/ 7499 w 689323"/>
              <a:gd name="connsiteY2" fmla="*/ 2331217 h 2421534"/>
              <a:gd name="connsiteX3" fmla="*/ 298901 w 689323"/>
              <a:gd name="connsiteY3" fmla="*/ 2381459 h 2421534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94039"/>
              <a:gd name="connsiteY0" fmla="*/ 0 h 2331217"/>
              <a:gd name="connsiteX1" fmla="*/ 633046 w 694039"/>
              <a:gd name="connsiteY1" fmla="*/ 1276141 h 2331217"/>
              <a:gd name="connsiteX2" fmla="*/ 0 w 69403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91402 w 651521"/>
              <a:gd name="connsiteY0" fmla="*/ 0 h 2361362"/>
              <a:gd name="connsiteX1" fmla="*/ 633046 w 651521"/>
              <a:gd name="connsiteY1" fmla="*/ 1306286 h 2361362"/>
              <a:gd name="connsiteX2" fmla="*/ 0 w 651521"/>
              <a:gd name="connsiteY2" fmla="*/ 2361362 h 2361362"/>
              <a:gd name="connsiteX0" fmla="*/ 291402 w 637688"/>
              <a:gd name="connsiteY0" fmla="*/ 0 h 2361362"/>
              <a:gd name="connsiteX1" fmla="*/ 633046 w 637688"/>
              <a:gd name="connsiteY1" fmla="*/ 1306286 h 2361362"/>
              <a:gd name="connsiteX2" fmla="*/ 0 w 637688"/>
              <a:gd name="connsiteY2" fmla="*/ 2361362 h 2361362"/>
              <a:gd name="connsiteX0" fmla="*/ 0 w 419452"/>
              <a:gd name="connsiteY0" fmla="*/ 0 h 2481942"/>
              <a:gd name="connsiteX1" fmla="*/ 341644 w 419452"/>
              <a:gd name="connsiteY1" fmla="*/ 1306286 h 2481942"/>
              <a:gd name="connsiteX2" fmla="*/ 211016 w 419452"/>
              <a:gd name="connsiteY2" fmla="*/ 2481942 h 2481942"/>
              <a:gd name="connsiteX0" fmla="*/ 0 w 348822"/>
              <a:gd name="connsiteY0" fmla="*/ 0 h 2481942"/>
              <a:gd name="connsiteX1" fmla="*/ 341644 w 348822"/>
              <a:gd name="connsiteY1" fmla="*/ 1306286 h 2481942"/>
              <a:gd name="connsiteX2" fmla="*/ 211016 w 348822"/>
              <a:gd name="connsiteY2" fmla="*/ 2481942 h 2481942"/>
              <a:gd name="connsiteX0" fmla="*/ 0 w 211016"/>
              <a:gd name="connsiteY0" fmla="*/ 0 h 2481942"/>
              <a:gd name="connsiteX1" fmla="*/ 211016 w 211016"/>
              <a:gd name="connsiteY1" fmla="*/ 2481942 h 2481942"/>
              <a:gd name="connsiteX0" fmla="*/ 0 w 222148"/>
              <a:gd name="connsiteY0" fmla="*/ 0 h 2481942"/>
              <a:gd name="connsiteX1" fmla="*/ 211016 w 222148"/>
              <a:gd name="connsiteY1" fmla="*/ 2481942 h 2481942"/>
              <a:gd name="connsiteX0" fmla="*/ 0 w 227708"/>
              <a:gd name="connsiteY0" fmla="*/ 0 h 2481942"/>
              <a:gd name="connsiteX1" fmla="*/ 211016 w 227708"/>
              <a:gd name="connsiteY1" fmla="*/ 2481942 h 2481942"/>
              <a:gd name="connsiteX0" fmla="*/ 0 w 291097"/>
              <a:gd name="connsiteY0" fmla="*/ 0 h 1946921"/>
              <a:gd name="connsiteX1" fmla="*/ 279110 w 291097"/>
              <a:gd name="connsiteY1" fmla="*/ 1946921 h 1946921"/>
              <a:gd name="connsiteX0" fmla="*/ 401827 w 433410"/>
              <a:gd name="connsiteY0" fmla="*/ 0 h 886606"/>
              <a:gd name="connsiteX1" fmla="*/ 0 w 433410"/>
              <a:gd name="connsiteY1" fmla="*/ 886606 h 886606"/>
              <a:gd name="connsiteX0" fmla="*/ 403474 w 430922"/>
              <a:gd name="connsiteY0" fmla="*/ 0 h 886606"/>
              <a:gd name="connsiteX1" fmla="*/ 1647 w 430922"/>
              <a:gd name="connsiteY1" fmla="*/ 886606 h 886606"/>
              <a:gd name="connsiteX0" fmla="*/ 405918 w 405918"/>
              <a:gd name="connsiteY0" fmla="*/ 0 h 886606"/>
              <a:gd name="connsiteX1" fmla="*/ 4091 w 405918"/>
              <a:gd name="connsiteY1" fmla="*/ 886606 h 886606"/>
              <a:gd name="connsiteX0" fmla="*/ 144526 w 144527"/>
              <a:gd name="connsiteY0" fmla="*/ 0 h 937810"/>
              <a:gd name="connsiteX1" fmla="*/ 47287 w 144527"/>
              <a:gd name="connsiteY1" fmla="*/ 937810 h 937810"/>
              <a:gd name="connsiteX0" fmla="*/ 302756 w 302756"/>
              <a:gd name="connsiteY0" fmla="*/ 0 h 937810"/>
              <a:gd name="connsiteX1" fmla="*/ 6873 w 302756"/>
              <a:gd name="connsiteY1" fmla="*/ 937810 h 937810"/>
              <a:gd name="connsiteX0" fmla="*/ 309330 w 309330"/>
              <a:gd name="connsiteY0" fmla="*/ 0 h 937810"/>
              <a:gd name="connsiteX1" fmla="*/ 13447 w 309330"/>
              <a:gd name="connsiteY1" fmla="*/ 937810 h 937810"/>
              <a:gd name="connsiteX0" fmla="*/ 314722 w 314722"/>
              <a:gd name="connsiteY0" fmla="*/ 0 h 937810"/>
              <a:gd name="connsiteX1" fmla="*/ 18839 w 314722"/>
              <a:gd name="connsiteY1" fmla="*/ 937810 h 937810"/>
              <a:gd name="connsiteX0" fmla="*/ 308427 w 308427"/>
              <a:gd name="connsiteY0" fmla="*/ 0 h 937810"/>
              <a:gd name="connsiteX1" fmla="*/ 12544 w 308427"/>
              <a:gd name="connsiteY1" fmla="*/ 937810 h 937810"/>
              <a:gd name="connsiteX0" fmla="*/ 295883 w 295883"/>
              <a:gd name="connsiteY0" fmla="*/ 0 h 937810"/>
              <a:gd name="connsiteX1" fmla="*/ 0 w 295883"/>
              <a:gd name="connsiteY1" fmla="*/ 937810 h 937810"/>
              <a:gd name="connsiteX0" fmla="*/ 258697 w 258697"/>
              <a:gd name="connsiteY0" fmla="*/ 847616 h 898572"/>
              <a:gd name="connsiteX1" fmla="*/ 0 w 258697"/>
              <a:gd name="connsiteY1" fmla="*/ 76758 h 898572"/>
              <a:gd name="connsiteX0" fmla="*/ 32499 w 942051"/>
              <a:gd name="connsiteY0" fmla="*/ 256376 h 336444"/>
              <a:gd name="connsiteX1" fmla="*/ 938959 w 942051"/>
              <a:gd name="connsiteY1" fmla="*/ 118358 h 336444"/>
              <a:gd name="connsiteX0" fmla="*/ 0 w 911128"/>
              <a:gd name="connsiteY0" fmla="*/ 351813 h 351814"/>
              <a:gd name="connsiteX1" fmla="*/ 906460 w 911128"/>
              <a:gd name="connsiteY1" fmla="*/ 213795 h 351814"/>
              <a:gd name="connsiteX0" fmla="*/ 0 w 935786"/>
              <a:gd name="connsiteY0" fmla="*/ 471120 h 471119"/>
              <a:gd name="connsiteX1" fmla="*/ 931250 w 935786"/>
              <a:gd name="connsiteY1" fmla="*/ 174893 h 471119"/>
              <a:gd name="connsiteX0" fmla="*/ 0 w 931250"/>
              <a:gd name="connsiteY0" fmla="*/ 408917 h 408917"/>
              <a:gd name="connsiteX1" fmla="*/ 931250 w 931250"/>
              <a:gd name="connsiteY1" fmla="*/ 112690 h 408917"/>
              <a:gd name="connsiteX0" fmla="*/ 0 w 931250"/>
              <a:gd name="connsiteY0" fmla="*/ 585459 h 585459"/>
              <a:gd name="connsiteX1" fmla="*/ 931250 w 931250"/>
              <a:gd name="connsiteY1" fmla="*/ 83559 h 585459"/>
              <a:gd name="connsiteX0" fmla="*/ 0 w 931250"/>
              <a:gd name="connsiteY0" fmla="*/ 524076 h 524076"/>
              <a:gd name="connsiteX1" fmla="*/ 931250 w 931250"/>
              <a:gd name="connsiteY1" fmla="*/ 22176 h 52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1250" h="524076">
                <a:moveTo>
                  <a:pt x="0" y="524076"/>
                </a:moveTo>
                <a:cubicBezTo>
                  <a:pt x="188747" y="269347"/>
                  <a:pt x="371467" y="-93605"/>
                  <a:pt x="931250" y="22176"/>
                </a:cubicBezTo>
              </a:path>
            </a:pathLst>
          </a:custGeom>
          <a:noFill/>
          <a:ln w="50800">
            <a:solidFill>
              <a:srgbClr val="FF3399">
                <a:alpha val="49804"/>
              </a:srgb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2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4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水分子は</a:t>
            </a:r>
            <a:r>
              <a:rPr lang="ja-JP" altLang="en-US" sz="2000" dirty="0">
                <a:solidFill>
                  <a:srgbClr val="FD5FF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①平均自由行程の範囲で往復</a:t>
            </a:r>
            <a:r>
              <a:rPr lang="ja-JP" altLang="en-US" sz="2000" dirty="0">
                <a:latin typeface="+mn-ea"/>
              </a:rPr>
              <a:t>するため、拡散で全体に充満する</a:t>
            </a:r>
            <a:endParaRPr lang="en-US" altLang="ja-JP" sz="2000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sz="1600" dirty="0">
                <a:latin typeface="+mn-ea"/>
              </a:rPr>
              <a:t>→拡散律速のモデル</a:t>
            </a:r>
            <a:endParaRPr lang="en-US" altLang="ja-JP" sz="1600" dirty="0">
              <a:latin typeface="+mn-ea"/>
            </a:endParaRPr>
          </a:p>
          <a:p>
            <a:pPr marL="457200" lvl="1" indent="0">
              <a:buNone/>
            </a:pP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/>
              <a:t>水分子は水面に</a:t>
            </a:r>
            <a:r>
              <a:rPr lang="en-US" altLang="ja-JP" sz="2000" dirty="0"/>
              <a:t>100% </a:t>
            </a:r>
            <a:r>
              <a:rPr lang="ja-JP" altLang="en-US" sz="2000" dirty="0">
                <a:solidFill>
                  <a:srgbClr val="FD5FF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②吸着しないかもしれない</a:t>
            </a:r>
            <a:endParaRPr lang="en-US" altLang="ja-JP" sz="2000" dirty="0">
              <a:solidFill>
                <a:srgbClr val="FD5FF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600" dirty="0">
                <a:latin typeface="+mn-ea"/>
              </a:rPr>
              <a:t>→界面律速のモデル</a:t>
            </a:r>
            <a:endParaRPr lang="en-US" altLang="ja-JP" sz="1600" dirty="0">
              <a:latin typeface="+mn-ea"/>
            </a:endParaRPr>
          </a:p>
          <a:p>
            <a:pPr marL="457200" lvl="1" indent="0">
              <a:buNone/>
            </a:pP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FD5FF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③蒸発の潜熱で気温は下がる</a:t>
            </a:r>
            <a:r>
              <a:rPr lang="ja-JP" altLang="en-US" sz="2000" dirty="0">
                <a:latin typeface="+mn-ea"/>
              </a:rPr>
              <a:t>ため、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30.40g</a:t>
            </a:r>
            <a:r>
              <a:rPr lang="ja-JP" altLang="en-US" sz="2000" dirty="0">
                <a:latin typeface="+mn-ea"/>
              </a:rPr>
              <a:t>も蒸発しない</a:t>
            </a:r>
            <a:endParaRPr lang="en-US" altLang="ja-JP" sz="2000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sz="1600" dirty="0">
                <a:latin typeface="+mn-ea"/>
              </a:rPr>
              <a:t>→水側に熱源を想定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モデルの改善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モデルの改善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1984510" y="4221088"/>
            <a:ext cx="1159506" cy="2267161"/>
            <a:chOff x="1984510" y="4221088"/>
            <a:chExt cx="1159506" cy="2267161"/>
          </a:xfrm>
        </p:grpSpPr>
        <p:sp>
          <p:nvSpPr>
            <p:cNvPr id="48" name="直方体 47"/>
            <p:cNvSpPr>
              <a:spLocks noChangeAspect="1"/>
            </p:cNvSpPr>
            <p:nvPr/>
          </p:nvSpPr>
          <p:spPr>
            <a:xfrm>
              <a:off x="2366216" y="4221088"/>
              <a:ext cx="777800" cy="2267161"/>
            </a:xfrm>
            <a:prstGeom prst="cube">
              <a:avLst>
                <a:gd name="adj" fmla="val 72923"/>
              </a:avLst>
            </a:prstGeom>
            <a:solidFill>
              <a:srgbClr val="FF733B"/>
            </a:solidFill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9" name="テキスト ボックス 48"/>
            <p:cNvSpPr txBox="1">
              <a:spLocks noChangeAspect="1"/>
            </p:cNvSpPr>
            <p:nvPr/>
          </p:nvSpPr>
          <p:spPr>
            <a:xfrm>
              <a:off x="1984510" y="5135278"/>
              <a:ext cx="441146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熱源</a:t>
              </a:r>
              <a:endParaRPr kumimoji="1" lang="ja-JP" altLang="en-US" sz="1000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585907" y="4221422"/>
            <a:ext cx="3464830" cy="2267064"/>
            <a:chOff x="2585907" y="4221422"/>
            <a:chExt cx="3464830" cy="2267064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2585907" y="4221422"/>
              <a:ext cx="777687" cy="2267064"/>
              <a:chOff x="2320980" y="1810800"/>
              <a:chExt cx="1296145" cy="3778440"/>
            </a:xfrm>
          </p:grpSpPr>
          <p:sp>
            <p:nvSpPr>
              <p:cNvPr id="58" name="直方体 57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9" name="直方体 58"/>
              <p:cNvSpPr/>
              <p:nvPr/>
            </p:nvSpPr>
            <p:spPr>
              <a:xfrm>
                <a:off x="2320980" y="1811193"/>
                <a:ext cx="1296143" cy="3778047"/>
              </a:xfrm>
              <a:prstGeom prst="cube">
                <a:avLst>
                  <a:gd name="adj" fmla="val 72607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801932" y="4221658"/>
              <a:ext cx="2333059" cy="2266827"/>
              <a:chOff x="2699792" y="1811194"/>
              <a:chExt cx="3888432" cy="3778046"/>
            </a:xfrm>
          </p:grpSpPr>
          <p:sp>
            <p:nvSpPr>
              <p:cNvPr id="56" name="直方体 55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直方体 56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3505007" y="4359205"/>
              <a:ext cx="441146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空気</a:t>
              </a:r>
              <a:endParaRPr kumimoji="1" lang="ja-JP" altLang="en-US" sz="1000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396391" y="4454071"/>
              <a:ext cx="654346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kumimoji="1" lang="en-US" altLang="ja-JP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30℃</a:t>
              </a:r>
            </a:p>
            <a:p>
              <a:r>
                <a:rPr lang="en-US" altLang="ja-JP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気圧</a:t>
              </a:r>
              <a:endParaRPr lang="en-US" altLang="ja-JP" sz="1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r>
                <a:rPr kumimoji="1" lang="ja-JP" altLang="en-US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湿度 </a:t>
              </a:r>
              <a:r>
                <a:rPr kumimoji="1" lang="en-US" altLang="ja-JP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0%</a:t>
              </a:r>
              <a:endParaRPr kumimoji="1" lang="ja-JP" altLang="en-US" sz="1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907575" y="4320667"/>
              <a:ext cx="312906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sz="1000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sz="1000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2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拡散律速のモデル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sp>
        <p:nvSpPr>
          <p:cNvPr id="5" name="動作設定ボタン : 戻る/前へ 3">
            <a:hlinkClick r:id="rId2" action="ppaction://hlinkpres?slideindex=1&amp;slidetitle=拡散律速のモデル" highlightClick="1"/>
            <a:extLst>
              <a:ext uri="{FF2B5EF4-FFF2-40B4-BE49-F238E27FC236}">
                <a16:creationId xmlns:a16="http://schemas.microsoft.com/office/drawing/2014/main" id="{D4BE2372-BDF0-4FC2-886D-DC9BEABC54A6}"/>
              </a:ext>
            </a:extLst>
          </p:cNvPr>
          <p:cNvSpPr/>
          <p:nvPr/>
        </p:nvSpPr>
        <p:spPr>
          <a:xfrm>
            <a:off x="8604448" y="6309320"/>
            <a:ext cx="432048" cy="448791"/>
          </a:xfrm>
          <a:prstGeom prst="actionButtonBackPrevious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F348B47-E939-483C-AA29-6CDD4E260658}"/>
              </a:ext>
            </a:extLst>
          </p:cNvPr>
          <p:cNvGrpSpPr/>
          <p:nvPr/>
        </p:nvGrpSpPr>
        <p:grpSpPr>
          <a:xfrm>
            <a:off x="7164288" y="6309320"/>
            <a:ext cx="1309212" cy="448791"/>
            <a:chOff x="2444632" y="4410349"/>
            <a:chExt cx="1309212" cy="44879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8DEC58-F4A0-43E6-927F-94937F6AA1F0}"/>
                </a:ext>
              </a:extLst>
            </p:cNvPr>
            <p:cNvSpPr txBox="1"/>
            <p:nvPr/>
          </p:nvSpPr>
          <p:spPr>
            <a:xfrm>
              <a:off x="2444632" y="4450079"/>
              <a:ext cx="877164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目次へ</a:t>
              </a:r>
            </a:p>
          </p:txBody>
        </p:sp>
        <p:sp>
          <p:nvSpPr>
            <p:cNvPr id="8" name="動作設定ボタン : 進む/次へ 18">
              <a:hlinkClick r:id="rId3" action="ppaction://hlinkpres?slideindex=2&amp;slidetitle=気化熱の計算" highlightClick="1"/>
              <a:extLst>
                <a:ext uri="{FF2B5EF4-FFF2-40B4-BE49-F238E27FC236}">
                  <a16:creationId xmlns:a16="http://schemas.microsoft.com/office/drawing/2014/main" id="{2DD19B62-EA8A-43AB-88AB-16511A9439B5}"/>
                </a:ext>
              </a:extLst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Return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25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界面</a:t>
            </a:r>
            <a:r>
              <a:rPr kumimoji="1" lang="ja-JP" altLang="en-US" dirty="0"/>
              <a:t>律速のモデル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sp>
        <p:nvSpPr>
          <p:cNvPr id="5" name="動作設定ボタン : 戻る/前へ 3">
            <a:hlinkClick r:id="rId2" action="ppaction://hlinkpres?slideindex=1&amp;slidetitle=界面律速のモデル" highlightClick="1"/>
            <a:extLst>
              <a:ext uri="{FF2B5EF4-FFF2-40B4-BE49-F238E27FC236}">
                <a16:creationId xmlns:a16="http://schemas.microsoft.com/office/drawing/2014/main" id="{DA7A5F93-D480-4E1B-A7D6-5A004E6B672E}"/>
              </a:ext>
            </a:extLst>
          </p:cNvPr>
          <p:cNvSpPr/>
          <p:nvPr/>
        </p:nvSpPr>
        <p:spPr>
          <a:xfrm>
            <a:off x="8604448" y="6309320"/>
            <a:ext cx="432048" cy="448791"/>
          </a:xfrm>
          <a:prstGeom prst="actionButtonBackPrevious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9C622C3-02FE-4D72-AC18-CFBC3968AD56}"/>
              </a:ext>
            </a:extLst>
          </p:cNvPr>
          <p:cNvGrpSpPr/>
          <p:nvPr/>
        </p:nvGrpSpPr>
        <p:grpSpPr>
          <a:xfrm>
            <a:off x="7164288" y="6309320"/>
            <a:ext cx="1309212" cy="448791"/>
            <a:chOff x="2444632" y="4410349"/>
            <a:chExt cx="1309212" cy="44879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161CC64-7560-4390-AD6D-2DAA80F36197}"/>
                </a:ext>
              </a:extLst>
            </p:cNvPr>
            <p:cNvSpPr txBox="1"/>
            <p:nvPr/>
          </p:nvSpPr>
          <p:spPr>
            <a:xfrm>
              <a:off x="2444632" y="4450079"/>
              <a:ext cx="877164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目次へ</a:t>
              </a:r>
            </a:p>
          </p:txBody>
        </p:sp>
        <p:sp>
          <p:nvSpPr>
            <p:cNvPr id="8" name="動作設定ボタン : 進む/次へ 18">
              <a:hlinkClick r:id="rId3" action="ppaction://hlinkpres?slideindex=2&amp;slidetitle=気化熱の計算" highlightClick="1"/>
              <a:extLst>
                <a:ext uri="{FF2B5EF4-FFF2-40B4-BE49-F238E27FC236}">
                  <a16:creationId xmlns:a16="http://schemas.microsoft.com/office/drawing/2014/main" id="{05D48DE3-50FE-4862-8D7A-7F60EDC7E99E}"/>
                </a:ext>
              </a:extLst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Return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781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ぬれた服は冷たい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2711357" y="2628000"/>
            <a:ext cx="1080119" cy="881351"/>
          </a:xfrm>
          <a:prstGeom prst="wedgeEllipseCallout">
            <a:avLst>
              <a:gd name="adj1" fmla="val -60273"/>
              <a:gd name="adj2" fmla="val 4839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冷たい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55576" y="2096435"/>
            <a:ext cx="1847353" cy="4472508"/>
            <a:chOff x="3377004" y="2122123"/>
            <a:chExt cx="1847353" cy="4472508"/>
          </a:xfrm>
        </p:grpSpPr>
        <p:grpSp>
          <p:nvGrpSpPr>
            <p:cNvPr id="80" name="グループ化 79"/>
            <p:cNvGrpSpPr>
              <a:grpSpLocks noChangeAspect="1"/>
            </p:cNvGrpSpPr>
            <p:nvPr/>
          </p:nvGrpSpPr>
          <p:grpSpPr>
            <a:xfrm>
              <a:off x="3891032" y="2122123"/>
              <a:ext cx="1333325" cy="4472508"/>
              <a:chOff x="1964952" y="1918139"/>
              <a:chExt cx="969267" cy="3251311"/>
            </a:xfrm>
          </p:grpSpPr>
          <p:sp>
            <p:nvSpPr>
              <p:cNvPr id="82" name="角丸四角形 81"/>
              <p:cNvSpPr/>
              <p:nvPr/>
            </p:nvSpPr>
            <p:spPr>
              <a:xfrm>
                <a:off x="2483768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角丸四角形 82"/>
              <p:cNvSpPr/>
              <p:nvPr/>
            </p:nvSpPr>
            <p:spPr>
              <a:xfrm>
                <a:off x="2159732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角丸四角形 83"/>
              <p:cNvSpPr/>
              <p:nvPr/>
            </p:nvSpPr>
            <p:spPr>
              <a:xfrm rot="20874261">
                <a:off x="2781819" y="2692076"/>
                <a:ext cx="152400" cy="11324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角丸四角形 84"/>
              <p:cNvSpPr/>
              <p:nvPr/>
            </p:nvSpPr>
            <p:spPr>
              <a:xfrm rot="637421">
                <a:off x="1964952" y="2713442"/>
                <a:ext cx="152400" cy="111149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角丸四角形 85"/>
              <p:cNvSpPr/>
              <p:nvPr/>
            </p:nvSpPr>
            <p:spPr>
              <a:xfrm>
                <a:off x="2159732" y="2688680"/>
                <a:ext cx="576064" cy="1244376"/>
              </a:xfrm>
              <a:prstGeom prst="roundRect">
                <a:avLst>
                  <a:gd name="adj" fmla="val 28877"/>
                </a:avLst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スマイル 86"/>
              <p:cNvSpPr/>
              <p:nvPr/>
            </p:nvSpPr>
            <p:spPr>
              <a:xfrm>
                <a:off x="2051720" y="1918139"/>
                <a:ext cx="792088" cy="770541"/>
              </a:xfrm>
              <a:prstGeom prst="smileyFace">
                <a:avLst>
                  <a:gd name="adj" fmla="val -861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角丸四角形 23"/>
            <p:cNvSpPr/>
            <p:nvPr/>
          </p:nvSpPr>
          <p:spPr>
            <a:xfrm rot="20874261">
              <a:off x="4898833" y="3195591"/>
              <a:ext cx="271556" cy="733124"/>
            </a:xfrm>
            <a:custGeom>
              <a:avLst/>
              <a:gdLst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0 w 209642"/>
                <a:gd name="connsiteY7" fmla="*/ 1453026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10292 w 209642"/>
                <a:gd name="connsiteY6" fmla="*/ 1382876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5990 w 209642"/>
                <a:gd name="connsiteY6" fmla="*/ 1288708 h 1557847"/>
                <a:gd name="connsiteX7" fmla="*/ 0 w 209642"/>
                <a:gd name="connsiteY7" fmla="*/ 104821 h 1557847"/>
                <a:gd name="connsiteX0" fmla="*/ 0 w 209642"/>
                <a:gd name="connsiteY0" fmla="*/ 104821 h 1296487"/>
                <a:gd name="connsiteX1" fmla="*/ 104821 w 209642"/>
                <a:gd name="connsiteY1" fmla="*/ 0 h 1296487"/>
                <a:gd name="connsiteX2" fmla="*/ 104821 w 209642"/>
                <a:gd name="connsiteY2" fmla="*/ 0 h 1296487"/>
                <a:gd name="connsiteX3" fmla="*/ 209642 w 209642"/>
                <a:gd name="connsiteY3" fmla="*/ 104821 h 1296487"/>
                <a:gd name="connsiteX4" fmla="*/ 200997 w 209642"/>
                <a:gd name="connsiteY4" fmla="*/ 1266089 h 1296487"/>
                <a:gd name="connsiteX5" fmla="*/ 100013 w 209642"/>
                <a:gd name="connsiteY5" fmla="*/ 1281393 h 1296487"/>
                <a:gd name="connsiteX6" fmla="*/ 5990 w 209642"/>
                <a:gd name="connsiteY6" fmla="*/ 1288708 h 1296487"/>
                <a:gd name="connsiteX7" fmla="*/ 0 w 209642"/>
                <a:gd name="connsiteY7" fmla="*/ 104821 h 1296487"/>
                <a:gd name="connsiteX0" fmla="*/ 0 w 209642"/>
                <a:gd name="connsiteY0" fmla="*/ 104821 h 1424382"/>
                <a:gd name="connsiteX1" fmla="*/ 104821 w 209642"/>
                <a:gd name="connsiteY1" fmla="*/ 0 h 1424382"/>
                <a:gd name="connsiteX2" fmla="*/ 104821 w 209642"/>
                <a:gd name="connsiteY2" fmla="*/ 0 h 1424382"/>
                <a:gd name="connsiteX3" fmla="*/ 209642 w 209642"/>
                <a:gd name="connsiteY3" fmla="*/ 104821 h 1424382"/>
                <a:gd name="connsiteX4" fmla="*/ 200997 w 209642"/>
                <a:gd name="connsiteY4" fmla="*/ 1266089 h 1424382"/>
                <a:gd name="connsiteX5" fmla="*/ 5990 w 209642"/>
                <a:gd name="connsiteY5" fmla="*/ 1288708 h 1424382"/>
                <a:gd name="connsiteX6" fmla="*/ 0 w 209642"/>
                <a:gd name="connsiteY6" fmla="*/ 104821 h 1424382"/>
                <a:gd name="connsiteX0" fmla="*/ 0 w 209642"/>
                <a:gd name="connsiteY0" fmla="*/ 104821 h 1374949"/>
                <a:gd name="connsiteX1" fmla="*/ 104821 w 209642"/>
                <a:gd name="connsiteY1" fmla="*/ 0 h 1374949"/>
                <a:gd name="connsiteX2" fmla="*/ 104821 w 209642"/>
                <a:gd name="connsiteY2" fmla="*/ 0 h 1374949"/>
                <a:gd name="connsiteX3" fmla="*/ 209642 w 209642"/>
                <a:gd name="connsiteY3" fmla="*/ 104821 h 1374949"/>
                <a:gd name="connsiteX4" fmla="*/ 200997 w 209642"/>
                <a:gd name="connsiteY4" fmla="*/ 1266089 h 1374949"/>
                <a:gd name="connsiteX5" fmla="*/ 5990 w 209642"/>
                <a:gd name="connsiteY5" fmla="*/ 1288708 h 1374949"/>
                <a:gd name="connsiteX6" fmla="*/ 0 w 209642"/>
                <a:gd name="connsiteY6" fmla="*/ 104821 h 1374949"/>
                <a:gd name="connsiteX0" fmla="*/ 0 w 209642"/>
                <a:gd name="connsiteY0" fmla="*/ 104821 h 1290631"/>
                <a:gd name="connsiteX1" fmla="*/ 104821 w 209642"/>
                <a:gd name="connsiteY1" fmla="*/ 0 h 1290631"/>
                <a:gd name="connsiteX2" fmla="*/ 104821 w 209642"/>
                <a:gd name="connsiteY2" fmla="*/ 0 h 1290631"/>
                <a:gd name="connsiteX3" fmla="*/ 209642 w 209642"/>
                <a:gd name="connsiteY3" fmla="*/ 104821 h 1290631"/>
                <a:gd name="connsiteX4" fmla="*/ 200997 w 209642"/>
                <a:gd name="connsiteY4" fmla="*/ 1266089 h 1290631"/>
                <a:gd name="connsiteX5" fmla="*/ 5990 w 209642"/>
                <a:gd name="connsiteY5" fmla="*/ 1288708 h 1290631"/>
                <a:gd name="connsiteX6" fmla="*/ 0 w 209642"/>
                <a:gd name="connsiteY6" fmla="*/ 104821 h 1290631"/>
                <a:gd name="connsiteX0" fmla="*/ 16100 w 225742"/>
                <a:gd name="connsiteY0" fmla="*/ 104821 h 1289442"/>
                <a:gd name="connsiteX1" fmla="*/ 120921 w 225742"/>
                <a:gd name="connsiteY1" fmla="*/ 0 h 1289442"/>
                <a:gd name="connsiteX2" fmla="*/ 120921 w 225742"/>
                <a:gd name="connsiteY2" fmla="*/ 0 h 1289442"/>
                <a:gd name="connsiteX3" fmla="*/ 225742 w 225742"/>
                <a:gd name="connsiteY3" fmla="*/ 104821 h 1289442"/>
                <a:gd name="connsiteX4" fmla="*/ 217097 w 225742"/>
                <a:gd name="connsiteY4" fmla="*/ 1266089 h 1289442"/>
                <a:gd name="connsiteX5" fmla="*/ 0 w 225742"/>
                <a:gd name="connsiteY5" fmla="*/ 1287177 h 1289442"/>
                <a:gd name="connsiteX6" fmla="*/ 16100 w 225742"/>
                <a:gd name="connsiteY6" fmla="*/ 104821 h 1289442"/>
                <a:gd name="connsiteX0" fmla="*/ 16100 w 258370"/>
                <a:gd name="connsiteY0" fmla="*/ 104821 h 1290111"/>
                <a:gd name="connsiteX1" fmla="*/ 120921 w 258370"/>
                <a:gd name="connsiteY1" fmla="*/ 0 h 1290111"/>
                <a:gd name="connsiteX2" fmla="*/ 120921 w 258370"/>
                <a:gd name="connsiteY2" fmla="*/ 0 h 1290111"/>
                <a:gd name="connsiteX3" fmla="*/ 225742 w 258370"/>
                <a:gd name="connsiteY3" fmla="*/ 104821 h 1290111"/>
                <a:gd name="connsiteX4" fmla="*/ 258215 w 258370"/>
                <a:gd name="connsiteY4" fmla="*/ 1268496 h 1290111"/>
                <a:gd name="connsiteX5" fmla="*/ 0 w 258370"/>
                <a:gd name="connsiteY5" fmla="*/ 1287177 h 1290111"/>
                <a:gd name="connsiteX6" fmla="*/ 16100 w 258370"/>
                <a:gd name="connsiteY6" fmla="*/ 104821 h 1290111"/>
                <a:gd name="connsiteX0" fmla="*/ 16100 w 258370"/>
                <a:gd name="connsiteY0" fmla="*/ 104821 h 1287567"/>
                <a:gd name="connsiteX1" fmla="*/ 120921 w 258370"/>
                <a:gd name="connsiteY1" fmla="*/ 0 h 1287567"/>
                <a:gd name="connsiteX2" fmla="*/ 120921 w 258370"/>
                <a:gd name="connsiteY2" fmla="*/ 0 h 1287567"/>
                <a:gd name="connsiteX3" fmla="*/ 225742 w 258370"/>
                <a:gd name="connsiteY3" fmla="*/ 104821 h 1287567"/>
                <a:gd name="connsiteX4" fmla="*/ 258215 w 258370"/>
                <a:gd name="connsiteY4" fmla="*/ 1268496 h 1287567"/>
                <a:gd name="connsiteX5" fmla="*/ 0 w 258370"/>
                <a:gd name="connsiteY5" fmla="*/ 1287177 h 1287567"/>
                <a:gd name="connsiteX6" fmla="*/ 16100 w 258370"/>
                <a:gd name="connsiteY6" fmla="*/ 104821 h 1287567"/>
                <a:gd name="connsiteX0" fmla="*/ 16100 w 258215"/>
                <a:gd name="connsiteY0" fmla="*/ 104821 h 1287567"/>
                <a:gd name="connsiteX1" fmla="*/ 120921 w 258215"/>
                <a:gd name="connsiteY1" fmla="*/ 0 h 1287567"/>
                <a:gd name="connsiteX2" fmla="*/ 120921 w 258215"/>
                <a:gd name="connsiteY2" fmla="*/ 0 h 1287567"/>
                <a:gd name="connsiteX3" fmla="*/ 225742 w 258215"/>
                <a:gd name="connsiteY3" fmla="*/ 104821 h 1287567"/>
                <a:gd name="connsiteX4" fmla="*/ 258215 w 258215"/>
                <a:gd name="connsiteY4" fmla="*/ 1268496 h 1287567"/>
                <a:gd name="connsiteX5" fmla="*/ 0 w 258215"/>
                <a:gd name="connsiteY5" fmla="*/ 1287177 h 1287567"/>
                <a:gd name="connsiteX6" fmla="*/ 16100 w 258215"/>
                <a:gd name="connsiteY6" fmla="*/ 104821 h 1287567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56" h="1275454">
                  <a:moveTo>
                    <a:pt x="29441" y="104821"/>
                  </a:moveTo>
                  <a:cubicBezTo>
                    <a:pt x="29441" y="46930"/>
                    <a:pt x="76371" y="0"/>
                    <a:pt x="134262" y="0"/>
                  </a:cubicBezTo>
                  <a:lnTo>
                    <a:pt x="134262" y="0"/>
                  </a:lnTo>
                  <a:cubicBezTo>
                    <a:pt x="192153" y="0"/>
                    <a:pt x="239083" y="46930"/>
                    <a:pt x="239083" y="104821"/>
                  </a:cubicBezTo>
                  <a:cubicBezTo>
                    <a:pt x="236201" y="491910"/>
                    <a:pt x="236816" y="1116742"/>
                    <a:pt x="271556" y="1268496"/>
                  </a:cubicBezTo>
                  <a:cubicBezTo>
                    <a:pt x="206560" y="1266997"/>
                    <a:pt x="74184" y="1278414"/>
                    <a:pt x="0" y="1274711"/>
                  </a:cubicBezTo>
                  <a:cubicBezTo>
                    <a:pt x="20554" y="1117948"/>
                    <a:pt x="29441" y="554223"/>
                    <a:pt x="29441" y="104821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rgbClr val="66FFFF"/>
                </a:gs>
                <a:gs pos="51000">
                  <a:schemeClr val="accent6">
                    <a:lumMod val="20000"/>
                    <a:lumOff val="80000"/>
                  </a:schemeClr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63500" dir="16200000">
                <a:srgbClr val="82E2E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 rot="637421">
              <a:off x="3930606" y="3222255"/>
              <a:ext cx="271584" cy="712257"/>
            </a:xfrm>
            <a:custGeom>
              <a:avLst/>
              <a:gdLst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104821 w 209642"/>
                <a:gd name="connsiteY6" fmla="*/ 1528977 h 1528977"/>
                <a:gd name="connsiteX7" fmla="*/ 0 w 209642"/>
                <a:gd name="connsiteY7" fmla="*/ 1424156 h 1528977"/>
                <a:gd name="connsiteX8" fmla="*/ 0 w 209642"/>
                <a:gd name="connsiteY8" fmla="*/ 104821 h 1528977"/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0 w 209642"/>
                <a:gd name="connsiteY6" fmla="*/ 1424156 h 1528977"/>
                <a:gd name="connsiteX7" fmla="*/ 0 w 209642"/>
                <a:gd name="connsiteY7" fmla="*/ 104821 h 1528977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0 w 209642"/>
                <a:gd name="connsiteY5" fmla="*/ 1424156 h 1424156"/>
                <a:gd name="connsiteX6" fmla="*/ 0 w 209642"/>
                <a:gd name="connsiteY6" fmla="*/ 104821 h 1424156"/>
                <a:gd name="connsiteX0" fmla="*/ 0 w 209642"/>
                <a:gd name="connsiteY0" fmla="*/ 104821 h 1523663"/>
                <a:gd name="connsiteX1" fmla="*/ 104821 w 209642"/>
                <a:gd name="connsiteY1" fmla="*/ 0 h 1523663"/>
                <a:gd name="connsiteX2" fmla="*/ 104821 w 209642"/>
                <a:gd name="connsiteY2" fmla="*/ 0 h 1523663"/>
                <a:gd name="connsiteX3" fmla="*/ 209642 w 209642"/>
                <a:gd name="connsiteY3" fmla="*/ 104821 h 1523663"/>
                <a:gd name="connsiteX4" fmla="*/ 209642 w 209642"/>
                <a:gd name="connsiteY4" fmla="*/ 1424156 h 1523663"/>
                <a:gd name="connsiteX5" fmla="*/ 0 w 209642"/>
                <a:gd name="connsiteY5" fmla="*/ 1424156 h 1523663"/>
                <a:gd name="connsiteX6" fmla="*/ 0 w 209642"/>
                <a:gd name="connsiteY6" fmla="*/ 104821 h 1523663"/>
                <a:gd name="connsiteX0" fmla="*/ 0 w 209642"/>
                <a:gd name="connsiteY0" fmla="*/ 104821 h 1426636"/>
                <a:gd name="connsiteX1" fmla="*/ 104821 w 209642"/>
                <a:gd name="connsiteY1" fmla="*/ 0 h 1426636"/>
                <a:gd name="connsiteX2" fmla="*/ 104821 w 209642"/>
                <a:gd name="connsiteY2" fmla="*/ 0 h 1426636"/>
                <a:gd name="connsiteX3" fmla="*/ 209642 w 209642"/>
                <a:gd name="connsiteY3" fmla="*/ 104821 h 1426636"/>
                <a:gd name="connsiteX4" fmla="*/ 209642 w 209642"/>
                <a:gd name="connsiteY4" fmla="*/ 1424156 h 1426636"/>
                <a:gd name="connsiteX5" fmla="*/ 0 w 209642"/>
                <a:gd name="connsiteY5" fmla="*/ 1424156 h 1426636"/>
                <a:gd name="connsiteX6" fmla="*/ 0 w 209642"/>
                <a:gd name="connsiteY6" fmla="*/ 104821 h 1426636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2295 w 209642"/>
                <a:gd name="connsiteY5" fmla="*/ 1232558 h 1424156"/>
                <a:gd name="connsiteX6" fmla="*/ 0 w 209642"/>
                <a:gd name="connsiteY6" fmla="*/ 104821 h 1424156"/>
                <a:gd name="connsiteX0" fmla="*/ 0 w 213668"/>
                <a:gd name="connsiteY0" fmla="*/ 104821 h 1241791"/>
                <a:gd name="connsiteX1" fmla="*/ 104821 w 213668"/>
                <a:gd name="connsiteY1" fmla="*/ 0 h 1241791"/>
                <a:gd name="connsiteX2" fmla="*/ 104821 w 213668"/>
                <a:gd name="connsiteY2" fmla="*/ 0 h 1241791"/>
                <a:gd name="connsiteX3" fmla="*/ 209642 w 213668"/>
                <a:gd name="connsiteY3" fmla="*/ 104821 h 1241791"/>
                <a:gd name="connsiteX4" fmla="*/ 213668 w 213668"/>
                <a:gd name="connsiteY4" fmla="*/ 1241791 h 1241791"/>
                <a:gd name="connsiteX5" fmla="*/ 2295 w 213668"/>
                <a:gd name="connsiteY5" fmla="*/ 1232558 h 1241791"/>
                <a:gd name="connsiteX6" fmla="*/ 0 w 213668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84" h="1240826">
                  <a:moveTo>
                    <a:pt x="35793" y="104821"/>
                  </a:moveTo>
                  <a:cubicBezTo>
                    <a:pt x="35793" y="46930"/>
                    <a:pt x="82723" y="0"/>
                    <a:pt x="140614" y="0"/>
                  </a:cubicBezTo>
                  <a:lnTo>
                    <a:pt x="140614" y="0"/>
                  </a:lnTo>
                  <a:cubicBezTo>
                    <a:pt x="198505" y="0"/>
                    <a:pt x="245435" y="46930"/>
                    <a:pt x="245435" y="104821"/>
                  </a:cubicBezTo>
                  <a:cubicBezTo>
                    <a:pt x="254151" y="483489"/>
                    <a:pt x="238260" y="1070686"/>
                    <a:pt x="271584" y="1240826"/>
                  </a:cubicBezTo>
                  <a:cubicBezTo>
                    <a:pt x="184689" y="1234687"/>
                    <a:pt x="78015" y="1241229"/>
                    <a:pt x="0" y="1233331"/>
                  </a:cubicBezTo>
                  <a:cubicBezTo>
                    <a:pt x="30221" y="1073573"/>
                    <a:pt x="23862" y="480991"/>
                    <a:pt x="35793" y="104821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rgbClr val="66FFFF"/>
                </a:gs>
                <a:gs pos="51000">
                  <a:schemeClr val="accent6">
                    <a:lumMod val="20000"/>
                    <a:lumOff val="80000"/>
                  </a:schemeClr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63500" dir="16200000">
                <a:srgbClr val="82E2E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3997048" y="3182080"/>
              <a:ext cx="1189028" cy="1881803"/>
            </a:xfrm>
            <a:custGeom>
              <a:avLst/>
              <a:gdLst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12083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21608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0 w 813168"/>
                <a:gd name="connsiteY9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3452 w 813168"/>
                <a:gd name="connsiteY9" fmla="*/ 1066070 h 2342667"/>
                <a:gd name="connsiteX10" fmla="*/ 0 w 8131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91744 w 989003"/>
                <a:gd name="connsiteY6" fmla="*/ 2237892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239224"/>
                <a:gd name="connsiteX1" fmla="*/ 344884 w 989003"/>
                <a:gd name="connsiteY1" fmla="*/ 0 h 2239224"/>
                <a:gd name="connsiteX2" fmla="*/ 682219 w 989003"/>
                <a:gd name="connsiteY2" fmla="*/ 0 h 2239224"/>
                <a:gd name="connsiteX3" fmla="*/ 912803 w 989003"/>
                <a:gd name="connsiteY3" fmla="*/ 230584 h 2239224"/>
                <a:gd name="connsiteX4" fmla="*/ 927378 w 989003"/>
                <a:gd name="connsiteY4" fmla="*/ 1085120 h 2239224"/>
                <a:gd name="connsiteX5" fmla="*/ 989003 w 989003"/>
                <a:gd name="connsiteY5" fmla="*/ 2207333 h 2239224"/>
                <a:gd name="connsiteX6" fmla="*/ 691744 w 989003"/>
                <a:gd name="connsiteY6" fmla="*/ 2237892 h 2239224"/>
                <a:gd name="connsiteX7" fmla="*/ 344884 w 989003"/>
                <a:gd name="connsiteY7" fmla="*/ 2237892 h 2239224"/>
                <a:gd name="connsiteX8" fmla="*/ 0 w 989003"/>
                <a:gd name="connsiteY8" fmla="*/ 2197808 h 2239224"/>
                <a:gd name="connsiteX9" fmla="*/ 117752 w 989003"/>
                <a:gd name="connsiteY9" fmla="*/ 1066070 h 2239224"/>
                <a:gd name="connsiteX10" fmla="*/ 114300 w 989003"/>
                <a:gd name="connsiteY10" fmla="*/ 230584 h 2239224"/>
                <a:gd name="connsiteX0" fmla="*/ 114300 w 1255703"/>
                <a:gd name="connsiteY0" fmla="*/ 230584 h 2248422"/>
                <a:gd name="connsiteX1" fmla="*/ 344884 w 1255703"/>
                <a:gd name="connsiteY1" fmla="*/ 0 h 2248422"/>
                <a:gd name="connsiteX2" fmla="*/ 682219 w 1255703"/>
                <a:gd name="connsiteY2" fmla="*/ 0 h 2248422"/>
                <a:gd name="connsiteX3" fmla="*/ 912803 w 1255703"/>
                <a:gd name="connsiteY3" fmla="*/ 230584 h 2248422"/>
                <a:gd name="connsiteX4" fmla="*/ 927378 w 1255703"/>
                <a:gd name="connsiteY4" fmla="*/ 1085120 h 2248422"/>
                <a:gd name="connsiteX5" fmla="*/ 1255703 w 1255703"/>
                <a:gd name="connsiteY5" fmla="*/ 2226383 h 2248422"/>
                <a:gd name="connsiteX6" fmla="*/ 691744 w 1255703"/>
                <a:gd name="connsiteY6" fmla="*/ 2237892 h 2248422"/>
                <a:gd name="connsiteX7" fmla="*/ 344884 w 1255703"/>
                <a:gd name="connsiteY7" fmla="*/ 2237892 h 2248422"/>
                <a:gd name="connsiteX8" fmla="*/ 0 w 1255703"/>
                <a:gd name="connsiteY8" fmla="*/ 2197808 h 2248422"/>
                <a:gd name="connsiteX9" fmla="*/ 117752 w 1255703"/>
                <a:gd name="connsiteY9" fmla="*/ 1066070 h 2248422"/>
                <a:gd name="connsiteX10" fmla="*/ 114300 w 1255703"/>
                <a:gd name="connsiteY10" fmla="*/ 230584 h 2248422"/>
                <a:gd name="connsiteX0" fmla="*/ 219075 w 1360478"/>
                <a:gd name="connsiteY0" fmla="*/ 230584 h 2248422"/>
                <a:gd name="connsiteX1" fmla="*/ 449659 w 1360478"/>
                <a:gd name="connsiteY1" fmla="*/ 0 h 2248422"/>
                <a:gd name="connsiteX2" fmla="*/ 786994 w 1360478"/>
                <a:gd name="connsiteY2" fmla="*/ 0 h 2248422"/>
                <a:gd name="connsiteX3" fmla="*/ 1017578 w 1360478"/>
                <a:gd name="connsiteY3" fmla="*/ 230584 h 2248422"/>
                <a:gd name="connsiteX4" fmla="*/ 1032153 w 1360478"/>
                <a:gd name="connsiteY4" fmla="*/ 1085120 h 2248422"/>
                <a:gd name="connsiteX5" fmla="*/ 1360478 w 1360478"/>
                <a:gd name="connsiteY5" fmla="*/ 2226383 h 2248422"/>
                <a:gd name="connsiteX6" fmla="*/ 796519 w 1360478"/>
                <a:gd name="connsiteY6" fmla="*/ 2237892 h 2248422"/>
                <a:gd name="connsiteX7" fmla="*/ 449659 w 1360478"/>
                <a:gd name="connsiteY7" fmla="*/ 2237892 h 2248422"/>
                <a:gd name="connsiteX8" fmla="*/ 0 w 1360478"/>
                <a:gd name="connsiteY8" fmla="*/ 2207333 h 2248422"/>
                <a:gd name="connsiteX9" fmla="*/ 222527 w 1360478"/>
                <a:gd name="connsiteY9" fmla="*/ 1066070 h 2248422"/>
                <a:gd name="connsiteX10" fmla="*/ 219075 w 1360478"/>
                <a:gd name="connsiteY10" fmla="*/ 230584 h 2248422"/>
                <a:gd name="connsiteX0" fmla="*/ 219075 w 1246178"/>
                <a:gd name="connsiteY0" fmla="*/ 230584 h 2242984"/>
                <a:gd name="connsiteX1" fmla="*/ 449659 w 1246178"/>
                <a:gd name="connsiteY1" fmla="*/ 0 h 2242984"/>
                <a:gd name="connsiteX2" fmla="*/ 786994 w 1246178"/>
                <a:gd name="connsiteY2" fmla="*/ 0 h 2242984"/>
                <a:gd name="connsiteX3" fmla="*/ 1017578 w 1246178"/>
                <a:gd name="connsiteY3" fmla="*/ 230584 h 2242984"/>
                <a:gd name="connsiteX4" fmla="*/ 1032153 w 1246178"/>
                <a:gd name="connsiteY4" fmla="*/ 1085120 h 2242984"/>
                <a:gd name="connsiteX5" fmla="*/ 1246178 w 1246178"/>
                <a:gd name="connsiteY5" fmla="*/ 2216858 h 2242984"/>
                <a:gd name="connsiteX6" fmla="*/ 796519 w 1246178"/>
                <a:gd name="connsiteY6" fmla="*/ 2237892 h 2242984"/>
                <a:gd name="connsiteX7" fmla="*/ 449659 w 1246178"/>
                <a:gd name="connsiteY7" fmla="*/ 2237892 h 2242984"/>
                <a:gd name="connsiteX8" fmla="*/ 0 w 1246178"/>
                <a:gd name="connsiteY8" fmla="*/ 2207333 h 2242984"/>
                <a:gd name="connsiteX9" fmla="*/ 222527 w 1246178"/>
                <a:gd name="connsiteY9" fmla="*/ 1066070 h 2242984"/>
                <a:gd name="connsiteX10" fmla="*/ 219075 w 1246178"/>
                <a:gd name="connsiteY10" fmla="*/ 230584 h 2242984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59058"/>
                <a:gd name="connsiteX1" fmla="*/ 392509 w 1189028"/>
                <a:gd name="connsiteY1" fmla="*/ 0 h 2259058"/>
                <a:gd name="connsiteX2" fmla="*/ 729844 w 1189028"/>
                <a:gd name="connsiteY2" fmla="*/ 0 h 2259058"/>
                <a:gd name="connsiteX3" fmla="*/ 960428 w 1189028"/>
                <a:gd name="connsiteY3" fmla="*/ 230584 h 2259058"/>
                <a:gd name="connsiteX4" fmla="*/ 975003 w 1189028"/>
                <a:gd name="connsiteY4" fmla="*/ 1085120 h 2259058"/>
                <a:gd name="connsiteX5" fmla="*/ 1189028 w 1189028"/>
                <a:gd name="connsiteY5" fmla="*/ 2216858 h 2259058"/>
                <a:gd name="connsiteX6" fmla="*/ 739369 w 1189028"/>
                <a:gd name="connsiteY6" fmla="*/ 2237892 h 2259058"/>
                <a:gd name="connsiteX7" fmla="*/ 392509 w 1189028"/>
                <a:gd name="connsiteY7" fmla="*/ 2237892 h 2259058"/>
                <a:gd name="connsiteX8" fmla="*/ 0 w 1189028"/>
                <a:gd name="connsiteY8" fmla="*/ 2216858 h 2259058"/>
                <a:gd name="connsiteX9" fmla="*/ 165377 w 1189028"/>
                <a:gd name="connsiteY9" fmla="*/ 1066070 h 2259058"/>
                <a:gd name="connsiteX10" fmla="*/ 161925 w 1189028"/>
                <a:gd name="connsiteY10" fmla="*/ 230584 h 2259058"/>
                <a:gd name="connsiteX0" fmla="*/ 161925 w 1189028"/>
                <a:gd name="connsiteY0" fmla="*/ 230584 h 2271533"/>
                <a:gd name="connsiteX1" fmla="*/ 392509 w 1189028"/>
                <a:gd name="connsiteY1" fmla="*/ 0 h 2271533"/>
                <a:gd name="connsiteX2" fmla="*/ 729844 w 1189028"/>
                <a:gd name="connsiteY2" fmla="*/ 0 h 2271533"/>
                <a:gd name="connsiteX3" fmla="*/ 960428 w 1189028"/>
                <a:gd name="connsiteY3" fmla="*/ 230584 h 2271533"/>
                <a:gd name="connsiteX4" fmla="*/ 975003 w 1189028"/>
                <a:gd name="connsiteY4" fmla="*/ 1085120 h 2271533"/>
                <a:gd name="connsiteX5" fmla="*/ 1189028 w 1189028"/>
                <a:gd name="connsiteY5" fmla="*/ 2216858 h 2271533"/>
                <a:gd name="connsiteX6" fmla="*/ 739369 w 1189028"/>
                <a:gd name="connsiteY6" fmla="*/ 2237892 h 2271533"/>
                <a:gd name="connsiteX7" fmla="*/ 392509 w 1189028"/>
                <a:gd name="connsiteY7" fmla="*/ 2237892 h 2271533"/>
                <a:gd name="connsiteX8" fmla="*/ 0 w 1189028"/>
                <a:gd name="connsiteY8" fmla="*/ 2216858 h 2271533"/>
                <a:gd name="connsiteX9" fmla="*/ 165377 w 1189028"/>
                <a:gd name="connsiteY9" fmla="*/ 1066070 h 2271533"/>
                <a:gd name="connsiteX10" fmla="*/ 161925 w 1189028"/>
                <a:gd name="connsiteY10" fmla="*/ 230584 h 2271533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028" h="2284929">
                  <a:moveTo>
                    <a:pt x="161925" y="230584"/>
                  </a:moveTo>
                  <a:cubicBezTo>
                    <a:pt x="161925" y="103236"/>
                    <a:pt x="265161" y="0"/>
                    <a:pt x="392509" y="0"/>
                  </a:cubicBezTo>
                  <a:lnTo>
                    <a:pt x="729844" y="0"/>
                  </a:lnTo>
                  <a:cubicBezTo>
                    <a:pt x="857192" y="0"/>
                    <a:pt x="960428" y="103236"/>
                    <a:pt x="960428" y="230584"/>
                  </a:cubicBezTo>
                  <a:cubicBezTo>
                    <a:pt x="958936" y="512254"/>
                    <a:pt x="976495" y="803450"/>
                    <a:pt x="975003" y="1085120"/>
                  </a:cubicBezTo>
                  <a:cubicBezTo>
                    <a:pt x="1046345" y="1462366"/>
                    <a:pt x="1041486" y="1868187"/>
                    <a:pt x="1189028" y="2216858"/>
                  </a:cubicBezTo>
                  <a:cubicBezTo>
                    <a:pt x="1046153" y="2258481"/>
                    <a:pt x="857192" y="2304567"/>
                    <a:pt x="739369" y="2237892"/>
                  </a:cubicBezTo>
                  <a:cubicBezTo>
                    <a:pt x="633274" y="2285517"/>
                    <a:pt x="489079" y="2314092"/>
                    <a:pt x="392509" y="2237892"/>
                  </a:cubicBezTo>
                  <a:cubicBezTo>
                    <a:pt x="284211" y="2323617"/>
                    <a:pt x="161925" y="2268006"/>
                    <a:pt x="0" y="2216858"/>
                  </a:cubicBezTo>
                  <a:cubicBezTo>
                    <a:pt x="105926" y="1874537"/>
                    <a:pt x="164226" y="1408391"/>
                    <a:pt x="165377" y="1066070"/>
                  </a:cubicBezTo>
                  <a:cubicBezTo>
                    <a:pt x="164226" y="787575"/>
                    <a:pt x="163076" y="509079"/>
                    <a:pt x="161925" y="230584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rgbClr val="66FFFF"/>
                </a:gs>
                <a:gs pos="51000">
                  <a:schemeClr val="accent6">
                    <a:lumMod val="20000"/>
                    <a:lumOff val="80000"/>
                  </a:schemeClr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63500" dir="16200000">
                <a:srgbClr val="82E2E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3917255" y="3272137"/>
              <a:ext cx="1245315" cy="1731609"/>
              <a:chOff x="3917255" y="3272137"/>
              <a:chExt cx="1245315" cy="1731609"/>
            </a:xfrm>
          </p:grpSpPr>
          <p:sp>
            <p:nvSpPr>
              <p:cNvPr id="53" name="涙形 52"/>
              <p:cNvSpPr>
                <a:spLocks noChangeAspect="1"/>
              </p:cNvSpPr>
              <p:nvPr/>
            </p:nvSpPr>
            <p:spPr>
              <a:xfrm rot="18900000">
                <a:off x="4785173" y="327213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涙形 53"/>
              <p:cNvSpPr>
                <a:spLocks noChangeAspect="1"/>
              </p:cNvSpPr>
              <p:nvPr/>
            </p:nvSpPr>
            <p:spPr>
              <a:xfrm rot="18900000">
                <a:off x="4297068" y="3406420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涙形 54"/>
              <p:cNvSpPr>
                <a:spLocks noChangeAspect="1"/>
              </p:cNvSpPr>
              <p:nvPr/>
            </p:nvSpPr>
            <p:spPr>
              <a:xfrm rot="18900000">
                <a:off x="4602298" y="3406419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涙形 55"/>
              <p:cNvSpPr>
                <a:spLocks noChangeAspect="1"/>
              </p:cNvSpPr>
              <p:nvPr/>
            </p:nvSpPr>
            <p:spPr>
              <a:xfrm rot="18900000">
                <a:off x="4540471" y="360893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涙形 56"/>
              <p:cNvSpPr>
                <a:spLocks noChangeAspect="1"/>
              </p:cNvSpPr>
              <p:nvPr/>
            </p:nvSpPr>
            <p:spPr>
              <a:xfrm rot="18900000">
                <a:off x="4964089" y="339040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涙形 57"/>
              <p:cNvSpPr>
                <a:spLocks noChangeAspect="1"/>
              </p:cNvSpPr>
              <p:nvPr/>
            </p:nvSpPr>
            <p:spPr>
              <a:xfrm rot="18900000">
                <a:off x="5037404" y="3608936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涙形 58"/>
              <p:cNvSpPr>
                <a:spLocks noChangeAspect="1"/>
              </p:cNvSpPr>
              <p:nvPr/>
            </p:nvSpPr>
            <p:spPr>
              <a:xfrm rot="18900000">
                <a:off x="5037406" y="3900694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涙形 59"/>
              <p:cNvSpPr>
                <a:spLocks noChangeAspect="1"/>
              </p:cNvSpPr>
              <p:nvPr/>
            </p:nvSpPr>
            <p:spPr>
              <a:xfrm rot="18900000">
                <a:off x="5110724" y="4129892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涙形 60"/>
              <p:cNvSpPr>
                <a:spLocks noChangeAspect="1"/>
              </p:cNvSpPr>
              <p:nvPr/>
            </p:nvSpPr>
            <p:spPr>
              <a:xfrm rot="18900000">
                <a:off x="4813603" y="370084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涙形 61"/>
              <p:cNvSpPr>
                <a:spLocks noChangeAspect="1"/>
              </p:cNvSpPr>
              <p:nvPr/>
            </p:nvSpPr>
            <p:spPr>
              <a:xfrm rot="18900000">
                <a:off x="4028672" y="3462300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涙形 62"/>
              <p:cNvSpPr>
                <a:spLocks noChangeAspect="1"/>
              </p:cNvSpPr>
              <p:nvPr/>
            </p:nvSpPr>
            <p:spPr>
              <a:xfrm rot="18900000">
                <a:off x="4006588" y="373750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涙形 63"/>
              <p:cNvSpPr>
                <a:spLocks noChangeAspect="1"/>
              </p:cNvSpPr>
              <p:nvPr/>
            </p:nvSpPr>
            <p:spPr>
              <a:xfrm rot="18900000">
                <a:off x="4442020" y="373750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涙形 64"/>
              <p:cNvSpPr>
                <a:spLocks noChangeAspect="1"/>
              </p:cNvSpPr>
              <p:nvPr/>
            </p:nvSpPr>
            <p:spPr>
              <a:xfrm rot="18900000">
                <a:off x="4515337" y="417636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涙形 65"/>
              <p:cNvSpPr>
                <a:spLocks noChangeAspect="1"/>
              </p:cNvSpPr>
              <p:nvPr/>
            </p:nvSpPr>
            <p:spPr>
              <a:xfrm rot="18900000">
                <a:off x="3917255" y="4343428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涙形 66"/>
              <p:cNvSpPr>
                <a:spLocks noChangeAspect="1"/>
              </p:cNvSpPr>
              <p:nvPr/>
            </p:nvSpPr>
            <p:spPr>
              <a:xfrm rot="18900000">
                <a:off x="4574789" y="4566161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涙形 67"/>
              <p:cNvSpPr>
                <a:spLocks noChangeAspect="1"/>
              </p:cNvSpPr>
              <p:nvPr/>
            </p:nvSpPr>
            <p:spPr>
              <a:xfrm rot="18900000">
                <a:off x="4732794" y="387178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涙形 68"/>
              <p:cNvSpPr>
                <a:spLocks noChangeAspect="1"/>
              </p:cNvSpPr>
              <p:nvPr/>
            </p:nvSpPr>
            <p:spPr>
              <a:xfrm rot="18900000">
                <a:off x="4806112" y="4492844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涙形 69"/>
              <p:cNvSpPr>
                <a:spLocks noChangeAspect="1"/>
              </p:cNvSpPr>
              <p:nvPr/>
            </p:nvSpPr>
            <p:spPr>
              <a:xfrm rot="18900000">
                <a:off x="4871444" y="4348983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涙形 70"/>
              <p:cNvSpPr>
                <a:spLocks noChangeAspect="1"/>
              </p:cNvSpPr>
              <p:nvPr/>
            </p:nvSpPr>
            <p:spPr>
              <a:xfrm rot="18900000">
                <a:off x="4739977" y="4753133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涙形 71"/>
              <p:cNvSpPr>
                <a:spLocks noChangeAspect="1"/>
              </p:cNvSpPr>
              <p:nvPr/>
            </p:nvSpPr>
            <p:spPr>
              <a:xfrm rot="18900000">
                <a:off x="4501471" y="3918053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涙形 72"/>
              <p:cNvSpPr>
                <a:spLocks noChangeAspect="1"/>
              </p:cNvSpPr>
              <p:nvPr/>
            </p:nvSpPr>
            <p:spPr>
              <a:xfrm rot="18900000">
                <a:off x="4627863" y="4270111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涙形 73"/>
              <p:cNvSpPr>
                <a:spLocks noChangeAspect="1"/>
              </p:cNvSpPr>
              <p:nvPr/>
            </p:nvSpPr>
            <p:spPr>
              <a:xfrm rot="18900000">
                <a:off x="4297068" y="459186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涙形 74"/>
              <p:cNvSpPr>
                <a:spLocks noChangeAspect="1"/>
              </p:cNvSpPr>
              <p:nvPr/>
            </p:nvSpPr>
            <p:spPr>
              <a:xfrm rot="18900000">
                <a:off x="4573280" y="4951906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涙形 75"/>
              <p:cNvSpPr>
                <a:spLocks noChangeAspect="1"/>
              </p:cNvSpPr>
              <p:nvPr/>
            </p:nvSpPr>
            <p:spPr>
              <a:xfrm rot="18900000">
                <a:off x="4417426" y="445339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涙形 76"/>
              <p:cNvSpPr>
                <a:spLocks noChangeAspect="1"/>
              </p:cNvSpPr>
              <p:nvPr/>
            </p:nvSpPr>
            <p:spPr>
              <a:xfrm rot="18900000">
                <a:off x="4306393" y="3674851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涙形 77"/>
              <p:cNvSpPr>
                <a:spLocks noChangeAspect="1"/>
              </p:cNvSpPr>
              <p:nvPr/>
            </p:nvSpPr>
            <p:spPr>
              <a:xfrm rot="18900000">
                <a:off x="4266929" y="4904584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涙形 78"/>
              <p:cNvSpPr>
                <a:spLocks noChangeAspect="1"/>
              </p:cNvSpPr>
              <p:nvPr/>
            </p:nvSpPr>
            <p:spPr>
              <a:xfrm rot="18900000">
                <a:off x="4332043" y="4176366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3377004" y="2538804"/>
              <a:ext cx="588125" cy="608835"/>
              <a:chOff x="3664148" y="1514906"/>
              <a:chExt cx="588125" cy="608835"/>
            </a:xfrm>
          </p:grpSpPr>
          <p:grpSp>
            <p:nvGrpSpPr>
              <p:cNvPr id="43" name="グループ化 42"/>
              <p:cNvGrpSpPr>
                <a:grpSpLocks noChangeAspect="1"/>
              </p:cNvGrpSpPr>
              <p:nvPr/>
            </p:nvGrpSpPr>
            <p:grpSpPr>
              <a:xfrm>
                <a:off x="3664148" y="1514906"/>
                <a:ext cx="588125" cy="383820"/>
                <a:chOff x="1796261" y="2221860"/>
                <a:chExt cx="2352499" cy="1535281"/>
              </a:xfrm>
            </p:grpSpPr>
            <p:sp>
              <p:nvSpPr>
                <p:cNvPr id="47" name="円/楕円 46"/>
                <p:cNvSpPr>
                  <a:spLocks noChangeAspect="1"/>
                </p:cNvSpPr>
                <p:nvPr/>
              </p:nvSpPr>
              <p:spPr>
                <a:xfrm rot="1907981">
                  <a:off x="2132536" y="2221860"/>
                  <a:ext cx="2016224" cy="7951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8" name="円/楕円 35"/>
                <p:cNvSpPr>
                  <a:spLocks noChangeAspect="1"/>
                </p:cNvSpPr>
                <p:nvPr/>
              </p:nvSpPr>
              <p:spPr>
                <a:xfrm>
                  <a:off x="2662869" y="2742824"/>
                  <a:ext cx="1330247" cy="5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248" h="506302">
                      <a:moveTo>
                        <a:pt x="461046" y="0"/>
                      </a:moveTo>
                      <a:cubicBezTo>
                        <a:pt x="811177" y="0"/>
                        <a:pt x="1119618" y="70399"/>
                        <a:pt x="1299406" y="178701"/>
                      </a:cubicBezTo>
                      <a:cubicBezTo>
                        <a:pt x="1337424" y="269064"/>
                        <a:pt x="1341528" y="348651"/>
                        <a:pt x="1304819" y="407857"/>
                      </a:cubicBezTo>
                      <a:cubicBezTo>
                        <a:pt x="1189109" y="594481"/>
                        <a:pt x="711709" y="507932"/>
                        <a:pt x="238517" y="214544"/>
                      </a:cubicBezTo>
                      <a:cubicBezTo>
                        <a:pt x="152012" y="160910"/>
                        <a:pt x="71637" y="104076"/>
                        <a:pt x="0" y="44298"/>
                      </a:cubicBezTo>
                      <a:cubicBezTo>
                        <a:pt x="138018" y="15864"/>
                        <a:pt x="294835" y="0"/>
                        <a:pt x="46104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正方形/長方形 19"/>
                <p:cNvSpPr/>
                <p:nvPr/>
              </p:nvSpPr>
              <p:spPr>
                <a:xfrm rot="1907981">
                  <a:off x="1796261" y="2523697"/>
                  <a:ext cx="2028544" cy="1233444"/>
                </a:xfrm>
                <a:custGeom>
                  <a:avLst/>
                  <a:gdLst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7136" h="308361">
                      <a:moveTo>
                        <a:pt x="241" y="0"/>
                      </a:moveTo>
                      <a:lnTo>
                        <a:pt x="3050" y="0"/>
                      </a:lnTo>
                      <a:lnTo>
                        <a:pt x="3050" y="1"/>
                      </a:lnTo>
                      <a:cubicBezTo>
                        <a:pt x="3050" y="54898"/>
                        <a:pt x="115887" y="99400"/>
                        <a:pt x="255078" y="99400"/>
                      </a:cubicBezTo>
                      <a:cubicBezTo>
                        <a:pt x="393397" y="99400"/>
                        <a:pt x="505690" y="55454"/>
                        <a:pt x="506844" y="1026"/>
                      </a:cubicBezTo>
                      <a:cubicBezTo>
                        <a:pt x="508251" y="29085"/>
                        <a:pt x="504570" y="66709"/>
                        <a:pt x="495944" y="107283"/>
                      </a:cubicBezTo>
                      <a:cubicBezTo>
                        <a:pt x="480487" y="180011"/>
                        <a:pt x="456758" y="223332"/>
                        <a:pt x="433453" y="243803"/>
                      </a:cubicBezTo>
                      <a:cubicBezTo>
                        <a:pt x="425825" y="280104"/>
                        <a:pt x="348818" y="308361"/>
                        <a:pt x="255079" y="308361"/>
                      </a:cubicBezTo>
                      <a:cubicBezTo>
                        <a:pt x="163007" y="308361"/>
                        <a:pt x="87079" y="281101"/>
                        <a:pt x="77183" y="245675"/>
                      </a:cubicBezTo>
                      <a:cubicBezTo>
                        <a:pt x="61463" y="224945"/>
                        <a:pt x="27799" y="185560"/>
                        <a:pt x="11269" y="107239"/>
                      </a:cubicBezTo>
                      <a:cubicBezTo>
                        <a:pt x="2605" y="66192"/>
                        <a:pt x="-1008" y="28170"/>
                        <a:pt x="2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 rot="1907981">
                  <a:off x="1841918" y="2485659"/>
                  <a:ext cx="737384" cy="785844"/>
                </a:xfrm>
                <a:custGeom>
                  <a:avLst/>
                  <a:gdLst>
                    <a:gd name="connsiteX0" fmla="*/ 145284 w 197064"/>
                    <a:gd name="connsiteY0" fmla="*/ 86178 h 229803"/>
                    <a:gd name="connsiteX1" fmla="*/ 138140 w 197064"/>
                    <a:gd name="connsiteY1" fmla="*/ 33791 h 229803"/>
                    <a:gd name="connsiteX2" fmla="*/ 59559 w 197064"/>
                    <a:gd name="connsiteY2" fmla="*/ 453 h 229803"/>
                    <a:gd name="connsiteX3" fmla="*/ 27 w 197064"/>
                    <a:gd name="connsiteY3" fmla="*/ 57603 h 229803"/>
                    <a:gd name="connsiteX4" fmla="*/ 66702 w 197064"/>
                    <a:gd name="connsiteY4" fmla="*/ 155235 h 229803"/>
                    <a:gd name="connsiteX5" fmla="*/ 152427 w 197064"/>
                    <a:gd name="connsiteY5" fmla="*/ 198097 h 229803"/>
                    <a:gd name="connsiteX6" fmla="*/ 190527 w 197064"/>
                    <a:gd name="connsiteY6" fmla="*/ 212385 h 229803"/>
                    <a:gd name="connsiteX7" fmla="*/ 195290 w 197064"/>
                    <a:gd name="connsiteY7" fmla="*/ 229053 h 229803"/>
                    <a:gd name="connsiteX8" fmla="*/ 171477 w 197064"/>
                    <a:gd name="connsiteY8" fmla="*/ 186191 h 229803"/>
                    <a:gd name="connsiteX9" fmla="*/ 100040 w 197064"/>
                    <a:gd name="connsiteY9" fmla="*/ 157616 h 229803"/>
                    <a:gd name="connsiteX10" fmla="*/ 19077 w 197064"/>
                    <a:gd name="connsiteY10" fmla="*/ 64747 h 229803"/>
                    <a:gd name="connsiteX11" fmla="*/ 64321 w 197064"/>
                    <a:gd name="connsiteY11" fmla="*/ 24266 h 229803"/>
                    <a:gd name="connsiteX12" fmla="*/ 145284 w 197064"/>
                    <a:gd name="connsiteY12" fmla="*/ 86178 h 229803"/>
                    <a:gd name="connsiteX0" fmla="*/ 145284 w 197064"/>
                    <a:gd name="connsiteY0" fmla="*/ 86178 h 229803"/>
                    <a:gd name="connsiteX1" fmla="*/ 138140 w 197064"/>
                    <a:gd name="connsiteY1" fmla="*/ 33791 h 229803"/>
                    <a:gd name="connsiteX2" fmla="*/ 59559 w 197064"/>
                    <a:gd name="connsiteY2" fmla="*/ 453 h 229803"/>
                    <a:gd name="connsiteX3" fmla="*/ 27 w 197064"/>
                    <a:gd name="connsiteY3" fmla="*/ 57603 h 229803"/>
                    <a:gd name="connsiteX4" fmla="*/ 66702 w 197064"/>
                    <a:gd name="connsiteY4" fmla="*/ 155235 h 229803"/>
                    <a:gd name="connsiteX5" fmla="*/ 152427 w 197064"/>
                    <a:gd name="connsiteY5" fmla="*/ 198097 h 229803"/>
                    <a:gd name="connsiteX6" fmla="*/ 190527 w 197064"/>
                    <a:gd name="connsiteY6" fmla="*/ 212385 h 229803"/>
                    <a:gd name="connsiteX7" fmla="*/ 195290 w 197064"/>
                    <a:gd name="connsiteY7" fmla="*/ 229053 h 229803"/>
                    <a:gd name="connsiteX8" fmla="*/ 171477 w 197064"/>
                    <a:gd name="connsiteY8" fmla="*/ 186191 h 229803"/>
                    <a:gd name="connsiteX9" fmla="*/ 100040 w 197064"/>
                    <a:gd name="connsiteY9" fmla="*/ 157616 h 229803"/>
                    <a:gd name="connsiteX10" fmla="*/ 19077 w 197064"/>
                    <a:gd name="connsiteY10" fmla="*/ 64747 h 229803"/>
                    <a:gd name="connsiteX11" fmla="*/ 64321 w 197064"/>
                    <a:gd name="connsiteY11" fmla="*/ 24266 h 229803"/>
                    <a:gd name="connsiteX12" fmla="*/ 145284 w 197064"/>
                    <a:gd name="connsiteY12" fmla="*/ 86178 h 229803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1268"/>
                    <a:gd name="connsiteY0" fmla="*/ 86335 h 212889"/>
                    <a:gd name="connsiteX1" fmla="*/ 138140 w 191268"/>
                    <a:gd name="connsiteY1" fmla="*/ 33948 h 212889"/>
                    <a:gd name="connsiteX2" fmla="*/ 59559 w 191268"/>
                    <a:gd name="connsiteY2" fmla="*/ 610 h 212889"/>
                    <a:gd name="connsiteX3" fmla="*/ 27 w 191268"/>
                    <a:gd name="connsiteY3" fmla="*/ 57760 h 212889"/>
                    <a:gd name="connsiteX4" fmla="*/ 66702 w 191268"/>
                    <a:gd name="connsiteY4" fmla="*/ 155392 h 212889"/>
                    <a:gd name="connsiteX5" fmla="*/ 152427 w 191268"/>
                    <a:gd name="connsiteY5" fmla="*/ 198254 h 212889"/>
                    <a:gd name="connsiteX6" fmla="*/ 190527 w 191268"/>
                    <a:gd name="connsiteY6" fmla="*/ 212542 h 212889"/>
                    <a:gd name="connsiteX7" fmla="*/ 171477 w 191268"/>
                    <a:gd name="connsiteY7" fmla="*/ 186348 h 212889"/>
                    <a:gd name="connsiteX8" fmla="*/ 100040 w 191268"/>
                    <a:gd name="connsiteY8" fmla="*/ 157773 h 212889"/>
                    <a:gd name="connsiteX9" fmla="*/ 19077 w 191268"/>
                    <a:gd name="connsiteY9" fmla="*/ 64904 h 212889"/>
                    <a:gd name="connsiteX10" fmla="*/ 64321 w 191268"/>
                    <a:gd name="connsiteY10" fmla="*/ 24423 h 212889"/>
                    <a:gd name="connsiteX11" fmla="*/ 145284 w 191268"/>
                    <a:gd name="connsiteY11" fmla="*/ 86335 h 212889"/>
                    <a:gd name="connsiteX0" fmla="*/ 145284 w 191268"/>
                    <a:gd name="connsiteY0" fmla="*/ 86335 h 212889"/>
                    <a:gd name="connsiteX1" fmla="*/ 138140 w 191268"/>
                    <a:gd name="connsiteY1" fmla="*/ 33948 h 212889"/>
                    <a:gd name="connsiteX2" fmla="*/ 59559 w 191268"/>
                    <a:gd name="connsiteY2" fmla="*/ 610 h 212889"/>
                    <a:gd name="connsiteX3" fmla="*/ 27 w 191268"/>
                    <a:gd name="connsiteY3" fmla="*/ 57760 h 212889"/>
                    <a:gd name="connsiteX4" fmla="*/ 66702 w 191268"/>
                    <a:gd name="connsiteY4" fmla="*/ 155392 h 212889"/>
                    <a:gd name="connsiteX5" fmla="*/ 152427 w 191268"/>
                    <a:gd name="connsiteY5" fmla="*/ 198254 h 212889"/>
                    <a:gd name="connsiteX6" fmla="*/ 190527 w 191268"/>
                    <a:gd name="connsiteY6" fmla="*/ 212542 h 212889"/>
                    <a:gd name="connsiteX7" fmla="*/ 171477 w 191268"/>
                    <a:gd name="connsiteY7" fmla="*/ 186348 h 212889"/>
                    <a:gd name="connsiteX8" fmla="*/ 100040 w 191268"/>
                    <a:gd name="connsiteY8" fmla="*/ 157773 h 212889"/>
                    <a:gd name="connsiteX9" fmla="*/ 19077 w 191268"/>
                    <a:gd name="connsiteY9" fmla="*/ 64904 h 212889"/>
                    <a:gd name="connsiteX10" fmla="*/ 64321 w 191268"/>
                    <a:gd name="connsiteY10" fmla="*/ 24423 h 212889"/>
                    <a:gd name="connsiteX11" fmla="*/ 145284 w 191268"/>
                    <a:gd name="connsiteY11" fmla="*/ 86335 h 212889"/>
                    <a:gd name="connsiteX0" fmla="*/ 145284 w 200444"/>
                    <a:gd name="connsiteY0" fmla="*/ 86335 h 224611"/>
                    <a:gd name="connsiteX1" fmla="*/ 138140 w 200444"/>
                    <a:gd name="connsiteY1" fmla="*/ 33948 h 224611"/>
                    <a:gd name="connsiteX2" fmla="*/ 59559 w 200444"/>
                    <a:gd name="connsiteY2" fmla="*/ 610 h 224611"/>
                    <a:gd name="connsiteX3" fmla="*/ 27 w 200444"/>
                    <a:gd name="connsiteY3" fmla="*/ 57760 h 224611"/>
                    <a:gd name="connsiteX4" fmla="*/ 66702 w 200444"/>
                    <a:gd name="connsiteY4" fmla="*/ 155392 h 224611"/>
                    <a:gd name="connsiteX5" fmla="*/ 152427 w 200444"/>
                    <a:gd name="connsiteY5" fmla="*/ 198254 h 224611"/>
                    <a:gd name="connsiteX6" fmla="*/ 200052 w 200444"/>
                    <a:gd name="connsiteY6" fmla="*/ 224449 h 224611"/>
                    <a:gd name="connsiteX7" fmla="*/ 171477 w 200444"/>
                    <a:gd name="connsiteY7" fmla="*/ 186348 h 224611"/>
                    <a:gd name="connsiteX8" fmla="*/ 100040 w 200444"/>
                    <a:gd name="connsiteY8" fmla="*/ 157773 h 224611"/>
                    <a:gd name="connsiteX9" fmla="*/ 19077 w 200444"/>
                    <a:gd name="connsiteY9" fmla="*/ 64904 h 224611"/>
                    <a:gd name="connsiteX10" fmla="*/ 64321 w 200444"/>
                    <a:gd name="connsiteY10" fmla="*/ 24423 h 224611"/>
                    <a:gd name="connsiteX11" fmla="*/ 145284 w 200444"/>
                    <a:gd name="connsiteY11" fmla="*/ 86335 h 224611"/>
                    <a:gd name="connsiteX0" fmla="*/ 145284 w 200444"/>
                    <a:gd name="connsiteY0" fmla="*/ 86335 h 249213"/>
                    <a:gd name="connsiteX1" fmla="*/ 138140 w 200444"/>
                    <a:gd name="connsiteY1" fmla="*/ 33948 h 249213"/>
                    <a:gd name="connsiteX2" fmla="*/ 59559 w 200444"/>
                    <a:gd name="connsiteY2" fmla="*/ 610 h 249213"/>
                    <a:gd name="connsiteX3" fmla="*/ 27 w 200444"/>
                    <a:gd name="connsiteY3" fmla="*/ 57760 h 249213"/>
                    <a:gd name="connsiteX4" fmla="*/ 66702 w 200444"/>
                    <a:gd name="connsiteY4" fmla="*/ 155392 h 249213"/>
                    <a:gd name="connsiteX5" fmla="*/ 152427 w 200444"/>
                    <a:gd name="connsiteY5" fmla="*/ 198254 h 249213"/>
                    <a:gd name="connsiteX6" fmla="*/ 200052 w 200444"/>
                    <a:gd name="connsiteY6" fmla="*/ 224449 h 249213"/>
                    <a:gd name="connsiteX7" fmla="*/ 171477 w 200444"/>
                    <a:gd name="connsiteY7" fmla="*/ 186348 h 249213"/>
                    <a:gd name="connsiteX8" fmla="*/ 100040 w 200444"/>
                    <a:gd name="connsiteY8" fmla="*/ 157773 h 249213"/>
                    <a:gd name="connsiteX9" fmla="*/ 19077 w 200444"/>
                    <a:gd name="connsiteY9" fmla="*/ 64904 h 249213"/>
                    <a:gd name="connsiteX10" fmla="*/ 64321 w 200444"/>
                    <a:gd name="connsiteY10" fmla="*/ 24423 h 249213"/>
                    <a:gd name="connsiteX11" fmla="*/ 145284 w 200444"/>
                    <a:gd name="connsiteY11" fmla="*/ 86335 h 249213"/>
                    <a:gd name="connsiteX0" fmla="*/ 145284 w 219300"/>
                    <a:gd name="connsiteY0" fmla="*/ 86335 h 221311"/>
                    <a:gd name="connsiteX1" fmla="*/ 138140 w 219300"/>
                    <a:gd name="connsiteY1" fmla="*/ 33948 h 221311"/>
                    <a:gd name="connsiteX2" fmla="*/ 59559 w 219300"/>
                    <a:gd name="connsiteY2" fmla="*/ 610 h 221311"/>
                    <a:gd name="connsiteX3" fmla="*/ 27 w 219300"/>
                    <a:gd name="connsiteY3" fmla="*/ 57760 h 221311"/>
                    <a:gd name="connsiteX4" fmla="*/ 66702 w 219300"/>
                    <a:gd name="connsiteY4" fmla="*/ 155392 h 221311"/>
                    <a:gd name="connsiteX5" fmla="*/ 152427 w 219300"/>
                    <a:gd name="connsiteY5" fmla="*/ 198254 h 221311"/>
                    <a:gd name="connsiteX6" fmla="*/ 219102 w 219300"/>
                    <a:gd name="connsiteY6" fmla="*/ 188730 h 221311"/>
                    <a:gd name="connsiteX7" fmla="*/ 171477 w 219300"/>
                    <a:gd name="connsiteY7" fmla="*/ 186348 h 221311"/>
                    <a:gd name="connsiteX8" fmla="*/ 100040 w 219300"/>
                    <a:gd name="connsiteY8" fmla="*/ 157773 h 221311"/>
                    <a:gd name="connsiteX9" fmla="*/ 19077 w 219300"/>
                    <a:gd name="connsiteY9" fmla="*/ 64904 h 221311"/>
                    <a:gd name="connsiteX10" fmla="*/ 64321 w 219300"/>
                    <a:gd name="connsiteY10" fmla="*/ 24423 h 221311"/>
                    <a:gd name="connsiteX11" fmla="*/ 145284 w 219300"/>
                    <a:gd name="connsiteY11" fmla="*/ 86335 h 221311"/>
                    <a:gd name="connsiteX0" fmla="*/ 145284 w 226029"/>
                    <a:gd name="connsiteY0" fmla="*/ 86335 h 221311"/>
                    <a:gd name="connsiteX1" fmla="*/ 138140 w 226029"/>
                    <a:gd name="connsiteY1" fmla="*/ 33948 h 221311"/>
                    <a:gd name="connsiteX2" fmla="*/ 59559 w 226029"/>
                    <a:gd name="connsiteY2" fmla="*/ 610 h 221311"/>
                    <a:gd name="connsiteX3" fmla="*/ 27 w 226029"/>
                    <a:gd name="connsiteY3" fmla="*/ 57760 h 221311"/>
                    <a:gd name="connsiteX4" fmla="*/ 66702 w 226029"/>
                    <a:gd name="connsiteY4" fmla="*/ 155392 h 221311"/>
                    <a:gd name="connsiteX5" fmla="*/ 152427 w 226029"/>
                    <a:gd name="connsiteY5" fmla="*/ 198254 h 221311"/>
                    <a:gd name="connsiteX6" fmla="*/ 219102 w 226029"/>
                    <a:gd name="connsiteY6" fmla="*/ 188730 h 221311"/>
                    <a:gd name="connsiteX7" fmla="*/ 171477 w 226029"/>
                    <a:gd name="connsiteY7" fmla="*/ 186348 h 221311"/>
                    <a:gd name="connsiteX8" fmla="*/ 100040 w 226029"/>
                    <a:gd name="connsiteY8" fmla="*/ 157773 h 221311"/>
                    <a:gd name="connsiteX9" fmla="*/ 19077 w 226029"/>
                    <a:gd name="connsiteY9" fmla="*/ 64904 h 221311"/>
                    <a:gd name="connsiteX10" fmla="*/ 64321 w 226029"/>
                    <a:gd name="connsiteY10" fmla="*/ 24423 h 221311"/>
                    <a:gd name="connsiteX11" fmla="*/ 145284 w 226029"/>
                    <a:gd name="connsiteY11" fmla="*/ 86335 h 221311"/>
                    <a:gd name="connsiteX0" fmla="*/ 145284 w 211157"/>
                    <a:gd name="connsiteY0" fmla="*/ 86335 h 253207"/>
                    <a:gd name="connsiteX1" fmla="*/ 138140 w 211157"/>
                    <a:gd name="connsiteY1" fmla="*/ 33948 h 253207"/>
                    <a:gd name="connsiteX2" fmla="*/ 59559 w 211157"/>
                    <a:gd name="connsiteY2" fmla="*/ 610 h 253207"/>
                    <a:gd name="connsiteX3" fmla="*/ 27 w 211157"/>
                    <a:gd name="connsiteY3" fmla="*/ 57760 h 253207"/>
                    <a:gd name="connsiteX4" fmla="*/ 66702 w 211157"/>
                    <a:gd name="connsiteY4" fmla="*/ 155392 h 253207"/>
                    <a:gd name="connsiteX5" fmla="*/ 152427 w 211157"/>
                    <a:gd name="connsiteY5" fmla="*/ 198254 h 253207"/>
                    <a:gd name="connsiteX6" fmla="*/ 202433 w 211157"/>
                    <a:gd name="connsiteY6" fmla="*/ 229211 h 253207"/>
                    <a:gd name="connsiteX7" fmla="*/ 171477 w 211157"/>
                    <a:gd name="connsiteY7" fmla="*/ 186348 h 253207"/>
                    <a:gd name="connsiteX8" fmla="*/ 100040 w 211157"/>
                    <a:gd name="connsiteY8" fmla="*/ 157773 h 253207"/>
                    <a:gd name="connsiteX9" fmla="*/ 19077 w 211157"/>
                    <a:gd name="connsiteY9" fmla="*/ 64904 h 253207"/>
                    <a:gd name="connsiteX10" fmla="*/ 64321 w 211157"/>
                    <a:gd name="connsiteY10" fmla="*/ 24423 h 253207"/>
                    <a:gd name="connsiteX11" fmla="*/ 145284 w 211157"/>
                    <a:gd name="connsiteY11" fmla="*/ 86335 h 253207"/>
                    <a:gd name="connsiteX0" fmla="*/ 145284 w 202433"/>
                    <a:gd name="connsiteY0" fmla="*/ 86335 h 253207"/>
                    <a:gd name="connsiteX1" fmla="*/ 138140 w 202433"/>
                    <a:gd name="connsiteY1" fmla="*/ 33948 h 253207"/>
                    <a:gd name="connsiteX2" fmla="*/ 59559 w 202433"/>
                    <a:gd name="connsiteY2" fmla="*/ 610 h 253207"/>
                    <a:gd name="connsiteX3" fmla="*/ 27 w 202433"/>
                    <a:gd name="connsiteY3" fmla="*/ 57760 h 253207"/>
                    <a:gd name="connsiteX4" fmla="*/ 66702 w 202433"/>
                    <a:gd name="connsiteY4" fmla="*/ 155392 h 253207"/>
                    <a:gd name="connsiteX5" fmla="*/ 152427 w 202433"/>
                    <a:gd name="connsiteY5" fmla="*/ 198254 h 253207"/>
                    <a:gd name="connsiteX6" fmla="*/ 202433 w 202433"/>
                    <a:gd name="connsiteY6" fmla="*/ 229211 h 253207"/>
                    <a:gd name="connsiteX7" fmla="*/ 171477 w 202433"/>
                    <a:gd name="connsiteY7" fmla="*/ 186348 h 253207"/>
                    <a:gd name="connsiteX8" fmla="*/ 100040 w 202433"/>
                    <a:gd name="connsiteY8" fmla="*/ 157773 h 253207"/>
                    <a:gd name="connsiteX9" fmla="*/ 19077 w 202433"/>
                    <a:gd name="connsiteY9" fmla="*/ 64904 h 253207"/>
                    <a:gd name="connsiteX10" fmla="*/ 64321 w 202433"/>
                    <a:gd name="connsiteY10" fmla="*/ 24423 h 253207"/>
                    <a:gd name="connsiteX11" fmla="*/ 145284 w 202433"/>
                    <a:gd name="connsiteY11" fmla="*/ 86335 h 253207"/>
                    <a:gd name="connsiteX0" fmla="*/ 145284 w 197670"/>
                    <a:gd name="connsiteY0" fmla="*/ 86335 h 253207"/>
                    <a:gd name="connsiteX1" fmla="*/ 138140 w 197670"/>
                    <a:gd name="connsiteY1" fmla="*/ 33948 h 253207"/>
                    <a:gd name="connsiteX2" fmla="*/ 59559 w 197670"/>
                    <a:gd name="connsiteY2" fmla="*/ 610 h 253207"/>
                    <a:gd name="connsiteX3" fmla="*/ 27 w 197670"/>
                    <a:gd name="connsiteY3" fmla="*/ 57760 h 253207"/>
                    <a:gd name="connsiteX4" fmla="*/ 66702 w 197670"/>
                    <a:gd name="connsiteY4" fmla="*/ 155392 h 253207"/>
                    <a:gd name="connsiteX5" fmla="*/ 152427 w 197670"/>
                    <a:gd name="connsiteY5" fmla="*/ 198254 h 253207"/>
                    <a:gd name="connsiteX6" fmla="*/ 197670 w 197670"/>
                    <a:gd name="connsiteY6" fmla="*/ 229211 h 253207"/>
                    <a:gd name="connsiteX7" fmla="*/ 171477 w 197670"/>
                    <a:gd name="connsiteY7" fmla="*/ 186348 h 253207"/>
                    <a:gd name="connsiteX8" fmla="*/ 100040 w 197670"/>
                    <a:gd name="connsiteY8" fmla="*/ 157773 h 253207"/>
                    <a:gd name="connsiteX9" fmla="*/ 19077 w 197670"/>
                    <a:gd name="connsiteY9" fmla="*/ 64904 h 253207"/>
                    <a:gd name="connsiteX10" fmla="*/ 64321 w 197670"/>
                    <a:gd name="connsiteY10" fmla="*/ 24423 h 253207"/>
                    <a:gd name="connsiteX11" fmla="*/ 145284 w 197670"/>
                    <a:gd name="connsiteY11" fmla="*/ 86335 h 253207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52427 w 197670"/>
                    <a:gd name="connsiteY5" fmla="*/ 198254 h 229211"/>
                    <a:gd name="connsiteX6" fmla="*/ 197670 w 197670"/>
                    <a:gd name="connsiteY6" fmla="*/ 229211 h 229211"/>
                    <a:gd name="connsiteX7" fmla="*/ 171477 w 197670"/>
                    <a:gd name="connsiteY7" fmla="*/ 186348 h 229211"/>
                    <a:gd name="connsiteX8" fmla="*/ 100040 w 197670"/>
                    <a:gd name="connsiteY8" fmla="*/ 157773 h 229211"/>
                    <a:gd name="connsiteX9" fmla="*/ 19077 w 197670"/>
                    <a:gd name="connsiteY9" fmla="*/ 64904 h 229211"/>
                    <a:gd name="connsiteX10" fmla="*/ 64321 w 197670"/>
                    <a:gd name="connsiteY10" fmla="*/ 24423 h 229211"/>
                    <a:gd name="connsiteX11" fmla="*/ 145284 w 197670"/>
                    <a:gd name="connsiteY11" fmla="*/ 86335 h 229211"/>
                    <a:gd name="connsiteX0" fmla="*/ 145284 w 203144"/>
                    <a:gd name="connsiteY0" fmla="*/ 86335 h 229680"/>
                    <a:gd name="connsiteX1" fmla="*/ 138140 w 203144"/>
                    <a:gd name="connsiteY1" fmla="*/ 33948 h 229680"/>
                    <a:gd name="connsiteX2" fmla="*/ 59559 w 203144"/>
                    <a:gd name="connsiteY2" fmla="*/ 610 h 229680"/>
                    <a:gd name="connsiteX3" fmla="*/ 27 w 203144"/>
                    <a:gd name="connsiteY3" fmla="*/ 57760 h 229680"/>
                    <a:gd name="connsiteX4" fmla="*/ 66702 w 203144"/>
                    <a:gd name="connsiteY4" fmla="*/ 155392 h 229680"/>
                    <a:gd name="connsiteX5" fmla="*/ 197670 w 203144"/>
                    <a:gd name="connsiteY5" fmla="*/ 229211 h 229680"/>
                    <a:gd name="connsiteX6" fmla="*/ 171477 w 203144"/>
                    <a:gd name="connsiteY6" fmla="*/ 186348 h 229680"/>
                    <a:gd name="connsiteX7" fmla="*/ 100040 w 203144"/>
                    <a:gd name="connsiteY7" fmla="*/ 157773 h 229680"/>
                    <a:gd name="connsiteX8" fmla="*/ 19077 w 203144"/>
                    <a:gd name="connsiteY8" fmla="*/ 64904 h 229680"/>
                    <a:gd name="connsiteX9" fmla="*/ 64321 w 203144"/>
                    <a:gd name="connsiteY9" fmla="*/ 24423 h 229680"/>
                    <a:gd name="connsiteX10" fmla="*/ 145284 w 203144"/>
                    <a:gd name="connsiteY10" fmla="*/ 86335 h 229680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0040 w 197670"/>
                    <a:gd name="connsiteY7" fmla="*/ 157773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0040 w 197670"/>
                    <a:gd name="connsiteY7" fmla="*/ 157773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0040 w 197670"/>
                    <a:gd name="connsiteY7" fmla="*/ 157773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2421 w 197670"/>
                    <a:gd name="connsiteY7" fmla="*/ 145867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19154 w 197747"/>
                    <a:gd name="connsiteY8" fmla="*/ 64904 h 229211"/>
                    <a:gd name="connsiteX9" fmla="*/ 64398 w 197747"/>
                    <a:gd name="connsiteY9" fmla="*/ 24423 h 229211"/>
                    <a:gd name="connsiteX10" fmla="*/ 145361 w 197747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19154 w 197747"/>
                    <a:gd name="connsiteY8" fmla="*/ 64904 h 229211"/>
                    <a:gd name="connsiteX9" fmla="*/ 66779 w 197747"/>
                    <a:gd name="connsiteY9" fmla="*/ 36329 h 229211"/>
                    <a:gd name="connsiteX10" fmla="*/ 145361 w 197747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19154 w 197747"/>
                    <a:gd name="connsiteY8" fmla="*/ 64904 h 229211"/>
                    <a:gd name="connsiteX9" fmla="*/ 66779 w 197747"/>
                    <a:gd name="connsiteY9" fmla="*/ 26804 h 229211"/>
                    <a:gd name="connsiteX10" fmla="*/ 145361 w 197747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28679 w 197747"/>
                    <a:gd name="connsiteY8" fmla="*/ 79192 h 229211"/>
                    <a:gd name="connsiteX9" fmla="*/ 66779 w 197747"/>
                    <a:gd name="connsiteY9" fmla="*/ 26804 h 229211"/>
                    <a:gd name="connsiteX10" fmla="*/ 145361 w 197747"/>
                    <a:gd name="connsiteY10" fmla="*/ 86335 h 229211"/>
                    <a:gd name="connsiteX0" fmla="*/ 133489 w 185875"/>
                    <a:gd name="connsiteY0" fmla="*/ 87777 h 230653"/>
                    <a:gd name="connsiteX1" fmla="*/ 126345 w 185875"/>
                    <a:gd name="connsiteY1" fmla="*/ 35390 h 230653"/>
                    <a:gd name="connsiteX2" fmla="*/ 47764 w 185875"/>
                    <a:gd name="connsiteY2" fmla="*/ 2052 h 230653"/>
                    <a:gd name="connsiteX3" fmla="*/ 138 w 185875"/>
                    <a:gd name="connsiteY3" fmla="*/ 87777 h 230653"/>
                    <a:gd name="connsiteX4" fmla="*/ 62051 w 185875"/>
                    <a:gd name="connsiteY4" fmla="*/ 156834 h 230653"/>
                    <a:gd name="connsiteX5" fmla="*/ 185875 w 185875"/>
                    <a:gd name="connsiteY5" fmla="*/ 230653 h 230653"/>
                    <a:gd name="connsiteX6" fmla="*/ 159682 w 185875"/>
                    <a:gd name="connsiteY6" fmla="*/ 187790 h 230653"/>
                    <a:gd name="connsiteX7" fmla="*/ 90626 w 185875"/>
                    <a:gd name="connsiteY7" fmla="*/ 147309 h 230653"/>
                    <a:gd name="connsiteX8" fmla="*/ 16807 w 185875"/>
                    <a:gd name="connsiteY8" fmla="*/ 80634 h 230653"/>
                    <a:gd name="connsiteX9" fmla="*/ 54907 w 185875"/>
                    <a:gd name="connsiteY9" fmla="*/ 28246 h 230653"/>
                    <a:gd name="connsiteX10" fmla="*/ 133489 w 185875"/>
                    <a:gd name="connsiteY10" fmla="*/ 87777 h 230653"/>
                    <a:gd name="connsiteX0" fmla="*/ 142985 w 195371"/>
                    <a:gd name="connsiteY0" fmla="*/ 87511 h 230387"/>
                    <a:gd name="connsiteX1" fmla="*/ 135841 w 195371"/>
                    <a:gd name="connsiteY1" fmla="*/ 35124 h 230387"/>
                    <a:gd name="connsiteX2" fmla="*/ 57260 w 195371"/>
                    <a:gd name="connsiteY2" fmla="*/ 1786 h 230387"/>
                    <a:gd name="connsiteX3" fmla="*/ 109 w 195371"/>
                    <a:gd name="connsiteY3" fmla="*/ 82748 h 230387"/>
                    <a:gd name="connsiteX4" fmla="*/ 71547 w 195371"/>
                    <a:gd name="connsiteY4" fmla="*/ 156568 h 230387"/>
                    <a:gd name="connsiteX5" fmla="*/ 195371 w 195371"/>
                    <a:gd name="connsiteY5" fmla="*/ 230387 h 230387"/>
                    <a:gd name="connsiteX6" fmla="*/ 169178 w 195371"/>
                    <a:gd name="connsiteY6" fmla="*/ 187524 h 230387"/>
                    <a:gd name="connsiteX7" fmla="*/ 100122 w 195371"/>
                    <a:gd name="connsiteY7" fmla="*/ 147043 h 230387"/>
                    <a:gd name="connsiteX8" fmla="*/ 26303 w 195371"/>
                    <a:gd name="connsiteY8" fmla="*/ 80368 h 230387"/>
                    <a:gd name="connsiteX9" fmla="*/ 64403 w 195371"/>
                    <a:gd name="connsiteY9" fmla="*/ 27980 h 230387"/>
                    <a:gd name="connsiteX10" fmla="*/ 142985 w 195371"/>
                    <a:gd name="connsiteY10" fmla="*/ 87511 h 230387"/>
                    <a:gd name="connsiteX0" fmla="*/ 142985 w 195371"/>
                    <a:gd name="connsiteY0" fmla="*/ 87511 h 230387"/>
                    <a:gd name="connsiteX1" fmla="*/ 135841 w 195371"/>
                    <a:gd name="connsiteY1" fmla="*/ 35124 h 230387"/>
                    <a:gd name="connsiteX2" fmla="*/ 57260 w 195371"/>
                    <a:gd name="connsiteY2" fmla="*/ 1786 h 230387"/>
                    <a:gd name="connsiteX3" fmla="*/ 109 w 195371"/>
                    <a:gd name="connsiteY3" fmla="*/ 82748 h 230387"/>
                    <a:gd name="connsiteX4" fmla="*/ 71547 w 195371"/>
                    <a:gd name="connsiteY4" fmla="*/ 156568 h 230387"/>
                    <a:gd name="connsiteX5" fmla="*/ 195371 w 195371"/>
                    <a:gd name="connsiteY5" fmla="*/ 230387 h 230387"/>
                    <a:gd name="connsiteX6" fmla="*/ 169178 w 195371"/>
                    <a:gd name="connsiteY6" fmla="*/ 187524 h 230387"/>
                    <a:gd name="connsiteX7" fmla="*/ 100122 w 195371"/>
                    <a:gd name="connsiteY7" fmla="*/ 147043 h 230387"/>
                    <a:gd name="connsiteX8" fmla="*/ 26303 w 195371"/>
                    <a:gd name="connsiteY8" fmla="*/ 80368 h 230387"/>
                    <a:gd name="connsiteX9" fmla="*/ 64403 w 195371"/>
                    <a:gd name="connsiteY9" fmla="*/ 27980 h 230387"/>
                    <a:gd name="connsiteX10" fmla="*/ 142985 w 195371"/>
                    <a:gd name="connsiteY10" fmla="*/ 87511 h 230387"/>
                    <a:gd name="connsiteX0" fmla="*/ 143143 w 195529"/>
                    <a:gd name="connsiteY0" fmla="*/ 87511 h 230387"/>
                    <a:gd name="connsiteX1" fmla="*/ 135999 w 195529"/>
                    <a:gd name="connsiteY1" fmla="*/ 35124 h 230387"/>
                    <a:gd name="connsiteX2" fmla="*/ 57418 w 195529"/>
                    <a:gd name="connsiteY2" fmla="*/ 1786 h 230387"/>
                    <a:gd name="connsiteX3" fmla="*/ 267 w 195529"/>
                    <a:gd name="connsiteY3" fmla="*/ 82748 h 230387"/>
                    <a:gd name="connsiteX4" fmla="*/ 71705 w 195529"/>
                    <a:gd name="connsiteY4" fmla="*/ 156568 h 230387"/>
                    <a:gd name="connsiteX5" fmla="*/ 195529 w 195529"/>
                    <a:gd name="connsiteY5" fmla="*/ 230387 h 230387"/>
                    <a:gd name="connsiteX6" fmla="*/ 169336 w 195529"/>
                    <a:gd name="connsiteY6" fmla="*/ 187524 h 230387"/>
                    <a:gd name="connsiteX7" fmla="*/ 100280 w 195529"/>
                    <a:gd name="connsiteY7" fmla="*/ 147043 h 230387"/>
                    <a:gd name="connsiteX8" fmla="*/ 26461 w 195529"/>
                    <a:gd name="connsiteY8" fmla="*/ 80368 h 230387"/>
                    <a:gd name="connsiteX9" fmla="*/ 64561 w 195529"/>
                    <a:gd name="connsiteY9" fmla="*/ 27980 h 230387"/>
                    <a:gd name="connsiteX10" fmla="*/ 143143 w 195529"/>
                    <a:gd name="connsiteY10" fmla="*/ 87511 h 230387"/>
                    <a:gd name="connsiteX0" fmla="*/ 142987 w 195373"/>
                    <a:gd name="connsiteY0" fmla="*/ 86497 h 229373"/>
                    <a:gd name="connsiteX1" fmla="*/ 138224 w 195373"/>
                    <a:gd name="connsiteY1" fmla="*/ 46016 h 229373"/>
                    <a:gd name="connsiteX2" fmla="*/ 57262 w 195373"/>
                    <a:gd name="connsiteY2" fmla="*/ 772 h 229373"/>
                    <a:gd name="connsiteX3" fmla="*/ 111 w 195373"/>
                    <a:gd name="connsiteY3" fmla="*/ 81734 h 229373"/>
                    <a:gd name="connsiteX4" fmla="*/ 71549 w 195373"/>
                    <a:gd name="connsiteY4" fmla="*/ 155554 h 229373"/>
                    <a:gd name="connsiteX5" fmla="*/ 195373 w 195373"/>
                    <a:gd name="connsiteY5" fmla="*/ 229373 h 229373"/>
                    <a:gd name="connsiteX6" fmla="*/ 169180 w 195373"/>
                    <a:gd name="connsiteY6" fmla="*/ 186510 h 229373"/>
                    <a:gd name="connsiteX7" fmla="*/ 100124 w 195373"/>
                    <a:gd name="connsiteY7" fmla="*/ 146029 h 229373"/>
                    <a:gd name="connsiteX8" fmla="*/ 26305 w 195373"/>
                    <a:gd name="connsiteY8" fmla="*/ 79354 h 229373"/>
                    <a:gd name="connsiteX9" fmla="*/ 64405 w 195373"/>
                    <a:gd name="connsiteY9" fmla="*/ 26966 h 229373"/>
                    <a:gd name="connsiteX10" fmla="*/ 142987 w 195373"/>
                    <a:gd name="connsiteY10" fmla="*/ 86497 h 229373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26511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7347 w 195453"/>
                    <a:gd name="connsiteY7" fmla="*/ 138430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2876 w 195262"/>
                    <a:gd name="connsiteY0" fmla="*/ 86042 h 228918"/>
                    <a:gd name="connsiteX1" fmla="*/ 138113 w 195262"/>
                    <a:gd name="connsiteY1" fmla="*/ 45561 h 228918"/>
                    <a:gd name="connsiteX2" fmla="*/ 57151 w 195262"/>
                    <a:gd name="connsiteY2" fmla="*/ 317 h 228918"/>
                    <a:gd name="connsiteX3" fmla="*/ 0 w 195262"/>
                    <a:gd name="connsiteY3" fmla="*/ 81279 h 228918"/>
                    <a:gd name="connsiteX4" fmla="*/ 78582 w 195262"/>
                    <a:gd name="connsiteY4" fmla="*/ 147955 h 228918"/>
                    <a:gd name="connsiteX5" fmla="*/ 195262 w 195262"/>
                    <a:gd name="connsiteY5" fmla="*/ 228918 h 228918"/>
                    <a:gd name="connsiteX6" fmla="*/ 169069 w 195262"/>
                    <a:gd name="connsiteY6" fmla="*/ 186055 h 228918"/>
                    <a:gd name="connsiteX7" fmla="*/ 107156 w 195262"/>
                    <a:gd name="connsiteY7" fmla="*/ 138430 h 228918"/>
                    <a:gd name="connsiteX8" fmla="*/ 26194 w 195262"/>
                    <a:gd name="connsiteY8" fmla="*/ 78899 h 228918"/>
                    <a:gd name="connsiteX9" fmla="*/ 64294 w 195262"/>
                    <a:gd name="connsiteY9" fmla="*/ 33655 h 228918"/>
                    <a:gd name="connsiteX10" fmla="*/ 142876 w 195262"/>
                    <a:gd name="connsiteY10" fmla="*/ 86042 h 228918"/>
                    <a:gd name="connsiteX0" fmla="*/ 142876 w 195262"/>
                    <a:gd name="connsiteY0" fmla="*/ 86042 h 228918"/>
                    <a:gd name="connsiteX1" fmla="*/ 138113 w 195262"/>
                    <a:gd name="connsiteY1" fmla="*/ 45561 h 228918"/>
                    <a:gd name="connsiteX2" fmla="*/ 57151 w 195262"/>
                    <a:gd name="connsiteY2" fmla="*/ 317 h 228918"/>
                    <a:gd name="connsiteX3" fmla="*/ 0 w 195262"/>
                    <a:gd name="connsiteY3" fmla="*/ 81279 h 228918"/>
                    <a:gd name="connsiteX4" fmla="*/ 78582 w 195262"/>
                    <a:gd name="connsiteY4" fmla="*/ 147955 h 228918"/>
                    <a:gd name="connsiteX5" fmla="*/ 195262 w 195262"/>
                    <a:gd name="connsiteY5" fmla="*/ 228918 h 228918"/>
                    <a:gd name="connsiteX6" fmla="*/ 169069 w 195262"/>
                    <a:gd name="connsiteY6" fmla="*/ 186055 h 228918"/>
                    <a:gd name="connsiteX7" fmla="*/ 107156 w 195262"/>
                    <a:gd name="connsiteY7" fmla="*/ 138430 h 228918"/>
                    <a:gd name="connsiteX8" fmla="*/ 26194 w 195262"/>
                    <a:gd name="connsiteY8" fmla="*/ 78899 h 228918"/>
                    <a:gd name="connsiteX9" fmla="*/ 64294 w 195262"/>
                    <a:gd name="connsiteY9" fmla="*/ 33655 h 228918"/>
                    <a:gd name="connsiteX10" fmla="*/ 142876 w 195262"/>
                    <a:gd name="connsiteY10" fmla="*/ 86042 h 228918"/>
                    <a:gd name="connsiteX0" fmla="*/ 142876 w 195262"/>
                    <a:gd name="connsiteY0" fmla="*/ 85725 h 228601"/>
                    <a:gd name="connsiteX1" fmla="*/ 138113 w 195262"/>
                    <a:gd name="connsiteY1" fmla="*/ 45244 h 228601"/>
                    <a:gd name="connsiteX2" fmla="*/ 57151 w 195262"/>
                    <a:gd name="connsiteY2" fmla="*/ 0 h 228601"/>
                    <a:gd name="connsiteX3" fmla="*/ 0 w 195262"/>
                    <a:gd name="connsiteY3" fmla="*/ 80962 h 228601"/>
                    <a:gd name="connsiteX4" fmla="*/ 78582 w 195262"/>
                    <a:gd name="connsiteY4" fmla="*/ 147638 h 228601"/>
                    <a:gd name="connsiteX5" fmla="*/ 195262 w 195262"/>
                    <a:gd name="connsiteY5" fmla="*/ 228601 h 228601"/>
                    <a:gd name="connsiteX6" fmla="*/ 169069 w 195262"/>
                    <a:gd name="connsiteY6" fmla="*/ 185738 h 228601"/>
                    <a:gd name="connsiteX7" fmla="*/ 107156 w 195262"/>
                    <a:gd name="connsiteY7" fmla="*/ 138113 h 228601"/>
                    <a:gd name="connsiteX8" fmla="*/ 26194 w 195262"/>
                    <a:gd name="connsiteY8" fmla="*/ 78582 h 228601"/>
                    <a:gd name="connsiteX9" fmla="*/ 64294 w 195262"/>
                    <a:gd name="connsiteY9" fmla="*/ 33338 h 228601"/>
                    <a:gd name="connsiteX10" fmla="*/ 142876 w 195262"/>
                    <a:gd name="connsiteY10" fmla="*/ 85725 h 228601"/>
                    <a:gd name="connsiteX0" fmla="*/ 142876 w 195262"/>
                    <a:gd name="connsiteY0" fmla="*/ 86337 h 229213"/>
                    <a:gd name="connsiteX1" fmla="*/ 138113 w 195262"/>
                    <a:gd name="connsiteY1" fmla="*/ 48833 h 229213"/>
                    <a:gd name="connsiteX2" fmla="*/ 57151 w 195262"/>
                    <a:gd name="connsiteY2" fmla="*/ 612 h 229213"/>
                    <a:gd name="connsiteX3" fmla="*/ 0 w 195262"/>
                    <a:gd name="connsiteY3" fmla="*/ 81574 h 229213"/>
                    <a:gd name="connsiteX4" fmla="*/ 78582 w 195262"/>
                    <a:gd name="connsiteY4" fmla="*/ 148250 h 229213"/>
                    <a:gd name="connsiteX5" fmla="*/ 195262 w 195262"/>
                    <a:gd name="connsiteY5" fmla="*/ 229213 h 229213"/>
                    <a:gd name="connsiteX6" fmla="*/ 169069 w 195262"/>
                    <a:gd name="connsiteY6" fmla="*/ 186350 h 229213"/>
                    <a:gd name="connsiteX7" fmla="*/ 107156 w 195262"/>
                    <a:gd name="connsiteY7" fmla="*/ 138725 h 229213"/>
                    <a:gd name="connsiteX8" fmla="*/ 26194 w 195262"/>
                    <a:gd name="connsiteY8" fmla="*/ 79194 h 229213"/>
                    <a:gd name="connsiteX9" fmla="*/ 64294 w 195262"/>
                    <a:gd name="connsiteY9" fmla="*/ 33950 h 229213"/>
                    <a:gd name="connsiteX10" fmla="*/ 142876 w 195262"/>
                    <a:gd name="connsiteY10" fmla="*/ 86337 h 229213"/>
                    <a:gd name="connsiteX0" fmla="*/ 141090 w 195262"/>
                    <a:gd name="connsiteY0" fmla="*/ 86932 h 229213"/>
                    <a:gd name="connsiteX1" fmla="*/ 138113 w 195262"/>
                    <a:gd name="connsiteY1" fmla="*/ 48833 h 229213"/>
                    <a:gd name="connsiteX2" fmla="*/ 57151 w 195262"/>
                    <a:gd name="connsiteY2" fmla="*/ 612 h 229213"/>
                    <a:gd name="connsiteX3" fmla="*/ 0 w 195262"/>
                    <a:gd name="connsiteY3" fmla="*/ 81574 h 229213"/>
                    <a:gd name="connsiteX4" fmla="*/ 78582 w 195262"/>
                    <a:gd name="connsiteY4" fmla="*/ 148250 h 229213"/>
                    <a:gd name="connsiteX5" fmla="*/ 195262 w 195262"/>
                    <a:gd name="connsiteY5" fmla="*/ 229213 h 229213"/>
                    <a:gd name="connsiteX6" fmla="*/ 169069 w 195262"/>
                    <a:gd name="connsiteY6" fmla="*/ 186350 h 229213"/>
                    <a:gd name="connsiteX7" fmla="*/ 107156 w 195262"/>
                    <a:gd name="connsiteY7" fmla="*/ 138725 h 229213"/>
                    <a:gd name="connsiteX8" fmla="*/ 26194 w 195262"/>
                    <a:gd name="connsiteY8" fmla="*/ 79194 h 229213"/>
                    <a:gd name="connsiteX9" fmla="*/ 64294 w 195262"/>
                    <a:gd name="connsiteY9" fmla="*/ 33950 h 229213"/>
                    <a:gd name="connsiteX10" fmla="*/ 141090 w 195262"/>
                    <a:gd name="connsiteY10" fmla="*/ 86932 h 229213"/>
                    <a:gd name="connsiteX0" fmla="*/ 141090 w 195262"/>
                    <a:gd name="connsiteY0" fmla="*/ 86932 h 229213"/>
                    <a:gd name="connsiteX1" fmla="*/ 138113 w 195262"/>
                    <a:gd name="connsiteY1" fmla="*/ 48833 h 229213"/>
                    <a:gd name="connsiteX2" fmla="*/ 57151 w 195262"/>
                    <a:gd name="connsiteY2" fmla="*/ 612 h 229213"/>
                    <a:gd name="connsiteX3" fmla="*/ 0 w 195262"/>
                    <a:gd name="connsiteY3" fmla="*/ 81574 h 229213"/>
                    <a:gd name="connsiteX4" fmla="*/ 78582 w 195262"/>
                    <a:gd name="connsiteY4" fmla="*/ 148250 h 229213"/>
                    <a:gd name="connsiteX5" fmla="*/ 195262 w 195262"/>
                    <a:gd name="connsiteY5" fmla="*/ 229213 h 229213"/>
                    <a:gd name="connsiteX6" fmla="*/ 169069 w 195262"/>
                    <a:gd name="connsiteY6" fmla="*/ 186350 h 229213"/>
                    <a:gd name="connsiteX7" fmla="*/ 107156 w 195262"/>
                    <a:gd name="connsiteY7" fmla="*/ 138725 h 229213"/>
                    <a:gd name="connsiteX8" fmla="*/ 26194 w 195262"/>
                    <a:gd name="connsiteY8" fmla="*/ 79194 h 229213"/>
                    <a:gd name="connsiteX9" fmla="*/ 64294 w 195262"/>
                    <a:gd name="connsiteY9" fmla="*/ 33950 h 229213"/>
                    <a:gd name="connsiteX10" fmla="*/ 141090 w 195262"/>
                    <a:gd name="connsiteY10" fmla="*/ 86932 h 229213"/>
                    <a:gd name="connsiteX0" fmla="*/ 141090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1090 w 195262"/>
                    <a:gd name="connsiteY10" fmla="*/ 87044 h 229325"/>
                    <a:gd name="connsiteX0" fmla="*/ 142876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2876 w 195262"/>
                    <a:gd name="connsiteY10" fmla="*/ 87044 h 229325"/>
                    <a:gd name="connsiteX0" fmla="*/ 142876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2876 w 195262"/>
                    <a:gd name="connsiteY10" fmla="*/ 87044 h 229325"/>
                    <a:gd name="connsiteX0" fmla="*/ 142876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2876 w 195262"/>
                    <a:gd name="connsiteY10" fmla="*/ 87044 h 229325"/>
                    <a:gd name="connsiteX0" fmla="*/ 151210 w 195262"/>
                    <a:gd name="connsiteY0" fmla="*/ 74543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51210 w 195262"/>
                    <a:gd name="connsiteY10" fmla="*/ 74543 h 229325"/>
                    <a:gd name="connsiteX0" fmla="*/ 151210 w 195262"/>
                    <a:gd name="connsiteY0" fmla="*/ 74656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1210 w 195262"/>
                    <a:gd name="connsiteY10" fmla="*/ 74656 h 229438"/>
                    <a:gd name="connsiteX0" fmla="*/ 151210 w 195262"/>
                    <a:gd name="connsiteY0" fmla="*/ 74656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1210 w 195262"/>
                    <a:gd name="connsiteY10" fmla="*/ 74656 h 229438"/>
                    <a:gd name="connsiteX0" fmla="*/ 154187 w 195262"/>
                    <a:gd name="connsiteY0" fmla="*/ 72870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4187 w 195262"/>
                    <a:gd name="connsiteY10" fmla="*/ 72870 h 229438"/>
                    <a:gd name="connsiteX0" fmla="*/ 154187 w 195262"/>
                    <a:gd name="connsiteY0" fmla="*/ 72870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4187 w 195262"/>
                    <a:gd name="connsiteY10" fmla="*/ 72870 h 229438"/>
                    <a:gd name="connsiteX0" fmla="*/ 154187 w 195262"/>
                    <a:gd name="connsiteY0" fmla="*/ 72870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4187 w 195262"/>
                    <a:gd name="connsiteY10" fmla="*/ 72870 h 229438"/>
                    <a:gd name="connsiteX0" fmla="*/ 157164 w 195262"/>
                    <a:gd name="connsiteY0" fmla="*/ 73465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7164 w 195262"/>
                    <a:gd name="connsiteY10" fmla="*/ 73465 h 229438"/>
                    <a:gd name="connsiteX0" fmla="*/ 157164 w 195262"/>
                    <a:gd name="connsiteY0" fmla="*/ 73638 h 229611"/>
                    <a:gd name="connsiteX1" fmla="*/ 135137 w 195262"/>
                    <a:gd name="connsiteY1" fmla="*/ 45064 h 229611"/>
                    <a:gd name="connsiteX2" fmla="*/ 57151 w 195262"/>
                    <a:gd name="connsiteY2" fmla="*/ 1010 h 229611"/>
                    <a:gd name="connsiteX3" fmla="*/ 0 w 195262"/>
                    <a:gd name="connsiteY3" fmla="*/ 81972 h 229611"/>
                    <a:gd name="connsiteX4" fmla="*/ 78582 w 195262"/>
                    <a:gd name="connsiteY4" fmla="*/ 148648 h 229611"/>
                    <a:gd name="connsiteX5" fmla="*/ 195262 w 195262"/>
                    <a:gd name="connsiteY5" fmla="*/ 229611 h 229611"/>
                    <a:gd name="connsiteX6" fmla="*/ 169069 w 195262"/>
                    <a:gd name="connsiteY6" fmla="*/ 186748 h 229611"/>
                    <a:gd name="connsiteX7" fmla="*/ 107156 w 195262"/>
                    <a:gd name="connsiteY7" fmla="*/ 139123 h 229611"/>
                    <a:gd name="connsiteX8" fmla="*/ 26194 w 195262"/>
                    <a:gd name="connsiteY8" fmla="*/ 79592 h 229611"/>
                    <a:gd name="connsiteX9" fmla="*/ 64294 w 195262"/>
                    <a:gd name="connsiteY9" fmla="*/ 34348 h 229611"/>
                    <a:gd name="connsiteX10" fmla="*/ 157164 w 195262"/>
                    <a:gd name="connsiteY10" fmla="*/ 73638 h 229611"/>
                    <a:gd name="connsiteX0" fmla="*/ 157164 w 195262"/>
                    <a:gd name="connsiteY0" fmla="*/ 73638 h 229611"/>
                    <a:gd name="connsiteX1" fmla="*/ 147345 w 195262"/>
                    <a:gd name="connsiteY1" fmla="*/ 60211 h 229611"/>
                    <a:gd name="connsiteX2" fmla="*/ 135137 w 195262"/>
                    <a:gd name="connsiteY2" fmla="*/ 45064 h 229611"/>
                    <a:gd name="connsiteX3" fmla="*/ 57151 w 195262"/>
                    <a:gd name="connsiteY3" fmla="*/ 1010 h 229611"/>
                    <a:gd name="connsiteX4" fmla="*/ 0 w 195262"/>
                    <a:gd name="connsiteY4" fmla="*/ 81972 h 229611"/>
                    <a:gd name="connsiteX5" fmla="*/ 78582 w 195262"/>
                    <a:gd name="connsiteY5" fmla="*/ 148648 h 229611"/>
                    <a:gd name="connsiteX6" fmla="*/ 195262 w 195262"/>
                    <a:gd name="connsiteY6" fmla="*/ 229611 h 229611"/>
                    <a:gd name="connsiteX7" fmla="*/ 169069 w 195262"/>
                    <a:gd name="connsiteY7" fmla="*/ 186748 h 229611"/>
                    <a:gd name="connsiteX8" fmla="*/ 107156 w 195262"/>
                    <a:gd name="connsiteY8" fmla="*/ 139123 h 229611"/>
                    <a:gd name="connsiteX9" fmla="*/ 26194 w 195262"/>
                    <a:gd name="connsiteY9" fmla="*/ 79592 h 229611"/>
                    <a:gd name="connsiteX10" fmla="*/ 64294 w 195262"/>
                    <a:gd name="connsiteY10" fmla="*/ 34348 h 229611"/>
                    <a:gd name="connsiteX11" fmla="*/ 157164 w 195262"/>
                    <a:gd name="connsiteY11" fmla="*/ 73638 h 229611"/>
                    <a:gd name="connsiteX0" fmla="*/ 157164 w 195262"/>
                    <a:gd name="connsiteY0" fmla="*/ 73549 h 229522"/>
                    <a:gd name="connsiteX1" fmla="*/ 147345 w 195262"/>
                    <a:gd name="connsiteY1" fmla="*/ 60122 h 229522"/>
                    <a:gd name="connsiteX2" fmla="*/ 133351 w 195262"/>
                    <a:gd name="connsiteY2" fmla="*/ 46166 h 229522"/>
                    <a:gd name="connsiteX3" fmla="*/ 57151 w 195262"/>
                    <a:gd name="connsiteY3" fmla="*/ 921 h 229522"/>
                    <a:gd name="connsiteX4" fmla="*/ 0 w 195262"/>
                    <a:gd name="connsiteY4" fmla="*/ 81883 h 229522"/>
                    <a:gd name="connsiteX5" fmla="*/ 78582 w 195262"/>
                    <a:gd name="connsiteY5" fmla="*/ 148559 h 229522"/>
                    <a:gd name="connsiteX6" fmla="*/ 195262 w 195262"/>
                    <a:gd name="connsiteY6" fmla="*/ 229522 h 229522"/>
                    <a:gd name="connsiteX7" fmla="*/ 169069 w 195262"/>
                    <a:gd name="connsiteY7" fmla="*/ 186659 h 229522"/>
                    <a:gd name="connsiteX8" fmla="*/ 107156 w 195262"/>
                    <a:gd name="connsiteY8" fmla="*/ 139034 h 229522"/>
                    <a:gd name="connsiteX9" fmla="*/ 26194 w 195262"/>
                    <a:gd name="connsiteY9" fmla="*/ 79503 h 229522"/>
                    <a:gd name="connsiteX10" fmla="*/ 64294 w 195262"/>
                    <a:gd name="connsiteY10" fmla="*/ 34259 h 229522"/>
                    <a:gd name="connsiteX11" fmla="*/ 157164 w 195262"/>
                    <a:gd name="connsiteY11" fmla="*/ 73549 h 229522"/>
                    <a:gd name="connsiteX0" fmla="*/ 157164 w 195262"/>
                    <a:gd name="connsiteY0" fmla="*/ 73241 h 229214"/>
                    <a:gd name="connsiteX1" fmla="*/ 133351 w 195262"/>
                    <a:gd name="connsiteY1" fmla="*/ 45858 h 229214"/>
                    <a:gd name="connsiteX2" fmla="*/ 57151 w 195262"/>
                    <a:gd name="connsiteY2" fmla="*/ 613 h 229214"/>
                    <a:gd name="connsiteX3" fmla="*/ 0 w 195262"/>
                    <a:gd name="connsiteY3" fmla="*/ 81575 h 229214"/>
                    <a:gd name="connsiteX4" fmla="*/ 78582 w 195262"/>
                    <a:gd name="connsiteY4" fmla="*/ 148251 h 229214"/>
                    <a:gd name="connsiteX5" fmla="*/ 195262 w 195262"/>
                    <a:gd name="connsiteY5" fmla="*/ 229214 h 229214"/>
                    <a:gd name="connsiteX6" fmla="*/ 169069 w 195262"/>
                    <a:gd name="connsiteY6" fmla="*/ 186351 h 229214"/>
                    <a:gd name="connsiteX7" fmla="*/ 107156 w 195262"/>
                    <a:gd name="connsiteY7" fmla="*/ 138726 h 229214"/>
                    <a:gd name="connsiteX8" fmla="*/ 26194 w 195262"/>
                    <a:gd name="connsiteY8" fmla="*/ 79195 h 229214"/>
                    <a:gd name="connsiteX9" fmla="*/ 64294 w 195262"/>
                    <a:gd name="connsiteY9" fmla="*/ 33951 h 229214"/>
                    <a:gd name="connsiteX10" fmla="*/ 157164 w 195262"/>
                    <a:gd name="connsiteY10" fmla="*/ 73241 h 229214"/>
                    <a:gd name="connsiteX0" fmla="*/ 157164 w 195262"/>
                    <a:gd name="connsiteY0" fmla="*/ 73241 h 229214"/>
                    <a:gd name="connsiteX1" fmla="*/ 133351 w 195262"/>
                    <a:gd name="connsiteY1" fmla="*/ 45858 h 229214"/>
                    <a:gd name="connsiteX2" fmla="*/ 57151 w 195262"/>
                    <a:gd name="connsiteY2" fmla="*/ 613 h 229214"/>
                    <a:gd name="connsiteX3" fmla="*/ 0 w 195262"/>
                    <a:gd name="connsiteY3" fmla="*/ 81575 h 229214"/>
                    <a:gd name="connsiteX4" fmla="*/ 78582 w 195262"/>
                    <a:gd name="connsiteY4" fmla="*/ 148251 h 229214"/>
                    <a:gd name="connsiteX5" fmla="*/ 195262 w 195262"/>
                    <a:gd name="connsiteY5" fmla="*/ 229214 h 229214"/>
                    <a:gd name="connsiteX6" fmla="*/ 169069 w 195262"/>
                    <a:gd name="connsiteY6" fmla="*/ 186351 h 229214"/>
                    <a:gd name="connsiteX7" fmla="*/ 107156 w 195262"/>
                    <a:gd name="connsiteY7" fmla="*/ 138726 h 229214"/>
                    <a:gd name="connsiteX8" fmla="*/ 26194 w 195262"/>
                    <a:gd name="connsiteY8" fmla="*/ 79195 h 229214"/>
                    <a:gd name="connsiteX9" fmla="*/ 64294 w 195262"/>
                    <a:gd name="connsiteY9" fmla="*/ 33951 h 229214"/>
                    <a:gd name="connsiteX10" fmla="*/ 157164 w 195262"/>
                    <a:gd name="connsiteY10" fmla="*/ 73241 h 229214"/>
                    <a:gd name="connsiteX0" fmla="*/ 157164 w 195262"/>
                    <a:gd name="connsiteY0" fmla="*/ 73241 h 229214"/>
                    <a:gd name="connsiteX1" fmla="*/ 133351 w 195262"/>
                    <a:gd name="connsiteY1" fmla="*/ 45858 h 229214"/>
                    <a:gd name="connsiteX2" fmla="*/ 57151 w 195262"/>
                    <a:gd name="connsiteY2" fmla="*/ 613 h 229214"/>
                    <a:gd name="connsiteX3" fmla="*/ 0 w 195262"/>
                    <a:gd name="connsiteY3" fmla="*/ 81575 h 229214"/>
                    <a:gd name="connsiteX4" fmla="*/ 78582 w 195262"/>
                    <a:gd name="connsiteY4" fmla="*/ 148251 h 229214"/>
                    <a:gd name="connsiteX5" fmla="*/ 195262 w 195262"/>
                    <a:gd name="connsiteY5" fmla="*/ 229214 h 229214"/>
                    <a:gd name="connsiteX6" fmla="*/ 169069 w 195262"/>
                    <a:gd name="connsiteY6" fmla="*/ 186351 h 229214"/>
                    <a:gd name="connsiteX7" fmla="*/ 107156 w 195262"/>
                    <a:gd name="connsiteY7" fmla="*/ 138726 h 229214"/>
                    <a:gd name="connsiteX8" fmla="*/ 26194 w 195262"/>
                    <a:gd name="connsiteY8" fmla="*/ 79195 h 229214"/>
                    <a:gd name="connsiteX9" fmla="*/ 64294 w 195262"/>
                    <a:gd name="connsiteY9" fmla="*/ 33951 h 229214"/>
                    <a:gd name="connsiteX10" fmla="*/ 157164 w 195262"/>
                    <a:gd name="connsiteY10" fmla="*/ 73241 h 229214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69069 w 198834"/>
                    <a:gd name="connsiteY6" fmla="*/ 186351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69069 w 198834"/>
                    <a:gd name="connsiteY6" fmla="*/ 186351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10121 w 198834"/>
                    <a:gd name="connsiteY8" fmla="*/ 81576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10121 w 198834"/>
                    <a:gd name="connsiteY8" fmla="*/ 81576 h 207188"/>
                    <a:gd name="connsiteX9" fmla="*/ 62508 w 198834"/>
                    <a:gd name="connsiteY9" fmla="*/ 26212 h 207188"/>
                    <a:gd name="connsiteX10" fmla="*/ 157164 w 198834"/>
                    <a:gd name="connsiteY10" fmla="*/ 73241 h 207188"/>
                    <a:gd name="connsiteX0" fmla="*/ 166689 w 198834"/>
                    <a:gd name="connsiteY0" fmla="*/ 79194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10121 w 198834"/>
                    <a:gd name="connsiteY8" fmla="*/ 81576 h 207188"/>
                    <a:gd name="connsiteX9" fmla="*/ 62508 w 198834"/>
                    <a:gd name="connsiteY9" fmla="*/ 26212 h 207188"/>
                    <a:gd name="connsiteX10" fmla="*/ 166689 w 198834"/>
                    <a:gd name="connsiteY10" fmla="*/ 79194 h 207188"/>
                    <a:gd name="connsiteX0" fmla="*/ 166689 w 217289"/>
                    <a:gd name="connsiteY0" fmla="*/ 79194 h 219094"/>
                    <a:gd name="connsiteX1" fmla="*/ 133351 w 217289"/>
                    <a:gd name="connsiteY1" fmla="*/ 45858 h 219094"/>
                    <a:gd name="connsiteX2" fmla="*/ 57151 w 217289"/>
                    <a:gd name="connsiteY2" fmla="*/ 613 h 219094"/>
                    <a:gd name="connsiteX3" fmla="*/ 0 w 217289"/>
                    <a:gd name="connsiteY3" fmla="*/ 81575 h 219094"/>
                    <a:gd name="connsiteX4" fmla="*/ 78582 w 217289"/>
                    <a:gd name="connsiteY4" fmla="*/ 148251 h 219094"/>
                    <a:gd name="connsiteX5" fmla="*/ 217289 w 217289"/>
                    <a:gd name="connsiteY5" fmla="*/ 219094 h 219094"/>
                    <a:gd name="connsiteX6" fmla="*/ 170260 w 217289"/>
                    <a:gd name="connsiteY6" fmla="*/ 184565 h 219094"/>
                    <a:gd name="connsiteX7" fmla="*/ 102394 w 217289"/>
                    <a:gd name="connsiteY7" fmla="*/ 142893 h 219094"/>
                    <a:gd name="connsiteX8" fmla="*/ 10121 w 217289"/>
                    <a:gd name="connsiteY8" fmla="*/ 81576 h 219094"/>
                    <a:gd name="connsiteX9" fmla="*/ 62508 w 217289"/>
                    <a:gd name="connsiteY9" fmla="*/ 26212 h 219094"/>
                    <a:gd name="connsiteX10" fmla="*/ 166689 w 217289"/>
                    <a:gd name="connsiteY10" fmla="*/ 79194 h 219094"/>
                    <a:gd name="connsiteX0" fmla="*/ 166689 w 217289"/>
                    <a:gd name="connsiteY0" fmla="*/ 79248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0260 w 217289"/>
                    <a:gd name="connsiteY6" fmla="*/ 184619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66689 w 217289"/>
                    <a:gd name="connsiteY10" fmla="*/ 79248 h 219148"/>
                    <a:gd name="connsiteX0" fmla="*/ 166689 w 217289"/>
                    <a:gd name="connsiteY0" fmla="*/ 79248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2641 w 217289"/>
                    <a:gd name="connsiteY6" fmla="*/ 184024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66689 w 217289"/>
                    <a:gd name="connsiteY10" fmla="*/ 79248 h 219148"/>
                    <a:gd name="connsiteX0" fmla="*/ 176809 w 217289"/>
                    <a:gd name="connsiteY0" fmla="*/ 63770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2641 w 217289"/>
                    <a:gd name="connsiteY6" fmla="*/ 184024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76809 w 217289"/>
                    <a:gd name="connsiteY10" fmla="*/ 63770 h 219148"/>
                    <a:gd name="connsiteX0" fmla="*/ 176809 w 217289"/>
                    <a:gd name="connsiteY0" fmla="*/ 63770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2641 w 217289"/>
                    <a:gd name="connsiteY6" fmla="*/ 184024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76809 w 217289"/>
                    <a:gd name="connsiteY10" fmla="*/ 63770 h 219148"/>
                    <a:gd name="connsiteX0" fmla="*/ 176809 w 217289"/>
                    <a:gd name="connsiteY0" fmla="*/ 64026 h 219404"/>
                    <a:gd name="connsiteX1" fmla="*/ 133352 w 217289"/>
                    <a:gd name="connsiteY1" fmla="*/ 40216 h 219404"/>
                    <a:gd name="connsiteX2" fmla="*/ 57151 w 217289"/>
                    <a:gd name="connsiteY2" fmla="*/ 923 h 219404"/>
                    <a:gd name="connsiteX3" fmla="*/ 0 w 217289"/>
                    <a:gd name="connsiteY3" fmla="*/ 81885 h 219404"/>
                    <a:gd name="connsiteX4" fmla="*/ 78582 w 217289"/>
                    <a:gd name="connsiteY4" fmla="*/ 148561 h 219404"/>
                    <a:gd name="connsiteX5" fmla="*/ 217289 w 217289"/>
                    <a:gd name="connsiteY5" fmla="*/ 219404 h 219404"/>
                    <a:gd name="connsiteX6" fmla="*/ 172641 w 217289"/>
                    <a:gd name="connsiteY6" fmla="*/ 184280 h 219404"/>
                    <a:gd name="connsiteX7" fmla="*/ 102394 w 217289"/>
                    <a:gd name="connsiteY7" fmla="*/ 143203 h 219404"/>
                    <a:gd name="connsiteX8" fmla="*/ 10121 w 217289"/>
                    <a:gd name="connsiteY8" fmla="*/ 81886 h 219404"/>
                    <a:gd name="connsiteX9" fmla="*/ 62508 w 217289"/>
                    <a:gd name="connsiteY9" fmla="*/ 26522 h 219404"/>
                    <a:gd name="connsiteX10" fmla="*/ 176809 w 217289"/>
                    <a:gd name="connsiteY10" fmla="*/ 64026 h 219404"/>
                    <a:gd name="connsiteX0" fmla="*/ 176809 w 217289"/>
                    <a:gd name="connsiteY0" fmla="*/ 64026 h 219404"/>
                    <a:gd name="connsiteX1" fmla="*/ 133352 w 217289"/>
                    <a:gd name="connsiteY1" fmla="*/ 40216 h 219404"/>
                    <a:gd name="connsiteX2" fmla="*/ 57151 w 217289"/>
                    <a:gd name="connsiteY2" fmla="*/ 923 h 219404"/>
                    <a:gd name="connsiteX3" fmla="*/ 0 w 217289"/>
                    <a:gd name="connsiteY3" fmla="*/ 81885 h 219404"/>
                    <a:gd name="connsiteX4" fmla="*/ 78582 w 217289"/>
                    <a:gd name="connsiteY4" fmla="*/ 148561 h 219404"/>
                    <a:gd name="connsiteX5" fmla="*/ 217289 w 217289"/>
                    <a:gd name="connsiteY5" fmla="*/ 219404 h 219404"/>
                    <a:gd name="connsiteX6" fmla="*/ 170855 w 217289"/>
                    <a:gd name="connsiteY6" fmla="*/ 188447 h 219404"/>
                    <a:gd name="connsiteX7" fmla="*/ 102394 w 217289"/>
                    <a:gd name="connsiteY7" fmla="*/ 143203 h 219404"/>
                    <a:gd name="connsiteX8" fmla="*/ 10121 w 217289"/>
                    <a:gd name="connsiteY8" fmla="*/ 81886 h 219404"/>
                    <a:gd name="connsiteX9" fmla="*/ 62508 w 217289"/>
                    <a:gd name="connsiteY9" fmla="*/ 26522 h 219404"/>
                    <a:gd name="connsiteX10" fmla="*/ 176809 w 217289"/>
                    <a:gd name="connsiteY10" fmla="*/ 64026 h 219404"/>
                    <a:gd name="connsiteX0" fmla="*/ 176809 w 219075"/>
                    <a:gd name="connsiteY0" fmla="*/ 64026 h 217023"/>
                    <a:gd name="connsiteX1" fmla="*/ 133352 w 219075"/>
                    <a:gd name="connsiteY1" fmla="*/ 40216 h 217023"/>
                    <a:gd name="connsiteX2" fmla="*/ 57151 w 219075"/>
                    <a:gd name="connsiteY2" fmla="*/ 923 h 217023"/>
                    <a:gd name="connsiteX3" fmla="*/ 0 w 219075"/>
                    <a:gd name="connsiteY3" fmla="*/ 81885 h 217023"/>
                    <a:gd name="connsiteX4" fmla="*/ 78582 w 219075"/>
                    <a:gd name="connsiteY4" fmla="*/ 148561 h 217023"/>
                    <a:gd name="connsiteX5" fmla="*/ 219075 w 219075"/>
                    <a:gd name="connsiteY5" fmla="*/ 217023 h 217023"/>
                    <a:gd name="connsiteX6" fmla="*/ 170855 w 219075"/>
                    <a:gd name="connsiteY6" fmla="*/ 188447 h 217023"/>
                    <a:gd name="connsiteX7" fmla="*/ 102394 w 219075"/>
                    <a:gd name="connsiteY7" fmla="*/ 143203 h 217023"/>
                    <a:gd name="connsiteX8" fmla="*/ 10121 w 219075"/>
                    <a:gd name="connsiteY8" fmla="*/ 81886 h 217023"/>
                    <a:gd name="connsiteX9" fmla="*/ 62508 w 219075"/>
                    <a:gd name="connsiteY9" fmla="*/ 26522 h 217023"/>
                    <a:gd name="connsiteX10" fmla="*/ 176809 w 219075"/>
                    <a:gd name="connsiteY10" fmla="*/ 64026 h 217023"/>
                    <a:gd name="connsiteX0" fmla="*/ 176809 w 219075"/>
                    <a:gd name="connsiteY0" fmla="*/ 64026 h 217023"/>
                    <a:gd name="connsiteX1" fmla="*/ 133352 w 219075"/>
                    <a:gd name="connsiteY1" fmla="*/ 40216 h 217023"/>
                    <a:gd name="connsiteX2" fmla="*/ 57151 w 219075"/>
                    <a:gd name="connsiteY2" fmla="*/ 923 h 217023"/>
                    <a:gd name="connsiteX3" fmla="*/ 0 w 219075"/>
                    <a:gd name="connsiteY3" fmla="*/ 81885 h 217023"/>
                    <a:gd name="connsiteX4" fmla="*/ 78582 w 219075"/>
                    <a:gd name="connsiteY4" fmla="*/ 148561 h 217023"/>
                    <a:gd name="connsiteX5" fmla="*/ 219075 w 219075"/>
                    <a:gd name="connsiteY5" fmla="*/ 217023 h 217023"/>
                    <a:gd name="connsiteX6" fmla="*/ 170855 w 219075"/>
                    <a:gd name="connsiteY6" fmla="*/ 188447 h 217023"/>
                    <a:gd name="connsiteX7" fmla="*/ 102394 w 219075"/>
                    <a:gd name="connsiteY7" fmla="*/ 143203 h 217023"/>
                    <a:gd name="connsiteX8" fmla="*/ 25599 w 219075"/>
                    <a:gd name="connsiteY8" fmla="*/ 88434 h 217023"/>
                    <a:gd name="connsiteX9" fmla="*/ 62508 w 219075"/>
                    <a:gd name="connsiteY9" fmla="*/ 26522 h 217023"/>
                    <a:gd name="connsiteX10" fmla="*/ 176809 w 219075"/>
                    <a:gd name="connsiteY10" fmla="*/ 64026 h 217023"/>
                    <a:gd name="connsiteX0" fmla="*/ 176809 w 219075"/>
                    <a:gd name="connsiteY0" fmla="*/ 64026 h 217023"/>
                    <a:gd name="connsiteX1" fmla="*/ 133352 w 219075"/>
                    <a:gd name="connsiteY1" fmla="*/ 40216 h 217023"/>
                    <a:gd name="connsiteX2" fmla="*/ 57151 w 219075"/>
                    <a:gd name="connsiteY2" fmla="*/ 923 h 217023"/>
                    <a:gd name="connsiteX3" fmla="*/ 0 w 219075"/>
                    <a:gd name="connsiteY3" fmla="*/ 81885 h 217023"/>
                    <a:gd name="connsiteX4" fmla="*/ 78582 w 219075"/>
                    <a:gd name="connsiteY4" fmla="*/ 148561 h 217023"/>
                    <a:gd name="connsiteX5" fmla="*/ 219075 w 219075"/>
                    <a:gd name="connsiteY5" fmla="*/ 217023 h 217023"/>
                    <a:gd name="connsiteX6" fmla="*/ 170855 w 219075"/>
                    <a:gd name="connsiteY6" fmla="*/ 188447 h 217023"/>
                    <a:gd name="connsiteX7" fmla="*/ 102394 w 219075"/>
                    <a:gd name="connsiteY7" fmla="*/ 143203 h 217023"/>
                    <a:gd name="connsiteX8" fmla="*/ 25599 w 219075"/>
                    <a:gd name="connsiteY8" fmla="*/ 88434 h 217023"/>
                    <a:gd name="connsiteX9" fmla="*/ 65485 w 219075"/>
                    <a:gd name="connsiteY9" fmla="*/ 34857 h 217023"/>
                    <a:gd name="connsiteX10" fmla="*/ 176809 w 219075"/>
                    <a:gd name="connsiteY10" fmla="*/ 64026 h 217023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75606 w 219075"/>
                    <a:gd name="connsiteY9" fmla="*/ 32306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41672 w 219075"/>
                    <a:gd name="connsiteY8" fmla="*/ 90050 h 217448"/>
                    <a:gd name="connsiteX9" fmla="*/ 75606 w 219075"/>
                    <a:gd name="connsiteY9" fmla="*/ 32306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80675 w 219075"/>
                    <a:gd name="connsiteY8" fmla="*/ 104135 h 217448"/>
                    <a:gd name="connsiteX9" fmla="*/ 75606 w 219075"/>
                    <a:gd name="connsiteY9" fmla="*/ 32306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80675 w 219075"/>
                    <a:gd name="connsiteY8" fmla="*/ 104135 h 217448"/>
                    <a:gd name="connsiteX9" fmla="*/ 114609 w 219075"/>
                    <a:gd name="connsiteY9" fmla="*/ 57225 h 217448"/>
                    <a:gd name="connsiteX10" fmla="*/ 176809 w 219075"/>
                    <a:gd name="connsiteY10" fmla="*/ 64451 h 217448"/>
                    <a:gd name="connsiteX0" fmla="*/ 176985 w 219251"/>
                    <a:gd name="connsiteY0" fmla="*/ 44710 h 197707"/>
                    <a:gd name="connsiteX1" fmla="*/ 127575 w 219251"/>
                    <a:gd name="connsiteY1" fmla="*/ 14947 h 197707"/>
                    <a:gd name="connsiteX2" fmla="*/ 59494 w 219251"/>
                    <a:gd name="connsiteY2" fmla="*/ 3275 h 197707"/>
                    <a:gd name="connsiteX3" fmla="*/ 176 w 219251"/>
                    <a:gd name="connsiteY3" fmla="*/ 62569 h 197707"/>
                    <a:gd name="connsiteX4" fmla="*/ 78758 w 219251"/>
                    <a:gd name="connsiteY4" fmla="*/ 129245 h 197707"/>
                    <a:gd name="connsiteX5" fmla="*/ 219251 w 219251"/>
                    <a:gd name="connsiteY5" fmla="*/ 197707 h 197707"/>
                    <a:gd name="connsiteX6" fmla="*/ 171031 w 219251"/>
                    <a:gd name="connsiteY6" fmla="*/ 169131 h 197707"/>
                    <a:gd name="connsiteX7" fmla="*/ 102570 w 219251"/>
                    <a:gd name="connsiteY7" fmla="*/ 123887 h 197707"/>
                    <a:gd name="connsiteX8" fmla="*/ 80851 w 219251"/>
                    <a:gd name="connsiteY8" fmla="*/ 84394 h 197707"/>
                    <a:gd name="connsiteX9" fmla="*/ 114785 w 219251"/>
                    <a:gd name="connsiteY9" fmla="*/ 37484 h 197707"/>
                    <a:gd name="connsiteX10" fmla="*/ 176985 w 219251"/>
                    <a:gd name="connsiteY10" fmla="*/ 44710 h 197707"/>
                    <a:gd name="connsiteX0" fmla="*/ 176976 w 219242"/>
                    <a:gd name="connsiteY0" fmla="*/ 45351 h 198348"/>
                    <a:gd name="connsiteX1" fmla="*/ 111315 w 219242"/>
                    <a:gd name="connsiteY1" fmla="*/ 13421 h 198348"/>
                    <a:gd name="connsiteX2" fmla="*/ 59485 w 219242"/>
                    <a:gd name="connsiteY2" fmla="*/ 3916 h 198348"/>
                    <a:gd name="connsiteX3" fmla="*/ 167 w 219242"/>
                    <a:gd name="connsiteY3" fmla="*/ 63210 h 198348"/>
                    <a:gd name="connsiteX4" fmla="*/ 78749 w 219242"/>
                    <a:gd name="connsiteY4" fmla="*/ 129886 h 198348"/>
                    <a:gd name="connsiteX5" fmla="*/ 219242 w 219242"/>
                    <a:gd name="connsiteY5" fmla="*/ 198348 h 198348"/>
                    <a:gd name="connsiteX6" fmla="*/ 171022 w 219242"/>
                    <a:gd name="connsiteY6" fmla="*/ 169772 h 198348"/>
                    <a:gd name="connsiteX7" fmla="*/ 102561 w 219242"/>
                    <a:gd name="connsiteY7" fmla="*/ 124528 h 198348"/>
                    <a:gd name="connsiteX8" fmla="*/ 80842 w 219242"/>
                    <a:gd name="connsiteY8" fmla="*/ 85035 h 198348"/>
                    <a:gd name="connsiteX9" fmla="*/ 114776 w 219242"/>
                    <a:gd name="connsiteY9" fmla="*/ 38125 h 198348"/>
                    <a:gd name="connsiteX10" fmla="*/ 176976 w 219242"/>
                    <a:gd name="connsiteY10" fmla="*/ 45351 h 198348"/>
                    <a:gd name="connsiteX0" fmla="*/ 179143 w 219242"/>
                    <a:gd name="connsiteY0" fmla="*/ 38851 h 198348"/>
                    <a:gd name="connsiteX1" fmla="*/ 111315 w 219242"/>
                    <a:gd name="connsiteY1" fmla="*/ 13421 h 198348"/>
                    <a:gd name="connsiteX2" fmla="*/ 59485 w 219242"/>
                    <a:gd name="connsiteY2" fmla="*/ 3916 h 198348"/>
                    <a:gd name="connsiteX3" fmla="*/ 167 w 219242"/>
                    <a:gd name="connsiteY3" fmla="*/ 63210 h 198348"/>
                    <a:gd name="connsiteX4" fmla="*/ 78749 w 219242"/>
                    <a:gd name="connsiteY4" fmla="*/ 129886 h 198348"/>
                    <a:gd name="connsiteX5" fmla="*/ 219242 w 219242"/>
                    <a:gd name="connsiteY5" fmla="*/ 198348 h 198348"/>
                    <a:gd name="connsiteX6" fmla="*/ 171022 w 219242"/>
                    <a:gd name="connsiteY6" fmla="*/ 169772 h 198348"/>
                    <a:gd name="connsiteX7" fmla="*/ 102561 w 219242"/>
                    <a:gd name="connsiteY7" fmla="*/ 124528 h 198348"/>
                    <a:gd name="connsiteX8" fmla="*/ 80842 w 219242"/>
                    <a:gd name="connsiteY8" fmla="*/ 85035 h 198348"/>
                    <a:gd name="connsiteX9" fmla="*/ 114776 w 219242"/>
                    <a:gd name="connsiteY9" fmla="*/ 38125 h 198348"/>
                    <a:gd name="connsiteX10" fmla="*/ 179143 w 219242"/>
                    <a:gd name="connsiteY10" fmla="*/ 38851 h 198348"/>
                    <a:gd name="connsiteX0" fmla="*/ 179143 w 179143"/>
                    <a:gd name="connsiteY0" fmla="*/ 38851 h 188597"/>
                    <a:gd name="connsiteX1" fmla="*/ 111315 w 179143"/>
                    <a:gd name="connsiteY1" fmla="*/ 13421 h 188597"/>
                    <a:gd name="connsiteX2" fmla="*/ 59485 w 179143"/>
                    <a:gd name="connsiteY2" fmla="*/ 3916 h 188597"/>
                    <a:gd name="connsiteX3" fmla="*/ 167 w 179143"/>
                    <a:gd name="connsiteY3" fmla="*/ 63210 h 188597"/>
                    <a:gd name="connsiteX4" fmla="*/ 78749 w 179143"/>
                    <a:gd name="connsiteY4" fmla="*/ 129886 h 188597"/>
                    <a:gd name="connsiteX5" fmla="*/ 158571 w 179143"/>
                    <a:gd name="connsiteY5" fmla="*/ 188597 h 188597"/>
                    <a:gd name="connsiteX6" fmla="*/ 171022 w 179143"/>
                    <a:gd name="connsiteY6" fmla="*/ 169772 h 188597"/>
                    <a:gd name="connsiteX7" fmla="*/ 102561 w 179143"/>
                    <a:gd name="connsiteY7" fmla="*/ 124528 h 188597"/>
                    <a:gd name="connsiteX8" fmla="*/ 80842 w 179143"/>
                    <a:gd name="connsiteY8" fmla="*/ 85035 h 188597"/>
                    <a:gd name="connsiteX9" fmla="*/ 114776 w 179143"/>
                    <a:gd name="connsiteY9" fmla="*/ 38125 h 188597"/>
                    <a:gd name="connsiteX10" fmla="*/ 179143 w 179143"/>
                    <a:gd name="connsiteY10" fmla="*/ 38851 h 188597"/>
                    <a:gd name="connsiteX0" fmla="*/ 179143 w 221806"/>
                    <a:gd name="connsiteY0" fmla="*/ 38851 h 207072"/>
                    <a:gd name="connsiteX1" fmla="*/ 111315 w 221806"/>
                    <a:gd name="connsiteY1" fmla="*/ 13421 h 207072"/>
                    <a:gd name="connsiteX2" fmla="*/ 59485 w 221806"/>
                    <a:gd name="connsiteY2" fmla="*/ 3916 h 207072"/>
                    <a:gd name="connsiteX3" fmla="*/ 167 w 221806"/>
                    <a:gd name="connsiteY3" fmla="*/ 63210 h 207072"/>
                    <a:gd name="connsiteX4" fmla="*/ 78749 w 221806"/>
                    <a:gd name="connsiteY4" fmla="*/ 129886 h 207072"/>
                    <a:gd name="connsiteX5" fmla="*/ 158571 w 221806"/>
                    <a:gd name="connsiteY5" fmla="*/ 188597 h 207072"/>
                    <a:gd name="connsiteX6" fmla="*/ 220859 w 221806"/>
                    <a:gd name="connsiteY6" fmla="*/ 205525 h 207072"/>
                    <a:gd name="connsiteX7" fmla="*/ 102561 w 221806"/>
                    <a:gd name="connsiteY7" fmla="*/ 124528 h 207072"/>
                    <a:gd name="connsiteX8" fmla="*/ 80842 w 221806"/>
                    <a:gd name="connsiteY8" fmla="*/ 85035 h 207072"/>
                    <a:gd name="connsiteX9" fmla="*/ 114776 w 221806"/>
                    <a:gd name="connsiteY9" fmla="*/ 38125 h 207072"/>
                    <a:gd name="connsiteX10" fmla="*/ 179143 w 221806"/>
                    <a:gd name="connsiteY10" fmla="*/ 38851 h 207072"/>
                    <a:gd name="connsiteX0" fmla="*/ 145807 w 188470"/>
                    <a:gd name="connsiteY0" fmla="*/ 39573 h 207794"/>
                    <a:gd name="connsiteX1" fmla="*/ 77979 w 188470"/>
                    <a:gd name="connsiteY1" fmla="*/ 14143 h 207794"/>
                    <a:gd name="connsiteX2" fmla="*/ 26149 w 188470"/>
                    <a:gd name="connsiteY2" fmla="*/ 4638 h 207794"/>
                    <a:gd name="connsiteX3" fmla="*/ 417 w 188470"/>
                    <a:gd name="connsiteY3" fmla="*/ 73683 h 207794"/>
                    <a:gd name="connsiteX4" fmla="*/ 45413 w 188470"/>
                    <a:gd name="connsiteY4" fmla="*/ 130608 h 207794"/>
                    <a:gd name="connsiteX5" fmla="*/ 125235 w 188470"/>
                    <a:gd name="connsiteY5" fmla="*/ 189319 h 207794"/>
                    <a:gd name="connsiteX6" fmla="*/ 187523 w 188470"/>
                    <a:gd name="connsiteY6" fmla="*/ 206247 h 207794"/>
                    <a:gd name="connsiteX7" fmla="*/ 69225 w 188470"/>
                    <a:gd name="connsiteY7" fmla="*/ 125250 h 207794"/>
                    <a:gd name="connsiteX8" fmla="*/ 47506 w 188470"/>
                    <a:gd name="connsiteY8" fmla="*/ 85757 h 207794"/>
                    <a:gd name="connsiteX9" fmla="*/ 81440 w 188470"/>
                    <a:gd name="connsiteY9" fmla="*/ 38847 h 207794"/>
                    <a:gd name="connsiteX10" fmla="*/ 145807 w 188470"/>
                    <a:gd name="connsiteY10" fmla="*/ 39573 h 207794"/>
                    <a:gd name="connsiteX0" fmla="*/ 145694 w 188357"/>
                    <a:gd name="connsiteY0" fmla="*/ 32287 h 200508"/>
                    <a:gd name="connsiteX1" fmla="*/ 77866 w 188357"/>
                    <a:gd name="connsiteY1" fmla="*/ 6857 h 200508"/>
                    <a:gd name="connsiteX2" fmla="*/ 28203 w 188357"/>
                    <a:gd name="connsiteY2" fmla="*/ 10353 h 200508"/>
                    <a:gd name="connsiteX3" fmla="*/ 304 w 188357"/>
                    <a:gd name="connsiteY3" fmla="*/ 66397 h 200508"/>
                    <a:gd name="connsiteX4" fmla="*/ 45300 w 188357"/>
                    <a:gd name="connsiteY4" fmla="*/ 123322 h 200508"/>
                    <a:gd name="connsiteX5" fmla="*/ 125122 w 188357"/>
                    <a:gd name="connsiteY5" fmla="*/ 182033 h 200508"/>
                    <a:gd name="connsiteX6" fmla="*/ 187410 w 188357"/>
                    <a:gd name="connsiteY6" fmla="*/ 198961 h 200508"/>
                    <a:gd name="connsiteX7" fmla="*/ 69112 w 188357"/>
                    <a:gd name="connsiteY7" fmla="*/ 117964 h 200508"/>
                    <a:gd name="connsiteX8" fmla="*/ 47393 w 188357"/>
                    <a:gd name="connsiteY8" fmla="*/ 78471 h 200508"/>
                    <a:gd name="connsiteX9" fmla="*/ 81327 w 188357"/>
                    <a:gd name="connsiteY9" fmla="*/ 31561 h 200508"/>
                    <a:gd name="connsiteX10" fmla="*/ 145694 w 188357"/>
                    <a:gd name="connsiteY10" fmla="*/ 32287 h 200508"/>
                    <a:gd name="connsiteX0" fmla="*/ 145694 w 188357"/>
                    <a:gd name="connsiteY0" fmla="*/ 32287 h 200508"/>
                    <a:gd name="connsiteX1" fmla="*/ 77866 w 188357"/>
                    <a:gd name="connsiteY1" fmla="*/ 6857 h 200508"/>
                    <a:gd name="connsiteX2" fmla="*/ 28203 w 188357"/>
                    <a:gd name="connsiteY2" fmla="*/ 10353 h 200508"/>
                    <a:gd name="connsiteX3" fmla="*/ 304 w 188357"/>
                    <a:gd name="connsiteY3" fmla="*/ 66397 h 200508"/>
                    <a:gd name="connsiteX4" fmla="*/ 45300 w 188357"/>
                    <a:gd name="connsiteY4" fmla="*/ 123322 h 200508"/>
                    <a:gd name="connsiteX5" fmla="*/ 125122 w 188357"/>
                    <a:gd name="connsiteY5" fmla="*/ 182033 h 200508"/>
                    <a:gd name="connsiteX6" fmla="*/ 187410 w 188357"/>
                    <a:gd name="connsiteY6" fmla="*/ 198961 h 200508"/>
                    <a:gd name="connsiteX7" fmla="*/ 69112 w 188357"/>
                    <a:gd name="connsiteY7" fmla="*/ 117964 h 200508"/>
                    <a:gd name="connsiteX8" fmla="*/ 60394 w 188357"/>
                    <a:gd name="connsiteY8" fmla="*/ 78471 h 200508"/>
                    <a:gd name="connsiteX9" fmla="*/ 81327 w 188357"/>
                    <a:gd name="connsiteY9" fmla="*/ 31561 h 200508"/>
                    <a:gd name="connsiteX10" fmla="*/ 145694 w 188357"/>
                    <a:gd name="connsiteY10" fmla="*/ 32287 h 200508"/>
                    <a:gd name="connsiteX0" fmla="*/ 145694 w 188357"/>
                    <a:gd name="connsiteY0" fmla="*/ 32287 h 200508"/>
                    <a:gd name="connsiteX1" fmla="*/ 77866 w 188357"/>
                    <a:gd name="connsiteY1" fmla="*/ 6857 h 200508"/>
                    <a:gd name="connsiteX2" fmla="*/ 28203 w 188357"/>
                    <a:gd name="connsiteY2" fmla="*/ 10353 h 200508"/>
                    <a:gd name="connsiteX3" fmla="*/ 304 w 188357"/>
                    <a:gd name="connsiteY3" fmla="*/ 66397 h 200508"/>
                    <a:gd name="connsiteX4" fmla="*/ 45300 w 188357"/>
                    <a:gd name="connsiteY4" fmla="*/ 123322 h 200508"/>
                    <a:gd name="connsiteX5" fmla="*/ 125122 w 188357"/>
                    <a:gd name="connsiteY5" fmla="*/ 182033 h 200508"/>
                    <a:gd name="connsiteX6" fmla="*/ 187410 w 188357"/>
                    <a:gd name="connsiteY6" fmla="*/ 198961 h 200508"/>
                    <a:gd name="connsiteX7" fmla="*/ 87530 w 188357"/>
                    <a:gd name="connsiteY7" fmla="*/ 119047 h 200508"/>
                    <a:gd name="connsiteX8" fmla="*/ 60394 w 188357"/>
                    <a:gd name="connsiteY8" fmla="*/ 78471 h 200508"/>
                    <a:gd name="connsiteX9" fmla="*/ 81327 w 188357"/>
                    <a:gd name="connsiteY9" fmla="*/ 31561 h 200508"/>
                    <a:gd name="connsiteX10" fmla="*/ 145694 w 188357"/>
                    <a:gd name="connsiteY10" fmla="*/ 32287 h 200508"/>
                    <a:gd name="connsiteX0" fmla="*/ 146180 w 188843"/>
                    <a:gd name="connsiteY0" fmla="*/ 32287 h 200508"/>
                    <a:gd name="connsiteX1" fmla="*/ 78352 w 188843"/>
                    <a:gd name="connsiteY1" fmla="*/ 6857 h 200508"/>
                    <a:gd name="connsiteX2" fmla="*/ 28689 w 188843"/>
                    <a:gd name="connsiteY2" fmla="*/ 10353 h 200508"/>
                    <a:gd name="connsiteX3" fmla="*/ 790 w 188843"/>
                    <a:gd name="connsiteY3" fmla="*/ 66397 h 200508"/>
                    <a:gd name="connsiteX4" fmla="*/ 58787 w 188843"/>
                    <a:gd name="connsiteY4" fmla="*/ 128739 h 200508"/>
                    <a:gd name="connsiteX5" fmla="*/ 125608 w 188843"/>
                    <a:gd name="connsiteY5" fmla="*/ 182033 h 200508"/>
                    <a:gd name="connsiteX6" fmla="*/ 187896 w 188843"/>
                    <a:gd name="connsiteY6" fmla="*/ 198961 h 200508"/>
                    <a:gd name="connsiteX7" fmla="*/ 88016 w 188843"/>
                    <a:gd name="connsiteY7" fmla="*/ 119047 h 200508"/>
                    <a:gd name="connsiteX8" fmla="*/ 60880 w 188843"/>
                    <a:gd name="connsiteY8" fmla="*/ 78471 h 200508"/>
                    <a:gd name="connsiteX9" fmla="*/ 81813 w 188843"/>
                    <a:gd name="connsiteY9" fmla="*/ 31561 h 200508"/>
                    <a:gd name="connsiteX10" fmla="*/ 146180 w 188843"/>
                    <a:gd name="connsiteY10" fmla="*/ 32287 h 200508"/>
                    <a:gd name="connsiteX0" fmla="*/ 146180 w 189394"/>
                    <a:gd name="connsiteY0" fmla="*/ 32287 h 201270"/>
                    <a:gd name="connsiteX1" fmla="*/ 78352 w 189394"/>
                    <a:gd name="connsiteY1" fmla="*/ 6857 h 201270"/>
                    <a:gd name="connsiteX2" fmla="*/ 28689 w 189394"/>
                    <a:gd name="connsiteY2" fmla="*/ 10353 h 201270"/>
                    <a:gd name="connsiteX3" fmla="*/ 790 w 189394"/>
                    <a:gd name="connsiteY3" fmla="*/ 66397 h 201270"/>
                    <a:gd name="connsiteX4" fmla="*/ 58787 w 189394"/>
                    <a:gd name="connsiteY4" fmla="*/ 128739 h 201270"/>
                    <a:gd name="connsiteX5" fmla="*/ 125608 w 189394"/>
                    <a:gd name="connsiteY5" fmla="*/ 182033 h 201270"/>
                    <a:gd name="connsiteX6" fmla="*/ 187896 w 189394"/>
                    <a:gd name="connsiteY6" fmla="*/ 198961 h 201270"/>
                    <a:gd name="connsiteX7" fmla="*/ 88016 w 189394"/>
                    <a:gd name="connsiteY7" fmla="*/ 119047 h 201270"/>
                    <a:gd name="connsiteX8" fmla="*/ 60880 w 189394"/>
                    <a:gd name="connsiteY8" fmla="*/ 78471 h 201270"/>
                    <a:gd name="connsiteX9" fmla="*/ 81813 w 189394"/>
                    <a:gd name="connsiteY9" fmla="*/ 31561 h 201270"/>
                    <a:gd name="connsiteX10" fmla="*/ 146180 w 189394"/>
                    <a:gd name="connsiteY10" fmla="*/ 32287 h 201270"/>
                    <a:gd name="connsiteX0" fmla="*/ 146180 w 189394"/>
                    <a:gd name="connsiteY0" fmla="*/ 32287 h 201270"/>
                    <a:gd name="connsiteX1" fmla="*/ 78352 w 189394"/>
                    <a:gd name="connsiteY1" fmla="*/ 6857 h 201270"/>
                    <a:gd name="connsiteX2" fmla="*/ 28689 w 189394"/>
                    <a:gd name="connsiteY2" fmla="*/ 10353 h 201270"/>
                    <a:gd name="connsiteX3" fmla="*/ 790 w 189394"/>
                    <a:gd name="connsiteY3" fmla="*/ 66397 h 201270"/>
                    <a:gd name="connsiteX4" fmla="*/ 58787 w 189394"/>
                    <a:gd name="connsiteY4" fmla="*/ 128739 h 201270"/>
                    <a:gd name="connsiteX5" fmla="*/ 125608 w 189394"/>
                    <a:gd name="connsiteY5" fmla="*/ 182033 h 201270"/>
                    <a:gd name="connsiteX6" fmla="*/ 187896 w 189394"/>
                    <a:gd name="connsiteY6" fmla="*/ 198961 h 201270"/>
                    <a:gd name="connsiteX7" fmla="*/ 88016 w 189394"/>
                    <a:gd name="connsiteY7" fmla="*/ 119047 h 201270"/>
                    <a:gd name="connsiteX8" fmla="*/ 60880 w 189394"/>
                    <a:gd name="connsiteY8" fmla="*/ 78471 h 201270"/>
                    <a:gd name="connsiteX9" fmla="*/ 81813 w 189394"/>
                    <a:gd name="connsiteY9" fmla="*/ 31561 h 201270"/>
                    <a:gd name="connsiteX10" fmla="*/ 146180 w 189394"/>
                    <a:gd name="connsiteY10" fmla="*/ 32287 h 201270"/>
                    <a:gd name="connsiteX0" fmla="*/ 146180 w 187896"/>
                    <a:gd name="connsiteY0" fmla="*/ 32287 h 198961"/>
                    <a:gd name="connsiteX1" fmla="*/ 78352 w 187896"/>
                    <a:gd name="connsiteY1" fmla="*/ 6857 h 198961"/>
                    <a:gd name="connsiteX2" fmla="*/ 28689 w 187896"/>
                    <a:gd name="connsiteY2" fmla="*/ 10353 h 198961"/>
                    <a:gd name="connsiteX3" fmla="*/ 790 w 187896"/>
                    <a:gd name="connsiteY3" fmla="*/ 66397 h 198961"/>
                    <a:gd name="connsiteX4" fmla="*/ 58787 w 187896"/>
                    <a:gd name="connsiteY4" fmla="*/ 128739 h 198961"/>
                    <a:gd name="connsiteX5" fmla="*/ 125608 w 187896"/>
                    <a:gd name="connsiteY5" fmla="*/ 182033 h 198961"/>
                    <a:gd name="connsiteX6" fmla="*/ 187896 w 187896"/>
                    <a:gd name="connsiteY6" fmla="*/ 198961 h 198961"/>
                    <a:gd name="connsiteX7" fmla="*/ 88016 w 187896"/>
                    <a:gd name="connsiteY7" fmla="*/ 119047 h 198961"/>
                    <a:gd name="connsiteX8" fmla="*/ 60880 w 187896"/>
                    <a:gd name="connsiteY8" fmla="*/ 78471 h 198961"/>
                    <a:gd name="connsiteX9" fmla="*/ 81813 w 187896"/>
                    <a:gd name="connsiteY9" fmla="*/ 31561 h 198961"/>
                    <a:gd name="connsiteX10" fmla="*/ 146180 w 187896"/>
                    <a:gd name="connsiteY10" fmla="*/ 32287 h 198961"/>
                    <a:gd name="connsiteX0" fmla="*/ 146180 w 187896"/>
                    <a:gd name="connsiteY0" fmla="*/ 32287 h 198961"/>
                    <a:gd name="connsiteX1" fmla="*/ 78352 w 187896"/>
                    <a:gd name="connsiteY1" fmla="*/ 6857 h 198961"/>
                    <a:gd name="connsiteX2" fmla="*/ 28689 w 187896"/>
                    <a:gd name="connsiteY2" fmla="*/ 10353 h 198961"/>
                    <a:gd name="connsiteX3" fmla="*/ 790 w 187896"/>
                    <a:gd name="connsiteY3" fmla="*/ 66397 h 198961"/>
                    <a:gd name="connsiteX4" fmla="*/ 58787 w 187896"/>
                    <a:gd name="connsiteY4" fmla="*/ 128739 h 198961"/>
                    <a:gd name="connsiteX5" fmla="*/ 125608 w 187896"/>
                    <a:gd name="connsiteY5" fmla="*/ 182033 h 198961"/>
                    <a:gd name="connsiteX6" fmla="*/ 187896 w 187896"/>
                    <a:gd name="connsiteY6" fmla="*/ 198961 h 198961"/>
                    <a:gd name="connsiteX7" fmla="*/ 88016 w 187896"/>
                    <a:gd name="connsiteY7" fmla="*/ 119047 h 198961"/>
                    <a:gd name="connsiteX8" fmla="*/ 60880 w 187896"/>
                    <a:gd name="connsiteY8" fmla="*/ 78471 h 198961"/>
                    <a:gd name="connsiteX9" fmla="*/ 81813 w 187896"/>
                    <a:gd name="connsiteY9" fmla="*/ 31561 h 198961"/>
                    <a:gd name="connsiteX10" fmla="*/ 146180 w 187896"/>
                    <a:gd name="connsiteY10" fmla="*/ 32287 h 198961"/>
                    <a:gd name="connsiteX0" fmla="*/ 146144 w 187860"/>
                    <a:gd name="connsiteY0" fmla="*/ 33050 h 199724"/>
                    <a:gd name="connsiteX1" fmla="*/ 70732 w 187860"/>
                    <a:gd name="connsiteY1" fmla="*/ 6537 h 199724"/>
                    <a:gd name="connsiteX2" fmla="*/ 28653 w 187860"/>
                    <a:gd name="connsiteY2" fmla="*/ 11116 h 199724"/>
                    <a:gd name="connsiteX3" fmla="*/ 754 w 187860"/>
                    <a:gd name="connsiteY3" fmla="*/ 67160 h 199724"/>
                    <a:gd name="connsiteX4" fmla="*/ 58751 w 187860"/>
                    <a:gd name="connsiteY4" fmla="*/ 129502 h 199724"/>
                    <a:gd name="connsiteX5" fmla="*/ 125572 w 187860"/>
                    <a:gd name="connsiteY5" fmla="*/ 182796 h 199724"/>
                    <a:gd name="connsiteX6" fmla="*/ 187860 w 187860"/>
                    <a:gd name="connsiteY6" fmla="*/ 199724 h 199724"/>
                    <a:gd name="connsiteX7" fmla="*/ 87980 w 187860"/>
                    <a:gd name="connsiteY7" fmla="*/ 119810 h 199724"/>
                    <a:gd name="connsiteX8" fmla="*/ 60844 w 187860"/>
                    <a:gd name="connsiteY8" fmla="*/ 79234 h 199724"/>
                    <a:gd name="connsiteX9" fmla="*/ 81777 w 187860"/>
                    <a:gd name="connsiteY9" fmla="*/ 32324 h 199724"/>
                    <a:gd name="connsiteX10" fmla="*/ 146144 w 187860"/>
                    <a:gd name="connsiteY10" fmla="*/ 33050 h 199724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28766 h 195440"/>
                    <a:gd name="connsiteX1" fmla="*/ 70732 w 187860"/>
                    <a:gd name="connsiteY1" fmla="*/ 2253 h 195440"/>
                    <a:gd name="connsiteX2" fmla="*/ 28653 w 187860"/>
                    <a:gd name="connsiteY2" fmla="*/ 6832 h 195440"/>
                    <a:gd name="connsiteX3" fmla="*/ 754 w 187860"/>
                    <a:gd name="connsiteY3" fmla="*/ 62876 h 195440"/>
                    <a:gd name="connsiteX4" fmla="*/ 58751 w 187860"/>
                    <a:gd name="connsiteY4" fmla="*/ 125218 h 195440"/>
                    <a:gd name="connsiteX5" fmla="*/ 125572 w 187860"/>
                    <a:gd name="connsiteY5" fmla="*/ 178512 h 195440"/>
                    <a:gd name="connsiteX6" fmla="*/ 187860 w 187860"/>
                    <a:gd name="connsiteY6" fmla="*/ 195440 h 195440"/>
                    <a:gd name="connsiteX7" fmla="*/ 87980 w 187860"/>
                    <a:gd name="connsiteY7" fmla="*/ 115526 h 195440"/>
                    <a:gd name="connsiteX8" fmla="*/ 60844 w 187860"/>
                    <a:gd name="connsiteY8" fmla="*/ 74950 h 195440"/>
                    <a:gd name="connsiteX9" fmla="*/ 81777 w 187860"/>
                    <a:gd name="connsiteY9" fmla="*/ 28040 h 195440"/>
                    <a:gd name="connsiteX10" fmla="*/ 146144 w 187860"/>
                    <a:gd name="connsiteY10" fmla="*/ 28766 h 195440"/>
                    <a:gd name="connsiteX0" fmla="*/ 146748 w 188464"/>
                    <a:gd name="connsiteY0" fmla="*/ 26993 h 193667"/>
                    <a:gd name="connsiteX1" fmla="*/ 71336 w 188464"/>
                    <a:gd name="connsiteY1" fmla="*/ 480 h 193667"/>
                    <a:gd name="connsiteX2" fmla="*/ 22709 w 188464"/>
                    <a:gd name="connsiteY2" fmla="*/ 12798 h 193667"/>
                    <a:gd name="connsiteX3" fmla="*/ 1358 w 188464"/>
                    <a:gd name="connsiteY3" fmla="*/ 61103 h 193667"/>
                    <a:gd name="connsiteX4" fmla="*/ 59355 w 188464"/>
                    <a:gd name="connsiteY4" fmla="*/ 123445 h 193667"/>
                    <a:gd name="connsiteX5" fmla="*/ 126176 w 188464"/>
                    <a:gd name="connsiteY5" fmla="*/ 176739 h 193667"/>
                    <a:gd name="connsiteX6" fmla="*/ 188464 w 188464"/>
                    <a:gd name="connsiteY6" fmla="*/ 193667 h 193667"/>
                    <a:gd name="connsiteX7" fmla="*/ 88584 w 188464"/>
                    <a:gd name="connsiteY7" fmla="*/ 113753 h 193667"/>
                    <a:gd name="connsiteX8" fmla="*/ 61448 w 188464"/>
                    <a:gd name="connsiteY8" fmla="*/ 73177 h 193667"/>
                    <a:gd name="connsiteX9" fmla="*/ 82381 w 188464"/>
                    <a:gd name="connsiteY9" fmla="*/ 26267 h 193667"/>
                    <a:gd name="connsiteX10" fmla="*/ 146748 w 188464"/>
                    <a:gd name="connsiteY10" fmla="*/ 26993 h 193667"/>
                    <a:gd name="connsiteX0" fmla="*/ 136477 w 178193"/>
                    <a:gd name="connsiteY0" fmla="*/ 27081 h 193755"/>
                    <a:gd name="connsiteX1" fmla="*/ 61065 w 178193"/>
                    <a:gd name="connsiteY1" fmla="*/ 568 h 193755"/>
                    <a:gd name="connsiteX2" fmla="*/ 12438 w 178193"/>
                    <a:gd name="connsiteY2" fmla="*/ 12886 h 193755"/>
                    <a:gd name="connsiteX3" fmla="*/ 2398 w 178193"/>
                    <a:gd name="connsiteY3" fmla="*/ 68335 h 193755"/>
                    <a:gd name="connsiteX4" fmla="*/ 49084 w 178193"/>
                    <a:gd name="connsiteY4" fmla="*/ 123533 h 193755"/>
                    <a:gd name="connsiteX5" fmla="*/ 115905 w 178193"/>
                    <a:gd name="connsiteY5" fmla="*/ 176827 h 193755"/>
                    <a:gd name="connsiteX6" fmla="*/ 178193 w 178193"/>
                    <a:gd name="connsiteY6" fmla="*/ 193755 h 193755"/>
                    <a:gd name="connsiteX7" fmla="*/ 78313 w 178193"/>
                    <a:gd name="connsiteY7" fmla="*/ 113841 h 193755"/>
                    <a:gd name="connsiteX8" fmla="*/ 51177 w 178193"/>
                    <a:gd name="connsiteY8" fmla="*/ 73265 h 193755"/>
                    <a:gd name="connsiteX9" fmla="*/ 72110 w 178193"/>
                    <a:gd name="connsiteY9" fmla="*/ 26355 h 193755"/>
                    <a:gd name="connsiteX10" fmla="*/ 136477 w 178193"/>
                    <a:gd name="connsiteY10" fmla="*/ 27081 h 193755"/>
                    <a:gd name="connsiteX0" fmla="*/ 136477 w 178193"/>
                    <a:gd name="connsiteY0" fmla="*/ 27081 h 193755"/>
                    <a:gd name="connsiteX1" fmla="*/ 61065 w 178193"/>
                    <a:gd name="connsiteY1" fmla="*/ 568 h 193755"/>
                    <a:gd name="connsiteX2" fmla="*/ 12438 w 178193"/>
                    <a:gd name="connsiteY2" fmla="*/ 12886 h 193755"/>
                    <a:gd name="connsiteX3" fmla="*/ 2398 w 178193"/>
                    <a:gd name="connsiteY3" fmla="*/ 68335 h 193755"/>
                    <a:gd name="connsiteX4" fmla="*/ 49084 w 178193"/>
                    <a:gd name="connsiteY4" fmla="*/ 123533 h 193755"/>
                    <a:gd name="connsiteX5" fmla="*/ 115905 w 178193"/>
                    <a:gd name="connsiteY5" fmla="*/ 176827 h 193755"/>
                    <a:gd name="connsiteX6" fmla="*/ 178193 w 178193"/>
                    <a:gd name="connsiteY6" fmla="*/ 193755 h 193755"/>
                    <a:gd name="connsiteX7" fmla="*/ 78313 w 178193"/>
                    <a:gd name="connsiteY7" fmla="*/ 113841 h 193755"/>
                    <a:gd name="connsiteX8" fmla="*/ 57726 w 178193"/>
                    <a:gd name="connsiteY8" fmla="*/ 76242 h 193755"/>
                    <a:gd name="connsiteX9" fmla="*/ 72110 w 178193"/>
                    <a:gd name="connsiteY9" fmla="*/ 26355 h 193755"/>
                    <a:gd name="connsiteX10" fmla="*/ 136477 w 178193"/>
                    <a:gd name="connsiteY10" fmla="*/ 27081 h 193755"/>
                    <a:gd name="connsiteX0" fmla="*/ 136477 w 178193"/>
                    <a:gd name="connsiteY0" fmla="*/ 27081 h 193755"/>
                    <a:gd name="connsiteX1" fmla="*/ 61065 w 178193"/>
                    <a:gd name="connsiteY1" fmla="*/ 568 h 193755"/>
                    <a:gd name="connsiteX2" fmla="*/ 12438 w 178193"/>
                    <a:gd name="connsiteY2" fmla="*/ 12886 h 193755"/>
                    <a:gd name="connsiteX3" fmla="*/ 2398 w 178193"/>
                    <a:gd name="connsiteY3" fmla="*/ 68335 h 193755"/>
                    <a:gd name="connsiteX4" fmla="*/ 49084 w 178193"/>
                    <a:gd name="connsiteY4" fmla="*/ 123533 h 193755"/>
                    <a:gd name="connsiteX5" fmla="*/ 115905 w 178193"/>
                    <a:gd name="connsiteY5" fmla="*/ 176827 h 193755"/>
                    <a:gd name="connsiteX6" fmla="*/ 178193 w 178193"/>
                    <a:gd name="connsiteY6" fmla="*/ 193755 h 193755"/>
                    <a:gd name="connsiteX7" fmla="*/ 86648 w 178193"/>
                    <a:gd name="connsiteY7" fmla="*/ 113841 h 193755"/>
                    <a:gd name="connsiteX8" fmla="*/ 57726 w 178193"/>
                    <a:gd name="connsiteY8" fmla="*/ 76242 h 193755"/>
                    <a:gd name="connsiteX9" fmla="*/ 72110 w 178193"/>
                    <a:gd name="connsiteY9" fmla="*/ 26355 h 193755"/>
                    <a:gd name="connsiteX10" fmla="*/ 136477 w 178193"/>
                    <a:gd name="connsiteY10" fmla="*/ 27081 h 193755"/>
                    <a:gd name="connsiteX0" fmla="*/ 136733 w 178449"/>
                    <a:gd name="connsiteY0" fmla="*/ 27081 h 193755"/>
                    <a:gd name="connsiteX1" fmla="*/ 61321 w 178449"/>
                    <a:gd name="connsiteY1" fmla="*/ 568 h 193755"/>
                    <a:gd name="connsiteX2" fmla="*/ 12694 w 178449"/>
                    <a:gd name="connsiteY2" fmla="*/ 12886 h 193755"/>
                    <a:gd name="connsiteX3" fmla="*/ 2654 w 178449"/>
                    <a:gd name="connsiteY3" fmla="*/ 68335 h 193755"/>
                    <a:gd name="connsiteX4" fmla="*/ 52912 w 178449"/>
                    <a:gd name="connsiteY4" fmla="*/ 124724 h 193755"/>
                    <a:gd name="connsiteX5" fmla="*/ 116161 w 178449"/>
                    <a:gd name="connsiteY5" fmla="*/ 176827 h 193755"/>
                    <a:gd name="connsiteX6" fmla="*/ 178449 w 178449"/>
                    <a:gd name="connsiteY6" fmla="*/ 193755 h 193755"/>
                    <a:gd name="connsiteX7" fmla="*/ 86904 w 178449"/>
                    <a:gd name="connsiteY7" fmla="*/ 113841 h 193755"/>
                    <a:gd name="connsiteX8" fmla="*/ 57982 w 178449"/>
                    <a:gd name="connsiteY8" fmla="*/ 76242 h 193755"/>
                    <a:gd name="connsiteX9" fmla="*/ 72366 w 178449"/>
                    <a:gd name="connsiteY9" fmla="*/ 26355 h 193755"/>
                    <a:gd name="connsiteX10" fmla="*/ 136733 w 178449"/>
                    <a:gd name="connsiteY10" fmla="*/ 27081 h 193755"/>
                    <a:gd name="connsiteX0" fmla="*/ 132532 w 174248"/>
                    <a:gd name="connsiteY0" fmla="*/ 27165 h 193839"/>
                    <a:gd name="connsiteX1" fmla="*/ 57120 w 174248"/>
                    <a:gd name="connsiteY1" fmla="*/ 652 h 193839"/>
                    <a:gd name="connsiteX2" fmla="*/ 8493 w 174248"/>
                    <a:gd name="connsiteY2" fmla="*/ 12970 h 193839"/>
                    <a:gd name="connsiteX3" fmla="*/ 3811 w 174248"/>
                    <a:gd name="connsiteY3" fmla="*/ 73777 h 193839"/>
                    <a:gd name="connsiteX4" fmla="*/ 48711 w 174248"/>
                    <a:gd name="connsiteY4" fmla="*/ 124808 h 193839"/>
                    <a:gd name="connsiteX5" fmla="*/ 111960 w 174248"/>
                    <a:gd name="connsiteY5" fmla="*/ 176911 h 193839"/>
                    <a:gd name="connsiteX6" fmla="*/ 174248 w 174248"/>
                    <a:gd name="connsiteY6" fmla="*/ 193839 h 193839"/>
                    <a:gd name="connsiteX7" fmla="*/ 82703 w 174248"/>
                    <a:gd name="connsiteY7" fmla="*/ 113925 h 193839"/>
                    <a:gd name="connsiteX8" fmla="*/ 53781 w 174248"/>
                    <a:gd name="connsiteY8" fmla="*/ 76326 h 193839"/>
                    <a:gd name="connsiteX9" fmla="*/ 68165 w 174248"/>
                    <a:gd name="connsiteY9" fmla="*/ 26439 h 193839"/>
                    <a:gd name="connsiteX10" fmla="*/ 132532 w 174248"/>
                    <a:gd name="connsiteY10" fmla="*/ 27165 h 193839"/>
                    <a:gd name="connsiteX0" fmla="*/ 130997 w 172713"/>
                    <a:gd name="connsiteY0" fmla="*/ 26875 h 193549"/>
                    <a:gd name="connsiteX1" fmla="*/ 55585 w 172713"/>
                    <a:gd name="connsiteY1" fmla="*/ 362 h 193549"/>
                    <a:gd name="connsiteX2" fmla="*/ 11721 w 172713"/>
                    <a:gd name="connsiteY2" fmla="*/ 16847 h 193549"/>
                    <a:gd name="connsiteX3" fmla="*/ 2276 w 172713"/>
                    <a:gd name="connsiteY3" fmla="*/ 73487 h 193549"/>
                    <a:gd name="connsiteX4" fmla="*/ 47176 w 172713"/>
                    <a:gd name="connsiteY4" fmla="*/ 124518 h 193549"/>
                    <a:gd name="connsiteX5" fmla="*/ 110425 w 172713"/>
                    <a:gd name="connsiteY5" fmla="*/ 176621 h 193549"/>
                    <a:gd name="connsiteX6" fmla="*/ 172713 w 172713"/>
                    <a:gd name="connsiteY6" fmla="*/ 193549 h 193549"/>
                    <a:gd name="connsiteX7" fmla="*/ 81168 w 172713"/>
                    <a:gd name="connsiteY7" fmla="*/ 113635 h 193549"/>
                    <a:gd name="connsiteX8" fmla="*/ 52246 w 172713"/>
                    <a:gd name="connsiteY8" fmla="*/ 76036 h 193549"/>
                    <a:gd name="connsiteX9" fmla="*/ 66630 w 172713"/>
                    <a:gd name="connsiteY9" fmla="*/ 26149 h 193549"/>
                    <a:gd name="connsiteX10" fmla="*/ 130997 w 172713"/>
                    <a:gd name="connsiteY10" fmla="*/ 26875 h 193549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90098 w 182238"/>
                    <a:gd name="connsiteY7" fmla="*/ 117207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1039 w 182280"/>
                    <a:gd name="connsiteY0" fmla="*/ 26875 h 196526"/>
                    <a:gd name="connsiteX1" fmla="*/ 55627 w 182280"/>
                    <a:gd name="connsiteY1" fmla="*/ 362 h 196526"/>
                    <a:gd name="connsiteX2" fmla="*/ 11763 w 182280"/>
                    <a:gd name="connsiteY2" fmla="*/ 16847 h 196526"/>
                    <a:gd name="connsiteX3" fmla="*/ 2318 w 182280"/>
                    <a:gd name="connsiteY3" fmla="*/ 73487 h 196526"/>
                    <a:gd name="connsiteX4" fmla="*/ 47813 w 182280"/>
                    <a:gd name="connsiteY4" fmla="*/ 119756 h 196526"/>
                    <a:gd name="connsiteX5" fmla="*/ 110467 w 182280"/>
                    <a:gd name="connsiteY5" fmla="*/ 176621 h 196526"/>
                    <a:gd name="connsiteX6" fmla="*/ 182280 w 182280"/>
                    <a:gd name="connsiteY6" fmla="*/ 196526 h 196526"/>
                    <a:gd name="connsiteX7" fmla="*/ 90140 w 182280"/>
                    <a:gd name="connsiteY7" fmla="*/ 117207 h 196526"/>
                    <a:gd name="connsiteX8" fmla="*/ 52288 w 182280"/>
                    <a:gd name="connsiteY8" fmla="*/ 76036 h 196526"/>
                    <a:gd name="connsiteX9" fmla="*/ 66672 w 182280"/>
                    <a:gd name="connsiteY9" fmla="*/ 26149 h 196526"/>
                    <a:gd name="connsiteX10" fmla="*/ 131039 w 182280"/>
                    <a:gd name="connsiteY10" fmla="*/ 26875 h 196526"/>
                    <a:gd name="connsiteX0" fmla="*/ 131039 w 182280"/>
                    <a:gd name="connsiteY0" fmla="*/ 26875 h 196526"/>
                    <a:gd name="connsiteX1" fmla="*/ 55627 w 182280"/>
                    <a:gd name="connsiteY1" fmla="*/ 362 h 196526"/>
                    <a:gd name="connsiteX2" fmla="*/ 11763 w 182280"/>
                    <a:gd name="connsiteY2" fmla="*/ 16847 h 196526"/>
                    <a:gd name="connsiteX3" fmla="*/ 2318 w 182280"/>
                    <a:gd name="connsiteY3" fmla="*/ 73487 h 196526"/>
                    <a:gd name="connsiteX4" fmla="*/ 47813 w 182280"/>
                    <a:gd name="connsiteY4" fmla="*/ 119756 h 196526"/>
                    <a:gd name="connsiteX5" fmla="*/ 110467 w 182280"/>
                    <a:gd name="connsiteY5" fmla="*/ 176621 h 196526"/>
                    <a:gd name="connsiteX6" fmla="*/ 182280 w 182280"/>
                    <a:gd name="connsiteY6" fmla="*/ 196526 h 196526"/>
                    <a:gd name="connsiteX7" fmla="*/ 90140 w 182280"/>
                    <a:gd name="connsiteY7" fmla="*/ 117207 h 196526"/>
                    <a:gd name="connsiteX8" fmla="*/ 52288 w 182280"/>
                    <a:gd name="connsiteY8" fmla="*/ 76036 h 196526"/>
                    <a:gd name="connsiteX9" fmla="*/ 61910 w 182280"/>
                    <a:gd name="connsiteY9" fmla="*/ 36269 h 196526"/>
                    <a:gd name="connsiteX10" fmla="*/ 131039 w 182280"/>
                    <a:gd name="connsiteY10" fmla="*/ 26875 h 196526"/>
                    <a:gd name="connsiteX0" fmla="*/ 131039 w 182280"/>
                    <a:gd name="connsiteY0" fmla="*/ 26875 h 196526"/>
                    <a:gd name="connsiteX1" fmla="*/ 55627 w 182280"/>
                    <a:gd name="connsiteY1" fmla="*/ 362 h 196526"/>
                    <a:gd name="connsiteX2" fmla="*/ 11763 w 182280"/>
                    <a:gd name="connsiteY2" fmla="*/ 16847 h 196526"/>
                    <a:gd name="connsiteX3" fmla="*/ 2318 w 182280"/>
                    <a:gd name="connsiteY3" fmla="*/ 73487 h 196526"/>
                    <a:gd name="connsiteX4" fmla="*/ 47813 w 182280"/>
                    <a:gd name="connsiteY4" fmla="*/ 119756 h 196526"/>
                    <a:gd name="connsiteX5" fmla="*/ 110467 w 182280"/>
                    <a:gd name="connsiteY5" fmla="*/ 176621 h 196526"/>
                    <a:gd name="connsiteX6" fmla="*/ 182280 w 182280"/>
                    <a:gd name="connsiteY6" fmla="*/ 196526 h 196526"/>
                    <a:gd name="connsiteX7" fmla="*/ 90140 w 182280"/>
                    <a:gd name="connsiteY7" fmla="*/ 117207 h 196526"/>
                    <a:gd name="connsiteX8" fmla="*/ 58837 w 182280"/>
                    <a:gd name="connsiteY8" fmla="*/ 86752 h 196526"/>
                    <a:gd name="connsiteX9" fmla="*/ 61910 w 182280"/>
                    <a:gd name="connsiteY9" fmla="*/ 36269 h 196526"/>
                    <a:gd name="connsiteX10" fmla="*/ 131039 w 182280"/>
                    <a:gd name="connsiteY10" fmla="*/ 26875 h 196526"/>
                    <a:gd name="connsiteX0" fmla="*/ 133105 w 184346"/>
                    <a:gd name="connsiteY0" fmla="*/ 26810 h 196461"/>
                    <a:gd name="connsiteX1" fmla="*/ 57693 w 184346"/>
                    <a:gd name="connsiteY1" fmla="*/ 297 h 196461"/>
                    <a:gd name="connsiteX2" fmla="*/ 13829 w 184346"/>
                    <a:gd name="connsiteY2" fmla="*/ 16782 h 196461"/>
                    <a:gd name="connsiteX3" fmla="*/ 2003 w 184346"/>
                    <a:gd name="connsiteY3" fmla="*/ 61516 h 196461"/>
                    <a:gd name="connsiteX4" fmla="*/ 49879 w 184346"/>
                    <a:gd name="connsiteY4" fmla="*/ 119691 h 196461"/>
                    <a:gd name="connsiteX5" fmla="*/ 112533 w 184346"/>
                    <a:gd name="connsiteY5" fmla="*/ 176556 h 196461"/>
                    <a:gd name="connsiteX6" fmla="*/ 184346 w 184346"/>
                    <a:gd name="connsiteY6" fmla="*/ 196461 h 196461"/>
                    <a:gd name="connsiteX7" fmla="*/ 92206 w 184346"/>
                    <a:gd name="connsiteY7" fmla="*/ 117142 h 196461"/>
                    <a:gd name="connsiteX8" fmla="*/ 60903 w 184346"/>
                    <a:gd name="connsiteY8" fmla="*/ 86687 h 196461"/>
                    <a:gd name="connsiteX9" fmla="*/ 63976 w 184346"/>
                    <a:gd name="connsiteY9" fmla="*/ 36204 h 196461"/>
                    <a:gd name="connsiteX10" fmla="*/ 133105 w 184346"/>
                    <a:gd name="connsiteY10" fmla="*/ 26810 h 196461"/>
                    <a:gd name="connsiteX0" fmla="*/ 133105 w 184346"/>
                    <a:gd name="connsiteY0" fmla="*/ 26810 h 196461"/>
                    <a:gd name="connsiteX1" fmla="*/ 57693 w 184346"/>
                    <a:gd name="connsiteY1" fmla="*/ 297 h 196461"/>
                    <a:gd name="connsiteX2" fmla="*/ 13829 w 184346"/>
                    <a:gd name="connsiteY2" fmla="*/ 16782 h 196461"/>
                    <a:gd name="connsiteX3" fmla="*/ 2003 w 184346"/>
                    <a:gd name="connsiteY3" fmla="*/ 61516 h 196461"/>
                    <a:gd name="connsiteX4" fmla="*/ 49879 w 184346"/>
                    <a:gd name="connsiteY4" fmla="*/ 119691 h 196461"/>
                    <a:gd name="connsiteX5" fmla="*/ 112533 w 184346"/>
                    <a:gd name="connsiteY5" fmla="*/ 176556 h 196461"/>
                    <a:gd name="connsiteX6" fmla="*/ 184346 w 184346"/>
                    <a:gd name="connsiteY6" fmla="*/ 196461 h 196461"/>
                    <a:gd name="connsiteX7" fmla="*/ 92206 w 184346"/>
                    <a:gd name="connsiteY7" fmla="*/ 117142 h 196461"/>
                    <a:gd name="connsiteX8" fmla="*/ 60903 w 184346"/>
                    <a:gd name="connsiteY8" fmla="*/ 81329 h 196461"/>
                    <a:gd name="connsiteX9" fmla="*/ 63976 w 184346"/>
                    <a:gd name="connsiteY9" fmla="*/ 36204 h 196461"/>
                    <a:gd name="connsiteX10" fmla="*/ 133105 w 184346"/>
                    <a:gd name="connsiteY10" fmla="*/ 26810 h 196461"/>
                    <a:gd name="connsiteX0" fmla="*/ 133105 w 184346"/>
                    <a:gd name="connsiteY0" fmla="*/ 26810 h 196461"/>
                    <a:gd name="connsiteX1" fmla="*/ 57693 w 184346"/>
                    <a:gd name="connsiteY1" fmla="*/ 297 h 196461"/>
                    <a:gd name="connsiteX2" fmla="*/ 13829 w 184346"/>
                    <a:gd name="connsiteY2" fmla="*/ 16782 h 196461"/>
                    <a:gd name="connsiteX3" fmla="*/ 2003 w 184346"/>
                    <a:gd name="connsiteY3" fmla="*/ 61516 h 196461"/>
                    <a:gd name="connsiteX4" fmla="*/ 49879 w 184346"/>
                    <a:gd name="connsiteY4" fmla="*/ 119691 h 196461"/>
                    <a:gd name="connsiteX5" fmla="*/ 112533 w 184346"/>
                    <a:gd name="connsiteY5" fmla="*/ 176556 h 196461"/>
                    <a:gd name="connsiteX6" fmla="*/ 184346 w 184346"/>
                    <a:gd name="connsiteY6" fmla="*/ 196461 h 196461"/>
                    <a:gd name="connsiteX7" fmla="*/ 111256 w 184346"/>
                    <a:gd name="connsiteY7" fmla="*/ 132620 h 196461"/>
                    <a:gd name="connsiteX8" fmla="*/ 60903 w 184346"/>
                    <a:gd name="connsiteY8" fmla="*/ 81329 h 196461"/>
                    <a:gd name="connsiteX9" fmla="*/ 63976 w 184346"/>
                    <a:gd name="connsiteY9" fmla="*/ 36204 h 196461"/>
                    <a:gd name="connsiteX10" fmla="*/ 133105 w 184346"/>
                    <a:gd name="connsiteY10" fmla="*/ 26810 h 196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346" h="196461">
                      <a:moveTo>
                        <a:pt x="133105" y="26810"/>
                      </a:moveTo>
                      <a:cubicBezTo>
                        <a:pt x="113063" y="19269"/>
                        <a:pt x="71981" y="8235"/>
                        <a:pt x="57693" y="297"/>
                      </a:cubicBezTo>
                      <a:cubicBezTo>
                        <a:pt x="33285" y="-1688"/>
                        <a:pt x="23111" y="6579"/>
                        <a:pt x="13829" y="16782"/>
                      </a:cubicBezTo>
                      <a:cubicBezTo>
                        <a:pt x="4547" y="26985"/>
                        <a:pt x="-4005" y="44365"/>
                        <a:pt x="2003" y="61516"/>
                      </a:cubicBezTo>
                      <a:cubicBezTo>
                        <a:pt x="8011" y="78667"/>
                        <a:pt x="31457" y="100518"/>
                        <a:pt x="49879" y="119691"/>
                      </a:cubicBezTo>
                      <a:cubicBezTo>
                        <a:pt x="68301" y="138864"/>
                        <a:pt x="104512" y="160027"/>
                        <a:pt x="112533" y="176556"/>
                      </a:cubicBezTo>
                      <a:cubicBezTo>
                        <a:pt x="134198" y="182107"/>
                        <a:pt x="156257" y="188255"/>
                        <a:pt x="184346" y="196461"/>
                      </a:cubicBezTo>
                      <a:cubicBezTo>
                        <a:pt x="177589" y="178119"/>
                        <a:pt x="131830" y="151809"/>
                        <a:pt x="111256" y="132620"/>
                      </a:cubicBezTo>
                      <a:cubicBezTo>
                        <a:pt x="90682" y="113431"/>
                        <a:pt x="68783" y="97398"/>
                        <a:pt x="60903" y="81329"/>
                      </a:cubicBezTo>
                      <a:cubicBezTo>
                        <a:pt x="53023" y="65260"/>
                        <a:pt x="51942" y="45290"/>
                        <a:pt x="63976" y="36204"/>
                      </a:cubicBezTo>
                      <a:cubicBezTo>
                        <a:pt x="76010" y="27118"/>
                        <a:pt x="92227" y="15103"/>
                        <a:pt x="133105" y="268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" name="涙形 43"/>
              <p:cNvSpPr>
                <a:spLocks noChangeAspect="1"/>
              </p:cNvSpPr>
              <p:nvPr/>
            </p:nvSpPr>
            <p:spPr>
              <a:xfrm rot="18900000">
                <a:off x="4200121" y="1786823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涙形 44"/>
              <p:cNvSpPr>
                <a:spLocks noChangeAspect="1"/>
              </p:cNvSpPr>
              <p:nvPr/>
            </p:nvSpPr>
            <p:spPr>
              <a:xfrm rot="18900000">
                <a:off x="4201560" y="1942522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涙形 45"/>
              <p:cNvSpPr>
                <a:spLocks noChangeAspect="1"/>
              </p:cNvSpPr>
              <p:nvPr/>
            </p:nvSpPr>
            <p:spPr>
              <a:xfrm rot="18900000">
                <a:off x="4201560" y="2080541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5958103" y="2097342"/>
            <a:ext cx="1333325" cy="4472508"/>
            <a:chOff x="5158083" y="2097342"/>
            <a:chExt cx="1333325" cy="4472508"/>
          </a:xfrm>
        </p:grpSpPr>
        <p:grpSp>
          <p:nvGrpSpPr>
            <p:cNvPr id="89" name="グループ化 88"/>
            <p:cNvGrpSpPr>
              <a:grpSpLocks noChangeAspect="1"/>
            </p:cNvGrpSpPr>
            <p:nvPr/>
          </p:nvGrpSpPr>
          <p:grpSpPr>
            <a:xfrm>
              <a:off x="5158083" y="2097342"/>
              <a:ext cx="1333325" cy="4472508"/>
              <a:chOff x="1964952" y="1918139"/>
              <a:chExt cx="969267" cy="3251311"/>
            </a:xfrm>
          </p:grpSpPr>
          <p:sp>
            <p:nvSpPr>
              <p:cNvPr id="130" name="角丸四角形 129"/>
              <p:cNvSpPr/>
              <p:nvPr/>
            </p:nvSpPr>
            <p:spPr>
              <a:xfrm>
                <a:off x="2483768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角丸四角形 130"/>
              <p:cNvSpPr/>
              <p:nvPr/>
            </p:nvSpPr>
            <p:spPr>
              <a:xfrm>
                <a:off x="2159732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角丸四角形 131"/>
              <p:cNvSpPr/>
              <p:nvPr/>
            </p:nvSpPr>
            <p:spPr>
              <a:xfrm rot="20874261">
                <a:off x="2781819" y="2692076"/>
                <a:ext cx="152400" cy="11324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角丸四角形 132"/>
              <p:cNvSpPr/>
              <p:nvPr/>
            </p:nvSpPr>
            <p:spPr>
              <a:xfrm rot="637421">
                <a:off x="1964952" y="2713442"/>
                <a:ext cx="152400" cy="111149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角丸四角形 133"/>
              <p:cNvSpPr/>
              <p:nvPr/>
            </p:nvSpPr>
            <p:spPr>
              <a:xfrm>
                <a:off x="2159732" y="2688680"/>
                <a:ext cx="576064" cy="1244376"/>
              </a:xfrm>
              <a:prstGeom prst="roundRect">
                <a:avLst>
                  <a:gd name="adj" fmla="val 28877"/>
                </a:avLst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スマイル 134"/>
              <p:cNvSpPr/>
              <p:nvPr/>
            </p:nvSpPr>
            <p:spPr>
              <a:xfrm>
                <a:off x="2051720" y="1918139"/>
                <a:ext cx="792088" cy="770541"/>
              </a:xfrm>
              <a:prstGeom prst="smileyFac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0" name="角丸四角形 23"/>
            <p:cNvSpPr/>
            <p:nvPr/>
          </p:nvSpPr>
          <p:spPr>
            <a:xfrm rot="20874261">
              <a:off x="6170589" y="3170311"/>
              <a:ext cx="271556" cy="778035"/>
            </a:xfrm>
            <a:custGeom>
              <a:avLst/>
              <a:gdLst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0 w 209642"/>
                <a:gd name="connsiteY7" fmla="*/ 1453026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10292 w 209642"/>
                <a:gd name="connsiteY6" fmla="*/ 1382876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5990 w 209642"/>
                <a:gd name="connsiteY6" fmla="*/ 1288708 h 1557847"/>
                <a:gd name="connsiteX7" fmla="*/ 0 w 209642"/>
                <a:gd name="connsiteY7" fmla="*/ 104821 h 1557847"/>
                <a:gd name="connsiteX0" fmla="*/ 0 w 209642"/>
                <a:gd name="connsiteY0" fmla="*/ 104821 h 1296487"/>
                <a:gd name="connsiteX1" fmla="*/ 104821 w 209642"/>
                <a:gd name="connsiteY1" fmla="*/ 0 h 1296487"/>
                <a:gd name="connsiteX2" fmla="*/ 104821 w 209642"/>
                <a:gd name="connsiteY2" fmla="*/ 0 h 1296487"/>
                <a:gd name="connsiteX3" fmla="*/ 209642 w 209642"/>
                <a:gd name="connsiteY3" fmla="*/ 104821 h 1296487"/>
                <a:gd name="connsiteX4" fmla="*/ 200997 w 209642"/>
                <a:gd name="connsiteY4" fmla="*/ 1266089 h 1296487"/>
                <a:gd name="connsiteX5" fmla="*/ 100013 w 209642"/>
                <a:gd name="connsiteY5" fmla="*/ 1281393 h 1296487"/>
                <a:gd name="connsiteX6" fmla="*/ 5990 w 209642"/>
                <a:gd name="connsiteY6" fmla="*/ 1288708 h 1296487"/>
                <a:gd name="connsiteX7" fmla="*/ 0 w 209642"/>
                <a:gd name="connsiteY7" fmla="*/ 104821 h 1296487"/>
                <a:gd name="connsiteX0" fmla="*/ 0 w 209642"/>
                <a:gd name="connsiteY0" fmla="*/ 104821 h 1424382"/>
                <a:gd name="connsiteX1" fmla="*/ 104821 w 209642"/>
                <a:gd name="connsiteY1" fmla="*/ 0 h 1424382"/>
                <a:gd name="connsiteX2" fmla="*/ 104821 w 209642"/>
                <a:gd name="connsiteY2" fmla="*/ 0 h 1424382"/>
                <a:gd name="connsiteX3" fmla="*/ 209642 w 209642"/>
                <a:gd name="connsiteY3" fmla="*/ 104821 h 1424382"/>
                <a:gd name="connsiteX4" fmla="*/ 200997 w 209642"/>
                <a:gd name="connsiteY4" fmla="*/ 1266089 h 1424382"/>
                <a:gd name="connsiteX5" fmla="*/ 5990 w 209642"/>
                <a:gd name="connsiteY5" fmla="*/ 1288708 h 1424382"/>
                <a:gd name="connsiteX6" fmla="*/ 0 w 209642"/>
                <a:gd name="connsiteY6" fmla="*/ 104821 h 1424382"/>
                <a:gd name="connsiteX0" fmla="*/ 0 w 209642"/>
                <a:gd name="connsiteY0" fmla="*/ 104821 h 1374949"/>
                <a:gd name="connsiteX1" fmla="*/ 104821 w 209642"/>
                <a:gd name="connsiteY1" fmla="*/ 0 h 1374949"/>
                <a:gd name="connsiteX2" fmla="*/ 104821 w 209642"/>
                <a:gd name="connsiteY2" fmla="*/ 0 h 1374949"/>
                <a:gd name="connsiteX3" fmla="*/ 209642 w 209642"/>
                <a:gd name="connsiteY3" fmla="*/ 104821 h 1374949"/>
                <a:gd name="connsiteX4" fmla="*/ 200997 w 209642"/>
                <a:gd name="connsiteY4" fmla="*/ 1266089 h 1374949"/>
                <a:gd name="connsiteX5" fmla="*/ 5990 w 209642"/>
                <a:gd name="connsiteY5" fmla="*/ 1288708 h 1374949"/>
                <a:gd name="connsiteX6" fmla="*/ 0 w 209642"/>
                <a:gd name="connsiteY6" fmla="*/ 104821 h 1374949"/>
                <a:gd name="connsiteX0" fmla="*/ 0 w 209642"/>
                <a:gd name="connsiteY0" fmla="*/ 104821 h 1290631"/>
                <a:gd name="connsiteX1" fmla="*/ 104821 w 209642"/>
                <a:gd name="connsiteY1" fmla="*/ 0 h 1290631"/>
                <a:gd name="connsiteX2" fmla="*/ 104821 w 209642"/>
                <a:gd name="connsiteY2" fmla="*/ 0 h 1290631"/>
                <a:gd name="connsiteX3" fmla="*/ 209642 w 209642"/>
                <a:gd name="connsiteY3" fmla="*/ 104821 h 1290631"/>
                <a:gd name="connsiteX4" fmla="*/ 200997 w 209642"/>
                <a:gd name="connsiteY4" fmla="*/ 1266089 h 1290631"/>
                <a:gd name="connsiteX5" fmla="*/ 5990 w 209642"/>
                <a:gd name="connsiteY5" fmla="*/ 1288708 h 1290631"/>
                <a:gd name="connsiteX6" fmla="*/ 0 w 209642"/>
                <a:gd name="connsiteY6" fmla="*/ 104821 h 1290631"/>
                <a:gd name="connsiteX0" fmla="*/ 16100 w 225742"/>
                <a:gd name="connsiteY0" fmla="*/ 104821 h 1289442"/>
                <a:gd name="connsiteX1" fmla="*/ 120921 w 225742"/>
                <a:gd name="connsiteY1" fmla="*/ 0 h 1289442"/>
                <a:gd name="connsiteX2" fmla="*/ 120921 w 225742"/>
                <a:gd name="connsiteY2" fmla="*/ 0 h 1289442"/>
                <a:gd name="connsiteX3" fmla="*/ 225742 w 225742"/>
                <a:gd name="connsiteY3" fmla="*/ 104821 h 1289442"/>
                <a:gd name="connsiteX4" fmla="*/ 217097 w 225742"/>
                <a:gd name="connsiteY4" fmla="*/ 1266089 h 1289442"/>
                <a:gd name="connsiteX5" fmla="*/ 0 w 225742"/>
                <a:gd name="connsiteY5" fmla="*/ 1287177 h 1289442"/>
                <a:gd name="connsiteX6" fmla="*/ 16100 w 225742"/>
                <a:gd name="connsiteY6" fmla="*/ 104821 h 1289442"/>
                <a:gd name="connsiteX0" fmla="*/ 16100 w 258370"/>
                <a:gd name="connsiteY0" fmla="*/ 104821 h 1290111"/>
                <a:gd name="connsiteX1" fmla="*/ 120921 w 258370"/>
                <a:gd name="connsiteY1" fmla="*/ 0 h 1290111"/>
                <a:gd name="connsiteX2" fmla="*/ 120921 w 258370"/>
                <a:gd name="connsiteY2" fmla="*/ 0 h 1290111"/>
                <a:gd name="connsiteX3" fmla="*/ 225742 w 258370"/>
                <a:gd name="connsiteY3" fmla="*/ 104821 h 1290111"/>
                <a:gd name="connsiteX4" fmla="*/ 258215 w 258370"/>
                <a:gd name="connsiteY4" fmla="*/ 1268496 h 1290111"/>
                <a:gd name="connsiteX5" fmla="*/ 0 w 258370"/>
                <a:gd name="connsiteY5" fmla="*/ 1287177 h 1290111"/>
                <a:gd name="connsiteX6" fmla="*/ 16100 w 258370"/>
                <a:gd name="connsiteY6" fmla="*/ 104821 h 1290111"/>
                <a:gd name="connsiteX0" fmla="*/ 16100 w 258370"/>
                <a:gd name="connsiteY0" fmla="*/ 104821 h 1287567"/>
                <a:gd name="connsiteX1" fmla="*/ 120921 w 258370"/>
                <a:gd name="connsiteY1" fmla="*/ 0 h 1287567"/>
                <a:gd name="connsiteX2" fmla="*/ 120921 w 258370"/>
                <a:gd name="connsiteY2" fmla="*/ 0 h 1287567"/>
                <a:gd name="connsiteX3" fmla="*/ 225742 w 258370"/>
                <a:gd name="connsiteY3" fmla="*/ 104821 h 1287567"/>
                <a:gd name="connsiteX4" fmla="*/ 258215 w 258370"/>
                <a:gd name="connsiteY4" fmla="*/ 1268496 h 1287567"/>
                <a:gd name="connsiteX5" fmla="*/ 0 w 258370"/>
                <a:gd name="connsiteY5" fmla="*/ 1287177 h 1287567"/>
                <a:gd name="connsiteX6" fmla="*/ 16100 w 258370"/>
                <a:gd name="connsiteY6" fmla="*/ 104821 h 1287567"/>
                <a:gd name="connsiteX0" fmla="*/ 16100 w 258215"/>
                <a:gd name="connsiteY0" fmla="*/ 104821 h 1287567"/>
                <a:gd name="connsiteX1" fmla="*/ 120921 w 258215"/>
                <a:gd name="connsiteY1" fmla="*/ 0 h 1287567"/>
                <a:gd name="connsiteX2" fmla="*/ 120921 w 258215"/>
                <a:gd name="connsiteY2" fmla="*/ 0 h 1287567"/>
                <a:gd name="connsiteX3" fmla="*/ 225742 w 258215"/>
                <a:gd name="connsiteY3" fmla="*/ 104821 h 1287567"/>
                <a:gd name="connsiteX4" fmla="*/ 258215 w 258215"/>
                <a:gd name="connsiteY4" fmla="*/ 1268496 h 1287567"/>
                <a:gd name="connsiteX5" fmla="*/ 0 w 258215"/>
                <a:gd name="connsiteY5" fmla="*/ 1287177 h 1287567"/>
                <a:gd name="connsiteX6" fmla="*/ 16100 w 258215"/>
                <a:gd name="connsiteY6" fmla="*/ 104821 h 1287567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56" h="1275454">
                  <a:moveTo>
                    <a:pt x="29441" y="104821"/>
                  </a:moveTo>
                  <a:cubicBezTo>
                    <a:pt x="29441" y="46930"/>
                    <a:pt x="76371" y="0"/>
                    <a:pt x="134262" y="0"/>
                  </a:cubicBezTo>
                  <a:lnTo>
                    <a:pt x="134262" y="0"/>
                  </a:lnTo>
                  <a:cubicBezTo>
                    <a:pt x="192153" y="0"/>
                    <a:pt x="239083" y="46930"/>
                    <a:pt x="239083" y="104821"/>
                  </a:cubicBezTo>
                  <a:cubicBezTo>
                    <a:pt x="236201" y="491910"/>
                    <a:pt x="236816" y="1116742"/>
                    <a:pt x="271556" y="1268496"/>
                  </a:cubicBezTo>
                  <a:cubicBezTo>
                    <a:pt x="206560" y="1266997"/>
                    <a:pt x="74184" y="1278414"/>
                    <a:pt x="0" y="1274711"/>
                  </a:cubicBezTo>
                  <a:cubicBezTo>
                    <a:pt x="20554" y="1117948"/>
                    <a:pt x="29441" y="554223"/>
                    <a:pt x="29441" y="104821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66FFFF"/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角丸四角形 24"/>
            <p:cNvSpPr/>
            <p:nvPr/>
          </p:nvSpPr>
          <p:spPr>
            <a:xfrm rot="637421">
              <a:off x="5192925" y="3197034"/>
              <a:ext cx="271584" cy="763595"/>
            </a:xfrm>
            <a:custGeom>
              <a:avLst/>
              <a:gdLst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104821 w 209642"/>
                <a:gd name="connsiteY6" fmla="*/ 1528977 h 1528977"/>
                <a:gd name="connsiteX7" fmla="*/ 0 w 209642"/>
                <a:gd name="connsiteY7" fmla="*/ 1424156 h 1528977"/>
                <a:gd name="connsiteX8" fmla="*/ 0 w 209642"/>
                <a:gd name="connsiteY8" fmla="*/ 104821 h 1528977"/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0 w 209642"/>
                <a:gd name="connsiteY6" fmla="*/ 1424156 h 1528977"/>
                <a:gd name="connsiteX7" fmla="*/ 0 w 209642"/>
                <a:gd name="connsiteY7" fmla="*/ 104821 h 1528977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0 w 209642"/>
                <a:gd name="connsiteY5" fmla="*/ 1424156 h 1424156"/>
                <a:gd name="connsiteX6" fmla="*/ 0 w 209642"/>
                <a:gd name="connsiteY6" fmla="*/ 104821 h 1424156"/>
                <a:gd name="connsiteX0" fmla="*/ 0 w 209642"/>
                <a:gd name="connsiteY0" fmla="*/ 104821 h 1523663"/>
                <a:gd name="connsiteX1" fmla="*/ 104821 w 209642"/>
                <a:gd name="connsiteY1" fmla="*/ 0 h 1523663"/>
                <a:gd name="connsiteX2" fmla="*/ 104821 w 209642"/>
                <a:gd name="connsiteY2" fmla="*/ 0 h 1523663"/>
                <a:gd name="connsiteX3" fmla="*/ 209642 w 209642"/>
                <a:gd name="connsiteY3" fmla="*/ 104821 h 1523663"/>
                <a:gd name="connsiteX4" fmla="*/ 209642 w 209642"/>
                <a:gd name="connsiteY4" fmla="*/ 1424156 h 1523663"/>
                <a:gd name="connsiteX5" fmla="*/ 0 w 209642"/>
                <a:gd name="connsiteY5" fmla="*/ 1424156 h 1523663"/>
                <a:gd name="connsiteX6" fmla="*/ 0 w 209642"/>
                <a:gd name="connsiteY6" fmla="*/ 104821 h 1523663"/>
                <a:gd name="connsiteX0" fmla="*/ 0 w 209642"/>
                <a:gd name="connsiteY0" fmla="*/ 104821 h 1426636"/>
                <a:gd name="connsiteX1" fmla="*/ 104821 w 209642"/>
                <a:gd name="connsiteY1" fmla="*/ 0 h 1426636"/>
                <a:gd name="connsiteX2" fmla="*/ 104821 w 209642"/>
                <a:gd name="connsiteY2" fmla="*/ 0 h 1426636"/>
                <a:gd name="connsiteX3" fmla="*/ 209642 w 209642"/>
                <a:gd name="connsiteY3" fmla="*/ 104821 h 1426636"/>
                <a:gd name="connsiteX4" fmla="*/ 209642 w 209642"/>
                <a:gd name="connsiteY4" fmla="*/ 1424156 h 1426636"/>
                <a:gd name="connsiteX5" fmla="*/ 0 w 209642"/>
                <a:gd name="connsiteY5" fmla="*/ 1424156 h 1426636"/>
                <a:gd name="connsiteX6" fmla="*/ 0 w 209642"/>
                <a:gd name="connsiteY6" fmla="*/ 104821 h 1426636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2295 w 209642"/>
                <a:gd name="connsiteY5" fmla="*/ 1232558 h 1424156"/>
                <a:gd name="connsiteX6" fmla="*/ 0 w 209642"/>
                <a:gd name="connsiteY6" fmla="*/ 104821 h 1424156"/>
                <a:gd name="connsiteX0" fmla="*/ 0 w 213668"/>
                <a:gd name="connsiteY0" fmla="*/ 104821 h 1241791"/>
                <a:gd name="connsiteX1" fmla="*/ 104821 w 213668"/>
                <a:gd name="connsiteY1" fmla="*/ 0 h 1241791"/>
                <a:gd name="connsiteX2" fmla="*/ 104821 w 213668"/>
                <a:gd name="connsiteY2" fmla="*/ 0 h 1241791"/>
                <a:gd name="connsiteX3" fmla="*/ 209642 w 213668"/>
                <a:gd name="connsiteY3" fmla="*/ 104821 h 1241791"/>
                <a:gd name="connsiteX4" fmla="*/ 213668 w 213668"/>
                <a:gd name="connsiteY4" fmla="*/ 1241791 h 1241791"/>
                <a:gd name="connsiteX5" fmla="*/ 2295 w 213668"/>
                <a:gd name="connsiteY5" fmla="*/ 1232558 h 1241791"/>
                <a:gd name="connsiteX6" fmla="*/ 0 w 213668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84" h="1240826">
                  <a:moveTo>
                    <a:pt x="35793" y="104821"/>
                  </a:moveTo>
                  <a:cubicBezTo>
                    <a:pt x="35793" y="46930"/>
                    <a:pt x="82723" y="0"/>
                    <a:pt x="140614" y="0"/>
                  </a:cubicBezTo>
                  <a:lnTo>
                    <a:pt x="140614" y="0"/>
                  </a:lnTo>
                  <a:cubicBezTo>
                    <a:pt x="198505" y="0"/>
                    <a:pt x="245435" y="46930"/>
                    <a:pt x="245435" y="104821"/>
                  </a:cubicBezTo>
                  <a:cubicBezTo>
                    <a:pt x="254151" y="483489"/>
                    <a:pt x="238260" y="1070686"/>
                    <a:pt x="271584" y="1240826"/>
                  </a:cubicBezTo>
                  <a:cubicBezTo>
                    <a:pt x="184689" y="1234687"/>
                    <a:pt x="78015" y="1241229"/>
                    <a:pt x="0" y="1233331"/>
                  </a:cubicBezTo>
                  <a:cubicBezTo>
                    <a:pt x="30221" y="1073573"/>
                    <a:pt x="23862" y="480991"/>
                    <a:pt x="35793" y="104821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66FFFF"/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角丸四角形 25"/>
            <p:cNvSpPr/>
            <p:nvPr/>
          </p:nvSpPr>
          <p:spPr>
            <a:xfrm>
              <a:off x="5264099" y="3157299"/>
              <a:ext cx="1189028" cy="1881803"/>
            </a:xfrm>
            <a:custGeom>
              <a:avLst/>
              <a:gdLst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12083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21608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0 w 813168"/>
                <a:gd name="connsiteY9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3452 w 813168"/>
                <a:gd name="connsiteY9" fmla="*/ 1066070 h 2342667"/>
                <a:gd name="connsiteX10" fmla="*/ 0 w 8131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91744 w 989003"/>
                <a:gd name="connsiteY6" fmla="*/ 2237892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239224"/>
                <a:gd name="connsiteX1" fmla="*/ 344884 w 989003"/>
                <a:gd name="connsiteY1" fmla="*/ 0 h 2239224"/>
                <a:gd name="connsiteX2" fmla="*/ 682219 w 989003"/>
                <a:gd name="connsiteY2" fmla="*/ 0 h 2239224"/>
                <a:gd name="connsiteX3" fmla="*/ 912803 w 989003"/>
                <a:gd name="connsiteY3" fmla="*/ 230584 h 2239224"/>
                <a:gd name="connsiteX4" fmla="*/ 927378 w 989003"/>
                <a:gd name="connsiteY4" fmla="*/ 1085120 h 2239224"/>
                <a:gd name="connsiteX5" fmla="*/ 989003 w 989003"/>
                <a:gd name="connsiteY5" fmla="*/ 2207333 h 2239224"/>
                <a:gd name="connsiteX6" fmla="*/ 691744 w 989003"/>
                <a:gd name="connsiteY6" fmla="*/ 2237892 h 2239224"/>
                <a:gd name="connsiteX7" fmla="*/ 344884 w 989003"/>
                <a:gd name="connsiteY7" fmla="*/ 2237892 h 2239224"/>
                <a:gd name="connsiteX8" fmla="*/ 0 w 989003"/>
                <a:gd name="connsiteY8" fmla="*/ 2197808 h 2239224"/>
                <a:gd name="connsiteX9" fmla="*/ 117752 w 989003"/>
                <a:gd name="connsiteY9" fmla="*/ 1066070 h 2239224"/>
                <a:gd name="connsiteX10" fmla="*/ 114300 w 989003"/>
                <a:gd name="connsiteY10" fmla="*/ 230584 h 2239224"/>
                <a:gd name="connsiteX0" fmla="*/ 114300 w 1255703"/>
                <a:gd name="connsiteY0" fmla="*/ 230584 h 2248422"/>
                <a:gd name="connsiteX1" fmla="*/ 344884 w 1255703"/>
                <a:gd name="connsiteY1" fmla="*/ 0 h 2248422"/>
                <a:gd name="connsiteX2" fmla="*/ 682219 w 1255703"/>
                <a:gd name="connsiteY2" fmla="*/ 0 h 2248422"/>
                <a:gd name="connsiteX3" fmla="*/ 912803 w 1255703"/>
                <a:gd name="connsiteY3" fmla="*/ 230584 h 2248422"/>
                <a:gd name="connsiteX4" fmla="*/ 927378 w 1255703"/>
                <a:gd name="connsiteY4" fmla="*/ 1085120 h 2248422"/>
                <a:gd name="connsiteX5" fmla="*/ 1255703 w 1255703"/>
                <a:gd name="connsiteY5" fmla="*/ 2226383 h 2248422"/>
                <a:gd name="connsiteX6" fmla="*/ 691744 w 1255703"/>
                <a:gd name="connsiteY6" fmla="*/ 2237892 h 2248422"/>
                <a:gd name="connsiteX7" fmla="*/ 344884 w 1255703"/>
                <a:gd name="connsiteY7" fmla="*/ 2237892 h 2248422"/>
                <a:gd name="connsiteX8" fmla="*/ 0 w 1255703"/>
                <a:gd name="connsiteY8" fmla="*/ 2197808 h 2248422"/>
                <a:gd name="connsiteX9" fmla="*/ 117752 w 1255703"/>
                <a:gd name="connsiteY9" fmla="*/ 1066070 h 2248422"/>
                <a:gd name="connsiteX10" fmla="*/ 114300 w 1255703"/>
                <a:gd name="connsiteY10" fmla="*/ 230584 h 2248422"/>
                <a:gd name="connsiteX0" fmla="*/ 219075 w 1360478"/>
                <a:gd name="connsiteY0" fmla="*/ 230584 h 2248422"/>
                <a:gd name="connsiteX1" fmla="*/ 449659 w 1360478"/>
                <a:gd name="connsiteY1" fmla="*/ 0 h 2248422"/>
                <a:gd name="connsiteX2" fmla="*/ 786994 w 1360478"/>
                <a:gd name="connsiteY2" fmla="*/ 0 h 2248422"/>
                <a:gd name="connsiteX3" fmla="*/ 1017578 w 1360478"/>
                <a:gd name="connsiteY3" fmla="*/ 230584 h 2248422"/>
                <a:gd name="connsiteX4" fmla="*/ 1032153 w 1360478"/>
                <a:gd name="connsiteY4" fmla="*/ 1085120 h 2248422"/>
                <a:gd name="connsiteX5" fmla="*/ 1360478 w 1360478"/>
                <a:gd name="connsiteY5" fmla="*/ 2226383 h 2248422"/>
                <a:gd name="connsiteX6" fmla="*/ 796519 w 1360478"/>
                <a:gd name="connsiteY6" fmla="*/ 2237892 h 2248422"/>
                <a:gd name="connsiteX7" fmla="*/ 449659 w 1360478"/>
                <a:gd name="connsiteY7" fmla="*/ 2237892 h 2248422"/>
                <a:gd name="connsiteX8" fmla="*/ 0 w 1360478"/>
                <a:gd name="connsiteY8" fmla="*/ 2207333 h 2248422"/>
                <a:gd name="connsiteX9" fmla="*/ 222527 w 1360478"/>
                <a:gd name="connsiteY9" fmla="*/ 1066070 h 2248422"/>
                <a:gd name="connsiteX10" fmla="*/ 219075 w 1360478"/>
                <a:gd name="connsiteY10" fmla="*/ 230584 h 2248422"/>
                <a:gd name="connsiteX0" fmla="*/ 219075 w 1246178"/>
                <a:gd name="connsiteY0" fmla="*/ 230584 h 2242984"/>
                <a:gd name="connsiteX1" fmla="*/ 449659 w 1246178"/>
                <a:gd name="connsiteY1" fmla="*/ 0 h 2242984"/>
                <a:gd name="connsiteX2" fmla="*/ 786994 w 1246178"/>
                <a:gd name="connsiteY2" fmla="*/ 0 h 2242984"/>
                <a:gd name="connsiteX3" fmla="*/ 1017578 w 1246178"/>
                <a:gd name="connsiteY3" fmla="*/ 230584 h 2242984"/>
                <a:gd name="connsiteX4" fmla="*/ 1032153 w 1246178"/>
                <a:gd name="connsiteY4" fmla="*/ 1085120 h 2242984"/>
                <a:gd name="connsiteX5" fmla="*/ 1246178 w 1246178"/>
                <a:gd name="connsiteY5" fmla="*/ 2216858 h 2242984"/>
                <a:gd name="connsiteX6" fmla="*/ 796519 w 1246178"/>
                <a:gd name="connsiteY6" fmla="*/ 2237892 h 2242984"/>
                <a:gd name="connsiteX7" fmla="*/ 449659 w 1246178"/>
                <a:gd name="connsiteY7" fmla="*/ 2237892 h 2242984"/>
                <a:gd name="connsiteX8" fmla="*/ 0 w 1246178"/>
                <a:gd name="connsiteY8" fmla="*/ 2207333 h 2242984"/>
                <a:gd name="connsiteX9" fmla="*/ 222527 w 1246178"/>
                <a:gd name="connsiteY9" fmla="*/ 1066070 h 2242984"/>
                <a:gd name="connsiteX10" fmla="*/ 219075 w 1246178"/>
                <a:gd name="connsiteY10" fmla="*/ 230584 h 2242984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59058"/>
                <a:gd name="connsiteX1" fmla="*/ 392509 w 1189028"/>
                <a:gd name="connsiteY1" fmla="*/ 0 h 2259058"/>
                <a:gd name="connsiteX2" fmla="*/ 729844 w 1189028"/>
                <a:gd name="connsiteY2" fmla="*/ 0 h 2259058"/>
                <a:gd name="connsiteX3" fmla="*/ 960428 w 1189028"/>
                <a:gd name="connsiteY3" fmla="*/ 230584 h 2259058"/>
                <a:gd name="connsiteX4" fmla="*/ 975003 w 1189028"/>
                <a:gd name="connsiteY4" fmla="*/ 1085120 h 2259058"/>
                <a:gd name="connsiteX5" fmla="*/ 1189028 w 1189028"/>
                <a:gd name="connsiteY5" fmla="*/ 2216858 h 2259058"/>
                <a:gd name="connsiteX6" fmla="*/ 739369 w 1189028"/>
                <a:gd name="connsiteY6" fmla="*/ 2237892 h 2259058"/>
                <a:gd name="connsiteX7" fmla="*/ 392509 w 1189028"/>
                <a:gd name="connsiteY7" fmla="*/ 2237892 h 2259058"/>
                <a:gd name="connsiteX8" fmla="*/ 0 w 1189028"/>
                <a:gd name="connsiteY8" fmla="*/ 2216858 h 2259058"/>
                <a:gd name="connsiteX9" fmla="*/ 165377 w 1189028"/>
                <a:gd name="connsiteY9" fmla="*/ 1066070 h 2259058"/>
                <a:gd name="connsiteX10" fmla="*/ 161925 w 1189028"/>
                <a:gd name="connsiteY10" fmla="*/ 230584 h 2259058"/>
                <a:gd name="connsiteX0" fmla="*/ 161925 w 1189028"/>
                <a:gd name="connsiteY0" fmla="*/ 230584 h 2271533"/>
                <a:gd name="connsiteX1" fmla="*/ 392509 w 1189028"/>
                <a:gd name="connsiteY1" fmla="*/ 0 h 2271533"/>
                <a:gd name="connsiteX2" fmla="*/ 729844 w 1189028"/>
                <a:gd name="connsiteY2" fmla="*/ 0 h 2271533"/>
                <a:gd name="connsiteX3" fmla="*/ 960428 w 1189028"/>
                <a:gd name="connsiteY3" fmla="*/ 230584 h 2271533"/>
                <a:gd name="connsiteX4" fmla="*/ 975003 w 1189028"/>
                <a:gd name="connsiteY4" fmla="*/ 1085120 h 2271533"/>
                <a:gd name="connsiteX5" fmla="*/ 1189028 w 1189028"/>
                <a:gd name="connsiteY5" fmla="*/ 2216858 h 2271533"/>
                <a:gd name="connsiteX6" fmla="*/ 739369 w 1189028"/>
                <a:gd name="connsiteY6" fmla="*/ 2237892 h 2271533"/>
                <a:gd name="connsiteX7" fmla="*/ 392509 w 1189028"/>
                <a:gd name="connsiteY7" fmla="*/ 2237892 h 2271533"/>
                <a:gd name="connsiteX8" fmla="*/ 0 w 1189028"/>
                <a:gd name="connsiteY8" fmla="*/ 2216858 h 2271533"/>
                <a:gd name="connsiteX9" fmla="*/ 165377 w 1189028"/>
                <a:gd name="connsiteY9" fmla="*/ 1066070 h 2271533"/>
                <a:gd name="connsiteX10" fmla="*/ 161925 w 1189028"/>
                <a:gd name="connsiteY10" fmla="*/ 230584 h 2271533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028" h="2284929">
                  <a:moveTo>
                    <a:pt x="161925" y="230584"/>
                  </a:moveTo>
                  <a:cubicBezTo>
                    <a:pt x="161925" y="103236"/>
                    <a:pt x="265161" y="0"/>
                    <a:pt x="392509" y="0"/>
                  </a:cubicBezTo>
                  <a:lnTo>
                    <a:pt x="729844" y="0"/>
                  </a:lnTo>
                  <a:cubicBezTo>
                    <a:pt x="857192" y="0"/>
                    <a:pt x="960428" y="103236"/>
                    <a:pt x="960428" y="230584"/>
                  </a:cubicBezTo>
                  <a:cubicBezTo>
                    <a:pt x="958936" y="512254"/>
                    <a:pt x="976495" y="803450"/>
                    <a:pt x="975003" y="1085120"/>
                  </a:cubicBezTo>
                  <a:cubicBezTo>
                    <a:pt x="1046345" y="1462366"/>
                    <a:pt x="1041486" y="1868187"/>
                    <a:pt x="1189028" y="2216858"/>
                  </a:cubicBezTo>
                  <a:cubicBezTo>
                    <a:pt x="1046153" y="2258481"/>
                    <a:pt x="857192" y="2304567"/>
                    <a:pt x="739369" y="2237892"/>
                  </a:cubicBezTo>
                  <a:cubicBezTo>
                    <a:pt x="633274" y="2285517"/>
                    <a:pt x="489079" y="2314092"/>
                    <a:pt x="392509" y="2237892"/>
                  </a:cubicBezTo>
                  <a:cubicBezTo>
                    <a:pt x="284211" y="2323617"/>
                    <a:pt x="161925" y="2268006"/>
                    <a:pt x="0" y="2216858"/>
                  </a:cubicBezTo>
                  <a:cubicBezTo>
                    <a:pt x="105926" y="1874537"/>
                    <a:pt x="164226" y="1408391"/>
                    <a:pt x="165377" y="1066070"/>
                  </a:cubicBezTo>
                  <a:cubicBezTo>
                    <a:pt x="164226" y="787575"/>
                    <a:pt x="163076" y="509079"/>
                    <a:pt x="161925" y="230584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rgbClr val="66FFFF"/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6" name="円形吹き出し 135"/>
          <p:cNvSpPr/>
          <p:nvPr/>
        </p:nvSpPr>
        <p:spPr>
          <a:xfrm>
            <a:off x="7452320" y="2628000"/>
            <a:ext cx="1224136" cy="881351"/>
          </a:xfrm>
          <a:prstGeom prst="wedgeEllipseCallout">
            <a:avLst>
              <a:gd name="adj1" fmla="val -60273"/>
              <a:gd name="adj2" fmla="val 4839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冷たくない</a:t>
            </a:r>
          </a:p>
        </p:txBody>
      </p:sp>
      <p:sp>
        <p:nvSpPr>
          <p:cNvPr id="137" name="正方形/長方形 136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水が蒸発して服を冷やす。</a:t>
            </a:r>
            <a:endParaRPr lang="en-US" altLang="ja-JP" dirty="0"/>
          </a:p>
        </p:txBody>
      </p:sp>
      <p:sp>
        <p:nvSpPr>
          <p:cNvPr id="81" name="角丸四角形吹き出し 80"/>
          <p:cNvSpPr>
            <a:spLocks/>
          </p:cNvSpPr>
          <p:nvPr/>
        </p:nvSpPr>
        <p:spPr>
          <a:xfrm>
            <a:off x="3347864" y="4072824"/>
            <a:ext cx="1944216" cy="1060456"/>
          </a:xfrm>
          <a:prstGeom prst="wedgeRoundRectCallout">
            <a:avLst>
              <a:gd name="adj1" fmla="val -64182"/>
              <a:gd name="adj2" fmla="val -341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水の蒸発する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速さは？</a:t>
            </a:r>
          </a:p>
        </p:txBody>
      </p:sp>
    </p:spTree>
    <p:extLst>
      <p:ext uri="{BB962C8B-B14F-4D97-AF65-F5344CB8AC3E}">
        <p14:creationId xmlns:p14="http://schemas.microsoft.com/office/powerpoint/2010/main" val="342631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形吹き出し 26"/>
          <p:cNvSpPr/>
          <p:nvPr/>
        </p:nvSpPr>
        <p:spPr>
          <a:xfrm>
            <a:off x="827584" y="4834047"/>
            <a:ext cx="1224135" cy="569015"/>
          </a:xfrm>
          <a:prstGeom prst="wedgeEllipseCallout">
            <a:avLst>
              <a:gd name="adj1" fmla="val 70240"/>
              <a:gd name="adj2" fmla="val -35306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重力は</a:t>
            </a:r>
            <a:r>
              <a:rPr lang="ja-JP" altLang="en-US" sz="1600" dirty="0" err="1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無し</a:t>
            </a:r>
            <a:endParaRPr lang="ja-JP" altLang="en-US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モデル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339751" y="1810800"/>
            <a:ext cx="5973275" cy="4068263"/>
            <a:chOff x="2339751" y="1810800"/>
            <a:chExt cx="5973275" cy="4068263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7" name="直方体 36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5" name="直方体 24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テキスト ボックス 22"/>
            <p:cNvSpPr txBox="1"/>
            <p:nvPr/>
          </p:nvSpPr>
          <p:spPr>
            <a:xfrm>
              <a:off x="7023891" y="2198554"/>
              <a:ext cx="1289135" cy="923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kumimoji="1"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30℃</a:t>
              </a:r>
            </a:p>
            <a:p>
              <a:r>
                <a:rPr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気圧</a:t>
              </a:r>
              <a:endPara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r>
                <a:rPr kumimoji="1"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湿度 </a:t>
              </a:r>
              <a:r>
                <a:rPr kumimoji="1"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100%</a:t>
              </a:r>
              <a:endPara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2696400" y="3717569"/>
              <a:ext cx="1947607" cy="2161494"/>
              <a:chOff x="2696400" y="3717569"/>
              <a:chExt cx="1947607" cy="2161494"/>
            </a:xfrm>
          </p:grpSpPr>
          <p:grpSp>
            <p:nvGrpSpPr>
              <p:cNvPr id="36" name="グループ化 35"/>
              <p:cNvGrpSpPr/>
              <p:nvPr/>
            </p:nvGrpSpPr>
            <p:grpSpPr>
              <a:xfrm>
                <a:off x="2696400" y="4077072"/>
                <a:ext cx="1569179" cy="1516653"/>
                <a:chOff x="2696400" y="4077072"/>
                <a:chExt cx="1569179" cy="1516653"/>
              </a:xfrm>
            </p:grpSpPr>
            <p:sp>
              <p:nvSpPr>
                <p:cNvPr id="34" name="フリーフォーム 33"/>
                <p:cNvSpPr/>
                <p:nvPr/>
              </p:nvSpPr>
              <p:spPr>
                <a:xfrm>
                  <a:off x="2697145" y="4077072"/>
                  <a:ext cx="1568434" cy="1513951"/>
                </a:xfrm>
                <a:custGeom>
                  <a:avLst/>
                  <a:gdLst>
                    <a:gd name="connsiteX0" fmla="*/ 1566153 w 1566153"/>
                    <a:gd name="connsiteY0" fmla="*/ 2106038 h 2110902"/>
                    <a:gd name="connsiteX1" fmla="*/ 4863 w 1566153"/>
                    <a:gd name="connsiteY1" fmla="*/ 2110902 h 2110902"/>
                    <a:gd name="connsiteX2" fmla="*/ 0 w 1566153"/>
                    <a:gd name="connsiteY2" fmla="*/ 0 h 2110902"/>
                    <a:gd name="connsiteX0" fmla="*/ 1566153 w 1566153"/>
                    <a:gd name="connsiteY0" fmla="*/ 2106038 h 2106038"/>
                    <a:gd name="connsiteX1" fmla="*/ 4863 w 1566153"/>
                    <a:gd name="connsiteY1" fmla="*/ 2097642 h 2106038"/>
                    <a:gd name="connsiteX2" fmla="*/ 0 w 1566153"/>
                    <a:gd name="connsiteY2" fmla="*/ 0 h 2106038"/>
                    <a:gd name="connsiteX0" fmla="*/ 1566153 w 1566153"/>
                    <a:gd name="connsiteY0" fmla="*/ 2106038 h 2107587"/>
                    <a:gd name="connsiteX1" fmla="*/ 4863 w 1566153"/>
                    <a:gd name="connsiteY1" fmla="*/ 2107587 h 2107587"/>
                    <a:gd name="connsiteX2" fmla="*/ 0 w 1566153"/>
                    <a:gd name="connsiteY2" fmla="*/ 0 h 2107587"/>
                    <a:gd name="connsiteX0" fmla="*/ 1568434 w 1568434"/>
                    <a:gd name="connsiteY0" fmla="*/ 2106038 h 2107587"/>
                    <a:gd name="connsiteX1" fmla="*/ 0 w 1568434"/>
                    <a:gd name="connsiteY1" fmla="*/ 2107587 h 2107587"/>
                    <a:gd name="connsiteX2" fmla="*/ 2281 w 1568434"/>
                    <a:gd name="connsiteY2" fmla="*/ 0 h 2107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8434" h="2107587">
                      <a:moveTo>
                        <a:pt x="1568434" y="2106038"/>
                      </a:moveTo>
                      <a:lnTo>
                        <a:pt x="0" y="2107587"/>
                      </a:lnTo>
                      <a:cubicBezTo>
                        <a:pt x="760" y="1405058"/>
                        <a:pt x="1521" y="702529"/>
                        <a:pt x="2281" y="0"/>
                      </a:cubicBez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/>
                <p:cNvSpPr/>
                <p:nvPr/>
              </p:nvSpPr>
              <p:spPr>
                <a:xfrm>
                  <a:off x="2696400" y="5050800"/>
                  <a:ext cx="545306" cy="542925"/>
                </a:xfrm>
                <a:custGeom>
                  <a:avLst/>
                  <a:gdLst>
                    <a:gd name="connsiteX0" fmla="*/ 0 w 545306"/>
                    <a:gd name="connsiteY0" fmla="*/ 542925 h 542925"/>
                    <a:gd name="connsiteX1" fmla="*/ 545306 w 545306"/>
                    <a:gd name="connsiteY1" fmla="*/ 0 h 542925"/>
                    <a:gd name="connsiteX2" fmla="*/ 545306 w 545306"/>
                    <a:gd name="connsiteY2" fmla="*/ 0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5306" h="542925">
                      <a:moveTo>
                        <a:pt x="0" y="542925"/>
                      </a:moveTo>
                      <a:lnTo>
                        <a:pt x="545306" y="0"/>
                      </a:lnTo>
                      <a:lnTo>
                        <a:pt x="545306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headEnd type="none"/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/>
                  <p:cNvSpPr txBox="1"/>
                  <p:nvPr/>
                </p:nvSpPr>
                <p:spPr>
                  <a:xfrm>
                    <a:off x="4277625" y="5509731"/>
                    <a:ext cx="3663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i="1" dirty="0" smtClean="0"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テキスト ボックス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7625" y="5509731"/>
                    <a:ext cx="36638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8333" r="-6667" b="-11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3241706" y="4782453"/>
                    <a:ext cx="3697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テキスト ボックス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1706" y="4782453"/>
                    <a:ext cx="369780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5000" r="-15000" b="-31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2699791" y="3717569"/>
                    <a:ext cx="3521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9791" y="3717569"/>
                    <a:ext cx="352148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8621" r="-6897" b="-11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51520" y="6318612"/>
            <a:ext cx="479852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900" dirty="0">
                <a:solidFill>
                  <a:srgbClr val="333333"/>
                </a:solidFill>
                <a:latin typeface="+mn-ea"/>
                <a:ea typeface="+mn-ea"/>
                <a:cs typeface="メイリオ" pitchFamily="50" charset="-128"/>
              </a:rPr>
              <a:t>日記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10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21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en-US" altLang="ja-JP" sz="900" dirty="0"/>
              <a:t>[</a:t>
            </a:r>
            <a:r>
              <a:rPr lang="ja-JP" altLang="en-US" sz="900" dirty="0"/>
              <a:t>水の気化熱でどれだけ涼しくなるのか</a:t>
            </a:r>
            <a:r>
              <a:rPr lang="en-US" altLang="ja-JP" sz="900" dirty="0"/>
              <a:t>]</a:t>
            </a:r>
            <a:r>
              <a:rPr lang="ja-JP" altLang="en-US" sz="900" dirty="0">
                <a:hlinkClick r:id="rId8"/>
              </a:rPr>
              <a:t>気化モデル：水蒸気が水面に当たったら全部くっつく仮定</a:t>
            </a:r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  <a:hlinkClick r:id="rId8"/>
              </a:rPr>
              <a:t>　</a:t>
            </a:r>
            <a:endParaRPr lang="en-US" altLang="ja-JP" sz="9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8" name="それらしい大きさ"/>
          <p:cNvSpPr txBox="1"/>
          <p:nvPr/>
        </p:nvSpPr>
        <p:spPr>
          <a:xfrm>
            <a:off x="2219346" y="1203610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円形吹き出し 28"/>
          <p:cNvSpPr/>
          <p:nvPr/>
        </p:nvSpPr>
        <p:spPr>
          <a:xfrm>
            <a:off x="1397515" y="634019"/>
            <a:ext cx="1229439" cy="672261"/>
          </a:xfrm>
          <a:prstGeom prst="wedgeEllipseCallout">
            <a:avLst>
              <a:gd name="adj1" fmla="val -11886"/>
              <a:gd name="adj2" fmla="val 2765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30℃</a:t>
                </a:r>
                <a:r>
                  <a:rPr lang="ja-JP" altLang="en-US" dirty="0"/>
                  <a:t>の　理想気体　空気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en-US" dirty="0"/>
                  <a:t>と水の壁</a:t>
                </a:r>
                <a:endParaRPr lang="ja-JP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05" t="-11475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8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57" name="直方体 56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モデル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水面での水分子</a:t>
            </a:r>
            <a:endParaRPr lang="en-US" altLang="ja-JP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それらしい大きさ"/>
          <p:cNvSpPr txBox="1"/>
          <p:nvPr/>
        </p:nvSpPr>
        <p:spPr>
          <a:xfrm>
            <a:off x="6441583" y="1673571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それらしい大きさ"/>
          <p:cNvSpPr txBox="1"/>
          <p:nvPr/>
        </p:nvSpPr>
        <p:spPr>
          <a:xfrm>
            <a:off x="7191404" y="4926028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227393" y="3827885"/>
            <a:ext cx="641816" cy="148700"/>
            <a:chOff x="3396771" y="3342516"/>
            <a:chExt cx="641816" cy="148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71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フリーフォーム 9"/>
            <p:cNvSpPr/>
            <p:nvPr/>
          </p:nvSpPr>
          <p:spPr>
            <a:xfrm>
              <a:off x="3550461" y="3395660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458714" y="2632228"/>
            <a:ext cx="629840" cy="148700"/>
            <a:chOff x="3565953" y="2780928"/>
            <a:chExt cx="629840" cy="148700"/>
          </a:xfrm>
        </p:grpSpPr>
        <p:sp>
          <p:nvSpPr>
            <p:cNvPr id="38" name="フリーフォーム 37"/>
            <p:cNvSpPr/>
            <p:nvPr/>
          </p:nvSpPr>
          <p:spPr>
            <a:xfrm rot="10800000">
              <a:off x="3565953" y="2840991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11" y="2780928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円形吹き出し 41"/>
          <p:cNvSpPr/>
          <p:nvPr/>
        </p:nvSpPr>
        <p:spPr>
          <a:xfrm>
            <a:off x="3701560" y="4213438"/>
            <a:ext cx="759256" cy="569015"/>
          </a:xfrm>
          <a:prstGeom prst="wedgeEllipseCallout">
            <a:avLst>
              <a:gd name="adj1" fmla="val -96611"/>
              <a:gd name="adj2" fmla="val -8050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蒸発</a:t>
            </a:r>
          </a:p>
        </p:txBody>
      </p:sp>
      <p:sp>
        <p:nvSpPr>
          <p:cNvPr id="44" name="円形吹き出し 43"/>
          <p:cNvSpPr/>
          <p:nvPr/>
        </p:nvSpPr>
        <p:spPr>
          <a:xfrm>
            <a:off x="3733251" y="1912080"/>
            <a:ext cx="727565" cy="566229"/>
          </a:xfrm>
          <a:prstGeom prst="wedgeEllipseCallout">
            <a:avLst>
              <a:gd name="adj1" fmla="val -69349"/>
              <a:gd name="adj2" fmla="val 7122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衝突</a:t>
            </a:r>
          </a:p>
        </p:txBody>
      </p:sp>
      <p:sp>
        <p:nvSpPr>
          <p:cNvPr id="45" name="円形吹き出し 44"/>
          <p:cNvSpPr/>
          <p:nvPr/>
        </p:nvSpPr>
        <p:spPr>
          <a:xfrm>
            <a:off x="4671044" y="1392411"/>
            <a:ext cx="1770540" cy="672261"/>
          </a:xfrm>
          <a:prstGeom prst="wedgeEllipseCallout">
            <a:avLst>
              <a:gd name="adj1" fmla="val -66118"/>
              <a:gd name="adj2" fmla="val 5457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水面に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吸着</a:t>
            </a:r>
          </a:p>
        </p:txBody>
      </p:sp>
      <p:sp>
        <p:nvSpPr>
          <p:cNvPr id="43" name="円形吹き出し 42"/>
          <p:cNvSpPr/>
          <p:nvPr/>
        </p:nvSpPr>
        <p:spPr>
          <a:xfrm>
            <a:off x="4257806" y="4767997"/>
            <a:ext cx="2424980" cy="894243"/>
          </a:xfrm>
          <a:prstGeom prst="wedgeEllipseCallout">
            <a:avLst>
              <a:gd name="adj1" fmla="val -45360"/>
              <a:gd name="adj2" fmla="val -6411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湿度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のとき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飛び込む数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飛び出す数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6304831" y="4003153"/>
            <a:ext cx="2424980" cy="894243"/>
          </a:xfrm>
          <a:prstGeom prst="wedgeEllipseCallout">
            <a:avLst>
              <a:gd name="adj1" fmla="val -57394"/>
              <a:gd name="adj2" fmla="val 55549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いつでもこの数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</a:t>
            </a:r>
          </a:p>
        </p:txBody>
      </p:sp>
    </p:spTree>
    <p:extLst>
      <p:ext uri="{BB962C8B-B14F-4D97-AF65-F5344CB8AC3E}">
        <p14:creationId xmlns:p14="http://schemas.microsoft.com/office/powerpoint/2010/main" val="36687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42" grpId="0" animBg="1"/>
      <p:bldP spid="44" grpId="0" animBg="1"/>
      <p:bldP spid="45" grpId="0" animBg="1"/>
      <p:bldP spid="43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水分子の数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正方形/長方形 42"/>
          <p:cNvSpPr/>
          <p:nvPr/>
        </p:nvSpPr>
        <p:spPr>
          <a:xfrm>
            <a:off x="634683" y="7647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  <a:r>
              <a:rPr lang="ja-JP" altLang="en-US" dirty="0">
                <a:latin typeface="+mn-ea"/>
              </a:rPr>
              <a:t>飽和状態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Cambria Math" panose="02040503050406030204" pitchFamily="18" charset="0"/>
              </a:rPr>
              <a:t>飽和水蒸気量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56" name="動作設定ボタン : 進む/次へ 55">
            <a:hlinkClick r:id="rId7" action="ppaction://hlinkpres?slideindex=18&amp;slidetitle=飽和水蒸気量と空気の密度" highlightClick="1"/>
          </p:cNvPr>
          <p:cNvSpPr/>
          <p:nvPr/>
        </p:nvSpPr>
        <p:spPr>
          <a:xfrm>
            <a:off x="8604448" y="6309320"/>
            <a:ext cx="432048" cy="448791"/>
          </a:xfrm>
          <a:prstGeom prst="actionButtonForwardNex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179512" y="6111781"/>
            <a:ext cx="590465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21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</a:p>
          <a:p>
            <a:r>
              <a:rPr lang="ja-JP" altLang="en-US" sz="900" dirty="0">
                <a:latin typeface="+mn-ea"/>
                <a:ea typeface="+mn-ea"/>
              </a:rPr>
              <a:t>湿度－測定方法</a:t>
            </a:r>
            <a:r>
              <a:rPr lang="en-US" altLang="ja-JP" sz="900" dirty="0">
                <a:latin typeface="+mn-ea"/>
                <a:ea typeface="+mn-ea"/>
              </a:rPr>
              <a:t>(JIS Z 8806)</a:t>
            </a:r>
            <a:r>
              <a:rPr lang="en-US" altLang="ja-JP" sz="800" u="sng" dirty="0">
                <a:hlinkClick r:id="rId8"/>
              </a:rPr>
              <a:t>JIS Z 8806:2001 </a:t>
            </a:r>
            <a:r>
              <a:rPr lang="ja-JP" altLang="en-US" sz="800" u="sng" dirty="0">
                <a:hlinkClick r:id="rId8"/>
              </a:rPr>
              <a:t>湿度−測定方法 </a:t>
            </a:r>
            <a:r>
              <a:rPr lang="en-US" altLang="ja-JP" sz="800" u="sng" dirty="0">
                <a:hlinkClick r:id="rId8"/>
              </a:rPr>
              <a:t>- </a:t>
            </a:r>
            <a:r>
              <a:rPr lang="ja-JP" altLang="en-US" sz="800" u="sng" dirty="0">
                <a:hlinkClick r:id="rId8"/>
              </a:rPr>
              <a:t>日本工業規格の簡易閲覧</a:t>
            </a:r>
            <a:endParaRPr lang="en-US" altLang="ja-JP" sz="800" u="sng" dirty="0"/>
          </a:p>
          <a:p>
            <a:r>
              <a:rPr lang="ja-JP" altLang="en-US" sz="900" dirty="0"/>
              <a:t>アボガドロ定数</a:t>
            </a:r>
            <a:r>
              <a:rPr lang="ja-JP" altLang="en-US" sz="900" dirty="0">
                <a:hlinkClick r:id="rId9"/>
              </a:rPr>
              <a:t>アボガドロ定数</a:t>
            </a:r>
            <a:r>
              <a:rPr lang="en-US" altLang="ja-JP" sz="900" dirty="0">
                <a:hlinkClick r:id="rId9"/>
              </a:rPr>
              <a:t>-Wikipedia</a:t>
            </a:r>
            <a:endParaRPr lang="en-US" altLang="ja-JP" sz="900" dirty="0"/>
          </a:p>
          <a:p>
            <a:r>
              <a:rPr lang="ja-JP" altLang="en-US" sz="900" dirty="0"/>
              <a:t>水のモル質量</a:t>
            </a:r>
            <a:r>
              <a:rPr lang="ja-JP" altLang="en-US" sz="900" dirty="0">
                <a:hlinkClick r:id="rId10"/>
              </a:rPr>
              <a:t>水の性質</a:t>
            </a:r>
            <a:r>
              <a:rPr lang="en-US" altLang="ja-JP" sz="900" dirty="0">
                <a:hlinkClick r:id="rId10"/>
              </a:rPr>
              <a:t>-Wikipedia</a:t>
            </a:r>
            <a:endParaRPr lang="ja-JP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634683" y="1988840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水分子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1.016</m:t>
                    </m:r>
                    <m:r>
                      <a:rPr lang="en-US" altLang="ja-JP" i="1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24</m:t>
                        </m:r>
                      </m:sup>
                    </m:sSup>
                  </m:oMath>
                </a14:m>
                <a:r>
                  <a:rPr lang="ja-JP" altLang="en-US" dirty="0">
                    <a:latin typeface="+mn-ea"/>
                  </a:rPr>
                  <a:t>個</a:t>
                </a:r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1988840"/>
                <a:ext cx="806489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605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下矢印 60"/>
          <p:cNvSpPr/>
          <p:nvPr/>
        </p:nvSpPr>
        <p:spPr>
          <a:xfrm>
            <a:off x="1651884" y="1556792"/>
            <a:ext cx="297432" cy="3518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endParaRPr lang="ja-JP" altLang="en-US" sz="1400">
              <a:solidFill>
                <a:schemeClr val="tx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54" name="直方体 53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直方体 54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tx1"/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tx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1399" t="-36066" r="-518" b="-459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グループ化 3"/>
            <p:cNvGrpSpPr/>
            <p:nvPr/>
          </p:nvGrpSpPr>
          <p:grpSpPr>
            <a:xfrm>
              <a:off x="3227393" y="2585869"/>
              <a:ext cx="1729813" cy="2521328"/>
              <a:chOff x="3227393" y="2585869"/>
              <a:chExt cx="1729813" cy="252132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393" y="3827885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0810" y="2585869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75" y="3425395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2611" y="3285544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8443" y="3938201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1804" y="4818419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0816" y="4515535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767" y="4958497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3118869"/>
                <a:ext cx="169182" cy="14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5747251" y="5509731"/>
                <a:ext cx="2952328" cy="1304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Cambria Math" panose="02040503050406030204" pitchFamily="18" charset="0"/>
                  </a:rPr>
                  <a:t>計算</a:t>
                </a:r>
                <a:endParaRPr lang="en-US" altLang="ja-JP" sz="1000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Cambria Math" panose="02040503050406030204" pitchFamily="18" charset="0"/>
                </a:endParaRPr>
              </a:p>
              <a:p>
                <a:r>
                  <a:rPr lang="ja-JP" altLang="en-US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Cambria Math" panose="02040503050406030204" pitchFamily="18" charset="0"/>
                  </a:rPr>
                  <a:t>水分子の質量</a:t>
                </a:r>
                <a14:m>
                  <m:oMath xmlns:m="http://schemas.openxmlformats.org/officeDocument/2006/math">
                    <m:r>
                      <a:rPr lang="en-US" altLang="ja-JP" sz="1000" i="1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𝑚</m:t>
                    </m:r>
                    <m:r>
                      <a:rPr lang="en-US" altLang="ja-JP" sz="1000" b="0" i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=</m:t>
                    </m:r>
                    <m:r>
                      <a:rPr lang="en-US" altLang="ja-JP" sz="1000" i="1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18.01528</m:t>
                    </m:r>
                    <m:r>
                      <a:rPr lang="en-US" altLang="ja-JP" sz="1000" b="0" i="1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ja-JP" sz="1000" b="0" i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1000" b="0" i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g</m:t>
                    </m:r>
                    <m:r>
                      <a:rPr lang="en-US" altLang="ja-JP" sz="1000" b="0" i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]</m:t>
                    </m:r>
                  </m:oMath>
                </a14:m>
                <a:endParaRPr lang="en-US" altLang="ja-JP" sz="1000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</a:endParaRPr>
              </a:p>
              <a:p>
                <a:r>
                  <a:rPr lang="ja-JP" altLang="en-US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アボガドロ定数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00" i="1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ja-JP" sz="1000" b="0" i="1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=</m:t>
                    </m:r>
                    <m:r>
                      <a:rPr lang="en-US" altLang="ja-JP" sz="1000" i="1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6.022140857</m:t>
                    </m:r>
                    <m:r>
                      <a:rPr lang="en-US" altLang="ja-JP" sz="1000" i="1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000" i="1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000" b="0" i="1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000" b="0" i="1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23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1000" b="0" i="1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000" b="0" i="1" smtClean="0">
                                <a:effectLst>
                                  <a:glow rad="101600">
                                    <a:schemeClr val="bg1">
                                      <a:alpha val="86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000" b="0" i="0" smtClean="0">
                                <a:effectLst>
                                  <a:glow rad="101600">
                                    <a:schemeClr val="bg1">
                                      <a:alpha val="86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mol</m:t>
                            </m:r>
                          </m:e>
                          <m:sup>
                            <m:r>
                              <a:rPr lang="en-US" altLang="ja-JP" sz="1000" b="0" i="1" smtClean="0">
                                <a:effectLst>
                                  <a:glow rad="101600">
                                    <a:schemeClr val="bg1">
                                      <a:alpha val="86000"/>
                                    </a:scheme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1000" b="0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ea typeface="Cambria Math"/>
                </a:endParaRPr>
              </a:p>
              <a:p>
                <a:r>
                  <a:rPr lang="en-US" altLang="ja-JP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 </a:t>
                </a:r>
              </a:p>
              <a:p>
                <a:r>
                  <a:rPr lang="ja-JP" altLang="en-US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水分子の数</a:t>
                </a:r>
                <a:endParaRPr lang="en-US" altLang="ja-JP" sz="1000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000" i="1" dirty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000" dirty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/>
                            </a:rPr>
                            <m:t>30</m:t>
                          </m:r>
                          <m:r>
                            <a:rPr lang="en-US" altLang="ja-JP" sz="1000" b="0" i="1" dirty="0" smtClean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/>
                            </a:rPr>
                            <m:t>.40</m:t>
                          </m:r>
                        </m:num>
                        <m:den>
                          <m:r>
                            <a:rPr lang="en-US" altLang="ja-JP" sz="1000" i="1" dirty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/>
                            </a:rPr>
                            <m:t>18.0</m:t>
                          </m:r>
                          <m:r>
                            <a:rPr lang="en-US" altLang="ja-JP" sz="1000" b="0" i="1" dirty="0" smtClean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altLang="ja-JP" sz="1000" b="0" i="1" dirty="0" smtClean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=1.688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1000" b="0" i="1" dirty="0" smtClean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1000" b="0" i="0" dirty="0" smtClean="0">
                              <a:effectLst>
                                <a:glow rad="101600">
                                  <a:schemeClr val="bg1">
                                    <a:alpha val="86000"/>
                                  </a:schemeClr>
                                </a:glow>
                              </a:effectLst>
                              <a:latin typeface="Cambria Math"/>
                            </a:rPr>
                            <m:t>mol</m:t>
                          </m:r>
                        </m:e>
                      </m:d>
                    </m:oMath>
                  </m:oMathPara>
                </a14:m>
                <a:endParaRPr lang="en-US" altLang="ja-JP" sz="1000" b="0" i="1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Cambria Math"/>
                </a:endParaRPr>
              </a:p>
              <a:p>
                <a:pPr lvl="2"/>
                <a:r>
                  <a:rPr lang="en-US" altLang="ja-JP" sz="1000" b="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1000" b="0" i="1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=1.688 </m:t>
                    </m:r>
                    <m:sSub>
                      <m:sSubPr>
                        <m:ctrlP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ja-JP" sz="1000" b="0" i="1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=1.016</m:t>
                    </m:r>
                    <m:r>
                      <a:rPr lang="en-US" altLang="ja-JP" sz="1000" i="1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000" i="1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ja-JP" sz="1000" b="0" i="1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ja-JP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[</a:t>
                </a:r>
                <a:r>
                  <a:rPr lang="ja-JP" altLang="en-US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個</a:t>
                </a:r>
                <a:r>
                  <a:rPr lang="en-US" altLang="ja-JP" sz="1000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</a:rPr>
                  <a:t>]</a:t>
                </a: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251" y="5509731"/>
                <a:ext cx="2952328" cy="1304781"/>
              </a:xfrm>
              <a:prstGeom prst="rect">
                <a:avLst/>
              </a:prstGeom>
              <a:blipFill rotWithShape="1">
                <a:blip r:embed="rId14"/>
                <a:stretch>
                  <a:fillRect l="-413" t="-2336" b="-3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水分子の速さ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蒸発速度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/>
          <p:cNvGrpSpPr/>
          <p:nvPr/>
        </p:nvGrpSpPr>
        <p:grpSpPr>
          <a:xfrm>
            <a:off x="971600" y="1946418"/>
            <a:ext cx="1291590" cy="1130865"/>
            <a:chOff x="5112036" y="1587350"/>
            <a:chExt cx="1291590" cy="1130865"/>
          </a:xfrm>
        </p:grpSpPr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5724128" y="2038717"/>
              <a:ext cx="679498" cy="679498"/>
            </a:xfrm>
            <a:prstGeom prst="ellipse">
              <a:avLst/>
            </a:prstGeom>
            <a:gradFill flip="none" rotWithShape="1">
              <a:gsLst>
                <a:gs pos="98000">
                  <a:srgbClr val="80ABBE">
                    <a:lumMod val="96000"/>
                  </a:srgbClr>
                </a:gs>
                <a:gs pos="70000">
                  <a:srgbClr val="E7F0F3">
                    <a:lumMod val="77000"/>
                    <a:lumOff val="23000"/>
                  </a:srgbClr>
                </a:gs>
                <a:gs pos="43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518B99"/>
              </a:solidFill>
              <a:headEnd type="arrow"/>
              <a:tailEnd type="arrow"/>
            </a:ln>
            <a:effectLst>
              <a:innerShdw blurRad="241300">
                <a:srgbClr val="7FB0B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>
              <a:spLocks noChangeAspect="1"/>
            </p:cNvSpPr>
            <p:nvPr/>
          </p:nvSpPr>
          <p:spPr>
            <a:xfrm>
              <a:off x="5339502" y="1587350"/>
              <a:ext cx="936000" cy="936000"/>
            </a:xfrm>
            <a:prstGeom prst="ellipse">
              <a:avLst/>
            </a:prstGeom>
            <a:gradFill flip="none" rotWithShape="1">
              <a:gsLst>
                <a:gs pos="98000">
                  <a:srgbClr val="FF0000">
                    <a:lumMod val="93000"/>
                  </a:srgbClr>
                </a:gs>
                <a:gs pos="65000">
                  <a:srgbClr val="FF0000">
                    <a:lumMod val="71000"/>
                    <a:lumOff val="29000"/>
                  </a:srgbClr>
                </a:gs>
                <a:gs pos="25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C00000"/>
              </a:solidFill>
              <a:headEnd type="arrow"/>
              <a:tailEnd type="arrow"/>
            </a:ln>
            <a:effectLst>
              <a:innerShdw blurRad="431800">
                <a:srgbClr val="CC00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5112036" y="1843852"/>
              <a:ext cx="679498" cy="679498"/>
            </a:xfrm>
            <a:prstGeom prst="ellipse">
              <a:avLst/>
            </a:prstGeom>
            <a:gradFill flip="none" rotWithShape="1">
              <a:gsLst>
                <a:gs pos="98000">
                  <a:srgbClr val="80ABBE">
                    <a:lumMod val="96000"/>
                  </a:srgbClr>
                </a:gs>
                <a:gs pos="70000">
                  <a:srgbClr val="E7F0F3">
                    <a:lumMod val="77000"/>
                    <a:lumOff val="23000"/>
                  </a:srgbClr>
                </a:gs>
                <a:gs pos="43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518B99"/>
              </a:solidFill>
              <a:headEnd type="arrow"/>
              <a:tailEnd type="arrow"/>
            </a:ln>
            <a:effectLst>
              <a:innerShdw blurRad="241300">
                <a:srgbClr val="7FB0B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" name="直線矢印コネクタ 9"/>
          <p:cNvCxnSpPr/>
          <p:nvPr/>
        </p:nvCxnSpPr>
        <p:spPr>
          <a:xfrm>
            <a:off x="2051720" y="2481029"/>
            <a:ext cx="1872208" cy="0"/>
          </a:xfrm>
          <a:prstGeom prst="straightConnector1">
            <a:avLst/>
          </a:prstGeom>
          <a:noFill/>
          <a:ln w="34925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091040" y="1947714"/>
                <a:ext cx="1793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40" y="1947714"/>
                <a:ext cx="179356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8333" r="-22109" b="-18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34683" y="764704"/>
                <a:ext cx="80648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30℃</a:t>
                </a:r>
                <a:endParaRPr lang="en-US" altLang="ja-JP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b="0" i="0" dirty="0">
                    <a:latin typeface="Cambria Math"/>
                  </a:rPr>
                  <a:t>方向の</a:t>
                </a:r>
                <a:r>
                  <a:rPr lang="ja-JP" altLang="en-US" dirty="0">
                    <a:latin typeface="Cambria Math"/>
                  </a:rPr>
                  <a:t>平均の速さ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05" t="-4717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角丸四角形 21"/>
              <p:cNvSpPr/>
              <p:nvPr/>
            </p:nvSpPr>
            <p:spPr>
              <a:xfrm>
                <a:off x="4863430" y="1700808"/>
                <a:ext cx="4176464" cy="1311396"/>
              </a:xfrm>
              <a:prstGeom prst="roundRect">
                <a:avLst>
                  <a:gd name="adj" fmla="val 19484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30℃</a:t>
                </a:r>
                <a:r>
                  <a:rPr lang="ja-JP" altLang="en-US" dirty="0"/>
                  <a:t>を運動エネルギーに換算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22" name="角丸四角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30" y="1700808"/>
                <a:ext cx="4176464" cy="1311396"/>
              </a:xfrm>
              <a:prstGeom prst="roundRect">
                <a:avLst>
                  <a:gd name="adj" fmla="val 19484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058222" y="4934825"/>
                <a:ext cx="2713181" cy="1810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latin typeface="Cambria Math" panose="02040503050406030204" pitchFamily="18" charset="0"/>
                  </a:rPr>
                  <a:t>計算</a:t>
                </a:r>
                <a:endParaRPr lang="en-US" altLang="ja-JP" sz="1000" dirty="0">
                  <a:latin typeface="Cambria Math" panose="02040503050406030204" pitchFamily="18" charset="0"/>
                </a:endParaRPr>
              </a:p>
              <a:p>
                <a:r>
                  <a:rPr lang="ja-JP" altLang="en-US" sz="1000" dirty="0">
                    <a:latin typeface="Cambria Math" panose="02040503050406030204" pitchFamily="18" charset="0"/>
                  </a:rPr>
                  <a:t>水分子の質量</a:t>
                </a:r>
                <a14:m>
                  <m:oMath xmlns:m="http://schemas.openxmlformats.org/officeDocument/2006/math">
                    <m:r>
                      <a:rPr lang="en-US" altLang="ja-JP" sz="1000" i="1">
                        <a:latin typeface="Cambria Math"/>
                      </a:rPr>
                      <m:t>𝑚</m:t>
                    </m:r>
                    <m:r>
                      <a:rPr lang="en-US" altLang="ja-JP" sz="1000" b="0" i="0" smtClean="0">
                        <a:latin typeface="Cambria Math"/>
                      </a:rPr>
                      <m:t>=</m:t>
                    </m:r>
                    <m:r>
                      <a:rPr lang="en-US" altLang="ja-JP" sz="1000" i="1">
                        <a:latin typeface="Cambria Math"/>
                      </a:rPr>
                      <m:t>18.01528</m:t>
                    </m:r>
                    <m:r>
                      <a:rPr lang="en-US" altLang="ja-JP" sz="10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0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0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en-US" altLang="ja-JP" sz="10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ja-JP" sz="1000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1000" b="0" i="0" smtClean="0">
                        <a:latin typeface="Cambria Math"/>
                      </a:rPr>
                      <m:t>kg</m:t>
                    </m:r>
                    <m:r>
                      <a:rPr lang="en-US" altLang="ja-JP" sz="1000" b="0" i="0" smtClean="0">
                        <a:latin typeface="Cambria Math"/>
                      </a:rPr>
                      <m:t>]</m:t>
                    </m:r>
                  </m:oMath>
                </a14:m>
                <a:endParaRPr lang="en-US" altLang="ja-JP" sz="1000" dirty="0"/>
              </a:p>
              <a:p>
                <a:r>
                  <a:rPr lang="ja-JP" altLang="en-US" sz="10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0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sz="1000" dirty="0"/>
                  <a:t> :</a:t>
                </a:r>
                <a:r>
                  <a:rPr lang="ja-JP" altLang="en-US" sz="1000" dirty="0"/>
                  <a:t>アボガドロ定数</a:t>
                </a:r>
                <a:endParaRPr lang="en-US" altLang="ja-JP" sz="1000" dirty="0"/>
              </a:p>
              <a:p>
                <a:r>
                  <a:rPr lang="ja-JP" altLang="en-US" sz="10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ja-JP" sz="1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sz="1000" dirty="0"/>
                  <a:t> : </a:t>
                </a:r>
                <a:r>
                  <a:rPr lang="ja-JP" altLang="en-US" sz="1000" dirty="0"/>
                  <a:t>ボルツマン定数</a:t>
                </a:r>
                <a:endParaRPr lang="en-US" altLang="ja-JP" sz="1000" dirty="0"/>
              </a:p>
              <a:p>
                <a:r>
                  <a:rPr lang="ja-JP" altLang="en-US" sz="10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000" i="1">
                            <a:latin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ja-JP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ja-JP" sz="1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ja-JP" sz="1000" b="0" i="1" smtClean="0">
                        <a:latin typeface="Cambria Math"/>
                      </a:rPr>
                      <m:t>=</m:t>
                    </m:r>
                    <m:r>
                      <a:rPr lang="en-US" altLang="ja-JP" sz="1000" b="0" i="1" smtClean="0">
                        <a:latin typeface="Cambria Math"/>
                      </a:rPr>
                      <m:t>𝑅</m:t>
                    </m:r>
                    <m:r>
                      <a:rPr lang="en-US" altLang="ja-JP" sz="1000" b="0" i="1" smtClean="0">
                        <a:latin typeface="Cambria Math"/>
                      </a:rPr>
                      <m:t>=8.3144598</m:t>
                    </m:r>
                  </m:oMath>
                </a14:m>
                <a:r>
                  <a:rPr lang="en-US" altLang="ja-JP" sz="1000" dirty="0"/>
                  <a:t> : </a:t>
                </a:r>
                <a:r>
                  <a:rPr lang="ja-JP" altLang="en-US" sz="1000" dirty="0"/>
                  <a:t>気体定数</a:t>
                </a:r>
                <a:endParaRPr lang="en-US" altLang="ja-JP" sz="10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0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0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ja-JP" sz="1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0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0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000" i="1">
                              <a:latin typeface="Cambria Math"/>
                            </a:rPr>
                            <m:t>18.01528</m:t>
                          </m:r>
                          <m:r>
                            <a:rPr lang="en-US" altLang="ja-JP" sz="1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1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1000" i="1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sz="1000" i="1" dirty="0">
                  <a:latin typeface="Cambria Math"/>
                  <a:ea typeface="Cambria Math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ja-JP" sz="1000" dirty="0"/>
                  <a:t>      </a:t>
                </a:r>
                <a14:m>
                  <m:oMath xmlns:m="http://schemas.openxmlformats.org/officeDocument/2006/math">
                    <m:r>
                      <a:rPr lang="en-US" altLang="ja-JP" sz="1000" i="1">
                        <a:latin typeface="Cambria Math"/>
                      </a:rPr>
                      <m:t>=</m:t>
                    </m:r>
                    <m:r>
                      <a:rPr lang="en-US" altLang="ja-JP" sz="1000" b="0" i="1" smtClean="0">
                        <a:latin typeface="Cambria Math"/>
                      </a:rPr>
                      <m:t>461.5</m:t>
                    </m:r>
                    <m:r>
                      <a:rPr lang="en-US" altLang="ja-JP" sz="1000" i="1" smtClean="0">
                        <a:latin typeface="Cambria Math"/>
                      </a:rPr>
                      <m:t> </m:t>
                    </m:r>
                    <m:r>
                      <a:rPr lang="en-US" altLang="ja-JP" sz="1000" b="0" i="0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ja-JP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0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 sz="10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000" b="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altLang="ja-JP" sz="1000" b="0" i="0" smtClean="0"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ja-JP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000" b="0" i="0" smtClean="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ja-JP" sz="1000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ja-JP" sz="1000" b="0" i="0" smtClean="0">
                        <a:latin typeface="Cambria Math"/>
                      </a:rPr>
                      <m:t>]</m:t>
                    </m:r>
                  </m:oMath>
                </a14:m>
                <a:endParaRPr lang="en-US" altLang="ja-JP" sz="10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ja-JP" sz="1000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10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0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1000" i="1" dirty="0">
                              <a:latin typeface="Cambria Math"/>
                            </a:rPr>
                            <m:t>𝑇</m:t>
                          </m:r>
                          <m:r>
                            <a:rPr lang="en-US" altLang="ja-JP" sz="1000" b="0" i="1" dirty="0" smtClean="0">
                              <a:latin typeface="Cambria Math"/>
                            </a:rPr>
                            <m:t>/</m:t>
                          </m:r>
                          <m:r>
                            <a:rPr lang="en-US" altLang="ja-JP" sz="1000" i="1">
                              <a:latin typeface="Cambria Math"/>
                            </a:rPr>
                            <m:t>𝑚</m:t>
                          </m:r>
                        </m:e>
                      </m:rad>
                      <m:r>
                        <a:rPr lang="en-US" altLang="ja-JP" sz="1000" b="0" i="0" dirty="0" smtClean="0">
                          <a:latin typeface="Cambria Math"/>
                        </a:rPr>
                        <m:t>=374[</m:t>
                      </m:r>
                      <m:f>
                        <m:fPr>
                          <m:type m:val="lin"/>
                          <m:ctrlPr>
                            <a:rPr lang="en-US" altLang="ja-JP" sz="1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sz="1000" b="0" i="0" dirty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1000" b="0" i="0" dirty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lang="en-US" altLang="ja-JP" sz="1000" b="0" i="0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sz="1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22" y="4934825"/>
                <a:ext cx="2713181" cy="1810432"/>
              </a:xfrm>
              <a:prstGeom prst="rect">
                <a:avLst/>
              </a:prstGeom>
              <a:blipFill rotWithShape="1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79512" y="6250281"/>
            <a:ext cx="590465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21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</a:p>
          <a:p>
            <a:r>
              <a:rPr lang="ja-JP" altLang="en-US" sz="900" dirty="0"/>
              <a:t>アボガドロ定数</a:t>
            </a:r>
            <a:r>
              <a:rPr lang="ja-JP" altLang="en-US" sz="900" dirty="0">
                <a:hlinkClick r:id="rId9"/>
              </a:rPr>
              <a:t>アボガドロ定数</a:t>
            </a:r>
            <a:r>
              <a:rPr lang="en-US" altLang="ja-JP" sz="900" dirty="0">
                <a:hlinkClick r:id="rId9"/>
              </a:rPr>
              <a:t>-Wikipedia</a:t>
            </a:r>
            <a:endParaRPr lang="en-US" altLang="ja-JP" sz="900" dirty="0"/>
          </a:p>
          <a:p>
            <a:r>
              <a:rPr lang="ja-JP" altLang="en-US" sz="900" dirty="0"/>
              <a:t>水のモル質量</a:t>
            </a:r>
            <a:r>
              <a:rPr lang="ja-JP" altLang="en-US" sz="900" dirty="0">
                <a:hlinkClick r:id="rId10"/>
              </a:rPr>
              <a:t>水の性質</a:t>
            </a:r>
            <a:r>
              <a:rPr lang="en-US" altLang="ja-JP" sz="900" dirty="0">
                <a:hlinkClick r:id="rId10"/>
              </a:rPr>
              <a:t>-Wikipedia</a:t>
            </a:r>
            <a:endParaRPr lang="ja-JP" altLang="en-US" sz="800" dirty="0"/>
          </a:p>
        </p:txBody>
      </p:sp>
      <p:sp>
        <p:nvSpPr>
          <p:cNvPr id="26" name="動作設定ボタン : 戻る 25">
            <a:hlinkClick r:id="" action="ppaction://hlinkshowjump?jump=lastslideviewed" highlightClick="1"/>
          </p:cNvPr>
          <p:cNvSpPr/>
          <p:nvPr/>
        </p:nvSpPr>
        <p:spPr>
          <a:xfrm>
            <a:off x="8538234" y="6264246"/>
            <a:ext cx="432048" cy="448791"/>
          </a:xfrm>
          <a:prstGeom prst="actionButtonReturn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3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水分子</a:t>
            </a:r>
            <a:r>
              <a:rPr lang="ja-JP" altLang="en-US" dirty="0"/>
              <a:t>が水面に飛び込む数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dirty="0">
                    <a:latin typeface="+mn-ea"/>
                  </a:rPr>
                  <a:t>分子が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ja-JP" altLang="en-US" dirty="0"/>
                  <a:t>秒間に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/>
                  <a:t>方向に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187</a:t>
                </a:r>
                <a:r>
                  <a:rPr lang="ja-JP" altLang="en-US" dirty="0"/>
                  <a:t>往復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05" t="-13115" b="-22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8" y="3342516"/>
            <a:ext cx="169182" cy="1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フリーフォーム 10"/>
          <p:cNvSpPr/>
          <p:nvPr/>
        </p:nvSpPr>
        <p:spPr>
          <a:xfrm>
            <a:off x="3543300" y="3393453"/>
            <a:ext cx="2568199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水分子</a:t>
            </a:r>
            <a:r>
              <a:rPr lang="ja-JP" altLang="en-US" dirty="0"/>
              <a:t>が水面に飛び込む数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8" y="3342516"/>
            <a:ext cx="169182" cy="1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秒間の衝突量 </a:t>
                </a:r>
                <a14:m>
                  <m:oMath xmlns:m="http://schemas.openxmlformats.org/officeDocument/2006/math">
                    <m:r>
                      <a:rPr lang="en-US" altLang="ja-JP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187</m:t>
                    </m:r>
                    <m:r>
                      <a:rPr lang="ja-JP" altLang="en-US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往復</m:t>
                    </m:r>
                  </m:oMath>
                </a14:m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34" t="-21311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角丸四角形吹き出し 41"/>
          <p:cNvSpPr>
            <a:spLocks/>
          </p:cNvSpPr>
          <p:nvPr/>
        </p:nvSpPr>
        <p:spPr>
          <a:xfrm>
            <a:off x="3512159" y="2579958"/>
            <a:ext cx="2089780" cy="484024"/>
          </a:xfrm>
          <a:prstGeom prst="wedgeRoundRectCallout">
            <a:avLst>
              <a:gd name="adj1" fmla="val -46791"/>
              <a:gd name="adj2" fmla="val 1101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分子が</a:t>
            </a: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187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回衝突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3543300" y="3393453"/>
            <a:ext cx="2568199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角丸四角形吹き出し 43"/>
              <p:cNvSpPr>
                <a:spLocks/>
              </p:cNvSpPr>
              <p:nvPr/>
            </p:nvSpPr>
            <p:spPr>
              <a:xfrm>
                <a:off x="3280232" y="4725144"/>
                <a:ext cx="2515904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とび込む</a:t>
                </a:r>
              </a:p>
            </p:txBody>
          </p:sp>
        </mc:Choice>
        <mc:Fallback xmlns="">
          <p:sp>
            <p:nvSpPr>
              <p:cNvPr id="44" name="角丸四角形吹き出し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4725144"/>
                <a:ext cx="2515904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blipFill rotWithShape="1">
                <a:blip r:embed="rId8"/>
                <a:stretch>
                  <a:fillRect l="-1695" r="-1453" b="-7000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>
            <a:off x="3241706" y="4437112"/>
            <a:ext cx="567789" cy="148700"/>
            <a:chOff x="3028961" y="3342516"/>
            <a:chExt cx="567789" cy="148700"/>
          </a:xfrm>
        </p:grpSpPr>
        <p:sp>
          <p:nvSpPr>
            <p:cNvPr id="47" name="フリーフォーム 46"/>
            <p:cNvSpPr/>
            <p:nvPr/>
          </p:nvSpPr>
          <p:spPr>
            <a:xfrm>
              <a:off x="3028961" y="3417094"/>
              <a:ext cx="435772" cy="4761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531019 w 531019"/>
                <a:gd name="connsiteY0" fmla="*/ 0 h 147637"/>
                <a:gd name="connsiteX1" fmla="*/ 0 w 531019"/>
                <a:gd name="connsiteY1" fmla="*/ 147637 h 147637"/>
                <a:gd name="connsiteX0" fmla="*/ 409575 w 409575"/>
                <a:gd name="connsiteY0" fmla="*/ 0 h 114299"/>
                <a:gd name="connsiteX1" fmla="*/ 0 w 409575"/>
                <a:gd name="connsiteY1" fmla="*/ 114299 h 114299"/>
                <a:gd name="connsiteX0" fmla="*/ 392906 w 392906"/>
                <a:gd name="connsiteY0" fmla="*/ 2382 h 2382"/>
                <a:gd name="connsiteX1" fmla="*/ 0 w 392906"/>
                <a:gd name="connsiteY1" fmla="*/ 0 h 2382"/>
                <a:gd name="connsiteX0" fmla="*/ 10000 w 10000"/>
                <a:gd name="connsiteY0" fmla="*/ 87725 h 87729"/>
                <a:gd name="connsiteX1" fmla="*/ 9847 w 10000"/>
                <a:gd name="connsiteY1" fmla="*/ 5 h 87729"/>
                <a:gd name="connsiteX2" fmla="*/ 0 w 10000"/>
                <a:gd name="connsiteY2" fmla="*/ 77725 h 87729"/>
                <a:gd name="connsiteX0" fmla="*/ 10727 w 10727"/>
                <a:gd name="connsiteY0" fmla="*/ 89975 h 89979"/>
                <a:gd name="connsiteX1" fmla="*/ 10574 w 10727"/>
                <a:gd name="connsiteY1" fmla="*/ 2255 h 89979"/>
                <a:gd name="connsiteX2" fmla="*/ 0 w 10727"/>
                <a:gd name="connsiteY2" fmla="*/ 0 h 89979"/>
                <a:gd name="connsiteX0" fmla="*/ 10727 w 10727"/>
                <a:gd name="connsiteY0" fmla="*/ 89975 h 89975"/>
                <a:gd name="connsiteX1" fmla="*/ 0 w 10727"/>
                <a:gd name="connsiteY1" fmla="*/ 0 h 89975"/>
                <a:gd name="connsiteX0" fmla="*/ 11091 w 11091"/>
                <a:gd name="connsiteY0" fmla="*/ 0 h 19987"/>
                <a:gd name="connsiteX1" fmla="*/ 0 w 11091"/>
                <a:gd name="connsiteY1" fmla="*/ 19987 h 1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91" h="19987">
                  <a:moveTo>
                    <a:pt x="11091" y="0"/>
                  </a:moveTo>
                  <a:lnTo>
                    <a:pt x="0" y="1998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037450" y="764704"/>
                <a:ext cx="2074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×30.40</m:t>
                      </m:r>
                      <m:r>
                        <m:rPr>
                          <m:sty m:val="p"/>
                        </m:rP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g</m:t>
                      </m:r>
                      <m: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=5680</m:t>
                      </m:r>
                      <m:r>
                        <m:rPr>
                          <m:sty m:val="p"/>
                        </m:rP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g</m:t>
                      </m:r>
                    </m:oMath>
                  </m:oMathPara>
                </a14:m>
                <a:endParaRPr lang="en-US" altLang="ja-JP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50" y="764704"/>
                <a:ext cx="2074607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880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水分子</a:t>
            </a:r>
            <a:r>
              <a:rPr lang="ja-JP" altLang="en-US" dirty="0"/>
              <a:t>が水面から蒸発する量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8" y="3342516"/>
            <a:ext cx="169182" cy="1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角丸四角形吹き出し 41"/>
          <p:cNvSpPr>
            <a:spLocks/>
          </p:cNvSpPr>
          <p:nvPr/>
        </p:nvSpPr>
        <p:spPr>
          <a:xfrm>
            <a:off x="3512159" y="2579958"/>
            <a:ext cx="2089780" cy="484024"/>
          </a:xfrm>
          <a:prstGeom prst="wedgeRoundRectCallout">
            <a:avLst>
              <a:gd name="adj1" fmla="val -46791"/>
              <a:gd name="adj2" fmla="val 1101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分子が</a:t>
            </a: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187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回衝突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3543300" y="3393453"/>
            <a:ext cx="2568199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角丸四角形吹き出し 36"/>
              <p:cNvSpPr>
                <a:spLocks/>
              </p:cNvSpPr>
              <p:nvPr/>
            </p:nvSpPr>
            <p:spPr>
              <a:xfrm>
                <a:off x="3280232" y="4725144"/>
                <a:ext cx="2515903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とび込む</a:t>
                </a:r>
              </a:p>
            </p:txBody>
          </p:sp>
        </mc:Choice>
        <mc:Fallback xmlns="">
          <p:sp>
            <p:nvSpPr>
              <p:cNvPr id="37" name="角丸四角形吹き出し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4725144"/>
                <a:ext cx="2515903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blipFill rotWithShape="1">
                <a:blip r:embed="rId8"/>
                <a:stretch>
                  <a:fillRect l="-1695" r="-1453" b="-7000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秒間の蒸発量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秒間の衝突量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i="1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568</m:t>
                    </m:r>
                    <m:r>
                      <a:rPr lang="en-US" altLang="ja-JP" i="1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en-US" altLang="ja-JP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g</m:t>
                    </m:r>
                  </m:oMath>
                </a14:m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34" t="-21311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/>
          <p:cNvGrpSpPr/>
          <p:nvPr/>
        </p:nvGrpSpPr>
        <p:grpSpPr>
          <a:xfrm>
            <a:off x="2770235" y="5037910"/>
            <a:ext cx="527616" cy="173847"/>
            <a:chOff x="3427568" y="3342516"/>
            <a:chExt cx="527616" cy="173847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フリーフォーム 46"/>
            <p:cNvSpPr/>
            <p:nvPr/>
          </p:nvSpPr>
          <p:spPr>
            <a:xfrm rot="1560000">
              <a:off x="3536084" y="3468738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3241706" y="4437112"/>
            <a:ext cx="567789" cy="148700"/>
            <a:chOff x="3028961" y="3342516"/>
            <a:chExt cx="567789" cy="148700"/>
          </a:xfrm>
        </p:grpSpPr>
        <p:sp>
          <p:nvSpPr>
            <p:cNvPr id="52" name="フリーフォーム 51"/>
            <p:cNvSpPr/>
            <p:nvPr/>
          </p:nvSpPr>
          <p:spPr>
            <a:xfrm>
              <a:off x="3028961" y="3417094"/>
              <a:ext cx="435772" cy="4761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531019 w 531019"/>
                <a:gd name="connsiteY0" fmla="*/ 0 h 147637"/>
                <a:gd name="connsiteX1" fmla="*/ 0 w 531019"/>
                <a:gd name="connsiteY1" fmla="*/ 147637 h 147637"/>
                <a:gd name="connsiteX0" fmla="*/ 409575 w 409575"/>
                <a:gd name="connsiteY0" fmla="*/ 0 h 114299"/>
                <a:gd name="connsiteX1" fmla="*/ 0 w 409575"/>
                <a:gd name="connsiteY1" fmla="*/ 114299 h 114299"/>
                <a:gd name="connsiteX0" fmla="*/ 392906 w 392906"/>
                <a:gd name="connsiteY0" fmla="*/ 2382 h 2382"/>
                <a:gd name="connsiteX1" fmla="*/ 0 w 392906"/>
                <a:gd name="connsiteY1" fmla="*/ 0 h 2382"/>
                <a:gd name="connsiteX0" fmla="*/ 10000 w 10000"/>
                <a:gd name="connsiteY0" fmla="*/ 87725 h 87729"/>
                <a:gd name="connsiteX1" fmla="*/ 9847 w 10000"/>
                <a:gd name="connsiteY1" fmla="*/ 5 h 87729"/>
                <a:gd name="connsiteX2" fmla="*/ 0 w 10000"/>
                <a:gd name="connsiteY2" fmla="*/ 77725 h 87729"/>
                <a:gd name="connsiteX0" fmla="*/ 10727 w 10727"/>
                <a:gd name="connsiteY0" fmla="*/ 89975 h 89979"/>
                <a:gd name="connsiteX1" fmla="*/ 10574 w 10727"/>
                <a:gd name="connsiteY1" fmla="*/ 2255 h 89979"/>
                <a:gd name="connsiteX2" fmla="*/ 0 w 10727"/>
                <a:gd name="connsiteY2" fmla="*/ 0 h 89979"/>
                <a:gd name="connsiteX0" fmla="*/ 10727 w 10727"/>
                <a:gd name="connsiteY0" fmla="*/ 89975 h 89975"/>
                <a:gd name="connsiteX1" fmla="*/ 0 w 10727"/>
                <a:gd name="connsiteY1" fmla="*/ 0 h 89975"/>
                <a:gd name="connsiteX0" fmla="*/ 11091 w 11091"/>
                <a:gd name="connsiteY0" fmla="*/ 0 h 19987"/>
                <a:gd name="connsiteX1" fmla="*/ 0 w 11091"/>
                <a:gd name="connsiteY1" fmla="*/ 19987 h 1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91" h="19987">
                  <a:moveTo>
                    <a:pt x="11091" y="0"/>
                  </a:moveTo>
                  <a:lnTo>
                    <a:pt x="0" y="1998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/>
              <p:cNvSpPr/>
              <p:nvPr/>
            </p:nvSpPr>
            <p:spPr>
              <a:xfrm rot="5400000">
                <a:off x="4301336" y="5359889"/>
                <a:ext cx="279499" cy="26794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ja-JP" altLang="en-US" sz="2000" i="1" dirty="0">
                  <a:solidFill>
                    <a:srgbClr val="EEECE1">
                      <a:lumMod val="10000"/>
                    </a:srgbClr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7" name="正方形/長方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01336" y="5359889"/>
                <a:ext cx="279499" cy="267940"/>
              </a:xfrm>
              <a:prstGeom prst="rect">
                <a:avLst/>
              </a:prstGeom>
              <a:blipFill rotWithShape="1">
                <a:blip r:embed="rId15"/>
                <a:stretch>
                  <a:fillRect l="-9091" t="-15217"/>
                </a:stretch>
              </a:blipFill>
              <a:ln w="12700"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角丸四角形吹き出し 45"/>
              <p:cNvSpPr>
                <a:spLocks/>
              </p:cNvSpPr>
              <p:nvPr/>
            </p:nvSpPr>
            <p:spPr>
              <a:xfrm>
                <a:off x="3280232" y="5712975"/>
                <a:ext cx="2525264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蒸発する</a:t>
                </a:r>
              </a:p>
            </p:txBody>
          </p:sp>
        </mc:Choice>
        <mc:Fallback xmlns="">
          <p:sp>
            <p:nvSpPr>
              <p:cNvPr id="46" name="角丸四角形吹き出し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5712975"/>
                <a:ext cx="2525264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blipFill rotWithShape="1">
                <a:blip r:embed="rId16"/>
                <a:stretch>
                  <a:fillRect l="-718" r="-2392" b="-4828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6662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マスター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>
              <a:alpha val="49804"/>
            </a:srgbClr>
          </a:solidFill>
          <a:headEnd type="none"/>
          <a:tailEnd type="arrow" w="lg" len="lg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25400">
          <a:solidFill>
            <a:schemeClr val="tx1"/>
          </a:solidFill>
          <a:headEnd type="none"/>
          <a:tailEnd type="arrow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PowerPointマスター1</Template>
  <TotalTime>0</TotalTime>
  <Words>847</Words>
  <Application>Microsoft Office PowerPoint</Application>
  <PresentationFormat>画面に合わせる (4:3)</PresentationFormat>
  <Paragraphs>224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Arial</vt:lpstr>
      <vt:lpstr>ＭＳ Ｐゴシック</vt:lpstr>
      <vt:lpstr>Calibri</vt:lpstr>
      <vt:lpstr>HGS創英角ﾎﾟｯﾌﾟ体</vt:lpstr>
      <vt:lpstr>Cambria Math</vt:lpstr>
      <vt:lpstr>PowerPointマスター1</vt:lpstr>
      <vt:lpstr>蒸発速度を計算する</vt:lpstr>
      <vt:lpstr>ぬれた服は冷たい</vt:lpstr>
      <vt:lpstr>モデル</vt:lpstr>
      <vt:lpstr>モデル</vt:lpstr>
      <vt:lpstr>水分子の数</vt:lpstr>
      <vt:lpstr>水分子の速さ</vt:lpstr>
      <vt:lpstr>水分子が水面に飛び込む数</vt:lpstr>
      <vt:lpstr>水分子が水面に飛び込む数</vt:lpstr>
      <vt:lpstr>水分子が水面から蒸発する量</vt:lpstr>
      <vt:lpstr>湿度0%のときの蒸発速度</vt:lpstr>
      <vt:lpstr>モデルの検証</vt:lpstr>
      <vt:lpstr>モデルの検証</vt:lpstr>
      <vt:lpstr>モデルの改善</vt:lpstr>
      <vt:lpstr>拡散律速のモデル</vt:lpstr>
      <vt:lpstr>界面律速のモデル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2019-11-22T05:31:34Z</dcterms:created>
  <dcterms:modified xsi:type="dcterms:W3CDTF">2019-11-22T05:31:39Z</dcterms:modified>
</cp:coreProperties>
</file>