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</p:sldMasterIdLst>
  <p:notesMasterIdLst>
    <p:notesMasterId r:id="rId27"/>
  </p:notesMasterIdLst>
  <p:sldIdLst>
    <p:sldId id="312" r:id="rId2"/>
    <p:sldId id="317" r:id="rId3"/>
    <p:sldId id="325" r:id="rId4"/>
    <p:sldId id="331" r:id="rId5"/>
    <p:sldId id="327" r:id="rId6"/>
    <p:sldId id="315" r:id="rId7"/>
    <p:sldId id="316" r:id="rId8"/>
    <p:sldId id="332" r:id="rId9"/>
    <p:sldId id="333" r:id="rId10"/>
    <p:sldId id="337" r:id="rId11"/>
    <p:sldId id="336" r:id="rId12"/>
    <p:sldId id="338" r:id="rId13"/>
    <p:sldId id="344" r:id="rId14"/>
    <p:sldId id="350" r:id="rId15"/>
    <p:sldId id="347" r:id="rId16"/>
    <p:sldId id="348" r:id="rId17"/>
    <p:sldId id="343" r:id="rId18"/>
    <p:sldId id="345" r:id="rId19"/>
    <p:sldId id="346" r:id="rId20"/>
    <p:sldId id="349" r:id="rId21"/>
    <p:sldId id="359" r:id="rId22"/>
    <p:sldId id="355" r:id="rId23"/>
    <p:sldId id="351" r:id="rId24"/>
    <p:sldId id="358" r:id="rId25"/>
    <p:sldId id="352" r:id="rId26"/>
  </p:sldIdLst>
  <p:sldSz cx="9144000" cy="6858000" type="screen4x3"/>
  <p:notesSz cx="6858000" cy="9144000"/>
  <p:embeddedFontLst>
    <p:embeddedFont>
      <p:font typeface="HGS創英角ﾎﾟｯﾌﾟ体" panose="040B0A00000000000000" pitchFamily="50" charset="-12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0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2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B"/>
    <a:srgbClr val="FF9797"/>
    <a:srgbClr val="FD5FF2"/>
    <a:srgbClr val="FF0000"/>
    <a:srgbClr val="82E2E4"/>
    <a:srgbClr val="66FFFF"/>
    <a:srgbClr val="7FB0BB"/>
    <a:srgbClr val="518B99"/>
    <a:srgbClr val="80ABBE"/>
    <a:srgbClr val="E7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5" autoAdjust="0"/>
    <p:restoredTop sz="96163" autoAdjust="0"/>
  </p:normalViewPr>
  <p:slideViewPr>
    <p:cSldViewPr showGuides="1">
      <p:cViewPr varScale="1">
        <p:scale>
          <a:sx n="89" d="100"/>
          <a:sy n="89" d="100"/>
        </p:scale>
        <p:origin x="816" y="114"/>
      </p:cViewPr>
      <p:guideLst>
        <p:guide orient="horz" pos="1298"/>
        <p:guide pos="204"/>
        <p:guide orient="horz" pos="2160"/>
        <p:guide pos="3243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1CFA4-AD6A-4690-95F8-CAA613032258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C065-EEDC-4312-B275-C2771936EA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05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86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5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C065-EEDC-4312-B275-C2771936EA0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84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3491880" cy="1412776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919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4797152"/>
            <a:ext cx="9144000" cy="576064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92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3534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7092280" y="0"/>
            <a:ext cx="2051720" cy="6858000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600" y="260648"/>
            <a:ext cx="2057400" cy="585152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1520" y="274638"/>
            <a:ext cx="6840760" cy="5851525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5959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47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414598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905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行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8207375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50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列タイトル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527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2列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>
          <a:xfrm>
            <a:off x="468313" y="836613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10"/>
          <p:cNvSpPr>
            <a:spLocks noGrp="1"/>
          </p:cNvSpPr>
          <p:nvPr>
            <p:ph type="body" sz="quarter" idx="14"/>
          </p:nvPr>
        </p:nvSpPr>
        <p:spPr>
          <a:xfrm>
            <a:off x="4572000" y="836712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468313" y="3716735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4572000" y="3716834"/>
            <a:ext cx="4103687" cy="57626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70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760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310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17284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24545" y="1484784"/>
            <a:ext cx="4172843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176464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176464" cy="5112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789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7734-3621-4266-99E1-7443B30AAEF5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186E-8310-4EBB-9363-C737A1CCD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 anchor="ctr"/>
          <a:lstStyle>
            <a:lvl1pPr marL="0" indent="0" algn="r">
              <a:buFontTx/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193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972"/>
            </a:avLst>
          </a:prstGeom>
          <a:solidFill>
            <a:srgbClr val="E7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87524" y="0"/>
            <a:ext cx="8568952" cy="60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D2C4-DF43-464C-A43B-535D0B8E39E2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D866-9B5E-46E8-8657-DFADCB7D1B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82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12" Type="http://schemas.openxmlformats.org/officeDocument/2006/relationships/image" Target="../media/image2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11" Type="http://schemas.openxmlformats.org/officeDocument/2006/relationships/image" Target="../media/image28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hyperlink" Target="http://www.saiensu.co.jp/?page=book_details&amp;ISBN=ISBN4-7819-0351-7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7.png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40.png"/><Relationship Id="rId12" Type="http://schemas.openxmlformats.org/officeDocument/2006/relationships/image" Target="../media/image56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openxmlformats.org/officeDocument/2006/relationships/image" Target="../media/image460.png"/><Relationship Id="rId19" Type="http://schemas.openxmlformats.org/officeDocument/2006/relationships/image" Target="../media/image471.png"/><Relationship Id="rId4" Type="http://schemas.openxmlformats.org/officeDocument/2006/relationships/image" Target="../media/image5.png"/><Relationship Id="rId9" Type="http://schemas.openxmlformats.org/officeDocument/2006/relationships/image" Target="../media/image46.png"/><Relationship Id="rId14" Type="http://schemas.openxmlformats.org/officeDocument/2006/relationships/image" Target="../media/image58.png"/><Relationship Id="rId22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52.png"/><Relationship Id="rId21" Type="http://schemas.openxmlformats.org/officeDocument/2006/relationships/image" Target="../media/image5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10.png"/><Relationship Id="rId19" Type="http://schemas.openxmlformats.org/officeDocument/2006/relationships/image" Target="../media/image47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3%83%A2%E3%83%AB%E8%B3%AA%E9%87%8F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s://ja.wikipedia.org/wiki/%E3%82%A2%E3%83%9C%E3%82%AC%E3%83%89%E3%83%AD%E5%AE%9A%E6%95%B0" TargetMode="External"/><Relationship Id="rId12" Type="http://schemas.openxmlformats.org/officeDocument/2006/relationships/image" Target="../media/image3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a.wikipedia.org/wiki/%E3%83%9C%E3%83%AB%E3%83%84%E3%83%9E%E3%83%B3%E5%AE%9A%E6%95%B0" TargetMode="External"/><Relationship Id="rId11" Type="http://schemas.openxmlformats.org/officeDocument/2006/relationships/image" Target="../media/image60.png"/><Relationship Id="rId5" Type="http://schemas.openxmlformats.org/officeDocument/2006/relationships/hyperlink" Target="https://www.engineeringtoolbox.com/ice-thermal-properties-d_576.html" TargetMode="External"/><Relationship Id="rId10" Type="http://schemas.openxmlformats.org/officeDocument/2006/relationships/image" Target="../media/image540.png"/><Relationship Id="rId19" Type="http://schemas.openxmlformats.org/officeDocument/2006/relationships/image" Target="../media/image471.png"/><Relationship Id="rId4" Type="http://schemas.openxmlformats.org/officeDocument/2006/relationships/hyperlink" Target="http://www.saiensu.co.jp/?page=book_details&amp;ISBN=ISBN4-7819-0351-7" TargetMode="Externa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0.png"/><Relationship Id="rId5" Type="http://schemas.openxmlformats.org/officeDocument/2006/relationships/hyperlink" Target="http://www.saiensu.co.jp/?page=book_details&amp;ISBN=ISBN4-7819-0351-7" TargetMode="Externa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hyperlink" Target="http://www.saiensu.co.jp/?page=book_details&amp;ISBN=ISBN4-7819-0351-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hyperlink" Target="12-Phonon.pptx#-1,1,&#32080;&#26230;&#26684;&#23376;&#12398;&#25391;&#21205;&#25968;" TargetMode="External"/><Relationship Id="rId5" Type="http://schemas.openxmlformats.org/officeDocument/2006/relationships/image" Target="../media/image63.png"/><Relationship Id="rId10" Type="http://schemas.openxmlformats.org/officeDocument/2006/relationships/image" Target="../media/image47.png"/><Relationship Id="rId4" Type="http://schemas.openxmlformats.org/officeDocument/2006/relationships/image" Target="../media/image65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aiensu.co.jp/?page=book_details&amp;ISBN=ISBN4-7819-0351-7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5.png"/><Relationship Id="rId7" Type="http://schemas.openxmlformats.org/officeDocument/2006/relationships/image" Target="../media/image3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0.png"/><Relationship Id="rId5" Type="http://schemas.openxmlformats.org/officeDocument/2006/relationships/image" Target="../media/image68.png"/><Relationship Id="rId19" Type="http://schemas.openxmlformats.org/officeDocument/2006/relationships/image" Target="../media/image471.png"/><Relationship Id="rId4" Type="http://schemas.openxmlformats.org/officeDocument/2006/relationships/image" Target="../media/image6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0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50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01-Vaporization-heat.pptx#-1,2,&#27671;&#21270;&#29105;&#12398;&#35336;&#31639;" TargetMode="External"/><Relationship Id="rId2" Type="http://schemas.openxmlformats.org/officeDocument/2006/relationships/hyperlink" Target="11-Limiting-combination.pptx#-1,1,&#24459;&#36895;&#36942;&#31243;&#12434;&#32068;&#12415;&#21512;&#12431;&#12379;&#12383;&#12425;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://www.saiensu.co.jp/?page=book_details&amp;ISBN=ISBN4-7819-0351-7" TargetMode="External"/><Relationship Id="rId7" Type="http://schemas.openxmlformats.org/officeDocument/2006/relationships/image" Target="../media/image350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0.png"/><Relationship Id="rId10" Type="http://schemas.openxmlformats.org/officeDocument/2006/relationships/image" Target="../media/image76.pn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3.png"/><Relationship Id="rId3" Type="http://schemas.openxmlformats.org/officeDocument/2006/relationships/hyperlink" Target="http://www.saiensu.co.jp/?page=book_details&amp;ISBN=ISBN4-7819-0351-7" TargetMode="Externa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11" Type="http://schemas.openxmlformats.org/officeDocument/2006/relationships/image" Target="../media/image770.png"/><Relationship Id="rId5" Type="http://schemas.openxmlformats.org/officeDocument/2006/relationships/image" Target="../media/image47.png"/><Relationship Id="rId15" Type="http://schemas.openxmlformats.org/officeDocument/2006/relationships/image" Target="../media/image78.png"/><Relationship Id="rId10" Type="http://schemas.openxmlformats.org/officeDocument/2006/relationships/image" Target="../media/image79.png"/><Relationship Id="rId4" Type="http://schemas.openxmlformats.org/officeDocument/2006/relationships/image" Target="../media/image45.png"/><Relationship Id="rId9" Type="http://schemas.openxmlformats.org/officeDocument/2006/relationships/image" Target="../media/image76.png"/><Relationship Id="rId1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iensu.co.jp/?page=book_details&amp;ISBN=ISBN4-7819-0351-7" TargetMode="External"/><Relationship Id="rId13" Type="http://schemas.openxmlformats.org/officeDocument/2006/relationships/image" Target="../media/image710.png"/><Relationship Id="rId7" Type="http://schemas.openxmlformats.org/officeDocument/2006/relationships/image" Target="../media/image350.png"/><Relationship Id="rId12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4" Type="http://schemas.openxmlformats.org/officeDocument/2006/relationships/image" Target="../media/image491.png"/><Relationship Id="rId9" Type="http://schemas.openxmlformats.org/officeDocument/2006/relationships/image" Target="../media/image81.png"/><Relationship Id="rId1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hyperlink" Target="http://www.saiensu.co.jp/?page=book_details&amp;ISBN=ISBN4-7819-0351-7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://www.saiensu.co.jp/?page=book_details&amp;ISBN=ISBN4-7819-0351-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界面</a:t>
            </a:r>
            <a:r>
              <a:rPr kumimoji="1" lang="ja-JP" altLang="en-US" dirty="0"/>
              <a:t>律速のモデル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81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理想気体水分子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が水面に飛び込む数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ここまでの話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秒間の衝突量 </a:t>
                </a:r>
                <a14:m>
                  <m:oMath xmlns:m="http://schemas.openxmlformats.org/officeDocument/2006/math">
                    <m: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187</m:t>
                    </m:r>
                    <m:r>
                      <a:rPr lang="ja-JP" altLang="en-US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往復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34" t="-21311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角丸四角形吹き出し 41"/>
          <p:cNvSpPr>
            <a:spLocks/>
          </p:cNvSpPr>
          <p:nvPr/>
        </p:nvSpPr>
        <p:spPr>
          <a:xfrm>
            <a:off x="3512159" y="2579958"/>
            <a:ext cx="2089780" cy="484024"/>
          </a:xfrm>
          <a:prstGeom prst="wedgeRoundRectCallout">
            <a:avLst>
              <a:gd name="adj1" fmla="val -46791"/>
              <a:gd name="adj2" fmla="val 1101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分子が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187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回衝突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角丸四角形吹き出し 43"/>
              <p:cNvSpPr>
                <a:spLocks/>
              </p:cNvSpPr>
              <p:nvPr/>
            </p:nvSpPr>
            <p:spPr>
              <a:xfrm>
                <a:off x="3280232" y="4725144"/>
                <a:ext cx="2515904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 とび込む</a:t>
                </a:r>
              </a:p>
            </p:txBody>
          </p:sp>
        </mc:Choice>
        <mc:Fallback xmlns="">
          <p:sp>
            <p:nvSpPr>
              <p:cNvPr id="44" name="角丸四角形吹き出し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4725144"/>
                <a:ext cx="2515904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blipFill rotWithShape="1">
                <a:blip r:embed="rId8"/>
                <a:stretch>
                  <a:fillRect l="-1695" r="-3632" b="-7000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3241706" y="4437112"/>
            <a:ext cx="567789" cy="148700"/>
            <a:chOff x="3028961" y="3342516"/>
            <a:chExt cx="567789" cy="148700"/>
          </a:xfrm>
        </p:grpSpPr>
        <p:sp>
          <p:nvSpPr>
            <p:cNvPr id="47" name="フリーフォーム 46"/>
            <p:cNvSpPr/>
            <p:nvPr/>
          </p:nvSpPr>
          <p:spPr>
            <a:xfrm>
              <a:off x="3028961" y="3417094"/>
              <a:ext cx="435772" cy="4761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531019 w 531019"/>
                <a:gd name="connsiteY0" fmla="*/ 0 h 147637"/>
                <a:gd name="connsiteX1" fmla="*/ 0 w 531019"/>
                <a:gd name="connsiteY1" fmla="*/ 147637 h 147637"/>
                <a:gd name="connsiteX0" fmla="*/ 409575 w 409575"/>
                <a:gd name="connsiteY0" fmla="*/ 0 h 114299"/>
                <a:gd name="connsiteX1" fmla="*/ 0 w 409575"/>
                <a:gd name="connsiteY1" fmla="*/ 114299 h 114299"/>
                <a:gd name="connsiteX0" fmla="*/ 392906 w 392906"/>
                <a:gd name="connsiteY0" fmla="*/ 2382 h 2382"/>
                <a:gd name="connsiteX1" fmla="*/ 0 w 392906"/>
                <a:gd name="connsiteY1" fmla="*/ 0 h 2382"/>
                <a:gd name="connsiteX0" fmla="*/ 10000 w 10000"/>
                <a:gd name="connsiteY0" fmla="*/ 87725 h 87729"/>
                <a:gd name="connsiteX1" fmla="*/ 9847 w 10000"/>
                <a:gd name="connsiteY1" fmla="*/ 5 h 87729"/>
                <a:gd name="connsiteX2" fmla="*/ 0 w 10000"/>
                <a:gd name="connsiteY2" fmla="*/ 77725 h 87729"/>
                <a:gd name="connsiteX0" fmla="*/ 10727 w 10727"/>
                <a:gd name="connsiteY0" fmla="*/ 89975 h 89979"/>
                <a:gd name="connsiteX1" fmla="*/ 10574 w 10727"/>
                <a:gd name="connsiteY1" fmla="*/ 2255 h 89979"/>
                <a:gd name="connsiteX2" fmla="*/ 0 w 10727"/>
                <a:gd name="connsiteY2" fmla="*/ 0 h 89979"/>
                <a:gd name="connsiteX0" fmla="*/ 10727 w 10727"/>
                <a:gd name="connsiteY0" fmla="*/ 89975 h 89975"/>
                <a:gd name="connsiteX1" fmla="*/ 0 w 10727"/>
                <a:gd name="connsiteY1" fmla="*/ 0 h 89975"/>
                <a:gd name="connsiteX0" fmla="*/ 11091 w 11091"/>
                <a:gd name="connsiteY0" fmla="*/ 0 h 19987"/>
                <a:gd name="connsiteX1" fmla="*/ 0 w 11091"/>
                <a:gd name="connsiteY1" fmla="*/ 19987 h 1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91" h="19987">
                  <a:moveTo>
                    <a:pt x="11091" y="0"/>
                  </a:moveTo>
                  <a:lnTo>
                    <a:pt x="0" y="1998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×30.40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=5680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</m:oMath>
                  </m:oMathPara>
                </a14:m>
                <a:endParaRPr lang="en-US" altLang="ja-JP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88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251520" y="6549445"/>
            <a:ext cx="4798528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907673" y="4967119"/>
                <a:ext cx="1784463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5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50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ja-JP" sz="1050" b="0" i="1" dirty="0" smtClean="0">
                          <a:latin typeface="Cambria Math"/>
                        </a:rPr>
                        <m:t>/2</m:t>
                      </m:r>
                      <m:r>
                        <a:rPr lang="en-US" altLang="ja-JP" sz="105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ja-JP" sz="1050" b="0" i="1" dirty="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altLang="ja-JP" sz="105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1050" b="0" i="1" dirty="0" smtClean="0">
                          <a:latin typeface="Cambria Math"/>
                          <a:ea typeface="Cambria Math"/>
                        </a:rPr>
                        <m:t>5680</m:t>
                      </m:r>
                    </m:oMath>
                  </m:oMathPara>
                </a14:m>
                <a:endParaRPr lang="en-US" altLang="ja-JP" sz="1050" dirty="0">
                  <a:latin typeface="Cambria Math"/>
                </a:endParaRPr>
              </a:p>
              <a:p>
                <a:r>
                  <a:rPr kumimoji="1" lang="en-US" altLang="ja-JP" sz="1050" dirty="0"/>
                  <a:t>1</a:t>
                </a:r>
                <a:r>
                  <a:rPr kumimoji="1" lang="ja-JP" altLang="en-US" sz="1050" dirty="0"/>
                  <a:t>秒間に往復できる距離から</a:t>
                </a: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73" y="4967119"/>
                <a:ext cx="1784463" cy="577081"/>
              </a:xfrm>
              <a:prstGeom prst="rect">
                <a:avLst/>
              </a:prstGeom>
              <a:blipFill rotWithShape="1"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22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水分子</a:t>
            </a:r>
            <a:r>
              <a:rPr lang="ja-JP" altLang="en-US" dirty="0"/>
              <a:t>が水面から飛び出す数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界面律速</a:t>
            </a:r>
            <a:r>
              <a:rPr lang="en-US" altLang="ja-JP" dirty="0"/>
              <a:t>×</a:t>
            </a:r>
            <a:r>
              <a:rPr lang="ja-JP" altLang="en-US" dirty="0"/>
              <a:t>理想気体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68" y="3342516"/>
            <a:ext cx="169182" cy="1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秒間の衝突量 </a:t>
                </a:r>
                <a14:m>
                  <m:oMath xmlns:m="http://schemas.openxmlformats.org/officeDocument/2006/math">
                    <m: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187</m:t>
                    </m:r>
                    <m:r>
                      <a:rPr lang="ja-JP" altLang="en-US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往復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34" t="-21311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角丸四角形吹き出し 41"/>
          <p:cNvSpPr>
            <a:spLocks/>
          </p:cNvSpPr>
          <p:nvPr/>
        </p:nvSpPr>
        <p:spPr>
          <a:xfrm>
            <a:off x="3512159" y="2579958"/>
            <a:ext cx="2089780" cy="484024"/>
          </a:xfrm>
          <a:prstGeom prst="wedgeRoundRectCallout">
            <a:avLst>
              <a:gd name="adj1" fmla="val -46791"/>
              <a:gd name="adj2" fmla="val 1101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分子が</a:t>
            </a:r>
            <a:r>
              <a:rPr lang="en-US" altLang="ja-JP" sz="2000" dirty="0">
                <a:solidFill>
                  <a:srgbClr val="EEECE1">
                    <a:lumMod val="10000"/>
                  </a:srgbClr>
                </a:solidFill>
              </a:rPr>
              <a:t>187</a:t>
            </a: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回衝突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543300" y="3393453"/>
            <a:ext cx="2568199" cy="816597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199" h="816597">
                <a:moveTo>
                  <a:pt x="28575" y="16497"/>
                </a:moveTo>
                <a:cubicBezTo>
                  <a:pt x="1290637" y="2209"/>
                  <a:pt x="2552700" y="-12078"/>
                  <a:pt x="2552700" y="16497"/>
                </a:cubicBezTo>
                <a:cubicBezTo>
                  <a:pt x="2552700" y="45072"/>
                  <a:pt x="28575" y="149847"/>
                  <a:pt x="28575" y="187947"/>
                </a:cubicBezTo>
                <a:cubicBezTo>
                  <a:pt x="28575" y="226047"/>
                  <a:pt x="2555875" y="210172"/>
                  <a:pt x="2552700" y="245097"/>
                </a:cubicBezTo>
                <a:cubicBezTo>
                  <a:pt x="2549525" y="280022"/>
                  <a:pt x="7938" y="357810"/>
                  <a:pt x="9525" y="397497"/>
                </a:cubicBezTo>
                <a:cubicBezTo>
                  <a:pt x="11112" y="437184"/>
                  <a:pt x="2563813" y="445122"/>
                  <a:pt x="2562225" y="483222"/>
                </a:cubicBezTo>
                <a:cubicBezTo>
                  <a:pt x="2560637" y="521322"/>
                  <a:pt x="1588" y="587997"/>
                  <a:pt x="0" y="626097"/>
                </a:cubicBezTo>
                <a:cubicBezTo>
                  <a:pt x="-1588" y="664197"/>
                  <a:pt x="2406650" y="680072"/>
                  <a:pt x="2552700" y="711822"/>
                </a:cubicBezTo>
                <a:cubicBezTo>
                  <a:pt x="2698750" y="743572"/>
                  <a:pt x="1787525" y="780084"/>
                  <a:pt x="876300" y="816597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7023891" y="3049042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30.40g</a:t>
            </a:r>
            <a:endParaRPr lang="en-US" altLang="ja-JP" dirty="0">
              <a:latin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角丸四角形吹き出し 43"/>
              <p:cNvSpPr>
                <a:spLocks/>
              </p:cNvSpPr>
              <p:nvPr/>
            </p:nvSpPr>
            <p:spPr>
              <a:xfrm>
                <a:off x="3280232" y="4725144"/>
                <a:ext cx="2731928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a:rPr lang="ja-JP" altLang="el-GR" sz="200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ja-JP" sz="2000" b="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 吸着する</a:t>
                </a:r>
              </a:p>
            </p:txBody>
          </p:sp>
        </mc:Choice>
        <mc:Fallback xmlns="">
          <p:sp>
            <p:nvSpPr>
              <p:cNvPr id="44" name="角丸四角形吹き出し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4725144"/>
                <a:ext cx="2731928" cy="484024"/>
              </a:xfrm>
              <a:prstGeom prst="wedgeRoundRectCallout">
                <a:avLst>
                  <a:gd name="adj1" fmla="val -32952"/>
                  <a:gd name="adj2" fmla="val -73785"/>
                  <a:gd name="adj3" fmla="val 16667"/>
                </a:avLst>
              </a:prstGeom>
              <a:blipFill rotWithShape="1">
                <a:blip r:embed="rId8"/>
                <a:stretch>
                  <a:fillRect l="-1563" r="-4464" b="-7000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>
            <a:off x="3241706" y="4437112"/>
            <a:ext cx="567789" cy="148700"/>
            <a:chOff x="3028961" y="3342516"/>
            <a:chExt cx="567789" cy="148700"/>
          </a:xfrm>
        </p:grpSpPr>
        <p:sp>
          <p:nvSpPr>
            <p:cNvPr id="47" name="フリーフォーム 46"/>
            <p:cNvSpPr/>
            <p:nvPr/>
          </p:nvSpPr>
          <p:spPr>
            <a:xfrm>
              <a:off x="3028961" y="3417094"/>
              <a:ext cx="435772" cy="4761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531019 w 531019"/>
                <a:gd name="connsiteY0" fmla="*/ 0 h 147637"/>
                <a:gd name="connsiteX1" fmla="*/ 0 w 531019"/>
                <a:gd name="connsiteY1" fmla="*/ 147637 h 147637"/>
                <a:gd name="connsiteX0" fmla="*/ 409575 w 409575"/>
                <a:gd name="connsiteY0" fmla="*/ 0 h 114299"/>
                <a:gd name="connsiteX1" fmla="*/ 0 w 409575"/>
                <a:gd name="connsiteY1" fmla="*/ 114299 h 114299"/>
                <a:gd name="connsiteX0" fmla="*/ 392906 w 392906"/>
                <a:gd name="connsiteY0" fmla="*/ 2382 h 2382"/>
                <a:gd name="connsiteX1" fmla="*/ 0 w 392906"/>
                <a:gd name="connsiteY1" fmla="*/ 0 h 2382"/>
                <a:gd name="connsiteX0" fmla="*/ 10000 w 10000"/>
                <a:gd name="connsiteY0" fmla="*/ 87725 h 87729"/>
                <a:gd name="connsiteX1" fmla="*/ 9847 w 10000"/>
                <a:gd name="connsiteY1" fmla="*/ 5 h 87729"/>
                <a:gd name="connsiteX2" fmla="*/ 0 w 10000"/>
                <a:gd name="connsiteY2" fmla="*/ 77725 h 87729"/>
                <a:gd name="connsiteX0" fmla="*/ 10727 w 10727"/>
                <a:gd name="connsiteY0" fmla="*/ 89975 h 89979"/>
                <a:gd name="connsiteX1" fmla="*/ 10574 w 10727"/>
                <a:gd name="connsiteY1" fmla="*/ 2255 h 89979"/>
                <a:gd name="connsiteX2" fmla="*/ 0 w 10727"/>
                <a:gd name="connsiteY2" fmla="*/ 0 h 89979"/>
                <a:gd name="connsiteX0" fmla="*/ 10727 w 10727"/>
                <a:gd name="connsiteY0" fmla="*/ 89975 h 89975"/>
                <a:gd name="connsiteX1" fmla="*/ 0 w 10727"/>
                <a:gd name="connsiteY1" fmla="*/ 0 h 89975"/>
                <a:gd name="connsiteX0" fmla="*/ 11091 w 11091"/>
                <a:gd name="connsiteY0" fmla="*/ 0 h 19987"/>
                <a:gd name="connsiteX1" fmla="*/ 0 w 11091"/>
                <a:gd name="connsiteY1" fmla="*/ 19987 h 1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91" h="19987">
                  <a:moveTo>
                    <a:pt x="11091" y="0"/>
                  </a:moveTo>
                  <a:lnTo>
                    <a:pt x="0" y="1998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×30.40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  <m: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=5680</m:t>
                      </m:r>
                      <m:r>
                        <m:rPr>
                          <m:sty m:val="p"/>
                        </m:rPr>
                        <a:rPr lang="en-US" altLang="ja-JP" dirty="0">
                          <a:effectLst>
                            <a:glow rad="101600">
                              <a:schemeClr val="bg1">
                                <a:alpha val="86000"/>
                              </a:schemeClr>
                            </a:glow>
                          </a:effectLst>
                          <a:latin typeface="Cambria Math"/>
                        </a:rPr>
                        <m:t>g</m:t>
                      </m:r>
                    </m:oMath>
                  </m:oMathPara>
                </a14:m>
                <a:endParaRPr lang="en-US" altLang="ja-JP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450" y="764704"/>
                <a:ext cx="2074607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880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角丸四角形吹き出し 44"/>
              <p:cNvSpPr>
                <a:spLocks/>
              </p:cNvSpPr>
              <p:nvPr/>
            </p:nvSpPr>
            <p:spPr>
              <a:xfrm>
                <a:off x="3280232" y="5712975"/>
                <a:ext cx="2731928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a:rPr lang="ja-JP" altLang="en-US" sz="2000" b="0" i="1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𝛼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 蒸発する</a:t>
                </a:r>
              </a:p>
            </p:txBody>
          </p:sp>
        </mc:Choice>
        <mc:Fallback xmlns="">
          <p:sp>
            <p:nvSpPr>
              <p:cNvPr id="45" name="角丸四角形吹き出し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5712975"/>
                <a:ext cx="2731928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blipFill rotWithShape="1">
                <a:blip r:embed="rId10"/>
                <a:stretch>
                  <a:fillRect l="-664" r="-4425" b="-4828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グループ化 48"/>
          <p:cNvGrpSpPr/>
          <p:nvPr/>
        </p:nvGrpSpPr>
        <p:grpSpPr>
          <a:xfrm>
            <a:off x="2770235" y="5037910"/>
            <a:ext cx="527616" cy="173847"/>
            <a:chOff x="3427568" y="3342516"/>
            <a:chExt cx="527616" cy="173847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フリーフォーム 50"/>
            <p:cNvSpPr/>
            <p:nvPr/>
          </p:nvSpPr>
          <p:spPr>
            <a:xfrm rot="1560000">
              <a:off x="3536084" y="3468738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 rot="5400000">
                <a:off x="4301336" y="5359889"/>
                <a:ext cx="279499" cy="26794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b="0" i="1" dirty="0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ja-JP" altLang="en-US" sz="2000" i="1" dirty="0">
                  <a:solidFill>
                    <a:srgbClr val="EEECE1">
                      <a:lumMod val="10000"/>
                    </a:srgbClr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01336" y="5359889"/>
                <a:ext cx="279499" cy="267940"/>
              </a:xfrm>
              <a:prstGeom prst="rect">
                <a:avLst/>
              </a:prstGeom>
              <a:blipFill rotWithShape="1">
                <a:blip r:embed="rId11"/>
                <a:stretch>
                  <a:fillRect l="-13636" t="-23913" b="-6522"/>
                </a:stretch>
              </a:blipFill>
              <a:ln w="12700"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51520" y="6549445"/>
            <a:ext cx="4798528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703481" y="4321521"/>
                <a:ext cx="2232214" cy="88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延べ</a:t>
                </a:r>
                <a:r>
                  <a:rPr lang="en-US" altLang="ja-JP" sz="1050" b="0" dirty="0">
                    <a:latin typeface="+mn-ea"/>
                  </a:rPr>
                  <a:t>5.7kg</a:t>
                </a:r>
                <a:r>
                  <a:rPr lang="ja-JP" altLang="en-US" sz="1050" dirty="0">
                    <a:latin typeface="+mn-ea"/>
                  </a:rPr>
                  <a:t>の水は</a:t>
                </a:r>
                <a:endParaRPr lang="en-US" altLang="ja-JP" sz="1050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05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050" b="0" i="1" dirty="0" smtClean="0">
                              <a:latin typeface="Cambria Math"/>
                            </a:rPr>
                            <m:t>5700</m:t>
                          </m:r>
                        </m:num>
                        <m:den>
                          <m:r>
                            <a:rPr lang="en-US" altLang="ja-JP" sz="1050" b="0" i="1" dirty="0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altLang="ja-JP" sz="1050" b="0" i="1" dirty="0" smtClean="0">
                          <a:latin typeface="Cambria Math"/>
                          <a:ea typeface="Cambria Math"/>
                        </a:rPr>
                        <m:t>×6.0×</m:t>
                      </m:r>
                      <m:sSup>
                        <m:sSupPr>
                          <m:ctrlPr>
                            <a:rPr lang="en-US" altLang="ja-JP" sz="105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1050" i="1" dirty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dirty="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sup>
                      </m:sSup>
                      <m:r>
                        <a:rPr lang="en-US" altLang="ja-JP" sz="1050" i="1" dirty="0"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en-US" altLang="ja-JP" sz="1050" b="0" i="1" dirty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altLang="ja-JP" sz="1050" i="1" dirty="0">
                          <a:latin typeface="Cambria Math"/>
                          <a:ea typeface="Cambria Math"/>
                        </a:rPr>
                        <m:t>9×</m:t>
                      </m:r>
                      <m:sSup>
                        <m:sSupPr>
                          <m:ctrlPr>
                            <a:rPr lang="en-US" altLang="ja-JP" sz="105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1050" i="1" dirty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ja-JP" sz="1050" b="0" i="1" dirty="0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altLang="ja-JP" sz="105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1050" b="0" i="1" smtClean="0">
                        <a:latin typeface="Cambria Math"/>
                      </a:rPr>
                      <m:t>1.9</m:t>
                    </m:r>
                    <m:r>
                      <a:rPr lang="en-US" altLang="ja-JP" sz="105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05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105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050" b="0" i="1" smtClean="0">
                            <a:latin typeface="Cambria Math"/>
                            <a:ea typeface="Cambria Math"/>
                          </a:rPr>
                          <m:t>26</m:t>
                        </m:r>
                      </m:sup>
                    </m:sSup>
                  </m:oMath>
                </a14:m>
                <a:r>
                  <a:rPr kumimoji="1" lang="ja-JP" altLang="en-US" sz="1050" dirty="0"/>
                  <a:t>個の水分子である。</a:t>
                </a: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81" y="4321521"/>
                <a:ext cx="2232214" cy="883896"/>
              </a:xfrm>
              <a:prstGeom prst="rect">
                <a:avLst/>
              </a:prstGeom>
              <a:blipFill rotWithShape="1">
                <a:blip r:embed="rId12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円形吹き出し 55"/>
              <p:cNvSpPr/>
              <p:nvPr/>
            </p:nvSpPr>
            <p:spPr>
              <a:xfrm>
                <a:off x="6643377" y="5822167"/>
                <a:ext cx="1819902" cy="727278"/>
              </a:xfrm>
              <a:prstGeom prst="wedgeEllipseCallout">
                <a:avLst>
                  <a:gd name="adj1" fmla="val -63357"/>
                  <a:gd name="adj2" fmla="val -7595"/>
                </a:avLst>
              </a:prstGeom>
              <a:solidFill>
                <a:schemeClr val="accent3">
                  <a:lumMod val="60000"/>
                  <a:lumOff val="40000"/>
                  <a:alpha val="45000"/>
                </a:schemeClr>
              </a:solid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1.9×</m:t>
                    </m:r>
                    <m:sSup>
                      <m:sSupPr>
                        <m:ctrlPr>
                          <a:rPr lang="en-US" altLang="ja-JP" sz="1600" i="1" dirty="0" smtClean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 dirty="0" smtClean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600" i="1" dirty="0" smtClean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/>
                          </a:rPr>
                          <m:t>26</m:t>
                        </m:r>
                      </m:sup>
                    </m:sSup>
                    <m:r>
                      <a:rPr lang="ja-JP" altLang="en-US" sz="1600" i="1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𝛼</m:t>
                    </m:r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個</a:t>
                </a:r>
                <a:r>
                  <a:rPr lang="en-US" altLang="ja-JP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/s</a:t>
                </a:r>
              </a:p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 panose="02040503050406030204" pitchFamily="18" charset="0"/>
                  </a:rPr>
                  <a:t>蒸発する</a:t>
                </a:r>
                <a:endPara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56" name="円形吹き出し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77" y="5822167"/>
                <a:ext cx="1819902" cy="727278"/>
              </a:xfrm>
              <a:prstGeom prst="wedgeEllipseCallout">
                <a:avLst>
                  <a:gd name="adj1" fmla="val -63357"/>
                  <a:gd name="adj2" fmla="val -7595"/>
                </a:avLst>
              </a:prstGeom>
              <a:blipFill rotWithShape="1">
                <a:blip r:embed="rId13"/>
                <a:stretch>
                  <a:fillRect b="-5691"/>
                </a:stretch>
              </a:blip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6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湿度</a:t>
            </a:r>
            <a:r>
              <a:rPr lang="en-US" altLang="ja-JP" dirty="0"/>
              <a:t>0%</a:t>
            </a:r>
            <a:r>
              <a:rPr lang="ja-JP" altLang="en-US" dirty="0"/>
              <a:t>のときの蒸発速度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界面律速</a:t>
            </a:r>
            <a:r>
              <a:rPr lang="en-US" altLang="ja-JP" dirty="0"/>
              <a:t>×</a:t>
            </a:r>
            <a:r>
              <a:rPr lang="ja-JP" altLang="en-US" dirty="0"/>
              <a:t>理想気体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427568" y="3342516"/>
            <a:ext cx="573455" cy="148700"/>
            <a:chOff x="3427568" y="3342516"/>
            <a:chExt cx="573455" cy="1487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3571875" y="3409950"/>
              <a:ext cx="429148" cy="42810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8"/>
                <a:gd name="connsiteY0" fmla="*/ 0 h 42810"/>
                <a:gd name="connsiteX1" fmla="*/ 429148 w 429148"/>
                <a:gd name="connsiteY1" fmla="*/ 42810 h 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8" h="42810">
                  <a:moveTo>
                    <a:pt x="0" y="0"/>
                  </a:moveTo>
                  <a:lnTo>
                    <a:pt x="429148" y="4281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53" name="正方形/長方形 52"/>
          <p:cNvSpPr/>
          <p:nvPr/>
        </p:nvSpPr>
        <p:spPr>
          <a:xfrm>
            <a:off x="7023891" y="304904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Cambria Math" panose="02040503050406030204" pitchFamily="18" charset="0"/>
              </a:rPr>
              <a:t>水分子</a:t>
            </a:r>
            <a:r>
              <a:rPr lang="en-US" altLang="ja-JP" dirty="0">
                <a:latin typeface="Cambria Math" panose="02040503050406030204" pitchFamily="18" charset="0"/>
              </a:rPr>
              <a:t>0g</a:t>
            </a:r>
            <a:endParaRPr lang="en-US" altLang="ja-JP" dirty="0">
              <a:latin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023891" y="2198554"/>
            <a:ext cx="103265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角丸四角形吹き出し 41">
                <a:extLst>
                  <a:ext uri="{FF2B5EF4-FFF2-40B4-BE49-F238E27FC236}">
                    <a16:creationId xmlns:a16="http://schemas.microsoft.com/office/drawing/2014/main" id="{F15F6D1F-A968-4D14-83DC-1F0C9F395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0.0053</m:t>
                    </m:r>
                    <m:r>
                      <a:rPr lang="en-US" altLang="ja-JP" sz="2000" b="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a:rPr lang="ja-JP" altLang="el-GR" sz="2000" b="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ja-JP" sz="2000" b="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sz="200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sz="2000" b="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後に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水蒸気は飽和</a:t>
                </a:r>
              </a:p>
            </p:txBody>
          </p:sp>
        </mc:Choice>
        <mc:Fallback xmlns="">
          <p:sp>
            <p:nvSpPr>
              <p:cNvPr id="50" name="角丸四角形吹き出し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5F6D1F-A968-4D14-83DC-1F0C9F395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blipFill rotWithShape="1">
                <a:blip r:embed="rId7"/>
                <a:stretch>
                  <a:fillRect t="-6452" r="-1108" b="-12903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1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秒間の蒸発量 </a:t>
                </a:r>
                <a14:m>
                  <m:oMath xmlns:m="http://schemas.openxmlformats.org/officeDocument/2006/math">
                    <m:r>
                      <a:rPr lang="ja-JP" altLang="el-GR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ja-JP" b="0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568</m:t>
                    </m:r>
                    <m:r>
                      <a:rPr lang="en-US" altLang="ja-JP" i="1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n-US" altLang="ja-JP" dirty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g</m:t>
                    </m:r>
                  </m:oMath>
                </a14:m>
                <a:endParaRPr lang="en-US" altLang="ja-JP" dirty="0">
                  <a:latin typeface="+mn-ea"/>
                </a:endParaRPr>
              </a:p>
              <a:p>
                <a:r>
                  <a:rPr lang="ja-JP" altLang="en-US" dirty="0">
                    <a:latin typeface="Cambria Math" panose="02040503050406030204" pitchFamily="18" charset="0"/>
                  </a:rPr>
                  <a:t>飽和水蒸気量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30.40g</a:t>
                </a:r>
                <a:endParaRPr lang="en-US" altLang="ja-JP" dirty="0">
                  <a:latin typeface="+mn-ea"/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134" t="-1226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/>
          <p:cNvGrpSpPr/>
          <p:nvPr/>
        </p:nvGrpSpPr>
        <p:grpSpPr>
          <a:xfrm>
            <a:off x="3499721" y="4016735"/>
            <a:ext cx="573456" cy="148700"/>
            <a:chOff x="3427568" y="3342516"/>
            <a:chExt cx="573456" cy="1487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フリーフォーム 63"/>
            <p:cNvSpPr/>
            <p:nvPr/>
          </p:nvSpPr>
          <p:spPr>
            <a:xfrm>
              <a:off x="3571875" y="3409950"/>
              <a:ext cx="429149" cy="2617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9"/>
                <a:gd name="connsiteY0" fmla="*/ 0 h 2617"/>
                <a:gd name="connsiteX1" fmla="*/ 429149 w 429149"/>
                <a:gd name="connsiteY1" fmla="*/ 2617 h 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9" h="2617">
                  <a:moveTo>
                    <a:pt x="0" y="0"/>
                  </a:moveTo>
                  <a:lnTo>
                    <a:pt x="429149" y="261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3001866" y="2925965"/>
            <a:ext cx="593552" cy="199231"/>
            <a:chOff x="3427568" y="3291985"/>
            <a:chExt cx="593552" cy="199231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フリーフォーム 66"/>
            <p:cNvSpPr/>
            <p:nvPr/>
          </p:nvSpPr>
          <p:spPr>
            <a:xfrm>
              <a:off x="3571875" y="3291985"/>
              <a:ext cx="449245" cy="117964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49245"/>
                <a:gd name="connsiteY0" fmla="*/ 117964 h 117964"/>
                <a:gd name="connsiteX1" fmla="*/ 449245 w 449245"/>
                <a:gd name="connsiteY1" fmla="*/ 0 h 1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245" h="117964">
                  <a:moveTo>
                    <a:pt x="0" y="117964"/>
                  </a:moveTo>
                  <a:lnTo>
                    <a:pt x="449245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097806" y="3735252"/>
            <a:ext cx="563407" cy="148700"/>
            <a:chOff x="3427568" y="3342516"/>
            <a:chExt cx="563407" cy="148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フリーフォーム 69"/>
            <p:cNvSpPr/>
            <p:nvPr/>
          </p:nvSpPr>
          <p:spPr>
            <a:xfrm>
              <a:off x="3571875" y="3402518"/>
              <a:ext cx="419100" cy="7432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19100"/>
                <a:gd name="connsiteY0" fmla="*/ 7432 h 7432"/>
                <a:gd name="connsiteX1" fmla="*/ 419100 w 419100"/>
                <a:gd name="connsiteY1" fmla="*/ 0 h 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7432">
                  <a:moveTo>
                    <a:pt x="0" y="7432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3302608" y="2376755"/>
            <a:ext cx="563407" cy="148700"/>
            <a:chOff x="3427568" y="3342516"/>
            <a:chExt cx="563407" cy="14870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フリーフォーム 72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3329782" y="4538521"/>
            <a:ext cx="563407" cy="148700"/>
            <a:chOff x="3427568" y="3342516"/>
            <a:chExt cx="563407" cy="1487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フリーフォーム 75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グループ化 76"/>
          <p:cNvGrpSpPr/>
          <p:nvPr/>
        </p:nvGrpSpPr>
        <p:grpSpPr>
          <a:xfrm>
            <a:off x="2770235" y="5037910"/>
            <a:ext cx="527616" cy="173847"/>
            <a:chOff x="3427568" y="3342516"/>
            <a:chExt cx="527616" cy="17384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フリーフォーム 79"/>
            <p:cNvSpPr/>
            <p:nvPr/>
          </p:nvSpPr>
          <p:spPr>
            <a:xfrm rot="1560000">
              <a:off x="3536084" y="3468738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60274" y="2585869"/>
            <a:ext cx="1729813" cy="2521328"/>
            <a:chOff x="3227393" y="2585869"/>
            <a:chExt cx="1729813" cy="2521328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93" y="382788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10" y="2585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75" y="342539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611" y="3285544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443" y="3938201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04" y="481841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16" y="451553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767" y="4958497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18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グループ化 11"/>
          <p:cNvGrpSpPr/>
          <p:nvPr/>
        </p:nvGrpSpPr>
        <p:grpSpPr>
          <a:xfrm>
            <a:off x="7023891" y="2198554"/>
            <a:ext cx="1552028" cy="1219820"/>
            <a:chOff x="7023891" y="2198554"/>
            <a:chExt cx="1552028" cy="1219820"/>
          </a:xfrm>
        </p:grpSpPr>
        <p:sp>
          <p:nvSpPr>
            <p:cNvPr id="79" name="正方形/長方形 78"/>
            <p:cNvSpPr/>
            <p:nvPr/>
          </p:nvSpPr>
          <p:spPr>
            <a:xfrm>
              <a:off x="7023891" y="3049042"/>
              <a:ext cx="15520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dirty="0">
                  <a:latin typeface="Cambria Math" panose="02040503050406030204" pitchFamily="18" charset="0"/>
                </a:rPr>
                <a:t>水分子</a:t>
              </a:r>
              <a:r>
                <a:rPr lang="en-US" altLang="ja-JP" dirty="0">
                  <a:latin typeface="Cambria Math" panose="02040503050406030204" pitchFamily="18" charset="0"/>
                </a:rPr>
                <a:t>30.40g</a:t>
              </a:r>
              <a:endParaRPr lang="en-US" altLang="ja-JP" dirty="0">
                <a:latin typeface="+mn-ea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023891" y="2198554"/>
              <a:ext cx="128913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30℃</a:t>
              </a:r>
            </a:p>
            <a:p>
              <a:r>
                <a:rPr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100%</a:t>
              </a:r>
              <a:endPara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/>
              <p:cNvSpPr>
                <a:spLocks/>
              </p:cNvSpPr>
              <p:nvPr/>
            </p:nvSpPr>
            <p:spPr>
              <a:xfrm>
                <a:off x="3280232" y="5712975"/>
                <a:ext cx="2731928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/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延べ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5.</m:t>
                    </m:r>
                    <m: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7</m:t>
                    </m:r>
                    <m:r>
                      <a:rPr lang="ja-JP" altLang="el-GR" sz="200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ja-JP" sz="2000" b="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 蒸発する</a:t>
                </a:r>
              </a:p>
            </p:txBody>
          </p:sp>
        </mc:Choice>
        <mc:Fallback xmlns="">
          <p:sp>
            <p:nvSpPr>
              <p:cNvPr id="91" name="角丸四角形吹き出し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32" y="5712975"/>
                <a:ext cx="2731928" cy="484024"/>
              </a:xfrm>
              <a:prstGeom prst="wedgeRoundRectCallout">
                <a:avLst>
                  <a:gd name="adj1" fmla="val -50861"/>
                  <a:gd name="adj2" fmla="val -130946"/>
                  <a:gd name="adj3" fmla="val 16667"/>
                </a:avLst>
              </a:prstGeom>
              <a:blipFill rotWithShape="1">
                <a:blip r:embed="rId9"/>
                <a:stretch>
                  <a:fillRect l="-664" r="-4425" b="-4828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円形吹き出し 94"/>
              <p:cNvSpPr/>
              <p:nvPr/>
            </p:nvSpPr>
            <p:spPr>
              <a:xfrm>
                <a:off x="6928562" y="5037910"/>
                <a:ext cx="1819902" cy="727278"/>
              </a:xfrm>
              <a:prstGeom prst="wedgeEllipseCallout">
                <a:avLst>
                  <a:gd name="adj1" fmla="val -20212"/>
                  <a:gd name="adj2" fmla="val -78659"/>
                </a:avLst>
              </a:prstGeom>
              <a:solidFill>
                <a:schemeClr val="accent3">
                  <a:lumMod val="60000"/>
                  <a:lumOff val="40000"/>
                  <a:alpha val="45000"/>
                </a:schemeClr>
              </a:solid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l-GR" sz="1600" i="1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𝛼</m:t>
                    </m:r>
                    <m:r>
                      <a:rPr lang="el-GR" altLang="ja-JP" sz="1600" i="1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=0.5% </a:t>
                </a:r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程度で、</a:t>
                </a:r>
              </a:p>
              <a:p>
                <a:pPr algn="ctr"/>
                <a:r>
                  <a:rPr lang="en-US" altLang="ja-JP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1</a:t>
                </a:r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秒後に飽和</a:t>
                </a:r>
              </a:p>
            </p:txBody>
          </p:sp>
        </mc:Choice>
        <mc:Fallback xmlns="">
          <p:sp>
            <p:nvSpPr>
              <p:cNvPr id="95" name="円形吹き出し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562" y="5037910"/>
                <a:ext cx="1819902" cy="727278"/>
              </a:xfrm>
              <a:prstGeom prst="wedgeEllipseCallout">
                <a:avLst>
                  <a:gd name="adj1" fmla="val -20212"/>
                  <a:gd name="adj2" fmla="val -78659"/>
                </a:avLst>
              </a:prstGeom>
              <a:blipFill rotWithShape="1">
                <a:blip r:embed="rId10"/>
                <a:stretch>
                  <a:fillRect r="-1987" b="-5696"/>
                </a:stretch>
              </a:blip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それらしい大きさ"/>
          <p:cNvSpPr txBox="1"/>
          <p:nvPr/>
        </p:nvSpPr>
        <p:spPr>
          <a:xfrm>
            <a:off x="6728938" y="5805426"/>
            <a:ext cx="223651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α</a:t>
            </a:r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はどのくらい？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251520" y="6549445"/>
            <a:ext cx="4798528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58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5" grpId="0" animBg="1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氷の成長速度　</a:t>
            </a:r>
            <a:r>
              <a:rPr lang="ja-JP" altLang="en-US" sz="900" dirty="0">
                <a:latin typeface="+mn-ea"/>
                <a:hlinkClick r:id="rId3"/>
              </a:rPr>
              <a:t>黒田登志雄</a:t>
            </a:r>
            <a:r>
              <a:rPr lang="en-US" altLang="ja-JP" sz="900" dirty="0">
                <a:latin typeface="+mn-ea"/>
                <a:hlinkClick r:id="rId3"/>
              </a:rPr>
              <a:t>(1984).『</a:t>
            </a:r>
            <a:r>
              <a:rPr lang="ja-JP" altLang="en-US" sz="900" dirty="0">
                <a:latin typeface="+mn-ea"/>
                <a:hlinkClick r:id="rId3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3"/>
              </a:rPr>
              <a:t>』</a:t>
            </a:r>
            <a:r>
              <a:rPr lang="ja-JP" altLang="en-US" sz="900" dirty="0">
                <a:latin typeface="+mn-ea"/>
                <a:hlinkClick r:id="rId3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p.96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凝縮係数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ja-JP" altLang="en-US" dirty="0"/>
                  <a:t> を氷の成長速度から予測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778" t="-16162" b="-26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634683" y="764704"/>
                <a:ext cx="80648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氷結晶の成長の場合</a:t>
                </a:r>
                <a:endParaRPr lang="en-US" altLang="ja-JP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+mn-ea"/>
                </a:endParaRPr>
              </a:p>
              <a:p>
                <a:r>
                  <a:rPr lang="en-US" altLang="ja-JP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-15℃</a:t>
                </a:r>
                <a:r>
                  <a:rPr lang="ja-JP" altLang="en-US" dirty="0" err="1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、</a:t>
                </a:r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水蒸気量は水飽和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(1.61</m:t>
                    </m:r>
                    <m:r>
                      <m:rPr>
                        <m:sty m:val="p"/>
                      </m:rPr>
                      <a:rPr lang="en-US" altLang="ja-JP" i="0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g</m:t>
                    </m:r>
                    <m:r>
                      <a:rPr lang="en-US" altLang="ja-JP" i="0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i="1" dirty="0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i="0" dirty="0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i="0" dirty="0" smtClean="0">
                            <a:effectLst>
                              <a:glow rad="101600">
                                <a:schemeClr val="bg1">
                                  <a:alpha val="86000"/>
                                </a:schemeClr>
                              </a:glow>
                            </a:effectLst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 </m:t>
                    </m:r>
                    <m:r>
                      <a:rPr lang="en-US" altLang="ja-JP" b="0" i="1" dirty="0" smtClean="0">
                        <a:effectLst>
                          <a:glow rad="101600">
                            <a:schemeClr val="bg1">
                              <a:alpha val="86000"/>
                            </a:schemeClr>
                          </a:glo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altLang="ja-JP" dirty="0">
                  <a:effectLst>
                    <a:glow rad="101600">
                      <a:schemeClr val="bg1">
                        <a:alpha val="86000"/>
                      </a:schemeClr>
                    </a:glow>
                  </a:effectLst>
                  <a:latin typeface="+mn-ea"/>
                </a:endParaRPr>
              </a:p>
              <a:p>
                <a:r>
                  <a:rPr lang="ja-JP" altLang="en-US" dirty="0">
                    <a:effectLst>
                      <a:glow rad="101600">
                        <a:schemeClr val="bg1">
                          <a:alpha val="86000"/>
                        </a:schemeClr>
                      </a:glow>
                    </a:effectLst>
                    <a:latin typeface="+mn-ea"/>
                  </a:rPr>
                  <a:t>最大成長速度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rgbClr val="EEECE1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rgbClr val="EEECE1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rgbClr val="EEECE1">
                                <a:lumMod val="1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max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  <a:ea typeface="Cambria Math"/>
                      </a:rPr>
                      <m:t>=30</m:t>
                    </m:r>
                    <m:r>
                      <m:rPr>
                        <m:sty m:val="p"/>
                      </m:rPr>
                      <a:rPr lang="ja-JP" altLang="en-US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μ</m:t>
                    </m:r>
                    <m:r>
                      <m:rPr>
                        <m:sty m:val="p"/>
                      </m:rPr>
                      <a:rPr lang="en-US" altLang="ja-JP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m</m:t>
                    </m:r>
                    <m:r>
                      <a:rPr lang="en-US" altLang="ja-JP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  <a:latin typeface="Cambria Math"/>
                      </a:rPr>
                      <m:t>s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09" t="-7895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円形吹き出し 94"/>
              <p:cNvSpPr/>
              <p:nvPr/>
            </p:nvSpPr>
            <p:spPr>
              <a:xfrm>
                <a:off x="1187276" y="1920938"/>
                <a:ext cx="1381173" cy="523221"/>
              </a:xfrm>
              <a:prstGeom prst="wedgeEllipseCallout">
                <a:avLst>
                  <a:gd name="adj1" fmla="val -20681"/>
                  <a:gd name="adj2" fmla="val -100814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l-GR" sz="16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𝛼</m:t>
                    </m:r>
                    <m:r>
                      <a:rPr lang="en-US" altLang="ja-JP" sz="16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=1</m:t>
                    </m:r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の場合</a:t>
                </a:r>
              </a:p>
            </p:txBody>
          </p:sp>
        </mc:Choice>
        <mc:Fallback xmlns="">
          <p:sp>
            <p:nvSpPr>
              <p:cNvPr id="95" name="円形吹き出し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6" y="1920938"/>
                <a:ext cx="1381173" cy="523221"/>
              </a:xfrm>
              <a:prstGeom prst="wedgeEllipseCallout">
                <a:avLst>
                  <a:gd name="adj1" fmla="val -20681"/>
                  <a:gd name="adj2" fmla="val -100814"/>
                </a:avLst>
              </a:prstGeom>
              <a:blipFill rotWithShape="1">
                <a:blip r:embed="rId6"/>
                <a:stretch>
                  <a:fillRect r="-3509" b="-3788"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1797502" y="1988840"/>
            <a:ext cx="4610591" cy="3047876"/>
            <a:chOff x="0" y="2681514"/>
            <a:chExt cx="4610591" cy="3047876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0" y="2948282"/>
              <a:ext cx="2952000" cy="2505581"/>
              <a:chOff x="0" y="2948282"/>
              <a:chExt cx="2952000" cy="2505581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0" y="2948282"/>
                <a:ext cx="2952000" cy="2505581"/>
                <a:chOff x="0" y="2948282"/>
                <a:chExt cx="2952000" cy="2505581"/>
              </a:xfrm>
            </p:grpSpPr>
            <p:sp>
              <p:nvSpPr>
                <p:cNvPr id="13" name="六角形 12"/>
                <p:cNvSpPr>
                  <a:spLocks noChangeAspect="1"/>
                </p:cNvSpPr>
                <p:nvPr/>
              </p:nvSpPr>
              <p:spPr>
                <a:xfrm>
                  <a:off x="0" y="2948282"/>
                  <a:ext cx="2952000" cy="2505581"/>
                </a:xfrm>
                <a:prstGeom prst="hexagon">
                  <a:avLst>
                    <a:gd name="adj" fmla="val 28561"/>
                    <a:gd name="vf" fmla="val 115470"/>
                  </a:avLst>
                </a:prstGeom>
                <a:gradFill flip="none" rotWithShape="1">
                  <a:gsLst>
                    <a:gs pos="49000">
                      <a:schemeClr val="tx2">
                        <a:lumMod val="38000"/>
                        <a:lumOff val="62000"/>
                        <a:alpha val="40000"/>
                      </a:schemeClr>
                    </a:gs>
                    <a:gs pos="0">
                      <a:schemeClr val="accent1">
                        <a:lumMod val="39000"/>
                        <a:lumOff val="61000"/>
                        <a:alpha val="40000"/>
                      </a:schemeClr>
                    </a:gs>
                    <a:gs pos="100000">
                      <a:schemeClr val="accent1">
                        <a:lumMod val="100000"/>
                        <a:alpha val="4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scene3d>
                  <a:camera prst="isometricOffAxis1Top"/>
                  <a:lightRig rig="flood" dir="t"/>
                </a:scene3d>
                <a:sp3d extrusionH="635000" contourW="25400" prstMaterial="translucentPowder">
                  <a:bevelB w="0" h="0"/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accent5">
                      <a:lumMod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/>
                </a:p>
              </p:txBody>
            </p:sp>
            <p:sp>
              <p:nvSpPr>
                <p:cNvPr id="93" name="六角形 92"/>
                <p:cNvSpPr>
                  <a:spLocks noChangeAspect="1"/>
                </p:cNvSpPr>
                <p:nvPr/>
              </p:nvSpPr>
              <p:spPr>
                <a:xfrm>
                  <a:off x="0" y="2948282"/>
                  <a:ext cx="2952000" cy="2505581"/>
                </a:xfrm>
                <a:prstGeom prst="hexagon">
                  <a:avLst>
                    <a:gd name="adj" fmla="val 28561"/>
                    <a:gd name="vf" fmla="val 115470"/>
                  </a:avLst>
                </a:prstGeom>
                <a:gradFill flip="none" rotWithShape="1">
                  <a:gsLst>
                    <a:gs pos="70000">
                      <a:schemeClr val="tx2">
                        <a:lumMod val="38000"/>
                        <a:lumOff val="62000"/>
                        <a:alpha val="40000"/>
                      </a:schemeClr>
                    </a:gs>
                    <a:gs pos="77000">
                      <a:schemeClr val="tx2">
                        <a:lumMod val="38000"/>
                        <a:lumOff val="62000"/>
                        <a:alpha val="40000"/>
                      </a:schemeClr>
                    </a:gs>
                    <a:gs pos="61000">
                      <a:schemeClr val="tx2">
                        <a:lumMod val="38000"/>
                        <a:lumOff val="62000"/>
                        <a:alpha val="40000"/>
                      </a:schemeClr>
                    </a:gs>
                    <a:gs pos="27000">
                      <a:srgbClr val="D0DEEE"/>
                    </a:gs>
                    <a:gs pos="66000">
                      <a:srgbClr val="CEDCED"/>
                    </a:gs>
                    <a:gs pos="73000">
                      <a:srgbClr val="D4E0EF"/>
                    </a:gs>
                    <a:gs pos="14000">
                      <a:srgbClr val="4F81BD"/>
                    </a:gs>
                    <a:gs pos="87000">
                      <a:schemeClr val="accent1">
                        <a:lumMod val="100000"/>
                        <a:alpha val="40000"/>
                      </a:schemeClr>
                    </a:gs>
                    <a:gs pos="43000">
                      <a:schemeClr val="accent1">
                        <a:lumMod val="100000"/>
                        <a:alpha val="40000"/>
                      </a:schemeClr>
                    </a:gs>
                  </a:gsLst>
                  <a:lin ang="3000000" scaled="0"/>
                  <a:tileRect/>
                </a:gradFill>
                <a:ln>
                  <a:noFill/>
                </a:ln>
                <a:scene3d>
                  <a:camera prst="isometricOffAxis1Top"/>
                  <a:lightRig rig="threePt" dir="t"/>
                </a:scene3d>
                <a:sp3d contourW="25400" prstMaterial="metal">
                  <a:bevelB w="0" h="0"/>
                  <a:extrusionClr>
                    <a:schemeClr val="accent1">
                      <a:lumMod val="20000"/>
                      <a:lumOff val="80000"/>
                    </a:schemeClr>
                  </a:extrusionClr>
                  <a:contourClr>
                    <a:schemeClr val="accent5">
                      <a:lumMod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200"/>
                </a:p>
              </p:txBody>
            </p:sp>
          </p:grpSp>
          <p:grpSp>
            <p:nvGrpSpPr>
              <p:cNvPr id="23" name="グループ化 22"/>
              <p:cNvGrpSpPr/>
              <p:nvPr/>
            </p:nvGrpSpPr>
            <p:grpSpPr>
              <a:xfrm>
                <a:off x="1476000" y="3050846"/>
                <a:ext cx="1294235" cy="2312426"/>
                <a:chOff x="1476000" y="3050846"/>
                <a:chExt cx="1294235" cy="2312426"/>
              </a:xfrm>
            </p:grpSpPr>
            <p:sp>
              <p:nvSpPr>
                <p:cNvPr id="18" name="フリーフォーム 17"/>
                <p:cNvSpPr/>
                <p:nvPr/>
              </p:nvSpPr>
              <p:spPr>
                <a:xfrm>
                  <a:off x="1476000" y="3050846"/>
                  <a:ext cx="0" cy="1174377"/>
                </a:xfrm>
                <a:custGeom>
                  <a:avLst/>
                  <a:gdLst>
                    <a:gd name="connsiteX0" fmla="*/ 0 w 0"/>
                    <a:gd name="connsiteY0" fmla="*/ 1174377 h 1174377"/>
                    <a:gd name="connsiteX1" fmla="*/ 0 w 0"/>
                    <a:gd name="connsiteY1" fmla="*/ 0 h 117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1174377">
                      <a:moveTo>
                        <a:pt x="0" y="117437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2017199" y="4861248"/>
                  <a:ext cx="753036" cy="502024"/>
                </a:xfrm>
                <a:custGeom>
                  <a:avLst/>
                  <a:gdLst>
                    <a:gd name="connsiteX0" fmla="*/ 0 w 753036"/>
                    <a:gd name="connsiteY0" fmla="*/ 0 h 502024"/>
                    <a:gd name="connsiteX1" fmla="*/ 753036 w 753036"/>
                    <a:gd name="connsiteY1" fmla="*/ 502024 h 502024"/>
                    <a:gd name="connsiteX2" fmla="*/ 753036 w 753036"/>
                    <a:gd name="connsiteY2" fmla="*/ 502024 h 502024"/>
                    <a:gd name="connsiteX0" fmla="*/ 0 w 753036"/>
                    <a:gd name="connsiteY0" fmla="*/ 0 h 502024"/>
                    <a:gd name="connsiteX1" fmla="*/ 753036 w 753036"/>
                    <a:gd name="connsiteY1" fmla="*/ 502024 h 502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3036" h="502024">
                      <a:moveTo>
                        <a:pt x="0" y="0"/>
                      </a:moveTo>
                      <a:lnTo>
                        <a:pt x="753036" y="502024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7" name="グループ化 26"/>
            <p:cNvGrpSpPr/>
            <p:nvPr/>
          </p:nvGrpSpPr>
          <p:grpSpPr>
            <a:xfrm>
              <a:off x="790732" y="3327043"/>
              <a:ext cx="2280234" cy="2123181"/>
              <a:chOff x="790732" y="3327043"/>
              <a:chExt cx="2280234" cy="2123181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 rot="9522441">
                <a:off x="2638660" y="4594971"/>
                <a:ext cx="432306" cy="148700"/>
                <a:chOff x="3427568" y="3342516"/>
                <a:chExt cx="432306" cy="148700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フリーフォーム 10"/>
                <p:cNvSpPr/>
                <p:nvPr/>
              </p:nvSpPr>
              <p:spPr>
                <a:xfrm>
                  <a:off x="3571874" y="3409951"/>
                  <a:ext cx="288000" cy="42810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  <a:gd name="connsiteX0" fmla="*/ 0 w 429148"/>
                    <a:gd name="connsiteY0" fmla="*/ 0 h 42810"/>
                    <a:gd name="connsiteX1" fmla="*/ 429148 w 429148"/>
                    <a:gd name="connsiteY1" fmla="*/ 42810 h 4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148" h="42810">
                      <a:moveTo>
                        <a:pt x="0" y="0"/>
                      </a:moveTo>
                      <a:lnTo>
                        <a:pt x="429148" y="4281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62" name="グループ化 61"/>
              <p:cNvGrpSpPr/>
              <p:nvPr/>
            </p:nvGrpSpPr>
            <p:grpSpPr>
              <a:xfrm rot="4855545">
                <a:off x="612291" y="3941356"/>
                <a:ext cx="573456" cy="148700"/>
                <a:chOff x="3427568" y="3342516"/>
                <a:chExt cx="573456" cy="148700"/>
              </a:xfrm>
            </p:grpSpPr>
            <p:pic>
              <p:nvPicPr>
                <p:cNvPr id="63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4" name="フリーフォーム 63"/>
                <p:cNvSpPr/>
                <p:nvPr/>
              </p:nvSpPr>
              <p:spPr>
                <a:xfrm>
                  <a:off x="3571875" y="3409950"/>
                  <a:ext cx="429149" cy="2617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  <a:gd name="connsiteX0" fmla="*/ 0 w 429149"/>
                    <a:gd name="connsiteY0" fmla="*/ 0 h 2617"/>
                    <a:gd name="connsiteX1" fmla="*/ 429149 w 429149"/>
                    <a:gd name="connsiteY1" fmla="*/ 2617 h 2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149" h="2617">
                      <a:moveTo>
                        <a:pt x="0" y="0"/>
                      </a:moveTo>
                      <a:lnTo>
                        <a:pt x="429149" y="2617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65" name="グループ化 64"/>
              <p:cNvGrpSpPr/>
              <p:nvPr/>
            </p:nvGrpSpPr>
            <p:grpSpPr>
              <a:xfrm rot="5946959">
                <a:off x="593572" y="3524203"/>
                <a:ext cx="593552" cy="199231"/>
                <a:chOff x="3427568" y="3291985"/>
                <a:chExt cx="593552" cy="199231"/>
              </a:xfrm>
            </p:grpSpPr>
            <p:pic>
              <p:nvPicPr>
                <p:cNvPr id="6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7" name="フリーフォーム 66"/>
                <p:cNvSpPr/>
                <p:nvPr/>
              </p:nvSpPr>
              <p:spPr>
                <a:xfrm>
                  <a:off x="3571875" y="3291985"/>
                  <a:ext cx="449245" cy="117964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  <a:gd name="connsiteX0" fmla="*/ 0 w 449245"/>
                    <a:gd name="connsiteY0" fmla="*/ 117964 h 117964"/>
                    <a:gd name="connsiteX1" fmla="*/ 449245 w 449245"/>
                    <a:gd name="connsiteY1" fmla="*/ 0 h 117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9245" h="117964">
                      <a:moveTo>
                        <a:pt x="0" y="117964"/>
                      </a:moveTo>
                      <a:lnTo>
                        <a:pt x="449245" y="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68" name="グループ化 67"/>
              <p:cNvGrpSpPr/>
              <p:nvPr/>
            </p:nvGrpSpPr>
            <p:grpSpPr>
              <a:xfrm rot="11485460">
                <a:off x="2076745" y="4709160"/>
                <a:ext cx="396311" cy="148700"/>
                <a:chOff x="3427568" y="3342516"/>
                <a:chExt cx="396311" cy="148700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0" name="フリーフォーム 69"/>
                <p:cNvSpPr/>
                <p:nvPr/>
              </p:nvSpPr>
              <p:spPr>
                <a:xfrm>
                  <a:off x="3571879" y="3402520"/>
                  <a:ext cx="252000" cy="0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  <a:gd name="connsiteX0" fmla="*/ 0 w 419100"/>
                    <a:gd name="connsiteY0" fmla="*/ 7432 h 7432"/>
                    <a:gd name="connsiteX1" fmla="*/ 419100 w 419100"/>
                    <a:gd name="connsiteY1" fmla="*/ 0 h 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100" h="7432">
                      <a:moveTo>
                        <a:pt x="0" y="7432"/>
                      </a:moveTo>
                      <a:lnTo>
                        <a:pt x="419100" y="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 rot="7038717">
                <a:off x="1677519" y="3615305"/>
                <a:ext cx="563407" cy="148700"/>
                <a:chOff x="3427568" y="3342516"/>
                <a:chExt cx="563407" cy="148700"/>
              </a:xfrm>
            </p:grpSpPr>
            <p:pic>
              <p:nvPicPr>
                <p:cNvPr id="72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3" name="フリーフォーム 72"/>
                <p:cNvSpPr/>
                <p:nvPr/>
              </p:nvSpPr>
              <p:spPr>
                <a:xfrm>
                  <a:off x="3571875" y="3362324"/>
                  <a:ext cx="419100" cy="47625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100" h="47625">
                      <a:moveTo>
                        <a:pt x="0" y="47625"/>
                      </a:moveTo>
                      <a:lnTo>
                        <a:pt x="419100" y="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74" name="グループ化 73"/>
              <p:cNvGrpSpPr/>
              <p:nvPr/>
            </p:nvGrpSpPr>
            <p:grpSpPr>
              <a:xfrm rot="4926341">
                <a:off x="1049936" y="4054032"/>
                <a:ext cx="563407" cy="148700"/>
                <a:chOff x="3427568" y="3342516"/>
                <a:chExt cx="563407" cy="148700"/>
              </a:xfrm>
            </p:grpSpPr>
            <p:pic>
              <p:nvPicPr>
                <p:cNvPr id="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6" name="フリーフォーム 75"/>
                <p:cNvSpPr/>
                <p:nvPr/>
              </p:nvSpPr>
              <p:spPr>
                <a:xfrm>
                  <a:off x="3571875" y="3362324"/>
                  <a:ext cx="419100" cy="47625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100" h="47625">
                      <a:moveTo>
                        <a:pt x="0" y="47625"/>
                      </a:moveTo>
                      <a:lnTo>
                        <a:pt x="419100" y="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  <p:grpSp>
            <p:nvGrpSpPr>
              <p:cNvPr id="77" name="グループ化 76"/>
              <p:cNvGrpSpPr/>
              <p:nvPr/>
            </p:nvGrpSpPr>
            <p:grpSpPr>
              <a:xfrm rot="11897484">
                <a:off x="1798356" y="5301524"/>
                <a:ext cx="403151" cy="148700"/>
                <a:chOff x="3427568" y="3342516"/>
                <a:chExt cx="403151" cy="148700"/>
              </a:xfrm>
            </p:grpSpPr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7568" y="3342516"/>
                  <a:ext cx="169182" cy="14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0" name="フリーフォーム 79"/>
                <p:cNvSpPr/>
                <p:nvPr/>
              </p:nvSpPr>
              <p:spPr>
                <a:xfrm rot="1560000">
                  <a:off x="3542719" y="3440001"/>
                  <a:ext cx="288000" cy="47625"/>
                </a:xfrm>
                <a:custGeom>
                  <a:avLst/>
                  <a:gdLst>
                    <a:gd name="connsiteX0" fmla="*/ 28575 w 2568199"/>
                    <a:gd name="connsiteY0" fmla="*/ 16497 h 816597"/>
                    <a:gd name="connsiteX1" fmla="*/ 2552700 w 2568199"/>
                    <a:gd name="connsiteY1" fmla="*/ 16497 h 816597"/>
                    <a:gd name="connsiteX2" fmla="*/ 28575 w 2568199"/>
                    <a:gd name="connsiteY2" fmla="*/ 187947 h 816597"/>
                    <a:gd name="connsiteX3" fmla="*/ 2552700 w 2568199"/>
                    <a:gd name="connsiteY3" fmla="*/ 245097 h 816597"/>
                    <a:gd name="connsiteX4" fmla="*/ 9525 w 2568199"/>
                    <a:gd name="connsiteY4" fmla="*/ 397497 h 816597"/>
                    <a:gd name="connsiteX5" fmla="*/ 2562225 w 2568199"/>
                    <a:gd name="connsiteY5" fmla="*/ 483222 h 816597"/>
                    <a:gd name="connsiteX6" fmla="*/ 0 w 2568199"/>
                    <a:gd name="connsiteY6" fmla="*/ 626097 h 816597"/>
                    <a:gd name="connsiteX7" fmla="*/ 2552700 w 2568199"/>
                    <a:gd name="connsiteY7" fmla="*/ 711822 h 816597"/>
                    <a:gd name="connsiteX8" fmla="*/ 876300 w 2568199"/>
                    <a:gd name="connsiteY8" fmla="*/ 816597 h 816597"/>
                    <a:gd name="connsiteX0" fmla="*/ 28575 w 2869406"/>
                    <a:gd name="connsiteY0" fmla="*/ 20574 h 820674"/>
                    <a:gd name="connsiteX1" fmla="*/ 2552700 w 2869406"/>
                    <a:gd name="connsiteY1" fmla="*/ 20574 h 820674"/>
                    <a:gd name="connsiteX2" fmla="*/ 2552700 w 2869406"/>
                    <a:gd name="connsiteY2" fmla="*/ 249174 h 820674"/>
                    <a:gd name="connsiteX3" fmla="*/ 9525 w 2869406"/>
                    <a:gd name="connsiteY3" fmla="*/ 401574 h 820674"/>
                    <a:gd name="connsiteX4" fmla="*/ 2562225 w 2869406"/>
                    <a:gd name="connsiteY4" fmla="*/ 487299 h 820674"/>
                    <a:gd name="connsiteX5" fmla="*/ 0 w 2869406"/>
                    <a:gd name="connsiteY5" fmla="*/ 630174 h 820674"/>
                    <a:gd name="connsiteX6" fmla="*/ 2552700 w 2869406"/>
                    <a:gd name="connsiteY6" fmla="*/ 715899 h 820674"/>
                    <a:gd name="connsiteX7" fmla="*/ 876300 w 2869406"/>
                    <a:gd name="connsiteY7" fmla="*/ 820674 h 820674"/>
                    <a:gd name="connsiteX0" fmla="*/ 28575 w 2749221"/>
                    <a:gd name="connsiteY0" fmla="*/ 20574 h 820674"/>
                    <a:gd name="connsiteX1" fmla="*/ 2552700 w 2749221"/>
                    <a:gd name="connsiteY1" fmla="*/ 20574 h 820674"/>
                    <a:gd name="connsiteX2" fmla="*/ 2552700 w 2749221"/>
                    <a:gd name="connsiteY2" fmla="*/ 249174 h 820674"/>
                    <a:gd name="connsiteX3" fmla="*/ 2562225 w 2749221"/>
                    <a:gd name="connsiteY3" fmla="*/ 487299 h 820674"/>
                    <a:gd name="connsiteX4" fmla="*/ 0 w 2749221"/>
                    <a:gd name="connsiteY4" fmla="*/ 630174 h 820674"/>
                    <a:gd name="connsiteX5" fmla="*/ 2552700 w 2749221"/>
                    <a:gd name="connsiteY5" fmla="*/ 715899 h 820674"/>
                    <a:gd name="connsiteX6" fmla="*/ 876300 w 2749221"/>
                    <a:gd name="connsiteY6" fmla="*/ 820674 h 820674"/>
                    <a:gd name="connsiteX0" fmla="*/ 0 w 2710744"/>
                    <a:gd name="connsiteY0" fmla="*/ 20574 h 820674"/>
                    <a:gd name="connsiteX1" fmla="*/ 2524125 w 2710744"/>
                    <a:gd name="connsiteY1" fmla="*/ 20574 h 820674"/>
                    <a:gd name="connsiteX2" fmla="*/ 2524125 w 2710744"/>
                    <a:gd name="connsiteY2" fmla="*/ 249174 h 820674"/>
                    <a:gd name="connsiteX3" fmla="*/ 2533650 w 2710744"/>
                    <a:gd name="connsiteY3" fmla="*/ 487299 h 820674"/>
                    <a:gd name="connsiteX4" fmla="*/ 2524125 w 2710744"/>
                    <a:gd name="connsiteY4" fmla="*/ 715899 h 820674"/>
                    <a:gd name="connsiteX5" fmla="*/ 847725 w 2710744"/>
                    <a:gd name="connsiteY5" fmla="*/ 820674 h 820674"/>
                    <a:gd name="connsiteX0" fmla="*/ 0 w 2714304"/>
                    <a:gd name="connsiteY0" fmla="*/ 0 h 800100"/>
                    <a:gd name="connsiteX1" fmla="*/ 2524125 w 2714304"/>
                    <a:gd name="connsiteY1" fmla="*/ 228600 h 800100"/>
                    <a:gd name="connsiteX2" fmla="*/ 2533650 w 2714304"/>
                    <a:gd name="connsiteY2" fmla="*/ 466725 h 800100"/>
                    <a:gd name="connsiteX3" fmla="*/ 2524125 w 2714304"/>
                    <a:gd name="connsiteY3" fmla="*/ 695325 h 800100"/>
                    <a:gd name="connsiteX4" fmla="*/ 847725 w 2714304"/>
                    <a:gd name="connsiteY4" fmla="*/ 800100 h 800100"/>
                    <a:gd name="connsiteX0" fmla="*/ 0 w 2651526"/>
                    <a:gd name="connsiteY0" fmla="*/ 0 h 800100"/>
                    <a:gd name="connsiteX1" fmla="*/ 2533650 w 2651526"/>
                    <a:gd name="connsiteY1" fmla="*/ 466725 h 800100"/>
                    <a:gd name="connsiteX2" fmla="*/ 2524125 w 2651526"/>
                    <a:gd name="connsiteY2" fmla="*/ 695325 h 800100"/>
                    <a:gd name="connsiteX3" fmla="*/ 847725 w 2651526"/>
                    <a:gd name="connsiteY3" fmla="*/ 800100 h 800100"/>
                    <a:gd name="connsiteX0" fmla="*/ 0 w 2539624"/>
                    <a:gd name="connsiteY0" fmla="*/ 0 h 800100"/>
                    <a:gd name="connsiteX1" fmla="*/ 2524125 w 2539624"/>
                    <a:gd name="connsiteY1" fmla="*/ 695325 h 800100"/>
                    <a:gd name="connsiteX2" fmla="*/ 847725 w 2539624"/>
                    <a:gd name="connsiteY2" fmla="*/ 800100 h 800100"/>
                    <a:gd name="connsiteX0" fmla="*/ 0 w 847725"/>
                    <a:gd name="connsiteY0" fmla="*/ 0 h 800100"/>
                    <a:gd name="connsiteX1" fmla="*/ 847725 w 847725"/>
                    <a:gd name="connsiteY1" fmla="*/ 800100 h 800100"/>
                    <a:gd name="connsiteX0" fmla="*/ 0 w 419100"/>
                    <a:gd name="connsiteY0" fmla="*/ 47625 h 47625"/>
                    <a:gd name="connsiteX1" fmla="*/ 419100 w 419100"/>
                    <a:gd name="connsiteY1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9100" h="47625">
                      <a:moveTo>
                        <a:pt x="0" y="47625"/>
                      </a:moveTo>
                      <a:lnTo>
                        <a:pt x="419100" y="0"/>
                      </a:ln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</p:grpSp>
        </p:grpSp>
        <p:grpSp>
          <p:nvGrpSpPr>
            <p:cNvPr id="28" name="グループ化 27"/>
            <p:cNvGrpSpPr/>
            <p:nvPr/>
          </p:nvGrpSpPr>
          <p:grpSpPr>
            <a:xfrm>
              <a:off x="1074312" y="2681514"/>
              <a:ext cx="3536279" cy="3047876"/>
              <a:chOff x="1074312" y="2681514"/>
              <a:chExt cx="3536279" cy="30478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1579912" y="3948853"/>
                    <a:ext cx="9428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(0001)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6" name="テキスト ボックス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912" y="3948853"/>
                    <a:ext cx="94288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871" t="-1639" r="-5161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テキスト ボックス 93"/>
                  <p:cNvSpPr txBox="1"/>
                  <p:nvPr/>
                </p:nvSpPr>
                <p:spPr>
                  <a:xfrm>
                    <a:off x="1331640" y="4848181"/>
                    <a:ext cx="942886" cy="3699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(10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1</m:t>
                              </m:r>
                            </m:e>
                          </m:acc>
                          <m:r>
                            <a:rPr kumimoji="1" lang="en-US" altLang="ja-JP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0)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4" name="テキスト ボックス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1640" y="4848181"/>
                    <a:ext cx="942886" cy="36990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3871" t="-5000" r="-5161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テキスト ボックス 96"/>
                  <p:cNvSpPr txBox="1"/>
                  <p:nvPr/>
                </p:nvSpPr>
                <p:spPr>
                  <a:xfrm>
                    <a:off x="1074312" y="2681514"/>
                    <a:ext cx="24139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0001</m:t>
                              </m:r>
                            </m:e>
                          </m:d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=0.05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ja-JP" altLang="en-US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μ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m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s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7" name="テキスト ボックス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4312" y="2681514"/>
                    <a:ext cx="241399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53" t="-1639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テキスト ボックス 97"/>
                  <p:cNvSpPr txBox="1"/>
                  <p:nvPr/>
                </p:nvSpPr>
                <p:spPr>
                  <a:xfrm>
                    <a:off x="2324837" y="5359481"/>
                    <a:ext cx="2285754" cy="3699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1</m:t>
                              </m:r>
                              <m:r>
                                <a:rPr kumimoji="1" lang="en-US" altLang="ja-JP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0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b="0" i="1" dirty="0" smtClean="0">
                                      <a:effectLst>
                                        <a:glow rad="139700">
                                          <a:schemeClr val="bg1"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dirty="0" smtClean="0">
                                      <a:effectLst>
                                        <a:glow rad="139700">
                                          <a:schemeClr val="bg1">
                                            <a:alpha val="40000"/>
                                          </a:schemeClr>
                                        </a:glow>
                                      </a:effectLst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acc>
                              <m:r>
                                <a:rPr kumimoji="1" lang="en-US" altLang="ja-JP" b="0" i="1" dirty="0" smtClean="0">
                                  <a:effectLst>
                                    <a:glow rad="139700">
                                      <a:schemeClr val="bg1">
                                        <a:alpha val="40000"/>
                                      </a:schemeClr>
                                    </a:glow>
                                  </a:effectLst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=0.5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ja-JP" altLang="en-US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μ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m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s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8" name="テキスト ボックス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4837" y="5359481"/>
                    <a:ext cx="2285754" cy="369909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267" t="-5000" b="-2833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5436096" y="1988840"/>
                <a:ext cx="179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  <m:r>
                        <a:rPr kumimoji="1" lang="en-US" altLang="ja-JP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  </m:t>
                      </m:r>
                      <m:r>
                        <a:rPr kumimoji="1" lang="ja-JP" altLang="en-US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𝛼</m:t>
                      </m:r>
                      <m:r>
                        <a:rPr kumimoji="1" lang="en-US" altLang="ja-JP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=0.0</m:t>
                      </m:r>
                      <m:r>
                        <a:rPr kumimoji="1" lang="en-US" altLang="ja-JP" b="0" i="0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017</m:t>
                      </m:r>
                    </m:oMath>
                  </m:oMathPara>
                </a14:m>
                <a:endParaRPr kumimoji="1" lang="ja-JP" altLang="en-US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88840"/>
                <a:ext cx="1791451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/>
              <p:cNvSpPr txBox="1"/>
              <p:nvPr/>
            </p:nvSpPr>
            <p:spPr>
              <a:xfrm>
                <a:off x="6651483" y="4666807"/>
                <a:ext cx="1611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⇒</m:t>
                      </m:r>
                      <m:r>
                        <a:rPr kumimoji="1" lang="en-US" altLang="ja-JP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  </m:t>
                      </m:r>
                      <m:r>
                        <a:rPr kumimoji="1" lang="ja-JP" altLang="en-US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𝛼</m:t>
                      </m:r>
                      <m:r>
                        <a:rPr kumimoji="1" lang="en-US" altLang="ja-JP" b="0" i="1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=0.0</m:t>
                      </m:r>
                      <m:r>
                        <a:rPr kumimoji="1" lang="en-US" altLang="ja-JP" b="0" i="0" dirty="0" smtClean="0">
                          <a:effectLst>
                            <a:glow rad="1397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kumimoji="1" lang="ja-JP" altLang="en-US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1" name="テキスト ボックス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483" y="4666807"/>
                <a:ext cx="1611915" cy="369332"/>
              </a:xfrm>
              <a:prstGeom prst="rect">
                <a:avLst/>
              </a:prstGeom>
              <a:blipFill rotWithShape="1">
                <a:blip r:embed="rId13"/>
                <a:stretch>
                  <a:fillRect r="-75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角丸四角形吹き出し 41">
                <a:extLst>
                  <a:ext uri="{FF2B5EF4-FFF2-40B4-BE49-F238E27FC236}">
                    <a16:creationId xmlns:a16="http://schemas.microsoft.com/office/drawing/2014/main" id="{F15F6D1F-A968-4D14-83DC-1F0C9F395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6380" y="5363571"/>
                <a:ext cx="4562906" cy="832738"/>
              </a:xfrm>
              <a:prstGeom prst="wedgeRoundRectCallout">
                <a:avLst>
                  <a:gd name="adj1" fmla="val -45801"/>
                  <a:gd name="adj2" fmla="val -18720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水の吸着率が氷より大きいならば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𝛰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(0.001)</m:t>
                      </m:r>
                    </m:oMath>
                  </m:oMathPara>
                </a14:m>
                <a:endParaRPr lang="ja-JP" altLang="en-US" sz="2000" dirty="0">
                  <a:solidFill>
                    <a:srgbClr val="EEECE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2" name="角丸四角形吹き出し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5F6D1F-A968-4D14-83DC-1F0C9F395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80" y="5363571"/>
                <a:ext cx="4562906" cy="832738"/>
              </a:xfrm>
              <a:prstGeom prst="wedgeRoundRectCallout">
                <a:avLst>
                  <a:gd name="adj1" fmla="val -45801"/>
                  <a:gd name="adj2" fmla="val -18720"/>
                  <a:gd name="adj3" fmla="val 16667"/>
                </a:avLst>
              </a:prstGeom>
              <a:blipFill rotWithShape="1">
                <a:blip r:embed="rId14"/>
                <a:stretch>
                  <a:fillRect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円形吹き出し 94">
            <a:extLst>
              <a:ext uri="{FF2B5EF4-FFF2-40B4-BE49-F238E27FC236}">
                <a16:creationId xmlns:a16="http://schemas.microsoft.com/office/drawing/2014/main" id="{A3E696C6-9701-4ADE-A923-05A4418DBF13}"/>
              </a:ext>
            </a:extLst>
          </p:cNvPr>
          <p:cNvSpPr/>
          <p:nvPr/>
        </p:nvSpPr>
        <p:spPr>
          <a:xfrm>
            <a:off x="4567737" y="1370177"/>
            <a:ext cx="946145" cy="523221"/>
          </a:xfrm>
          <a:prstGeom prst="wedgeEllipseCallout">
            <a:avLst>
              <a:gd name="adj1" fmla="val -34045"/>
              <a:gd name="adj2" fmla="val 8123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実験値</a:t>
            </a:r>
          </a:p>
        </p:txBody>
      </p:sp>
      <p:sp>
        <p:nvSpPr>
          <p:cNvPr id="46" name="円形吹き出し 94">
            <a:extLst>
              <a:ext uri="{FF2B5EF4-FFF2-40B4-BE49-F238E27FC236}">
                <a16:creationId xmlns:a16="http://schemas.microsoft.com/office/drawing/2014/main" id="{722EA276-1833-489F-893C-16B3EC9DE7C0}"/>
              </a:ext>
            </a:extLst>
          </p:cNvPr>
          <p:cNvSpPr/>
          <p:nvPr/>
        </p:nvSpPr>
        <p:spPr>
          <a:xfrm>
            <a:off x="5623787" y="4002195"/>
            <a:ext cx="946145" cy="523221"/>
          </a:xfrm>
          <a:prstGeom prst="wedgeEllipseCallout">
            <a:avLst>
              <a:gd name="adj1" fmla="val -34045"/>
              <a:gd name="adj2" fmla="val 8123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実験値</a:t>
            </a:r>
          </a:p>
        </p:txBody>
      </p:sp>
      <p:sp>
        <p:nvSpPr>
          <p:cNvPr id="47" name="フリーフォーム 40">
            <a:extLst>
              <a:ext uri="{FF2B5EF4-FFF2-40B4-BE49-F238E27FC236}">
                <a16:creationId xmlns:a16="http://schemas.microsoft.com/office/drawing/2014/main" id="{2406A493-1799-4939-A5A5-6EF4BEA66AF9}"/>
              </a:ext>
            </a:extLst>
          </p:cNvPr>
          <p:cNvSpPr/>
          <p:nvPr/>
        </p:nvSpPr>
        <p:spPr>
          <a:xfrm>
            <a:off x="2609708" y="1344111"/>
            <a:ext cx="672154" cy="90677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-1 w 2864858"/>
              <a:gd name="connsiteY0" fmla="*/ 3 h 663238"/>
              <a:gd name="connsiteX1" fmla="*/ 463086 w 2864858"/>
              <a:gd name="connsiteY1" fmla="*/ 663237 h 663238"/>
              <a:gd name="connsiteX2" fmla="*/ 926173 w 2864858"/>
              <a:gd name="connsiteY2" fmla="*/ 7852 h 663238"/>
              <a:gd name="connsiteX3" fmla="*/ 1385335 w 2864858"/>
              <a:gd name="connsiteY3" fmla="*/ 659313 h 663238"/>
              <a:gd name="connsiteX4" fmla="*/ 1856271 w 2864858"/>
              <a:gd name="connsiteY4" fmla="*/ 3927 h 663238"/>
              <a:gd name="connsiteX5" fmla="*/ 2319357 w 2864858"/>
              <a:gd name="connsiteY5" fmla="*/ 647539 h 663238"/>
              <a:gd name="connsiteX6" fmla="*/ 2633315 w 2864858"/>
              <a:gd name="connsiteY6" fmla="*/ 290412 h 663238"/>
              <a:gd name="connsiteX7" fmla="*/ 2864858 w 2864858"/>
              <a:gd name="connsiteY7" fmla="*/ 215848 h 663238"/>
              <a:gd name="connsiteX0" fmla="*/ 0 w 2401772"/>
              <a:gd name="connsiteY0" fmla="*/ 659313 h 659314"/>
              <a:gd name="connsiteX1" fmla="*/ 463087 w 2401772"/>
              <a:gd name="connsiteY1" fmla="*/ 3928 h 659314"/>
              <a:gd name="connsiteX2" fmla="*/ 922249 w 2401772"/>
              <a:gd name="connsiteY2" fmla="*/ 655389 h 659314"/>
              <a:gd name="connsiteX3" fmla="*/ 1393185 w 2401772"/>
              <a:gd name="connsiteY3" fmla="*/ 3 h 659314"/>
              <a:gd name="connsiteX4" fmla="*/ 1856271 w 2401772"/>
              <a:gd name="connsiteY4" fmla="*/ 643615 h 659314"/>
              <a:gd name="connsiteX5" fmla="*/ 2170229 w 2401772"/>
              <a:gd name="connsiteY5" fmla="*/ 286488 h 659314"/>
              <a:gd name="connsiteX6" fmla="*/ 2401772 w 2401772"/>
              <a:gd name="connsiteY6" fmla="*/ 211924 h 659314"/>
              <a:gd name="connsiteX0" fmla="*/ 0 w 2342722"/>
              <a:gd name="connsiteY0" fmla="*/ 420212 h 655390"/>
              <a:gd name="connsiteX1" fmla="*/ 404037 w 2342722"/>
              <a:gd name="connsiteY1" fmla="*/ 3928 h 655390"/>
              <a:gd name="connsiteX2" fmla="*/ 863199 w 2342722"/>
              <a:gd name="connsiteY2" fmla="*/ 655389 h 655390"/>
              <a:gd name="connsiteX3" fmla="*/ 1334135 w 2342722"/>
              <a:gd name="connsiteY3" fmla="*/ 3 h 655390"/>
              <a:gd name="connsiteX4" fmla="*/ 1797221 w 2342722"/>
              <a:gd name="connsiteY4" fmla="*/ 643615 h 655390"/>
              <a:gd name="connsiteX5" fmla="*/ 2111179 w 2342722"/>
              <a:gd name="connsiteY5" fmla="*/ 286488 h 655390"/>
              <a:gd name="connsiteX6" fmla="*/ 2342722 w 2342722"/>
              <a:gd name="connsiteY6" fmla="*/ 211924 h 655390"/>
              <a:gd name="connsiteX0" fmla="*/ 0 w 2342722"/>
              <a:gd name="connsiteY0" fmla="*/ 420212 h 655390"/>
              <a:gd name="connsiteX1" fmla="*/ 404037 w 2342722"/>
              <a:gd name="connsiteY1" fmla="*/ 3928 h 655390"/>
              <a:gd name="connsiteX2" fmla="*/ 863199 w 2342722"/>
              <a:gd name="connsiteY2" fmla="*/ 655389 h 655390"/>
              <a:gd name="connsiteX3" fmla="*/ 1334135 w 2342722"/>
              <a:gd name="connsiteY3" fmla="*/ 3 h 655390"/>
              <a:gd name="connsiteX4" fmla="*/ 1797221 w 2342722"/>
              <a:gd name="connsiteY4" fmla="*/ 643615 h 655390"/>
              <a:gd name="connsiteX5" fmla="*/ 2111179 w 2342722"/>
              <a:gd name="connsiteY5" fmla="*/ 286488 h 655390"/>
              <a:gd name="connsiteX6" fmla="*/ 2342722 w 2342722"/>
              <a:gd name="connsiteY6" fmla="*/ 211924 h 655390"/>
              <a:gd name="connsiteX0" fmla="*/ 0 w 2111179"/>
              <a:gd name="connsiteY0" fmla="*/ 420212 h 655390"/>
              <a:gd name="connsiteX1" fmla="*/ 404037 w 2111179"/>
              <a:gd name="connsiteY1" fmla="*/ 3928 h 655390"/>
              <a:gd name="connsiteX2" fmla="*/ 863199 w 2111179"/>
              <a:gd name="connsiteY2" fmla="*/ 655389 h 655390"/>
              <a:gd name="connsiteX3" fmla="*/ 1334135 w 2111179"/>
              <a:gd name="connsiteY3" fmla="*/ 3 h 655390"/>
              <a:gd name="connsiteX4" fmla="*/ 1797221 w 2111179"/>
              <a:gd name="connsiteY4" fmla="*/ 643615 h 655390"/>
              <a:gd name="connsiteX5" fmla="*/ 2111179 w 2111179"/>
              <a:gd name="connsiteY5" fmla="*/ 286488 h 655390"/>
              <a:gd name="connsiteX0" fmla="*/ 0 w 2246149"/>
              <a:gd name="connsiteY0" fmla="*/ 420212 h 655390"/>
              <a:gd name="connsiteX1" fmla="*/ 404037 w 2246149"/>
              <a:gd name="connsiteY1" fmla="*/ 3928 h 655390"/>
              <a:gd name="connsiteX2" fmla="*/ 863199 w 2246149"/>
              <a:gd name="connsiteY2" fmla="*/ 655389 h 655390"/>
              <a:gd name="connsiteX3" fmla="*/ 1334135 w 2246149"/>
              <a:gd name="connsiteY3" fmla="*/ 3 h 655390"/>
              <a:gd name="connsiteX4" fmla="*/ 1797221 w 2246149"/>
              <a:gd name="connsiteY4" fmla="*/ 643615 h 655390"/>
              <a:gd name="connsiteX5" fmla="*/ 2246149 w 2246149"/>
              <a:gd name="connsiteY5" fmla="*/ 10605 h 655390"/>
              <a:gd name="connsiteX0" fmla="*/ 0 w 2246149"/>
              <a:gd name="connsiteY0" fmla="*/ 420212 h 655390"/>
              <a:gd name="connsiteX1" fmla="*/ 404037 w 2246149"/>
              <a:gd name="connsiteY1" fmla="*/ 3928 h 655390"/>
              <a:gd name="connsiteX2" fmla="*/ 863199 w 2246149"/>
              <a:gd name="connsiteY2" fmla="*/ 655389 h 655390"/>
              <a:gd name="connsiteX3" fmla="*/ 1334135 w 2246149"/>
              <a:gd name="connsiteY3" fmla="*/ 3 h 655390"/>
              <a:gd name="connsiteX4" fmla="*/ 1797221 w 2246149"/>
              <a:gd name="connsiteY4" fmla="*/ 643615 h 655390"/>
              <a:gd name="connsiteX5" fmla="*/ 2246149 w 2246149"/>
              <a:gd name="connsiteY5" fmla="*/ 10605 h 655390"/>
              <a:gd name="connsiteX0" fmla="*/ 0 w 2237714"/>
              <a:gd name="connsiteY0" fmla="*/ 420212 h 655390"/>
              <a:gd name="connsiteX1" fmla="*/ 404037 w 2237714"/>
              <a:gd name="connsiteY1" fmla="*/ 3928 h 655390"/>
              <a:gd name="connsiteX2" fmla="*/ 863199 w 2237714"/>
              <a:gd name="connsiteY2" fmla="*/ 655389 h 655390"/>
              <a:gd name="connsiteX3" fmla="*/ 1334135 w 2237714"/>
              <a:gd name="connsiteY3" fmla="*/ 3 h 655390"/>
              <a:gd name="connsiteX4" fmla="*/ 1797221 w 2237714"/>
              <a:gd name="connsiteY4" fmla="*/ 643615 h 655390"/>
              <a:gd name="connsiteX5" fmla="*/ 2237714 w 2237714"/>
              <a:gd name="connsiteY5" fmla="*/ 176136 h 655390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381123"/>
              <a:gd name="connsiteY0" fmla="*/ 464787 h 699965"/>
              <a:gd name="connsiteX1" fmla="*/ 404037 w 2381123"/>
              <a:gd name="connsiteY1" fmla="*/ 48503 h 699965"/>
              <a:gd name="connsiteX2" fmla="*/ 863199 w 2381123"/>
              <a:gd name="connsiteY2" fmla="*/ 699964 h 699965"/>
              <a:gd name="connsiteX3" fmla="*/ 1334135 w 2381123"/>
              <a:gd name="connsiteY3" fmla="*/ 44578 h 699965"/>
              <a:gd name="connsiteX4" fmla="*/ 1797221 w 2381123"/>
              <a:gd name="connsiteY4" fmla="*/ 688190 h 699965"/>
              <a:gd name="connsiteX5" fmla="*/ 2381123 w 2381123"/>
              <a:gd name="connsiteY5" fmla="*/ 0 h 699965"/>
              <a:gd name="connsiteX0" fmla="*/ 0 w 2381123"/>
              <a:gd name="connsiteY0" fmla="*/ 464787 h 699965"/>
              <a:gd name="connsiteX1" fmla="*/ 404037 w 2381123"/>
              <a:gd name="connsiteY1" fmla="*/ 48503 h 699965"/>
              <a:gd name="connsiteX2" fmla="*/ 863199 w 2381123"/>
              <a:gd name="connsiteY2" fmla="*/ 699964 h 699965"/>
              <a:gd name="connsiteX3" fmla="*/ 1334135 w 2381123"/>
              <a:gd name="connsiteY3" fmla="*/ 44578 h 699965"/>
              <a:gd name="connsiteX4" fmla="*/ 1797221 w 2381123"/>
              <a:gd name="connsiteY4" fmla="*/ 688190 h 699965"/>
              <a:gd name="connsiteX5" fmla="*/ 2381123 w 2381123"/>
              <a:gd name="connsiteY5" fmla="*/ 0 h 699965"/>
              <a:gd name="connsiteX0" fmla="*/ 0 w 2381123"/>
              <a:gd name="connsiteY0" fmla="*/ 465204 h 700382"/>
              <a:gd name="connsiteX1" fmla="*/ 404037 w 2381123"/>
              <a:gd name="connsiteY1" fmla="*/ 48920 h 700382"/>
              <a:gd name="connsiteX2" fmla="*/ 863199 w 2381123"/>
              <a:gd name="connsiteY2" fmla="*/ 700381 h 700382"/>
              <a:gd name="connsiteX3" fmla="*/ 1334135 w 2381123"/>
              <a:gd name="connsiteY3" fmla="*/ 44995 h 700382"/>
              <a:gd name="connsiteX4" fmla="*/ 1797221 w 2381123"/>
              <a:gd name="connsiteY4" fmla="*/ 688607 h 700382"/>
              <a:gd name="connsiteX5" fmla="*/ 2381123 w 2381123"/>
              <a:gd name="connsiteY5" fmla="*/ 417 h 7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123" h="700382">
                <a:moveTo>
                  <a:pt x="0" y="465204"/>
                </a:moveTo>
                <a:cubicBezTo>
                  <a:pt x="179670" y="153837"/>
                  <a:pt x="260171" y="9724"/>
                  <a:pt x="404037" y="48920"/>
                </a:cubicBezTo>
                <a:cubicBezTo>
                  <a:pt x="547903" y="88116"/>
                  <a:pt x="708183" y="701035"/>
                  <a:pt x="863199" y="700381"/>
                </a:cubicBezTo>
                <a:cubicBezTo>
                  <a:pt x="1018215" y="699727"/>
                  <a:pt x="1178465" y="46957"/>
                  <a:pt x="1334135" y="44995"/>
                </a:cubicBezTo>
                <a:cubicBezTo>
                  <a:pt x="1489805" y="43033"/>
                  <a:pt x="1622723" y="696037"/>
                  <a:pt x="1797221" y="688607"/>
                </a:cubicBezTo>
                <a:cubicBezTo>
                  <a:pt x="1971719" y="681177"/>
                  <a:pt x="2070883" y="-19603"/>
                  <a:pt x="2381123" y="41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それらしい大きさ">
            <a:extLst>
              <a:ext uri="{FF2B5EF4-FFF2-40B4-BE49-F238E27FC236}">
                <a16:creationId xmlns:a16="http://schemas.microsoft.com/office/drawing/2014/main" id="{3023BA67-615D-4294-BFEB-D5D1603131F2}"/>
              </a:ext>
            </a:extLst>
          </p:cNvPr>
          <p:cNvSpPr txBox="1"/>
          <p:nvPr/>
        </p:nvSpPr>
        <p:spPr>
          <a:xfrm>
            <a:off x="3456167" y="682796"/>
            <a:ext cx="418255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水飽和のとき、表面はラフでも</a:t>
            </a:r>
            <a:r>
              <a: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O.K.</a:t>
            </a:r>
          </a:p>
        </p:txBody>
      </p:sp>
    </p:spTree>
    <p:extLst>
      <p:ext uri="{BB962C8B-B14F-4D97-AF65-F5344CB8AC3E}">
        <p14:creationId xmlns:p14="http://schemas.microsoft.com/office/powerpoint/2010/main" val="17563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38" y="1973263"/>
            <a:ext cx="24447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834">
            <a:off x="909092" y="1588414"/>
            <a:ext cx="1371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51520" y="6549445"/>
            <a:ext cx="806489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凝縮係数 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𝛼</m:t>
                    </m:r>
                  </m:oMath>
                </a14:m>
                <a:r>
                  <a:rPr lang="ja-JP" altLang="en-US" dirty="0"/>
                  <a:t> を昇華熱から見積もる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1778" t="-16162" b="-26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0" y="1323264"/>
            <a:ext cx="16891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" name="下矢印 549"/>
          <p:cNvSpPr/>
          <p:nvPr/>
        </p:nvSpPr>
        <p:spPr>
          <a:xfrm rot="14177546">
            <a:off x="3125770" y="3616740"/>
            <a:ext cx="297432" cy="35188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anchor="ctr" anchorCtr="1">
            <a:spAutoFit/>
          </a:bodyPr>
          <a:lstStyle/>
          <a:p>
            <a:pPr algn="ctr"/>
            <a:endParaRPr lang="ja-JP" altLang="en-US" sz="1400">
              <a:solidFill>
                <a:schemeClr val="tx1"/>
              </a:solidFill>
            </a:endParaRPr>
          </a:p>
        </p:txBody>
      </p:sp>
      <p:pic>
        <p:nvPicPr>
          <p:cNvPr id="30" name="キンクbefore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67" y="4126063"/>
            <a:ext cx="24511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キンクafter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67" y="4125500"/>
            <a:ext cx="24447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フリーフォーム 34"/>
          <p:cNvSpPr/>
          <p:nvPr/>
        </p:nvSpPr>
        <p:spPr>
          <a:xfrm rot="18353821">
            <a:off x="4646755" y="4152624"/>
            <a:ext cx="748893" cy="144135"/>
          </a:xfrm>
          <a:custGeom>
            <a:avLst/>
            <a:gdLst>
              <a:gd name="connsiteX0" fmla="*/ 0 w 445294"/>
              <a:gd name="connsiteY0" fmla="*/ 7144 h 7144"/>
              <a:gd name="connsiteX1" fmla="*/ 445294 w 445294"/>
              <a:gd name="connsiteY1" fmla="*/ 0 h 7144"/>
              <a:gd name="connsiteX2" fmla="*/ 445294 w 445294"/>
              <a:gd name="connsiteY2" fmla="*/ 0 h 7144"/>
              <a:gd name="connsiteX3" fmla="*/ 445294 w 445294"/>
              <a:gd name="connsiteY3" fmla="*/ 0 h 7144"/>
              <a:gd name="connsiteX0" fmla="*/ 0 w 10000"/>
              <a:gd name="connsiteY0" fmla="*/ 10000 h 143329"/>
              <a:gd name="connsiteX1" fmla="*/ 10000 w 10000"/>
              <a:gd name="connsiteY1" fmla="*/ 0 h 143329"/>
              <a:gd name="connsiteX2" fmla="*/ 10000 w 10000"/>
              <a:gd name="connsiteY2" fmla="*/ 0 h 143329"/>
              <a:gd name="connsiteX3" fmla="*/ 9893 w 10000"/>
              <a:gd name="connsiteY3" fmla="*/ 143329 h 14332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0" fmla="*/ 0 w 12620"/>
              <a:gd name="connsiteY0" fmla="*/ 15234 h 105231"/>
              <a:gd name="connsiteX1" fmla="*/ 10000 w 12620"/>
              <a:gd name="connsiteY1" fmla="*/ 5234 h 105231"/>
              <a:gd name="connsiteX2" fmla="*/ 12620 w 12620"/>
              <a:gd name="connsiteY2" fmla="*/ 105231 h 105231"/>
              <a:gd name="connsiteX0" fmla="*/ 0 w 10000"/>
              <a:gd name="connsiteY0" fmla="*/ 15234 h 15234"/>
              <a:gd name="connsiteX1" fmla="*/ 10000 w 10000"/>
              <a:gd name="connsiteY1" fmla="*/ 5234 h 15234"/>
              <a:gd name="connsiteX0" fmla="*/ 0 w 10802"/>
              <a:gd name="connsiteY0" fmla="*/ 146 h 66811"/>
              <a:gd name="connsiteX1" fmla="*/ 10802 w 10802"/>
              <a:gd name="connsiteY1" fmla="*/ 66811 h 66811"/>
              <a:gd name="connsiteX0" fmla="*/ 0 w 9465"/>
              <a:gd name="connsiteY0" fmla="*/ 2255 h 12255"/>
              <a:gd name="connsiteX1" fmla="*/ 9465 w 9465"/>
              <a:gd name="connsiteY1" fmla="*/ 12255 h 12255"/>
              <a:gd name="connsiteX0" fmla="*/ 0 w 10000"/>
              <a:gd name="connsiteY0" fmla="*/ 625 h 8785"/>
              <a:gd name="connsiteX1" fmla="*/ 10000 w 10000"/>
              <a:gd name="connsiteY1" fmla="*/ 8785 h 8785"/>
              <a:gd name="connsiteX0" fmla="*/ 0 w 10056"/>
              <a:gd name="connsiteY0" fmla="*/ 1609 h 4707"/>
              <a:gd name="connsiteX1" fmla="*/ 10056 w 10056"/>
              <a:gd name="connsiteY1" fmla="*/ 4706 h 4707"/>
              <a:gd name="connsiteX0" fmla="*/ 0 w 10787"/>
              <a:gd name="connsiteY0" fmla="*/ 40940 h 40939"/>
              <a:gd name="connsiteX1" fmla="*/ 10787 w 10787"/>
              <a:gd name="connsiteY1" fmla="*/ 1472 h 40939"/>
              <a:gd name="connsiteX0" fmla="*/ 0 w 10787"/>
              <a:gd name="connsiteY0" fmla="*/ 39468 h 39467"/>
              <a:gd name="connsiteX1" fmla="*/ 10787 w 10787"/>
              <a:gd name="connsiteY1" fmla="*/ 0 h 39467"/>
              <a:gd name="connsiteX0" fmla="*/ 0 w 10787"/>
              <a:gd name="connsiteY0" fmla="*/ 40938 h 40937"/>
              <a:gd name="connsiteX1" fmla="*/ 10787 w 10787"/>
              <a:gd name="connsiteY1" fmla="*/ 1470 h 40937"/>
              <a:gd name="connsiteX0" fmla="*/ 0 w 10787"/>
              <a:gd name="connsiteY0" fmla="*/ 39468 h 39467"/>
              <a:gd name="connsiteX1" fmla="*/ 10787 w 10787"/>
              <a:gd name="connsiteY1" fmla="*/ 0 h 39467"/>
              <a:gd name="connsiteX0" fmla="*/ 0 w 11517"/>
              <a:gd name="connsiteY0" fmla="*/ 39467 h 39467"/>
              <a:gd name="connsiteX1" fmla="*/ 11517 w 11517"/>
              <a:gd name="connsiteY1" fmla="*/ 0 h 39467"/>
              <a:gd name="connsiteX0" fmla="*/ 0 w 22168"/>
              <a:gd name="connsiteY0" fmla="*/ 138 h 218095"/>
              <a:gd name="connsiteX1" fmla="*/ 22168 w 22168"/>
              <a:gd name="connsiteY1" fmla="*/ 217793 h 218095"/>
              <a:gd name="connsiteX0" fmla="*/ 0 w 22168"/>
              <a:gd name="connsiteY0" fmla="*/ 116 h 225090"/>
              <a:gd name="connsiteX1" fmla="*/ 22168 w 22168"/>
              <a:gd name="connsiteY1" fmla="*/ 217771 h 225090"/>
              <a:gd name="connsiteX0" fmla="*/ 0 w 22168"/>
              <a:gd name="connsiteY0" fmla="*/ 0 h 233944"/>
              <a:gd name="connsiteX1" fmla="*/ 22168 w 22168"/>
              <a:gd name="connsiteY1" fmla="*/ 217655 h 233944"/>
              <a:gd name="connsiteX0" fmla="*/ 0 w 23182"/>
              <a:gd name="connsiteY0" fmla="*/ 0 h 214601"/>
              <a:gd name="connsiteX1" fmla="*/ 23182 w 23182"/>
              <a:gd name="connsiteY1" fmla="*/ 195790 h 214601"/>
              <a:gd name="connsiteX0" fmla="*/ 0 w 23625"/>
              <a:gd name="connsiteY0" fmla="*/ 0 h 224120"/>
              <a:gd name="connsiteX1" fmla="*/ 23625 w 23625"/>
              <a:gd name="connsiteY1" fmla="*/ 206638 h 224120"/>
              <a:gd name="connsiteX0" fmla="*/ 0 w 21952"/>
              <a:gd name="connsiteY0" fmla="*/ -1 h 213896"/>
              <a:gd name="connsiteX1" fmla="*/ 21952 w 21952"/>
              <a:gd name="connsiteY1" fmla="*/ 194980 h 213896"/>
              <a:gd name="connsiteX0" fmla="*/ 0 w 21952"/>
              <a:gd name="connsiteY0" fmla="*/ 154 h 202995"/>
              <a:gd name="connsiteX1" fmla="*/ 21952 w 21952"/>
              <a:gd name="connsiteY1" fmla="*/ 195135 h 202995"/>
              <a:gd name="connsiteX0" fmla="*/ 0 w 21952"/>
              <a:gd name="connsiteY0" fmla="*/ 320 h 195302"/>
              <a:gd name="connsiteX1" fmla="*/ 21952 w 21952"/>
              <a:gd name="connsiteY1" fmla="*/ 195301 h 195302"/>
              <a:gd name="connsiteX0" fmla="*/ 0 w 22236"/>
              <a:gd name="connsiteY0" fmla="*/ 16881 h 48680"/>
              <a:gd name="connsiteX1" fmla="*/ 22236 w 22236"/>
              <a:gd name="connsiteY1" fmla="*/ 48681 h 48680"/>
              <a:gd name="connsiteX0" fmla="*/ 0 w 22236"/>
              <a:gd name="connsiteY0" fmla="*/ 1011 h 32810"/>
              <a:gd name="connsiteX1" fmla="*/ 22236 w 22236"/>
              <a:gd name="connsiteY1" fmla="*/ 32811 h 32810"/>
              <a:gd name="connsiteX0" fmla="*/ 0 w 22805"/>
              <a:gd name="connsiteY0" fmla="*/ 294610 h 294610"/>
              <a:gd name="connsiteX1" fmla="*/ 22805 w 22805"/>
              <a:gd name="connsiteY1" fmla="*/ 37 h 294610"/>
              <a:gd name="connsiteX0" fmla="*/ 0 w 22805"/>
              <a:gd name="connsiteY0" fmla="*/ 294574 h 294574"/>
              <a:gd name="connsiteX1" fmla="*/ 22805 w 22805"/>
              <a:gd name="connsiteY1" fmla="*/ 1 h 294574"/>
              <a:gd name="connsiteX0" fmla="*/ 0 w 22246"/>
              <a:gd name="connsiteY0" fmla="*/ 251278 h 251278"/>
              <a:gd name="connsiteX1" fmla="*/ 22246 w 22246"/>
              <a:gd name="connsiteY1" fmla="*/ 1 h 251278"/>
              <a:gd name="connsiteX0" fmla="*/ 0 w 22246"/>
              <a:gd name="connsiteY0" fmla="*/ 251278 h 251278"/>
              <a:gd name="connsiteX1" fmla="*/ 22246 w 22246"/>
              <a:gd name="connsiteY1" fmla="*/ 1 h 251278"/>
              <a:gd name="connsiteX0" fmla="*/ 0 w 22246"/>
              <a:gd name="connsiteY0" fmla="*/ 251278 h 251278"/>
              <a:gd name="connsiteX1" fmla="*/ 22246 w 22246"/>
              <a:gd name="connsiteY1" fmla="*/ 1 h 2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246" h="251278">
                <a:moveTo>
                  <a:pt x="0" y="251278"/>
                </a:moveTo>
                <a:cubicBezTo>
                  <a:pt x="6425" y="181834"/>
                  <a:pt x="14908" y="88928"/>
                  <a:pt x="22246" y="1"/>
                </a:cubicBezTo>
              </a:path>
            </a:pathLst>
          </a:custGeom>
          <a:noFill/>
          <a:ln w="15875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円形吹き出し 545"/>
          <p:cNvSpPr/>
          <p:nvPr/>
        </p:nvSpPr>
        <p:spPr>
          <a:xfrm>
            <a:off x="4079351" y="3548147"/>
            <a:ext cx="727565" cy="566229"/>
          </a:xfrm>
          <a:prstGeom prst="wedgeEllipseCallout">
            <a:avLst>
              <a:gd name="adj1" fmla="val 75060"/>
              <a:gd name="adj2" fmla="val -2152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昇華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単純立方格子の模型</a:t>
            </a:r>
            <a:endParaRPr lang="en-US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55440" y="3232553"/>
            <a:ext cx="1682750" cy="2280434"/>
            <a:chOff x="2676374" y="2718252"/>
            <a:chExt cx="1682750" cy="228043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374" y="3279423"/>
              <a:ext cx="1682750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9" name="下矢印 548"/>
            <p:cNvSpPr/>
            <p:nvPr/>
          </p:nvSpPr>
          <p:spPr>
            <a:xfrm>
              <a:off x="3369033" y="2718252"/>
              <a:ext cx="297432" cy="351888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wrap="square" anchor="ctr" anchorCtr="1">
              <a:spAutoFit/>
            </a:bodyPr>
            <a:lstStyle/>
            <a:p>
              <a:pPr algn="ctr"/>
              <a:endParaRPr lang="ja-JP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37069" y="3526432"/>
            <a:ext cx="2125658" cy="1634883"/>
            <a:chOff x="3635493" y="4299961"/>
            <a:chExt cx="1280516" cy="984869"/>
          </a:xfrm>
        </p:grpSpPr>
        <p:grpSp>
          <p:nvGrpSpPr>
            <p:cNvPr id="39" name="グループ化 38"/>
            <p:cNvGrpSpPr/>
            <p:nvPr/>
          </p:nvGrpSpPr>
          <p:grpSpPr>
            <a:xfrm rot="21060000">
              <a:off x="3813979" y="4299961"/>
              <a:ext cx="682842" cy="221537"/>
              <a:chOff x="3609314" y="1312366"/>
              <a:chExt cx="2978908" cy="498831"/>
            </a:xfrm>
          </p:grpSpPr>
          <p:sp>
            <p:nvSpPr>
              <p:cNvPr id="46" name="左大かっこ 45"/>
              <p:cNvSpPr/>
              <p:nvPr/>
            </p:nvSpPr>
            <p:spPr>
              <a:xfrm rot="5400000">
                <a:off x="4971566" y="194542"/>
                <a:ext cx="254403" cy="2978908"/>
              </a:xfrm>
              <a:prstGeom prst="leftBracket">
                <a:avLst>
                  <a:gd name="adj" fmla="val 254575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テキスト ボックス 46"/>
                  <p:cNvSpPr txBox="1"/>
                  <p:nvPr/>
                </p:nvSpPr>
                <p:spPr>
                  <a:xfrm rot="540000">
                    <a:off x="4832718" y="1312366"/>
                    <a:ext cx="369846" cy="3693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8" name="テキスト ボックス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">
                    <a:off x="4832718" y="1312366"/>
                    <a:ext cx="36984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21429" t="-40741" r="-278571" b="-8888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グループ化 39"/>
            <p:cNvGrpSpPr/>
            <p:nvPr/>
          </p:nvGrpSpPr>
          <p:grpSpPr>
            <a:xfrm rot="1980000">
              <a:off x="4536491" y="4381115"/>
              <a:ext cx="379518" cy="209438"/>
              <a:chOff x="3584474" y="1348897"/>
              <a:chExt cx="3003740" cy="471590"/>
            </a:xfrm>
          </p:grpSpPr>
          <p:sp>
            <p:nvSpPr>
              <p:cNvPr id="44" name="左大かっこ 43"/>
              <p:cNvSpPr/>
              <p:nvPr/>
            </p:nvSpPr>
            <p:spPr>
              <a:xfrm rot="5340000">
                <a:off x="4954498" y="186771"/>
                <a:ext cx="263692" cy="3003740"/>
              </a:xfrm>
              <a:prstGeom prst="leftBracket">
                <a:avLst>
                  <a:gd name="adj" fmla="val 254575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テキスト ボックス 44"/>
                  <p:cNvSpPr txBox="1"/>
                  <p:nvPr/>
                </p:nvSpPr>
                <p:spPr>
                  <a:xfrm rot="19620000">
                    <a:off x="4594882" y="1348897"/>
                    <a:ext cx="369845" cy="369333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1" name="テキスト ボックス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20000">
                    <a:off x="4594882" y="1348897"/>
                    <a:ext cx="369845" cy="36933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250000" t="-40741" r="-525000" b="-88889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グループ化 40"/>
            <p:cNvGrpSpPr/>
            <p:nvPr/>
          </p:nvGrpSpPr>
          <p:grpSpPr>
            <a:xfrm rot="16200000">
              <a:off x="3380215" y="4828012"/>
              <a:ext cx="712096" cy="201540"/>
              <a:chOff x="3635891" y="1357394"/>
              <a:chExt cx="2973987" cy="453803"/>
            </a:xfrm>
          </p:grpSpPr>
          <p:sp>
            <p:nvSpPr>
              <p:cNvPr id="42" name="左大かっこ 41"/>
              <p:cNvSpPr/>
              <p:nvPr/>
            </p:nvSpPr>
            <p:spPr>
              <a:xfrm rot="5400000">
                <a:off x="4995683" y="197002"/>
                <a:ext cx="254403" cy="2973987"/>
              </a:xfrm>
              <a:prstGeom prst="leftBracket">
                <a:avLst>
                  <a:gd name="adj" fmla="val 254575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/>
                  <p:cNvSpPr txBox="1"/>
                  <p:nvPr/>
                </p:nvSpPr>
                <p:spPr>
                  <a:xfrm rot="5400000">
                    <a:off x="5012360" y="1114579"/>
                    <a:ext cx="199401" cy="685032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i="1" dirty="0" smtClean="0">
                              <a:solidFill>
                                <a:schemeClr val="tx1"/>
                              </a:solidFill>
                              <a:effectLst>
                                <a:glow rad="228600">
                                  <a:schemeClr val="bg1"/>
                                </a:glow>
                              </a:effectLst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>
                        <a:glow rad="228600">
                          <a:schemeClr val="bg1"/>
                        </a:glow>
                      </a:effectLst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4" name="テキスト ボックス 2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012360" y="1114579"/>
                    <a:ext cx="199401" cy="6850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21429" t="-40741" r="-278571" b="-85185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893769" y="5633574"/>
                <a:ext cx="1406091" cy="564322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𝑚</m:t>
                      </m:r>
                      <m:r>
                        <a:rPr kumimoji="1" lang="en-US" altLang="ja-JP" i="1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1" lang="en-US" altLang="ja-JP" b="0" i="1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𝑀</m:t>
                      </m:r>
                      <m:r>
                        <a:rPr kumimoji="1" lang="en-US" altLang="ja-JP" b="0" i="1" dirty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kumimoji="1" lang="en-US" altLang="ja-JP" b="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en-US" altLang="ja-JP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𝑎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</m:e>
                        <m:sup>
                          <m:r>
                            <a:rPr lang="en-US" altLang="ja-JP" i="1" dirty="0">
                              <a:latin typeface="Cambria Math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69" y="5633574"/>
                <a:ext cx="1406091" cy="564322"/>
              </a:xfrm>
              <a:prstGeom prst="rect">
                <a:avLst/>
              </a:prstGeom>
              <a:blipFill rotWithShape="1">
                <a:blip r:embed="rId15"/>
                <a:stretch>
                  <a:fillRect l="-2174" r="-1739" b="-17204"/>
                </a:stretch>
              </a:blipFill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4598008" y="2177009"/>
            <a:ext cx="652051" cy="276999"/>
            <a:chOff x="6438891" y="2198146"/>
            <a:chExt cx="652051" cy="276999"/>
          </a:xfrm>
        </p:grpSpPr>
        <p:sp>
          <p:nvSpPr>
            <p:cNvPr id="56" name="フリーフォーム 55"/>
            <p:cNvSpPr/>
            <p:nvPr/>
          </p:nvSpPr>
          <p:spPr>
            <a:xfrm>
              <a:off x="6438891" y="2307027"/>
              <a:ext cx="319087" cy="95249"/>
            </a:xfrm>
            <a:custGeom>
              <a:avLst/>
              <a:gdLst>
                <a:gd name="connsiteX0" fmla="*/ 0 w 323850"/>
                <a:gd name="connsiteY0" fmla="*/ 35719 h 100012"/>
                <a:gd name="connsiteX1" fmla="*/ 107156 w 323850"/>
                <a:gd name="connsiteY1" fmla="*/ 100012 h 100012"/>
                <a:gd name="connsiteX2" fmla="*/ 323850 w 323850"/>
                <a:gd name="connsiteY2" fmla="*/ 66675 h 100012"/>
                <a:gd name="connsiteX3" fmla="*/ 216694 w 323850"/>
                <a:gd name="connsiteY3" fmla="*/ 0 h 100012"/>
                <a:gd name="connsiteX0" fmla="*/ 0 w 323850"/>
                <a:gd name="connsiteY0" fmla="*/ 30956 h 95249"/>
                <a:gd name="connsiteX1" fmla="*/ 107156 w 323850"/>
                <a:gd name="connsiteY1" fmla="*/ 95249 h 95249"/>
                <a:gd name="connsiteX2" fmla="*/ 323850 w 323850"/>
                <a:gd name="connsiteY2" fmla="*/ 61912 h 95249"/>
                <a:gd name="connsiteX3" fmla="*/ 219075 w 323850"/>
                <a:gd name="connsiteY3" fmla="*/ 0 h 95249"/>
                <a:gd name="connsiteX0" fmla="*/ 0 w 319087"/>
                <a:gd name="connsiteY0" fmla="*/ 30956 h 95249"/>
                <a:gd name="connsiteX1" fmla="*/ 107156 w 319087"/>
                <a:gd name="connsiteY1" fmla="*/ 95249 h 95249"/>
                <a:gd name="connsiteX2" fmla="*/ 319087 w 319087"/>
                <a:gd name="connsiteY2" fmla="*/ 59530 h 95249"/>
                <a:gd name="connsiteX3" fmla="*/ 219075 w 319087"/>
                <a:gd name="connsiteY3" fmla="*/ 0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087" h="95249">
                  <a:moveTo>
                    <a:pt x="0" y="30956"/>
                  </a:moveTo>
                  <a:lnTo>
                    <a:pt x="107156" y="95249"/>
                  </a:lnTo>
                  <a:lnTo>
                    <a:pt x="319087" y="59530"/>
                  </a:lnTo>
                  <a:lnTo>
                    <a:pt x="219075" y="0"/>
                  </a:lnTo>
                </a:path>
              </a:pathLst>
            </a:custGeom>
            <a:solidFill>
              <a:srgbClr val="FF0000">
                <a:alpha val="26000"/>
              </a:srgbClr>
            </a:solidFill>
            <a:ln w="15875">
              <a:noFill/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798426" y="2198146"/>
                  <a:ext cx="292516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426" y="2198146"/>
                  <a:ext cx="292516" cy="27699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0417" t="-2222" r="-833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円形吹き出し 121"/>
          <p:cNvSpPr/>
          <p:nvPr/>
        </p:nvSpPr>
        <p:spPr>
          <a:xfrm>
            <a:off x="3627058" y="1407034"/>
            <a:ext cx="727565" cy="566229"/>
          </a:xfrm>
          <a:prstGeom prst="wedgeEllipseCallout">
            <a:avLst>
              <a:gd name="adj1" fmla="val 57117"/>
              <a:gd name="adj2" fmla="val 51479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</a:t>
            </a:r>
          </a:p>
        </p:txBody>
      </p:sp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008" y="2046219"/>
            <a:ext cx="336550" cy="3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1" name="円形吹き出し 550"/>
          <p:cNvSpPr/>
          <p:nvPr/>
        </p:nvSpPr>
        <p:spPr>
          <a:xfrm>
            <a:off x="5103801" y="5449915"/>
            <a:ext cx="1941390" cy="837319"/>
          </a:xfrm>
          <a:prstGeom prst="wedgeEllipseCallout">
            <a:avLst>
              <a:gd name="adj1" fmla="val -43888"/>
              <a:gd name="adj2" fmla="val -85586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表面分子の一部が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昇華しやすい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4745714" y="1285081"/>
            <a:ext cx="298639" cy="806400"/>
            <a:chOff x="6586597" y="1306218"/>
            <a:chExt cx="298639" cy="806400"/>
          </a:xfrm>
        </p:grpSpPr>
        <p:sp>
          <p:nvSpPr>
            <p:cNvPr id="55" name="フリーフォーム 54"/>
            <p:cNvSpPr/>
            <p:nvPr/>
          </p:nvSpPr>
          <p:spPr>
            <a:xfrm>
              <a:off x="6586597" y="1306218"/>
              <a:ext cx="0" cy="806400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  <a:gd name="connsiteX0" fmla="*/ 0 w 22168"/>
                <a:gd name="connsiteY0" fmla="*/ 138 h 218095"/>
                <a:gd name="connsiteX1" fmla="*/ 22168 w 22168"/>
                <a:gd name="connsiteY1" fmla="*/ 217793 h 218095"/>
                <a:gd name="connsiteX0" fmla="*/ 0 w 22168"/>
                <a:gd name="connsiteY0" fmla="*/ 116 h 225090"/>
                <a:gd name="connsiteX1" fmla="*/ 22168 w 22168"/>
                <a:gd name="connsiteY1" fmla="*/ 217771 h 225090"/>
                <a:gd name="connsiteX0" fmla="*/ 0 w 22168"/>
                <a:gd name="connsiteY0" fmla="*/ 0 h 233944"/>
                <a:gd name="connsiteX1" fmla="*/ 22168 w 22168"/>
                <a:gd name="connsiteY1" fmla="*/ 217655 h 233944"/>
                <a:gd name="connsiteX0" fmla="*/ 0 w 23182"/>
                <a:gd name="connsiteY0" fmla="*/ 0 h 214601"/>
                <a:gd name="connsiteX1" fmla="*/ 23182 w 23182"/>
                <a:gd name="connsiteY1" fmla="*/ 195790 h 214601"/>
                <a:gd name="connsiteX0" fmla="*/ 0 w 23625"/>
                <a:gd name="connsiteY0" fmla="*/ 0 h 224120"/>
                <a:gd name="connsiteX1" fmla="*/ 23625 w 23625"/>
                <a:gd name="connsiteY1" fmla="*/ 206638 h 224120"/>
                <a:gd name="connsiteX0" fmla="*/ 0 w 21952"/>
                <a:gd name="connsiteY0" fmla="*/ -1 h 213896"/>
                <a:gd name="connsiteX1" fmla="*/ 21952 w 21952"/>
                <a:gd name="connsiteY1" fmla="*/ 194980 h 213896"/>
                <a:gd name="connsiteX0" fmla="*/ 0 w 21952"/>
                <a:gd name="connsiteY0" fmla="*/ 154 h 202995"/>
                <a:gd name="connsiteX1" fmla="*/ 21952 w 21952"/>
                <a:gd name="connsiteY1" fmla="*/ 195135 h 202995"/>
                <a:gd name="connsiteX0" fmla="*/ 0 w 21952"/>
                <a:gd name="connsiteY0" fmla="*/ 320 h 195302"/>
                <a:gd name="connsiteX1" fmla="*/ 21952 w 21952"/>
                <a:gd name="connsiteY1" fmla="*/ 195301 h 195302"/>
                <a:gd name="connsiteX0" fmla="*/ 0 w 22236"/>
                <a:gd name="connsiteY0" fmla="*/ 16881 h 48680"/>
                <a:gd name="connsiteX1" fmla="*/ 22236 w 22236"/>
                <a:gd name="connsiteY1" fmla="*/ 48681 h 48680"/>
                <a:gd name="connsiteX0" fmla="*/ 0 w 22236"/>
                <a:gd name="connsiteY0" fmla="*/ 1011 h 32810"/>
                <a:gd name="connsiteX1" fmla="*/ 22236 w 22236"/>
                <a:gd name="connsiteY1" fmla="*/ 32811 h 32810"/>
                <a:gd name="connsiteX0" fmla="*/ 0 w 22805"/>
                <a:gd name="connsiteY0" fmla="*/ 294610 h 294610"/>
                <a:gd name="connsiteX1" fmla="*/ 22805 w 22805"/>
                <a:gd name="connsiteY1" fmla="*/ 37 h 294610"/>
                <a:gd name="connsiteX0" fmla="*/ 0 w 22805"/>
                <a:gd name="connsiteY0" fmla="*/ 294574 h 294574"/>
                <a:gd name="connsiteX1" fmla="*/ 22805 w 22805"/>
                <a:gd name="connsiteY1" fmla="*/ 1 h 294574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6" h="251278">
                  <a:moveTo>
                    <a:pt x="0" y="251278"/>
                  </a:moveTo>
                  <a:cubicBezTo>
                    <a:pt x="6425" y="181834"/>
                    <a:pt x="14908" y="88928"/>
                    <a:pt x="22246" y="1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arrow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6609007" y="1439297"/>
                  <a:ext cx="276229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b="0" i="1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007" y="1439297"/>
                  <a:ext cx="276229" cy="27699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1111" r="-6667" b="-1304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正方形/長方形 124"/>
              <p:cNvSpPr/>
              <p:nvPr/>
            </p:nvSpPr>
            <p:spPr>
              <a:xfrm>
                <a:off x="5611437" y="3979300"/>
                <a:ext cx="15578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蒸発頻度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25" name="正方形/長方形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37" y="3979300"/>
                <a:ext cx="1557810" cy="646331"/>
              </a:xfrm>
              <a:prstGeom prst="rect">
                <a:avLst/>
              </a:prstGeom>
              <a:blipFill rotWithShape="1">
                <a:blip r:embed="rId20"/>
                <a:stretch>
                  <a:fillRect l="-3529" t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440" y="959568"/>
            <a:ext cx="336550" cy="3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正方形/長方形 125"/>
              <p:cNvSpPr/>
              <p:nvPr/>
            </p:nvSpPr>
            <p:spPr>
              <a:xfrm>
                <a:off x="5611437" y="1460417"/>
                <a:ext cx="1557810" cy="65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飛び込み頻度</a:t>
                </a:r>
                <a:endParaRPr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in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26" name="正方形/長方形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37" y="1460417"/>
                <a:ext cx="1557810" cy="655244"/>
              </a:xfrm>
              <a:prstGeom prst="rect">
                <a:avLst/>
              </a:prstGeom>
              <a:blipFill rotWithShape="1">
                <a:blip r:embed="rId21"/>
                <a:stretch>
                  <a:fillRect l="-3529" t="-7477" r="-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角丸四角形吹き出し 127"/>
              <p:cNvSpPr/>
              <p:nvPr/>
            </p:nvSpPr>
            <p:spPr>
              <a:xfrm>
                <a:off x="7380312" y="4224691"/>
                <a:ext cx="1557810" cy="1117175"/>
              </a:xfrm>
              <a:prstGeom prst="wedgeRoundRectCallout">
                <a:avLst>
                  <a:gd name="adj1" fmla="val -58843"/>
                  <a:gd name="adj2" fmla="val -2563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凝縮係数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ja-JP" sz="200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sz="2000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sz="200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sz="2000" i="1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rgbClr val="EEECE1">
                                  <a:lumMod val="10000"/>
                                </a:srgbClr>
                              </a:solidFill>
                              <a:latin typeface="Cambria Math"/>
                            </a:rPr>
                            <m:t>in</m:t>
                          </m:r>
                        </m:sup>
                      </m:sSup>
                    </m:oMath>
                  </m:oMathPara>
                </a14:m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8" name="角丸四角形吹き出し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224691"/>
                <a:ext cx="1557810" cy="1117175"/>
              </a:xfrm>
              <a:prstGeom prst="wedgeRoundRectCallout">
                <a:avLst>
                  <a:gd name="adj1" fmla="val -58843"/>
                  <a:gd name="adj2" fmla="val -25634"/>
                  <a:gd name="adj3" fmla="val 16667"/>
                </a:avLst>
              </a:prstGeom>
              <a:blipFill rotWithShape="1">
                <a:blip r:embed="rId22"/>
                <a:stretch>
                  <a:fillRect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845" y="3556968"/>
            <a:ext cx="336550" cy="3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4763096" y="4741080"/>
            <a:ext cx="47625" cy="238125"/>
          </a:xfrm>
          <a:custGeom>
            <a:avLst/>
            <a:gdLst>
              <a:gd name="connsiteX0" fmla="*/ 0 w 47625"/>
              <a:gd name="connsiteY0" fmla="*/ 238125 h 238125"/>
              <a:gd name="connsiteX1" fmla="*/ 47625 w 47625"/>
              <a:gd name="connsiteY1" fmla="*/ 0 h 238125"/>
              <a:gd name="connsiteX0" fmla="*/ 0 w 47625"/>
              <a:gd name="connsiteY0" fmla="*/ 238125 h 238125"/>
              <a:gd name="connsiteX1" fmla="*/ 47625 w 47625"/>
              <a:gd name="connsiteY1" fmla="*/ 0 h 238125"/>
              <a:gd name="connsiteX0" fmla="*/ 0 w 47625"/>
              <a:gd name="connsiteY0" fmla="*/ 238125 h 238125"/>
              <a:gd name="connsiteX1" fmla="*/ 47625 w 47625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238125">
                <a:moveTo>
                  <a:pt x="0" y="238125"/>
                </a:moveTo>
                <a:cubicBezTo>
                  <a:pt x="27781" y="170656"/>
                  <a:pt x="41275" y="117475"/>
                  <a:pt x="4762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67211" y="4941168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キンク</a:t>
            </a:r>
          </a:p>
        </p:txBody>
      </p:sp>
      <p:sp>
        <p:nvSpPr>
          <p:cNvPr id="48" name="フリーフォーム 47"/>
          <p:cNvSpPr/>
          <p:nvPr/>
        </p:nvSpPr>
        <p:spPr>
          <a:xfrm>
            <a:off x="4991869" y="4710719"/>
            <a:ext cx="47625" cy="238125"/>
          </a:xfrm>
          <a:custGeom>
            <a:avLst/>
            <a:gdLst>
              <a:gd name="connsiteX0" fmla="*/ 0 w 47625"/>
              <a:gd name="connsiteY0" fmla="*/ 238125 h 238125"/>
              <a:gd name="connsiteX1" fmla="*/ 47625 w 47625"/>
              <a:gd name="connsiteY1" fmla="*/ 0 h 238125"/>
              <a:gd name="connsiteX0" fmla="*/ 0 w 47625"/>
              <a:gd name="connsiteY0" fmla="*/ 238125 h 238125"/>
              <a:gd name="connsiteX1" fmla="*/ 47625 w 47625"/>
              <a:gd name="connsiteY1" fmla="*/ 0 h 238125"/>
              <a:gd name="connsiteX0" fmla="*/ 0 w 47625"/>
              <a:gd name="connsiteY0" fmla="*/ 238125 h 238125"/>
              <a:gd name="connsiteX1" fmla="*/ 47625 w 47625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" h="238125">
                <a:moveTo>
                  <a:pt x="0" y="238125"/>
                </a:moveTo>
                <a:cubicBezTo>
                  <a:pt x="27781" y="170656"/>
                  <a:pt x="41275" y="117475"/>
                  <a:pt x="4762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形吹き出し 545">
            <a:extLst>
              <a:ext uri="{FF2B5EF4-FFF2-40B4-BE49-F238E27FC236}">
                <a16:creationId xmlns:a16="http://schemas.microsoft.com/office/drawing/2014/main" id="{B2E336F3-6229-432D-932D-0FC9DBAC9829}"/>
              </a:ext>
            </a:extLst>
          </p:cNvPr>
          <p:cNvSpPr/>
          <p:nvPr/>
        </p:nvSpPr>
        <p:spPr>
          <a:xfrm>
            <a:off x="5611437" y="636133"/>
            <a:ext cx="1059627" cy="711944"/>
          </a:xfrm>
          <a:prstGeom prst="wedgeEllipseCallout">
            <a:avLst>
              <a:gd name="adj1" fmla="val -60206"/>
              <a:gd name="adj2" fmla="val 22855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跳ね返り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再蒸発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FE2EF07-1D01-43CA-A775-35B739295B40}"/>
              </a:ext>
            </a:extLst>
          </p:cNvPr>
          <p:cNvGrpSpPr/>
          <p:nvPr/>
        </p:nvGrpSpPr>
        <p:grpSpPr>
          <a:xfrm>
            <a:off x="5005489" y="1124651"/>
            <a:ext cx="449261" cy="1042170"/>
            <a:chOff x="5076776" y="1164991"/>
            <a:chExt cx="449261" cy="1042170"/>
          </a:xfrm>
        </p:grpSpPr>
        <p:sp>
          <p:nvSpPr>
            <p:cNvPr id="53" name="フリーフォーム 34">
              <a:extLst>
                <a:ext uri="{FF2B5EF4-FFF2-40B4-BE49-F238E27FC236}">
                  <a16:creationId xmlns:a16="http://schemas.microsoft.com/office/drawing/2014/main" id="{79800CE1-1060-403D-9F04-A86B460D16DC}"/>
                </a:ext>
              </a:extLst>
            </p:cNvPr>
            <p:cNvSpPr/>
            <p:nvPr/>
          </p:nvSpPr>
          <p:spPr>
            <a:xfrm rot="18353821">
              <a:off x="4774397" y="1760647"/>
              <a:ext cx="748893" cy="144135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  <a:gd name="connsiteX0" fmla="*/ 0 w 22168"/>
                <a:gd name="connsiteY0" fmla="*/ 138 h 218095"/>
                <a:gd name="connsiteX1" fmla="*/ 22168 w 22168"/>
                <a:gd name="connsiteY1" fmla="*/ 217793 h 218095"/>
                <a:gd name="connsiteX0" fmla="*/ 0 w 22168"/>
                <a:gd name="connsiteY0" fmla="*/ 116 h 225090"/>
                <a:gd name="connsiteX1" fmla="*/ 22168 w 22168"/>
                <a:gd name="connsiteY1" fmla="*/ 217771 h 225090"/>
                <a:gd name="connsiteX0" fmla="*/ 0 w 22168"/>
                <a:gd name="connsiteY0" fmla="*/ 0 h 233944"/>
                <a:gd name="connsiteX1" fmla="*/ 22168 w 22168"/>
                <a:gd name="connsiteY1" fmla="*/ 217655 h 233944"/>
                <a:gd name="connsiteX0" fmla="*/ 0 w 23182"/>
                <a:gd name="connsiteY0" fmla="*/ 0 h 214601"/>
                <a:gd name="connsiteX1" fmla="*/ 23182 w 23182"/>
                <a:gd name="connsiteY1" fmla="*/ 195790 h 214601"/>
                <a:gd name="connsiteX0" fmla="*/ 0 w 23625"/>
                <a:gd name="connsiteY0" fmla="*/ 0 h 224120"/>
                <a:gd name="connsiteX1" fmla="*/ 23625 w 23625"/>
                <a:gd name="connsiteY1" fmla="*/ 206638 h 224120"/>
                <a:gd name="connsiteX0" fmla="*/ 0 w 21952"/>
                <a:gd name="connsiteY0" fmla="*/ -1 h 213896"/>
                <a:gd name="connsiteX1" fmla="*/ 21952 w 21952"/>
                <a:gd name="connsiteY1" fmla="*/ 194980 h 213896"/>
                <a:gd name="connsiteX0" fmla="*/ 0 w 21952"/>
                <a:gd name="connsiteY0" fmla="*/ 154 h 202995"/>
                <a:gd name="connsiteX1" fmla="*/ 21952 w 21952"/>
                <a:gd name="connsiteY1" fmla="*/ 195135 h 202995"/>
                <a:gd name="connsiteX0" fmla="*/ 0 w 21952"/>
                <a:gd name="connsiteY0" fmla="*/ 320 h 195302"/>
                <a:gd name="connsiteX1" fmla="*/ 21952 w 21952"/>
                <a:gd name="connsiteY1" fmla="*/ 195301 h 195302"/>
                <a:gd name="connsiteX0" fmla="*/ 0 w 22236"/>
                <a:gd name="connsiteY0" fmla="*/ 16881 h 48680"/>
                <a:gd name="connsiteX1" fmla="*/ 22236 w 22236"/>
                <a:gd name="connsiteY1" fmla="*/ 48681 h 48680"/>
                <a:gd name="connsiteX0" fmla="*/ 0 w 22236"/>
                <a:gd name="connsiteY0" fmla="*/ 1011 h 32810"/>
                <a:gd name="connsiteX1" fmla="*/ 22236 w 22236"/>
                <a:gd name="connsiteY1" fmla="*/ 32811 h 32810"/>
                <a:gd name="connsiteX0" fmla="*/ 0 w 22805"/>
                <a:gd name="connsiteY0" fmla="*/ 294610 h 294610"/>
                <a:gd name="connsiteX1" fmla="*/ 22805 w 22805"/>
                <a:gd name="connsiteY1" fmla="*/ 37 h 294610"/>
                <a:gd name="connsiteX0" fmla="*/ 0 w 22805"/>
                <a:gd name="connsiteY0" fmla="*/ 294574 h 294574"/>
                <a:gd name="connsiteX1" fmla="*/ 22805 w 22805"/>
                <a:gd name="connsiteY1" fmla="*/ 1 h 294574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6" h="251278">
                  <a:moveTo>
                    <a:pt x="0" y="251278"/>
                  </a:moveTo>
                  <a:cubicBezTo>
                    <a:pt x="6425" y="181834"/>
                    <a:pt x="14908" y="88928"/>
                    <a:pt x="22246" y="1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0A04D457-B6BD-4006-A22B-57643820E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9487" y="1164991"/>
              <a:ext cx="336550" cy="34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9" name="円形吹き出し 545">
            <a:extLst>
              <a:ext uri="{FF2B5EF4-FFF2-40B4-BE49-F238E27FC236}">
                <a16:creationId xmlns:a16="http://schemas.microsoft.com/office/drawing/2014/main" id="{446CBB31-7F12-4319-A786-B13D16C4978B}"/>
              </a:ext>
            </a:extLst>
          </p:cNvPr>
          <p:cNvSpPr/>
          <p:nvPr/>
        </p:nvSpPr>
        <p:spPr>
          <a:xfrm>
            <a:off x="6170686" y="2241030"/>
            <a:ext cx="1082292" cy="717563"/>
          </a:xfrm>
          <a:prstGeom prst="wedgeEllipseCallout">
            <a:avLst>
              <a:gd name="adj1" fmla="val -69331"/>
              <a:gd name="adj2" fmla="val -17200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キンクまで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滑る</a:t>
            </a: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B47C8A1A-F955-48DB-989B-DEA08EEADF4B}"/>
              </a:ext>
            </a:extLst>
          </p:cNvPr>
          <p:cNvGrpSpPr/>
          <p:nvPr/>
        </p:nvGrpSpPr>
        <p:grpSpPr>
          <a:xfrm>
            <a:off x="4823048" y="2268517"/>
            <a:ext cx="1078842" cy="342559"/>
            <a:chOff x="4124912" y="708579"/>
            <a:chExt cx="1078842" cy="342559"/>
          </a:xfrm>
        </p:grpSpPr>
        <p:sp>
          <p:nvSpPr>
            <p:cNvPr id="61" name="フリーフォーム 34">
              <a:extLst>
                <a:ext uri="{FF2B5EF4-FFF2-40B4-BE49-F238E27FC236}">
                  <a16:creationId xmlns:a16="http://schemas.microsoft.com/office/drawing/2014/main" id="{F6555551-524B-4219-857A-5008394D540A}"/>
                </a:ext>
              </a:extLst>
            </p:cNvPr>
            <p:cNvSpPr/>
            <p:nvPr/>
          </p:nvSpPr>
          <p:spPr>
            <a:xfrm rot="1570240">
              <a:off x="4124912" y="788972"/>
              <a:ext cx="748893" cy="144135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  <a:gd name="connsiteX0" fmla="*/ 0 w 22168"/>
                <a:gd name="connsiteY0" fmla="*/ 138 h 218095"/>
                <a:gd name="connsiteX1" fmla="*/ 22168 w 22168"/>
                <a:gd name="connsiteY1" fmla="*/ 217793 h 218095"/>
                <a:gd name="connsiteX0" fmla="*/ 0 w 22168"/>
                <a:gd name="connsiteY0" fmla="*/ 116 h 225090"/>
                <a:gd name="connsiteX1" fmla="*/ 22168 w 22168"/>
                <a:gd name="connsiteY1" fmla="*/ 217771 h 225090"/>
                <a:gd name="connsiteX0" fmla="*/ 0 w 22168"/>
                <a:gd name="connsiteY0" fmla="*/ 0 h 233944"/>
                <a:gd name="connsiteX1" fmla="*/ 22168 w 22168"/>
                <a:gd name="connsiteY1" fmla="*/ 217655 h 233944"/>
                <a:gd name="connsiteX0" fmla="*/ 0 w 23182"/>
                <a:gd name="connsiteY0" fmla="*/ 0 h 214601"/>
                <a:gd name="connsiteX1" fmla="*/ 23182 w 23182"/>
                <a:gd name="connsiteY1" fmla="*/ 195790 h 214601"/>
                <a:gd name="connsiteX0" fmla="*/ 0 w 23625"/>
                <a:gd name="connsiteY0" fmla="*/ 0 h 224120"/>
                <a:gd name="connsiteX1" fmla="*/ 23625 w 23625"/>
                <a:gd name="connsiteY1" fmla="*/ 206638 h 224120"/>
                <a:gd name="connsiteX0" fmla="*/ 0 w 21952"/>
                <a:gd name="connsiteY0" fmla="*/ -1 h 213896"/>
                <a:gd name="connsiteX1" fmla="*/ 21952 w 21952"/>
                <a:gd name="connsiteY1" fmla="*/ 194980 h 213896"/>
                <a:gd name="connsiteX0" fmla="*/ 0 w 21952"/>
                <a:gd name="connsiteY0" fmla="*/ 154 h 202995"/>
                <a:gd name="connsiteX1" fmla="*/ 21952 w 21952"/>
                <a:gd name="connsiteY1" fmla="*/ 195135 h 202995"/>
                <a:gd name="connsiteX0" fmla="*/ 0 w 21952"/>
                <a:gd name="connsiteY0" fmla="*/ 320 h 195302"/>
                <a:gd name="connsiteX1" fmla="*/ 21952 w 21952"/>
                <a:gd name="connsiteY1" fmla="*/ 195301 h 195302"/>
                <a:gd name="connsiteX0" fmla="*/ 0 w 22236"/>
                <a:gd name="connsiteY0" fmla="*/ 16881 h 48680"/>
                <a:gd name="connsiteX1" fmla="*/ 22236 w 22236"/>
                <a:gd name="connsiteY1" fmla="*/ 48681 h 48680"/>
                <a:gd name="connsiteX0" fmla="*/ 0 w 22236"/>
                <a:gd name="connsiteY0" fmla="*/ 1011 h 32810"/>
                <a:gd name="connsiteX1" fmla="*/ 22236 w 22236"/>
                <a:gd name="connsiteY1" fmla="*/ 32811 h 32810"/>
                <a:gd name="connsiteX0" fmla="*/ 0 w 22805"/>
                <a:gd name="connsiteY0" fmla="*/ 294610 h 294610"/>
                <a:gd name="connsiteX1" fmla="*/ 22805 w 22805"/>
                <a:gd name="connsiteY1" fmla="*/ 37 h 294610"/>
                <a:gd name="connsiteX0" fmla="*/ 0 w 22805"/>
                <a:gd name="connsiteY0" fmla="*/ 294574 h 294574"/>
                <a:gd name="connsiteX1" fmla="*/ 22805 w 22805"/>
                <a:gd name="connsiteY1" fmla="*/ 1 h 294574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  <a:gd name="connsiteX0" fmla="*/ 0 w 22246"/>
                <a:gd name="connsiteY0" fmla="*/ 251278 h 251278"/>
                <a:gd name="connsiteX1" fmla="*/ 22246 w 22246"/>
                <a:gd name="connsiteY1" fmla="*/ 1 h 2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6" h="251278">
                  <a:moveTo>
                    <a:pt x="0" y="251278"/>
                  </a:moveTo>
                  <a:cubicBezTo>
                    <a:pt x="6425" y="181834"/>
                    <a:pt x="14908" y="88928"/>
                    <a:pt x="22246" y="1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2" name="Picture 3">
              <a:extLst>
                <a:ext uri="{FF2B5EF4-FFF2-40B4-BE49-F238E27FC236}">
                  <a16:creationId xmlns:a16="http://schemas.microsoft.com/office/drawing/2014/main" id="{C602CBB3-076A-490F-AC20-FCF1B5801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7204" y="708579"/>
              <a:ext cx="336550" cy="34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87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35" grpId="0" animBg="1"/>
      <p:bldP spid="546" grpId="0" animBg="1"/>
      <p:bldP spid="51" grpId="0"/>
      <p:bldP spid="122" grpId="0" animBg="1"/>
      <p:bldP spid="551" grpId="0" animBg="1"/>
      <p:bldP spid="125" grpId="0"/>
      <p:bldP spid="126" grpId="0"/>
      <p:bldP spid="128" grpId="0" animBg="1"/>
      <p:bldP spid="7" grpId="0" animBg="1"/>
      <p:bldP spid="7" grpId="1" animBg="1"/>
      <p:bldP spid="8" grpId="0"/>
      <p:bldP spid="48" grpId="0" animBg="1"/>
      <p:bldP spid="57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飛び込み頻度の計算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539550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飛び込み頻度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/>
                            </a:rPr>
                            <m:t>in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39550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テキスト ボックス 247"/>
              <p:cNvSpPr txBox="1"/>
              <p:nvPr/>
            </p:nvSpPr>
            <p:spPr>
              <a:xfrm>
                <a:off x="6012160" y="2626967"/>
                <a:ext cx="2837700" cy="2012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水蒸気の数密度</a:t>
                </a:r>
                <a14:m>
                  <m:oMath xmlns:m="http://schemas.openxmlformats.org/officeDocument/2006/math">
                    <m:r>
                      <a:rPr lang="en-US" altLang="ja-JP" sz="105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i="1" dirty="0" smtClean="0">
                          <a:latin typeface="Cambria Math"/>
                        </a:rPr>
                        <m:t>𝑛</m:t>
                      </m:r>
                      <m:r>
                        <a:rPr lang="en-US" altLang="ja-JP" sz="105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05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050" i="1" dirty="0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05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50" i="1" dirty="0" err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050" i="1" dirty="0" err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1050" i="1" dirty="0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ja-JP" sz="105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分子の飛び込み方向の平均速度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5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5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105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kumimoji="1" lang="en-US" altLang="ja-JP" sz="105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05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en-US" altLang="ja-JP" sz="1050" dirty="0"/>
              </a:p>
              <a:p>
                <a:r>
                  <a:rPr lang="ja-JP" altLang="en-US" sz="1050" dirty="0"/>
                  <a:t>結晶表面の分子間隔</a:t>
                </a:r>
                <a14:m>
                  <m:oMath xmlns:m="http://schemas.openxmlformats.org/officeDocument/2006/math">
                    <m:r>
                      <a:rPr lang="en-US" altLang="ja-JP" sz="105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kumimoji="1" lang="ja-JP" altLang="en-US" sz="1050" dirty="0"/>
                  <a:t>　</a:t>
                </a:r>
                <a:r>
                  <a:rPr kumimoji="1" lang="en-US" altLang="ja-JP" sz="1050" dirty="0"/>
                  <a:t>(</a:t>
                </a:r>
                <a:r>
                  <a:rPr kumimoji="1" lang="ja-JP" altLang="en-US" sz="1050" dirty="0"/>
                  <a:t>単純立方格子を仮定</a:t>
                </a:r>
                <a:r>
                  <a:rPr kumimoji="1" lang="en-US" altLang="ja-JP" sz="1050" dirty="0"/>
                  <a:t>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050" b="0" i="1" smtClean="0">
                          <a:latin typeface="Cambria Math"/>
                        </a:rPr>
                        <m:t>𝑎</m:t>
                      </m:r>
                      <m:r>
                        <a:rPr kumimoji="1" lang="en-US" altLang="ja-JP" sz="105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𝜌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05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105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en-US" altLang="ja-JP" sz="1050" dirty="0"/>
              </a:p>
            </p:txBody>
          </p:sp>
        </mc:Choice>
        <mc:Fallback xmlns="">
          <p:sp>
            <p:nvSpPr>
              <p:cNvPr id="248" name="テキスト ボックス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626967"/>
                <a:ext cx="2837700" cy="20120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正方形/長方形 248"/>
              <p:cNvSpPr/>
              <p:nvPr/>
            </p:nvSpPr>
            <p:spPr>
              <a:xfrm>
                <a:off x="4716016" y="979200"/>
                <a:ext cx="3888432" cy="1510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in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水蒸気の飛び込み頻度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水蒸気圧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 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氷の質量密度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altLang="ja-JP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温度エネルギー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分子の質量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9" name="正方形/長方形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510926"/>
              </a:xfrm>
              <a:prstGeom prst="rect">
                <a:avLst/>
              </a:prstGeom>
              <a:blipFill rotWithShape="1">
                <a:blip r:embed="rId6"/>
                <a:stretch>
                  <a:fillRect t="-2834" b="-4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251520" y="6549445"/>
            <a:ext cx="806489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306000" y="2420888"/>
                <a:ext cx="4266000" cy="1334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温度で表現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in</m:t>
                          </m:r>
                        </m:sup>
                      </m:sSup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dirty="0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i="1" dirty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altLang="ja-JP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i="1" dirty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i="1" dirty="0">
                              <a:latin typeface="Cambria Math"/>
                            </a:rPr>
                            <m:t>1/6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20888"/>
                <a:ext cx="4266000" cy="1334533"/>
              </a:xfrm>
              <a:prstGeom prst="rect">
                <a:avLst/>
              </a:prstGeom>
              <a:blipFill rotWithShape="1">
                <a:blip r:embed="rId8"/>
                <a:stretch>
                  <a:fillRect l="-1143" t="-36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/>
          <p:cNvGrpSpPr/>
          <p:nvPr/>
        </p:nvGrpSpPr>
        <p:grpSpPr>
          <a:xfrm>
            <a:off x="3450962" y="3789040"/>
            <a:ext cx="2444750" cy="2037632"/>
            <a:chOff x="6300192" y="4627229"/>
            <a:chExt cx="2444750" cy="203763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640924"/>
              <a:ext cx="2444750" cy="102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" name="グループ化 32"/>
            <p:cNvGrpSpPr/>
            <p:nvPr/>
          </p:nvGrpSpPr>
          <p:grpSpPr>
            <a:xfrm>
              <a:off x="7303262" y="5844670"/>
              <a:ext cx="652051" cy="276999"/>
              <a:chOff x="6438891" y="2198146"/>
              <a:chExt cx="652051" cy="276999"/>
            </a:xfrm>
          </p:grpSpPr>
          <p:sp>
            <p:nvSpPr>
              <p:cNvPr id="39" name="フリーフォーム 38"/>
              <p:cNvSpPr/>
              <p:nvPr/>
            </p:nvSpPr>
            <p:spPr>
              <a:xfrm>
                <a:off x="6438891" y="2307027"/>
                <a:ext cx="319087" cy="95249"/>
              </a:xfrm>
              <a:custGeom>
                <a:avLst/>
                <a:gdLst>
                  <a:gd name="connsiteX0" fmla="*/ 0 w 323850"/>
                  <a:gd name="connsiteY0" fmla="*/ 35719 h 100012"/>
                  <a:gd name="connsiteX1" fmla="*/ 107156 w 323850"/>
                  <a:gd name="connsiteY1" fmla="*/ 100012 h 100012"/>
                  <a:gd name="connsiteX2" fmla="*/ 323850 w 323850"/>
                  <a:gd name="connsiteY2" fmla="*/ 66675 h 100012"/>
                  <a:gd name="connsiteX3" fmla="*/ 216694 w 323850"/>
                  <a:gd name="connsiteY3" fmla="*/ 0 h 100012"/>
                  <a:gd name="connsiteX0" fmla="*/ 0 w 323850"/>
                  <a:gd name="connsiteY0" fmla="*/ 30956 h 95249"/>
                  <a:gd name="connsiteX1" fmla="*/ 107156 w 323850"/>
                  <a:gd name="connsiteY1" fmla="*/ 95249 h 95249"/>
                  <a:gd name="connsiteX2" fmla="*/ 323850 w 323850"/>
                  <a:gd name="connsiteY2" fmla="*/ 61912 h 95249"/>
                  <a:gd name="connsiteX3" fmla="*/ 219075 w 323850"/>
                  <a:gd name="connsiteY3" fmla="*/ 0 h 95249"/>
                  <a:gd name="connsiteX0" fmla="*/ 0 w 319087"/>
                  <a:gd name="connsiteY0" fmla="*/ 30956 h 95249"/>
                  <a:gd name="connsiteX1" fmla="*/ 107156 w 319087"/>
                  <a:gd name="connsiteY1" fmla="*/ 95249 h 95249"/>
                  <a:gd name="connsiteX2" fmla="*/ 319087 w 319087"/>
                  <a:gd name="connsiteY2" fmla="*/ 59530 h 95249"/>
                  <a:gd name="connsiteX3" fmla="*/ 219075 w 319087"/>
                  <a:gd name="connsiteY3" fmla="*/ 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87" h="95249">
                    <a:moveTo>
                      <a:pt x="0" y="30956"/>
                    </a:moveTo>
                    <a:lnTo>
                      <a:pt x="107156" y="95249"/>
                    </a:lnTo>
                    <a:lnTo>
                      <a:pt x="319087" y="59530"/>
                    </a:lnTo>
                    <a:lnTo>
                      <a:pt x="219075" y="0"/>
                    </a:lnTo>
                  </a:path>
                </a:pathLst>
              </a:custGeom>
              <a:solidFill>
                <a:srgbClr val="FF0000">
                  <a:alpha val="26000"/>
                </a:srgbClr>
              </a:solidFill>
              <a:ln w="15875">
                <a:noFill/>
                <a:headEnd type="none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テキスト ボックス 39"/>
                  <p:cNvSpPr txBox="1"/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0417" t="-2222" r="-833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円形吹き出し 33"/>
            <p:cNvSpPr/>
            <p:nvPr/>
          </p:nvSpPr>
          <p:spPr>
            <a:xfrm>
              <a:off x="6332312" y="5074695"/>
              <a:ext cx="727565" cy="566229"/>
            </a:xfrm>
            <a:prstGeom prst="wedgeEllipseCallout">
              <a:avLst>
                <a:gd name="adj1" fmla="val 57117"/>
                <a:gd name="adj2" fmla="val 51479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吸着</a:t>
              </a:r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7450968" y="4952742"/>
              <a:ext cx="298639" cy="806400"/>
              <a:chOff x="6586597" y="1306218"/>
              <a:chExt cx="298639" cy="806400"/>
            </a:xfrm>
          </p:grpSpPr>
          <p:sp>
            <p:nvSpPr>
              <p:cNvPr id="37" name="フリーフォーム 36"/>
              <p:cNvSpPr/>
              <p:nvPr/>
            </p:nvSpPr>
            <p:spPr>
              <a:xfrm>
                <a:off x="6586597" y="1306218"/>
                <a:ext cx="0" cy="806400"/>
              </a:xfrm>
              <a:custGeom>
                <a:avLst/>
                <a:gdLst>
                  <a:gd name="connsiteX0" fmla="*/ 0 w 445294"/>
                  <a:gd name="connsiteY0" fmla="*/ 7144 h 7144"/>
                  <a:gd name="connsiteX1" fmla="*/ 445294 w 445294"/>
                  <a:gd name="connsiteY1" fmla="*/ 0 h 7144"/>
                  <a:gd name="connsiteX2" fmla="*/ 445294 w 445294"/>
                  <a:gd name="connsiteY2" fmla="*/ 0 h 7144"/>
                  <a:gd name="connsiteX3" fmla="*/ 445294 w 445294"/>
                  <a:gd name="connsiteY3" fmla="*/ 0 h 7144"/>
                  <a:gd name="connsiteX0" fmla="*/ 0 w 10000"/>
                  <a:gd name="connsiteY0" fmla="*/ 10000 h 143329"/>
                  <a:gd name="connsiteX1" fmla="*/ 10000 w 10000"/>
                  <a:gd name="connsiteY1" fmla="*/ 0 h 143329"/>
                  <a:gd name="connsiteX2" fmla="*/ 10000 w 10000"/>
                  <a:gd name="connsiteY2" fmla="*/ 0 h 143329"/>
                  <a:gd name="connsiteX3" fmla="*/ 9893 w 10000"/>
                  <a:gd name="connsiteY3" fmla="*/ 143329 h 143329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  <a:gd name="connsiteX2" fmla="*/ 10000 w 10000"/>
                  <a:gd name="connsiteY2" fmla="*/ 0 h 10000"/>
                  <a:gd name="connsiteX0" fmla="*/ 0 w 12620"/>
                  <a:gd name="connsiteY0" fmla="*/ 15234 h 105231"/>
                  <a:gd name="connsiteX1" fmla="*/ 10000 w 12620"/>
                  <a:gd name="connsiteY1" fmla="*/ 5234 h 105231"/>
                  <a:gd name="connsiteX2" fmla="*/ 12620 w 12620"/>
                  <a:gd name="connsiteY2" fmla="*/ 105231 h 105231"/>
                  <a:gd name="connsiteX0" fmla="*/ 0 w 10000"/>
                  <a:gd name="connsiteY0" fmla="*/ 15234 h 15234"/>
                  <a:gd name="connsiteX1" fmla="*/ 10000 w 10000"/>
                  <a:gd name="connsiteY1" fmla="*/ 5234 h 15234"/>
                  <a:gd name="connsiteX0" fmla="*/ 0 w 10802"/>
                  <a:gd name="connsiteY0" fmla="*/ 146 h 66811"/>
                  <a:gd name="connsiteX1" fmla="*/ 10802 w 10802"/>
                  <a:gd name="connsiteY1" fmla="*/ 66811 h 66811"/>
                  <a:gd name="connsiteX0" fmla="*/ 0 w 9465"/>
                  <a:gd name="connsiteY0" fmla="*/ 2255 h 12255"/>
                  <a:gd name="connsiteX1" fmla="*/ 9465 w 9465"/>
                  <a:gd name="connsiteY1" fmla="*/ 12255 h 12255"/>
                  <a:gd name="connsiteX0" fmla="*/ 0 w 10000"/>
                  <a:gd name="connsiteY0" fmla="*/ 625 h 8785"/>
                  <a:gd name="connsiteX1" fmla="*/ 10000 w 10000"/>
                  <a:gd name="connsiteY1" fmla="*/ 8785 h 8785"/>
                  <a:gd name="connsiteX0" fmla="*/ 0 w 10056"/>
                  <a:gd name="connsiteY0" fmla="*/ 1609 h 4707"/>
                  <a:gd name="connsiteX1" fmla="*/ 10056 w 10056"/>
                  <a:gd name="connsiteY1" fmla="*/ 4706 h 4707"/>
                  <a:gd name="connsiteX0" fmla="*/ 0 w 10787"/>
                  <a:gd name="connsiteY0" fmla="*/ 40940 h 40939"/>
                  <a:gd name="connsiteX1" fmla="*/ 10787 w 10787"/>
                  <a:gd name="connsiteY1" fmla="*/ 1472 h 40939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0787"/>
                  <a:gd name="connsiteY0" fmla="*/ 40938 h 40937"/>
                  <a:gd name="connsiteX1" fmla="*/ 10787 w 10787"/>
                  <a:gd name="connsiteY1" fmla="*/ 1470 h 40937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1517"/>
                  <a:gd name="connsiteY0" fmla="*/ 39467 h 39467"/>
                  <a:gd name="connsiteX1" fmla="*/ 11517 w 11517"/>
                  <a:gd name="connsiteY1" fmla="*/ 0 h 39467"/>
                  <a:gd name="connsiteX0" fmla="*/ 0 w 22168"/>
                  <a:gd name="connsiteY0" fmla="*/ 138 h 218095"/>
                  <a:gd name="connsiteX1" fmla="*/ 22168 w 22168"/>
                  <a:gd name="connsiteY1" fmla="*/ 217793 h 218095"/>
                  <a:gd name="connsiteX0" fmla="*/ 0 w 22168"/>
                  <a:gd name="connsiteY0" fmla="*/ 116 h 225090"/>
                  <a:gd name="connsiteX1" fmla="*/ 22168 w 22168"/>
                  <a:gd name="connsiteY1" fmla="*/ 217771 h 225090"/>
                  <a:gd name="connsiteX0" fmla="*/ 0 w 22168"/>
                  <a:gd name="connsiteY0" fmla="*/ 0 h 233944"/>
                  <a:gd name="connsiteX1" fmla="*/ 22168 w 22168"/>
                  <a:gd name="connsiteY1" fmla="*/ 217655 h 233944"/>
                  <a:gd name="connsiteX0" fmla="*/ 0 w 23182"/>
                  <a:gd name="connsiteY0" fmla="*/ 0 h 214601"/>
                  <a:gd name="connsiteX1" fmla="*/ 23182 w 23182"/>
                  <a:gd name="connsiteY1" fmla="*/ 195790 h 214601"/>
                  <a:gd name="connsiteX0" fmla="*/ 0 w 23625"/>
                  <a:gd name="connsiteY0" fmla="*/ 0 h 224120"/>
                  <a:gd name="connsiteX1" fmla="*/ 23625 w 23625"/>
                  <a:gd name="connsiteY1" fmla="*/ 206638 h 224120"/>
                  <a:gd name="connsiteX0" fmla="*/ 0 w 21952"/>
                  <a:gd name="connsiteY0" fmla="*/ -1 h 213896"/>
                  <a:gd name="connsiteX1" fmla="*/ 21952 w 21952"/>
                  <a:gd name="connsiteY1" fmla="*/ 194980 h 213896"/>
                  <a:gd name="connsiteX0" fmla="*/ 0 w 21952"/>
                  <a:gd name="connsiteY0" fmla="*/ 154 h 202995"/>
                  <a:gd name="connsiteX1" fmla="*/ 21952 w 21952"/>
                  <a:gd name="connsiteY1" fmla="*/ 195135 h 202995"/>
                  <a:gd name="connsiteX0" fmla="*/ 0 w 21952"/>
                  <a:gd name="connsiteY0" fmla="*/ 320 h 195302"/>
                  <a:gd name="connsiteX1" fmla="*/ 21952 w 21952"/>
                  <a:gd name="connsiteY1" fmla="*/ 195301 h 195302"/>
                  <a:gd name="connsiteX0" fmla="*/ 0 w 22236"/>
                  <a:gd name="connsiteY0" fmla="*/ 16881 h 48680"/>
                  <a:gd name="connsiteX1" fmla="*/ 22236 w 22236"/>
                  <a:gd name="connsiteY1" fmla="*/ 48681 h 48680"/>
                  <a:gd name="connsiteX0" fmla="*/ 0 w 22236"/>
                  <a:gd name="connsiteY0" fmla="*/ 1011 h 32810"/>
                  <a:gd name="connsiteX1" fmla="*/ 22236 w 22236"/>
                  <a:gd name="connsiteY1" fmla="*/ 32811 h 32810"/>
                  <a:gd name="connsiteX0" fmla="*/ 0 w 22805"/>
                  <a:gd name="connsiteY0" fmla="*/ 294610 h 294610"/>
                  <a:gd name="connsiteX1" fmla="*/ 22805 w 22805"/>
                  <a:gd name="connsiteY1" fmla="*/ 37 h 294610"/>
                  <a:gd name="connsiteX0" fmla="*/ 0 w 22805"/>
                  <a:gd name="connsiteY0" fmla="*/ 294574 h 294574"/>
                  <a:gd name="connsiteX1" fmla="*/ 22805 w 22805"/>
                  <a:gd name="connsiteY1" fmla="*/ 1 h 294574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46" h="251278">
                    <a:moveTo>
                      <a:pt x="0" y="251278"/>
                    </a:moveTo>
                    <a:cubicBezTo>
                      <a:pt x="6425" y="181834"/>
                      <a:pt x="14908" y="88928"/>
                      <a:pt x="22246" y="1"/>
                    </a:cubicBezTo>
                  </a:path>
                </a:pathLst>
              </a:custGeom>
              <a:noFill/>
              <a:ln w="15875">
                <a:solidFill>
                  <a:srgbClr val="FF0000">
                    <a:alpha val="49804"/>
                  </a:srgbClr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11111" r="-6667" b="-1304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2694" y="4627229"/>
              <a:ext cx="336550" cy="34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フリーフォーム 40">
            <a:extLst>
              <a:ext uri="{FF2B5EF4-FFF2-40B4-BE49-F238E27FC236}">
                <a16:creationId xmlns:a16="http://schemas.microsoft.com/office/drawing/2014/main" id="{2CF0C08D-D846-4421-B351-4D1EAA561925}"/>
              </a:ext>
            </a:extLst>
          </p:cNvPr>
          <p:cNvSpPr/>
          <p:nvPr/>
        </p:nvSpPr>
        <p:spPr>
          <a:xfrm>
            <a:off x="6644292" y="3827819"/>
            <a:ext cx="672154" cy="90677"/>
          </a:xfrm>
          <a:custGeom>
            <a:avLst/>
            <a:gdLst>
              <a:gd name="connsiteX0" fmla="*/ 0 w 3426057"/>
              <a:gd name="connsiteY0" fmla="*/ 461694 h 693238"/>
              <a:gd name="connsiteX1" fmla="*/ 451313 w 3426057"/>
              <a:gd name="connsiteY1" fmla="*/ 30003 h 693238"/>
              <a:gd name="connsiteX2" fmla="*/ 914400 w 3426057"/>
              <a:gd name="connsiteY2" fmla="*/ 693237 h 693238"/>
              <a:gd name="connsiteX3" fmla="*/ 1377487 w 3426057"/>
              <a:gd name="connsiteY3" fmla="*/ 37852 h 693238"/>
              <a:gd name="connsiteX4" fmla="*/ 1836649 w 3426057"/>
              <a:gd name="connsiteY4" fmla="*/ 689313 h 693238"/>
              <a:gd name="connsiteX5" fmla="*/ 2307585 w 3426057"/>
              <a:gd name="connsiteY5" fmla="*/ 33927 h 693238"/>
              <a:gd name="connsiteX6" fmla="*/ 2770671 w 3426057"/>
              <a:gd name="connsiteY6" fmla="*/ 677539 h 693238"/>
              <a:gd name="connsiteX7" fmla="*/ 3237683 w 3426057"/>
              <a:gd name="connsiteY7" fmla="*/ 26078 h 693238"/>
              <a:gd name="connsiteX8" fmla="*/ 3426057 w 3426057"/>
              <a:gd name="connsiteY8" fmla="*/ 190906 h 693238"/>
              <a:gd name="connsiteX0" fmla="*/ 0 w 3426057"/>
              <a:gd name="connsiteY0" fmla="*/ 435873 h 667417"/>
              <a:gd name="connsiteX1" fmla="*/ 451313 w 3426057"/>
              <a:gd name="connsiteY1" fmla="*/ 4182 h 667417"/>
              <a:gd name="connsiteX2" fmla="*/ 914400 w 3426057"/>
              <a:gd name="connsiteY2" fmla="*/ 667416 h 667417"/>
              <a:gd name="connsiteX3" fmla="*/ 1377487 w 3426057"/>
              <a:gd name="connsiteY3" fmla="*/ 12031 h 667417"/>
              <a:gd name="connsiteX4" fmla="*/ 1836649 w 3426057"/>
              <a:gd name="connsiteY4" fmla="*/ 663492 h 667417"/>
              <a:gd name="connsiteX5" fmla="*/ 2307585 w 3426057"/>
              <a:gd name="connsiteY5" fmla="*/ 8106 h 667417"/>
              <a:gd name="connsiteX6" fmla="*/ 2770671 w 3426057"/>
              <a:gd name="connsiteY6" fmla="*/ 651718 h 667417"/>
              <a:gd name="connsiteX7" fmla="*/ 3241608 w 3426057"/>
              <a:gd name="connsiteY7" fmla="*/ 278893 h 667417"/>
              <a:gd name="connsiteX8" fmla="*/ 3426057 w 3426057"/>
              <a:gd name="connsiteY8" fmla="*/ 165085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508471"/>
              <a:gd name="connsiteY0" fmla="*/ 435873 h 667417"/>
              <a:gd name="connsiteX1" fmla="*/ 451313 w 3508471"/>
              <a:gd name="connsiteY1" fmla="*/ 4182 h 667417"/>
              <a:gd name="connsiteX2" fmla="*/ 914400 w 3508471"/>
              <a:gd name="connsiteY2" fmla="*/ 667416 h 667417"/>
              <a:gd name="connsiteX3" fmla="*/ 1377487 w 3508471"/>
              <a:gd name="connsiteY3" fmla="*/ 12031 h 667417"/>
              <a:gd name="connsiteX4" fmla="*/ 1836649 w 3508471"/>
              <a:gd name="connsiteY4" fmla="*/ 663492 h 667417"/>
              <a:gd name="connsiteX5" fmla="*/ 2307585 w 3508471"/>
              <a:gd name="connsiteY5" fmla="*/ 8106 h 667417"/>
              <a:gd name="connsiteX6" fmla="*/ 2770671 w 3508471"/>
              <a:gd name="connsiteY6" fmla="*/ 651718 h 667417"/>
              <a:gd name="connsiteX7" fmla="*/ 3241608 w 3508471"/>
              <a:gd name="connsiteY7" fmla="*/ 278893 h 667417"/>
              <a:gd name="connsiteX8" fmla="*/ 3508471 w 3508471"/>
              <a:gd name="connsiteY8" fmla="*/ 294593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496697"/>
              <a:gd name="connsiteY0" fmla="*/ 435873 h 667417"/>
              <a:gd name="connsiteX1" fmla="*/ 451313 w 3496697"/>
              <a:gd name="connsiteY1" fmla="*/ 4182 h 667417"/>
              <a:gd name="connsiteX2" fmla="*/ 914400 w 3496697"/>
              <a:gd name="connsiteY2" fmla="*/ 667416 h 667417"/>
              <a:gd name="connsiteX3" fmla="*/ 1377487 w 3496697"/>
              <a:gd name="connsiteY3" fmla="*/ 12031 h 667417"/>
              <a:gd name="connsiteX4" fmla="*/ 1836649 w 3496697"/>
              <a:gd name="connsiteY4" fmla="*/ 663492 h 667417"/>
              <a:gd name="connsiteX5" fmla="*/ 2307585 w 3496697"/>
              <a:gd name="connsiteY5" fmla="*/ 8106 h 667417"/>
              <a:gd name="connsiteX6" fmla="*/ 2770671 w 3496697"/>
              <a:gd name="connsiteY6" fmla="*/ 651718 h 667417"/>
              <a:gd name="connsiteX7" fmla="*/ 3241608 w 3496697"/>
              <a:gd name="connsiteY7" fmla="*/ 278893 h 667417"/>
              <a:gd name="connsiteX8" fmla="*/ 3496697 w 3496697"/>
              <a:gd name="connsiteY8" fmla="*/ 137614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241608 w 3520244"/>
              <a:gd name="connsiteY7" fmla="*/ 278893 h 667417"/>
              <a:gd name="connsiteX8" fmla="*/ 3520244 w 3520244"/>
              <a:gd name="connsiteY8" fmla="*/ 212179 h 667417"/>
              <a:gd name="connsiteX0" fmla="*/ 0 w 3520244"/>
              <a:gd name="connsiteY0" fmla="*/ 435873 h 667417"/>
              <a:gd name="connsiteX1" fmla="*/ 451313 w 3520244"/>
              <a:gd name="connsiteY1" fmla="*/ 4182 h 667417"/>
              <a:gd name="connsiteX2" fmla="*/ 914400 w 3520244"/>
              <a:gd name="connsiteY2" fmla="*/ 667416 h 667417"/>
              <a:gd name="connsiteX3" fmla="*/ 1377487 w 3520244"/>
              <a:gd name="connsiteY3" fmla="*/ 12031 h 667417"/>
              <a:gd name="connsiteX4" fmla="*/ 1836649 w 3520244"/>
              <a:gd name="connsiteY4" fmla="*/ 663492 h 667417"/>
              <a:gd name="connsiteX5" fmla="*/ 2307585 w 3520244"/>
              <a:gd name="connsiteY5" fmla="*/ 8106 h 667417"/>
              <a:gd name="connsiteX6" fmla="*/ 2770671 w 3520244"/>
              <a:gd name="connsiteY6" fmla="*/ 651718 h 667417"/>
              <a:gd name="connsiteX7" fmla="*/ 3084629 w 3520244"/>
              <a:gd name="connsiteY7" fmla="*/ 294591 h 667417"/>
              <a:gd name="connsiteX8" fmla="*/ 3520244 w 3520244"/>
              <a:gd name="connsiteY8" fmla="*/ 212179 h 667417"/>
              <a:gd name="connsiteX0" fmla="*/ 0 w 3316172"/>
              <a:gd name="connsiteY0" fmla="*/ 435873 h 667417"/>
              <a:gd name="connsiteX1" fmla="*/ 451313 w 3316172"/>
              <a:gd name="connsiteY1" fmla="*/ 4182 h 667417"/>
              <a:gd name="connsiteX2" fmla="*/ 914400 w 3316172"/>
              <a:gd name="connsiteY2" fmla="*/ 667416 h 667417"/>
              <a:gd name="connsiteX3" fmla="*/ 1377487 w 3316172"/>
              <a:gd name="connsiteY3" fmla="*/ 12031 h 667417"/>
              <a:gd name="connsiteX4" fmla="*/ 1836649 w 3316172"/>
              <a:gd name="connsiteY4" fmla="*/ 663492 h 667417"/>
              <a:gd name="connsiteX5" fmla="*/ 2307585 w 3316172"/>
              <a:gd name="connsiteY5" fmla="*/ 8106 h 667417"/>
              <a:gd name="connsiteX6" fmla="*/ 2770671 w 3316172"/>
              <a:gd name="connsiteY6" fmla="*/ 651718 h 667417"/>
              <a:gd name="connsiteX7" fmla="*/ 3084629 w 3316172"/>
              <a:gd name="connsiteY7" fmla="*/ 294591 h 667417"/>
              <a:gd name="connsiteX8" fmla="*/ 3316172 w 3316172"/>
              <a:gd name="connsiteY8" fmla="*/ 220027 h 667417"/>
              <a:gd name="connsiteX0" fmla="*/ -1 w 2864858"/>
              <a:gd name="connsiteY0" fmla="*/ 3 h 663238"/>
              <a:gd name="connsiteX1" fmla="*/ 463086 w 2864858"/>
              <a:gd name="connsiteY1" fmla="*/ 663237 h 663238"/>
              <a:gd name="connsiteX2" fmla="*/ 926173 w 2864858"/>
              <a:gd name="connsiteY2" fmla="*/ 7852 h 663238"/>
              <a:gd name="connsiteX3" fmla="*/ 1385335 w 2864858"/>
              <a:gd name="connsiteY3" fmla="*/ 659313 h 663238"/>
              <a:gd name="connsiteX4" fmla="*/ 1856271 w 2864858"/>
              <a:gd name="connsiteY4" fmla="*/ 3927 h 663238"/>
              <a:gd name="connsiteX5" fmla="*/ 2319357 w 2864858"/>
              <a:gd name="connsiteY5" fmla="*/ 647539 h 663238"/>
              <a:gd name="connsiteX6" fmla="*/ 2633315 w 2864858"/>
              <a:gd name="connsiteY6" fmla="*/ 290412 h 663238"/>
              <a:gd name="connsiteX7" fmla="*/ 2864858 w 2864858"/>
              <a:gd name="connsiteY7" fmla="*/ 215848 h 663238"/>
              <a:gd name="connsiteX0" fmla="*/ 0 w 2401772"/>
              <a:gd name="connsiteY0" fmla="*/ 659313 h 659314"/>
              <a:gd name="connsiteX1" fmla="*/ 463087 w 2401772"/>
              <a:gd name="connsiteY1" fmla="*/ 3928 h 659314"/>
              <a:gd name="connsiteX2" fmla="*/ 922249 w 2401772"/>
              <a:gd name="connsiteY2" fmla="*/ 655389 h 659314"/>
              <a:gd name="connsiteX3" fmla="*/ 1393185 w 2401772"/>
              <a:gd name="connsiteY3" fmla="*/ 3 h 659314"/>
              <a:gd name="connsiteX4" fmla="*/ 1856271 w 2401772"/>
              <a:gd name="connsiteY4" fmla="*/ 643615 h 659314"/>
              <a:gd name="connsiteX5" fmla="*/ 2170229 w 2401772"/>
              <a:gd name="connsiteY5" fmla="*/ 286488 h 659314"/>
              <a:gd name="connsiteX6" fmla="*/ 2401772 w 2401772"/>
              <a:gd name="connsiteY6" fmla="*/ 211924 h 659314"/>
              <a:gd name="connsiteX0" fmla="*/ 0 w 2342722"/>
              <a:gd name="connsiteY0" fmla="*/ 420212 h 655390"/>
              <a:gd name="connsiteX1" fmla="*/ 404037 w 2342722"/>
              <a:gd name="connsiteY1" fmla="*/ 3928 h 655390"/>
              <a:gd name="connsiteX2" fmla="*/ 863199 w 2342722"/>
              <a:gd name="connsiteY2" fmla="*/ 655389 h 655390"/>
              <a:gd name="connsiteX3" fmla="*/ 1334135 w 2342722"/>
              <a:gd name="connsiteY3" fmla="*/ 3 h 655390"/>
              <a:gd name="connsiteX4" fmla="*/ 1797221 w 2342722"/>
              <a:gd name="connsiteY4" fmla="*/ 643615 h 655390"/>
              <a:gd name="connsiteX5" fmla="*/ 2111179 w 2342722"/>
              <a:gd name="connsiteY5" fmla="*/ 286488 h 655390"/>
              <a:gd name="connsiteX6" fmla="*/ 2342722 w 2342722"/>
              <a:gd name="connsiteY6" fmla="*/ 211924 h 655390"/>
              <a:gd name="connsiteX0" fmla="*/ 0 w 2342722"/>
              <a:gd name="connsiteY0" fmla="*/ 420212 h 655390"/>
              <a:gd name="connsiteX1" fmla="*/ 404037 w 2342722"/>
              <a:gd name="connsiteY1" fmla="*/ 3928 h 655390"/>
              <a:gd name="connsiteX2" fmla="*/ 863199 w 2342722"/>
              <a:gd name="connsiteY2" fmla="*/ 655389 h 655390"/>
              <a:gd name="connsiteX3" fmla="*/ 1334135 w 2342722"/>
              <a:gd name="connsiteY3" fmla="*/ 3 h 655390"/>
              <a:gd name="connsiteX4" fmla="*/ 1797221 w 2342722"/>
              <a:gd name="connsiteY4" fmla="*/ 643615 h 655390"/>
              <a:gd name="connsiteX5" fmla="*/ 2111179 w 2342722"/>
              <a:gd name="connsiteY5" fmla="*/ 286488 h 655390"/>
              <a:gd name="connsiteX6" fmla="*/ 2342722 w 2342722"/>
              <a:gd name="connsiteY6" fmla="*/ 211924 h 655390"/>
              <a:gd name="connsiteX0" fmla="*/ 0 w 2111179"/>
              <a:gd name="connsiteY0" fmla="*/ 420212 h 655390"/>
              <a:gd name="connsiteX1" fmla="*/ 404037 w 2111179"/>
              <a:gd name="connsiteY1" fmla="*/ 3928 h 655390"/>
              <a:gd name="connsiteX2" fmla="*/ 863199 w 2111179"/>
              <a:gd name="connsiteY2" fmla="*/ 655389 h 655390"/>
              <a:gd name="connsiteX3" fmla="*/ 1334135 w 2111179"/>
              <a:gd name="connsiteY3" fmla="*/ 3 h 655390"/>
              <a:gd name="connsiteX4" fmla="*/ 1797221 w 2111179"/>
              <a:gd name="connsiteY4" fmla="*/ 643615 h 655390"/>
              <a:gd name="connsiteX5" fmla="*/ 2111179 w 2111179"/>
              <a:gd name="connsiteY5" fmla="*/ 286488 h 655390"/>
              <a:gd name="connsiteX0" fmla="*/ 0 w 2246149"/>
              <a:gd name="connsiteY0" fmla="*/ 420212 h 655390"/>
              <a:gd name="connsiteX1" fmla="*/ 404037 w 2246149"/>
              <a:gd name="connsiteY1" fmla="*/ 3928 h 655390"/>
              <a:gd name="connsiteX2" fmla="*/ 863199 w 2246149"/>
              <a:gd name="connsiteY2" fmla="*/ 655389 h 655390"/>
              <a:gd name="connsiteX3" fmla="*/ 1334135 w 2246149"/>
              <a:gd name="connsiteY3" fmla="*/ 3 h 655390"/>
              <a:gd name="connsiteX4" fmla="*/ 1797221 w 2246149"/>
              <a:gd name="connsiteY4" fmla="*/ 643615 h 655390"/>
              <a:gd name="connsiteX5" fmla="*/ 2246149 w 2246149"/>
              <a:gd name="connsiteY5" fmla="*/ 10605 h 655390"/>
              <a:gd name="connsiteX0" fmla="*/ 0 w 2246149"/>
              <a:gd name="connsiteY0" fmla="*/ 420212 h 655390"/>
              <a:gd name="connsiteX1" fmla="*/ 404037 w 2246149"/>
              <a:gd name="connsiteY1" fmla="*/ 3928 h 655390"/>
              <a:gd name="connsiteX2" fmla="*/ 863199 w 2246149"/>
              <a:gd name="connsiteY2" fmla="*/ 655389 h 655390"/>
              <a:gd name="connsiteX3" fmla="*/ 1334135 w 2246149"/>
              <a:gd name="connsiteY3" fmla="*/ 3 h 655390"/>
              <a:gd name="connsiteX4" fmla="*/ 1797221 w 2246149"/>
              <a:gd name="connsiteY4" fmla="*/ 643615 h 655390"/>
              <a:gd name="connsiteX5" fmla="*/ 2246149 w 2246149"/>
              <a:gd name="connsiteY5" fmla="*/ 10605 h 655390"/>
              <a:gd name="connsiteX0" fmla="*/ 0 w 2237714"/>
              <a:gd name="connsiteY0" fmla="*/ 420212 h 655390"/>
              <a:gd name="connsiteX1" fmla="*/ 404037 w 2237714"/>
              <a:gd name="connsiteY1" fmla="*/ 3928 h 655390"/>
              <a:gd name="connsiteX2" fmla="*/ 863199 w 2237714"/>
              <a:gd name="connsiteY2" fmla="*/ 655389 h 655390"/>
              <a:gd name="connsiteX3" fmla="*/ 1334135 w 2237714"/>
              <a:gd name="connsiteY3" fmla="*/ 3 h 655390"/>
              <a:gd name="connsiteX4" fmla="*/ 1797221 w 2237714"/>
              <a:gd name="connsiteY4" fmla="*/ 643615 h 655390"/>
              <a:gd name="connsiteX5" fmla="*/ 2237714 w 2237714"/>
              <a:gd name="connsiteY5" fmla="*/ 176136 h 655390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237714"/>
              <a:gd name="connsiteY0" fmla="*/ 464787 h 699965"/>
              <a:gd name="connsiteX1" fmla="*/ 404037 w 2237714"/>
              <a:gd name="connsiteY1" fmla="*/ 48503 h 699965"/>
              <a:gd name="connsiteX2" fmla="*/ 863199 w 2237714"/>
              <a:gd name="connsiteY2" fmla="*/ 699964 h 699965"/>
              <a:gd name="connsiteX3" fmla="*/ 1334135 w 2237714"/>
              <a:gd name="connsiteY3" fmla="*/ 44578 h 699965"/>
              <a:gd name="connsiteX4" fmla="*/ 1797221 w 2237714"/>
              <a:gd name="connsiteY4" fmla="*/ 688190 h 699965"/>
              <a:gd name="connsiteX5" fmla="*/ 2237714 w 2237714"/>
              <a:gd name="connsiteY5" fmla="*/ 0 h 699965"/>
              <a:gd name="connsiteX0" fmla="*/ 0 w 2381123"/>
              <a:gd name="connsiteY0" fmla="*/ 464787 h 699965"/>
              <a:gd name="connsiteX1" fmla="*/ 404037 w 2381123"/>
              <a:gd name="connsiteY1" fmla="*/ 48503 h 699965"/>
              <a:gd name="connsiteX2" fmla="*/ 863199 w 2381123"/>
              <a:gd name="connsiteY2" fmla="*/ 699964 h 699965"/>
              <a:gd name="connsiteX3" fmla="*/ 1334135 w 2381123"/>
              <a:gd name="connsiteY3" fmla="*/ 44578 h 699965"/>
              <a:gd name="connsiteX4" fmla="*/ 1797221 w 2381123"/>
              <a:gd name="connsiteY4" fmla="*/ 688190 h 699965"/>
              <a:gd name="connsiteX5" fmla="*/ 2381123 w 2381123"/>
              <a:gd name="connsiteY5" fmla="*/ 0 h 699965"/>
              <a:gd name="connsiteX0" fmla="*/ 0 w 2381123"/>
              <a:gd name="connsiteY0" fmla="*/ 464787 h 699965"/>
              <a:gd name="connsiteX1" fmla="*/ 404037 w 2381123"/>
              <a:gd name="connsiteY1" fmla="*/ 48503 h 699965"/>
              <a:gd name="connsiteX2" fmla="*/ 863199 w 2381123"/>
              <a:gd name="connsiteY2" fmla="*/ 699964 h 699965"/>
              <a:gd name="connsiteX3" fmla="*/ 1334135 w 2381123"/>
              <a:gd name="connsiteY3" fmla="*/ 44578 h 699965"/>
              <a:gd name="connsiteX4" fmla="*/ 1797221 w 2381123"/>
              <a:gd name="connsiteY4" fmla="*/ 688190 h 699965"/>
              <a:gd name="connsiteX5" fmla="*/ 2381123 w 2381123"/>
              <a:gd name="connsiteY5" fmla="*/ 0 h 699965"/>
              <a:gd name="connsiteX0" fmla="*/ 0 w 2381123"/>
              <a:gd name="connsiteY0" fmla="*/ 465204 h 700382"/>
              <a:gd name="connsiteX1" fmla="*/ 404037 w 2381123"/>
              <a:gd name="connsiteY1" fmla="*/ 48920 h 700382"/>
              <a:gd name="connsiteX2" fmla="*/ 863199 w 2381123"/>
              <a:gd name="connsiteY2" fmla="*/ 700381 h 700382"/>
              <a:gd name="connsiteX3" fmla="*/ 1334135 w 2381123"/>
              <a:gd name="connsiteY3" fmla="*/ 44995 h 700382"/>
              <a:gd name="connsiteX4" fmla="*/ 1797221 w 2381123"/>
              <a:gd name="connsiteY4" fmla="*/ 688607 h 700382"/>
              <a:gd name="connsiteX5" fmla="*/ 2381123 w 2381123"/>
              <a:gd name="connsiteY5" fmla="*/ 417 h 7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1123" h="700382">
                <a:moveTo>
                  <a:pt x="0" y="465204"/>
                </a:moveTo>
                <a:cubicBezTo>
                  <a:pt x="179670" y="153837"/>
                  <a:pt x="260171" y="9724"/>
                  <a:pt x="404037" y="48920"/>
                </a:cubicBezTo>
                <a:cubicBezTo>
                  <a:pt x="547903" y="88116"/>
                  <a:pt x="708183" y="701035"/>
                  <a:pt x="863199" y="700381"/>
                </a:cubicBezTo>
                <a:cubicBezTo>
                  <a:pt x="1018215" y="699727"/>
                  <a:pt x="1178465" y="46957"/>
                  <a:pt x="1334135" y="44995"/>
                </a:cubicBezTo>
                <a:cubicBezTo>
                  <a:pt x="1489805" y="43033"/>
                  <a:pt x="1622723" y="696037"/>
                  <a:pt x="1797221" y="688607"/>
                </a:cubicBezTo>
                <a:cubicBezTo>
                  <a:pt x="1971719" y="681177"/>
                  <a:pt x="2070883" y="-19603"/>
                  <a:pt x="2381123" y="41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2B6F19A-D4E4-406E-B8E7-D4CC3E669279}"/>
              </a:ext>
            </a:extLst>
          </p:cNvPr>
          <p:cNvGrpSpPr/>
          <p:nvPr/>
        </p:nvGrpSpPr>
        <p:grpSpPr>
          <a:xfrm>
            <a:off x="7467245" y="2258972"/>
            <a:ext cx="1723549" cy="1650994"/>
            <a:chOff x="4701090" y="1243374"/>
            <a:chExt cx="1723549" cy="1650994"/>
          </a:xfrm>
        </p:grpSpPr>
        <p:sp>
          <p:nvSpPr>
            <p:cNvPr id="26" name="それらしい大きさ">
              <a:extLst>
                <a:ext uri="{FF2B5EF4-FFF2-40B4-BE49-F238E27FC236}">
                  <a16:creationId xmlns:a16="http://schemas.microsoft.com/office/drawing/2014/main" id="{657F199B-FF15-431D-A4F6-208E7A8BB278}"/>
                </a:ext>
              </a:extLst>
            </p:cNvPr>
            <p:cNvSpPr txBox="1"/>
            <p:nvPr/>
          </p:nvSpPr>
          <p:spPr>
            <a:xfrm>
              <a:off x="4701090" y="2494258"/>
              <a:ext cx="172354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一様の仮定！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円形吹き出し 42">
                  <a:extLst>
                    <a:ext uri="{FF2B5EF4-FFF2-40B4-BE49-F238E27FC236}">
                      <a16:creationId xmlns:a16="http://schemas.microsoft.com/office/drawing/2014/main" id="{0C8D5334-B7BA-4EF2-9AC6-94CD7ED15B4B}"/>
                    </a:ext>
                  </a:extLst>
                </p:cNvPr>
                <p:cNvSpPr/>
                <p:nvPr/>
              </p:nvSpPr>
              <p:spPr>
                <a:xfrm>
                  <a:off x="4701090" y="1243374"/>
                  <a:ext cx="1698342" cy="903614"/>
                </a:xfrm>
                <a:prstGeom prst="wedgeEllipseCallout">
                  <a:avLst>
                    <a:gd name="adj1" fmla="val -38076"/>
                    <a:gd name="adj2" fmla="val 63006"/>
                  </a:avLst>
                </a:prstGeom>
                <a:solidFill>
                  <a:schemeClr val="accent3">
                    <a:lumMod val="60000"/>
                    <a:lumOff val="40000"/>
                    <a:alpha val="45000"/>
                  </a:schemeClr>
                </a:solidFill>
                <a:ln w="12700" cap="rnd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12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rPr>
                    <a:t>マクスウェル分布では、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sz="1200" i="1" dirty="0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1200" i="1" dirty="0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ja-JP" altLang="en-US" sz="1200" i="1" dirty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ja-JP" sz="1200" i="1" dirty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sz="12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=2</m:t>
                        </m:r>
                        <m:sSub>
                          <m:sSubPr>
                            <m:ctrlPr>
                              <a:rPr lang="en-US" altLang="ja-JP" sz="1200" i="1" dirty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200" i="1" dirty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ja-JP" altLang="en-US" sz="1200" i="1" dirty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ja-JP" altLang="en-US" sz="12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12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ja-JP" altLang="en-US" sz="12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ja-JP" altLang="en-US" sz="12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ja-JP" altLang="en-US" sz="12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endParaRPr>
                </a:p>
                <a:p>
                  <a:pPr algn="ctr"/>
                  <a:r>
                    <a:rPr lang="ja-JP" altLang="en-US" sz="12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rPr>
                    <a:t>ちょっとずれる</a:t>
                  </a:r>
                </a:p>
              </p:txBody>
            </p:sp>
          </mc:Choice>
          <mc:Fallback xmlns="">
            <p:sp>
              <p:nvSpPr>
                <p:cNvPr id="27" name="円形吹き出し 42">
                  <a:extLst>
                    <a:ext uri="{FF2B5EF4-FFF2-40B4-BE49-F238E27FC236}">
                      <a16:creationId xmlns:a16="http://schemas.microsoft.com/office/drawing/2014/main" id="{0C8D5334-B7BA-4EF2-9AC6-94CD7ED15B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1090" y="1243374"/>
                  <a:ext cx="1698342" cy="903614"/>
                </a:xfrm>
                <a:prstGeom prst="wedgeEllipseCallout">
                  <a:avLst>
                    <a:gd name="adj1" fmla="val -38076"/>
                    <a:gd name="adj2" fmla="val 63006"/>
                  </a:avLst>
                </a:prstGeom>
                <a:blipFill>
                  <a:blip r:embed="rId21"/>
                  <a:stretch>
                    <a:fillRect l="-2473" r="-2473"/>
                  </a:stretch>
                </a:blipFill>
                <a:ln w="12700" cap="rnd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55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飛び込み頻度の計算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539550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飛び込み頻度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/>
                            </a:rPr>
                            <m:t>in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b="0" i="1" dirty="0" smtClean="0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39550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5579948"/>
            <a:ext cx="806489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en-US" altLang="ja-JP" sz="900" dirty="0">
                <a:latin typeface="+mn-ea"/>
                <a:ea typeface="+mn-ea"/>
              </a:rPr>
              <a:t>1</a:t>
            </a:r>
            <a:r>
              <a:rPr kumimoji="1" lang="ja-JP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気圧</a:t>
            </a:r>
            <a:r>
              <a:rPr lang="en-US" altLang="ja-JP" sz="900" dirty="0">
                <a:latin typeface="+mn-ea"/>
              </a:rPr>
              <a:t>-15℃</a:t>
            </a:r>
            <a:r>
              <a:rPr lang="ja-JP" altLang="en-US" sz="900" dirty="0">
                <a:latin typeface="+mn-ea"/>
              </a:rPr>
              <a:t>の水蒸気圧　</a:t>
            </a:r>
            <a:r>
              <a:rPr lang="ja-JP" altLang="en-US" sz="900" dirty="0">
                <a:latin typeface="+mn-ea"/>
                <a:hlinkClick r:id="rId4"/>
              </a:rPr>
              <a:t>黒田登志雄</a:t>
            </a:r>
            <a:r>
              <a:rPr lang="en-US" altLang="ja-JP" sz="900" dirty="0">
                <a:latin typeface="+mn-ea"/>
                <a:hlinkClick r:id="rId4"/>
              </a:rPr>
              <a:t>(1984).『</a:t>
            </a:r>
            <a:r>
              <a:rPr lang="ja-JP" altLang="en-US" sz="900" dirty="0">
                <a:latin typeface="+mn-ea"/>
                <a:hlinkClick r:id="rId4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4"/>
              </a:rPr>
              <a:t>』</a:t>
            </a:r>
            <a:r>
              <a:rPr lang="ja-JP" altLang="en-US" sz="900" dirty="0">
                <a:latin typeface="+mn-ea"/>
                <a:hlinkClick r:id="rId4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p.87</a:t>
            </a:r>
          </a:p>
          <a:p>
            <a:r>
              <a:rPr lang="ja-JP" altLang="en-US" sz="900" dirty="0">
                <a:latin typeface="+mn-ea"/>
              </a:rPr>
              <a:t>氷の密度　</a:t>
            </a:r>
            <a:r>
              <a:rPr lang="en-US" altLang="ja-JP" sz="900" dirty="0">
                <a:latin typeface="+mn-ea"/>
                <a:hlinkClick r:id="rId5" tooltip="thermal properties ice property"/>
              </a:rPr>
              <a:t>The </a:t>
            </a:r>
            <a:r>
              <a:rPr lang="en-US" altLang="ja-JP" sz="900" dirty="0" err="1">
                <a:latin typeface="+mn-ea"/>
                <a:hlinkClick r:id="rId5" tooltip="thermal properties ice property"/>
              </a:rPr>
              <a:t>Engeenering</a:t>
            </a:r>
            <a:r>
              <a:rPr lang="en-US" altLang="ja-JP" sz="900" dirty="0">
                <a:latin typeface="+mn-ea"/>
                <a:hlinkClick r:id="rId5" tooltip="thermal properties ice property"/>
              </a:rPr>
              <a:t> </a:t>
            </a:r>
            <a:r>
              <a:rPr lang="en-US" altLang="ja-JP" sz="900" dirty="0" err="1">
                <a:latin typeface="+mn-ea"/>
                <a:hlinkClick r:id="rId5" tooltip="thermal properties ice property"/>
              </a:rPr>
              <a:t>ToolBox</a:t>
            </a:r>
            <a:r>
              <a:rPr lang="en-US" altLang="ja-JP" sz="900" dirty="0">
                <a:latin typeface="+mn-ea"/>
                <a:hlinkClick r:id="rId5" tooltip="thermal properties ice property"/>
              </a:rPr>
              <a:t> -  Ice - Thermal Properties 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ボルツマン定数　</a:t>
            </a:r>
            <a:r>
              <a:rPr lang="en-US" altLang="ja-JP" sz="900" dirty="0">
                <a:latin typeface="+mn-ea"/>
                <a:hlinkClick r:id="rId6"/>
              </a:rPr>
              <a:t>Wikipedia – </a:t>
            </a:r>
            <a:r>
              <a:rPr lang="ja-JP" altLang="en-US" sz="900" dirty="0">
                <a:latin typeface="+mn-ea"/>
                <a:hlinkClick r:id="rId6"/>
              </a:rPr>
              <a:t>ボルツマン定数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アボガドロ定数　</a:t>
            </a:r>
            <a:r>
              <a:rPr lang="en-US" altLang="ja-JP" sz="900" dirty="0">
                <a:latin typeface="+mn-ea"/>
                <a:hlinkClick r:id="rId7"/>
              </a:rPr>
              <a:t>Wikipedia – </a:t>
            </a:r>
            <a:r>
              <a:rPr lang="ja-JP" altLang="en-US" sz="900" dirty="0">
                <a:latin typeface="+mn-ea"/>
                <a:hlinkClick r:id="rId7"/>
              </a:rPr>
              <a:t>アボガドロ定数</a:t>
            </a:r>
            <a:endParaRPr lang="en-US" altLang="ja-JP" sz="900" dirty="0">
              <a:latin typeface="+mn-ea"/>
            </a:endParaRPr>
          </a:p>
          <a:p>
            <a:r>
              <a:rPr lang="ja-JP" altLang="en-US" sz="900" dirty="0">
                <a:latin typeface="+mn-ea"/>
              </a:rPr>
              <a:t>水のモル質量　</a:t>
            </a:r>
            <a:r>
              <a:rPr lang="ja-JP" altLang="en-US" sz="900" dirty="0">
                <a:latin typeface="+mn-ea"/>
                <a:ea typeface="+mn-ea"/>
                <a:hlinkClick r:id="rId8"/>
              </a:rPr>
              <a:t>モル質量 </a:t>
            </a:r>
            <a:r>
              <a:rPr lang="en-US" altLang="ja-JP" sz="900" dirty="0">
                <a:latin typeface="+mn-ea"/>
                <a:ea typeface="+mn-ea"/>
                <a:hlinkClick r:id="rId8"/>
              </a:rPr>
              <a:t>- Wikipedia</a:t>
            </a:r>
            <a:endParaRPr lang="en-US" altLang="ja-JP" sz="900" dirty="0">
              <a:latin typeface="+mn-ea"/>
            </a:endParaRP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06000" y="2420888"/>
                <a:ext cx="4266000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飛び込み頻度　</a:t>
                </a:r>
                <a:r>
                  <a:rPr lang="en-US" altLang="ja-JP" dirty="0"/>
                  <a:t>(1</a:t>
                </a:r>
                <a:r>
                  <a:rPr lang="ja-JP" altLang="en-US" dirty="0"/>
                  <a:t>格子点当たり</a:t>
                </a:r>
                <a:r>
                  <a:rPr lang="en-US" altLang="ja-JP" dirty="0"/>
                  <a:t>)</a:t>
                </a: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in</m:t>
                          </m:r>
                        </m:sup>
                      </m:sSup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2.55×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 [</m:t>
                      </m:r>
                      <m:r>
                        <a:rPr lang="en-US" altLang="ja-JP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s</m:t>
                      </m:r>
                      <m:r>
                        <a:rPr lang="en-US" altLang="ja-JP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20888"/>
                <a:ext cx="4266000" cy="932563"/>
              </a:xfrm>
              <a:prstGeom prst="rect">
                <a:avLst/>
              </a:prstGeom>
              <a:blipFill>
                <a:blip r:embed="rId9"/>
                <a:stretch>
                  <a:fillRect l="-1143" t="-5229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正方形/長方形 248"/>
              <p:cNvSpPr/>
              <p:nvPr/>
            </p:nvSpPr>
            <p:spPr>
              <a:xfrm>
                <a:off x="4716016" y="979200"/>
                <a:ext cx="3888432" cy="1486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in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水蒸気の飛び込み頻度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=1.65×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N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=919.4[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=3.76×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−21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J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=2.99×</m:t>
                    </m:r>
                    <m:sSup>
                      <m:sSup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−26</m:t>
                        </m:r>
                      </m:sup>
                    </m:sSup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kg</m:t>
                    </m:r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9" name="正方形/長方形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486241"/>
              </a:xfrm>
              <a:prstGeom prst="rect">
                <a:avLst/>
              </a:prstGeom>
              <a:blipFill rotWithShape="1">
                <a:blip r:embed="rId10"/>
                <a:stretch>
                  <a:fillRect t="-2881" b="-3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012160" y="2626967"/>
                <a:ext cx="2837700" cy="2012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水蒸気の数密度</a:t>
                </a:r>
                <a14:m>
                  <m:oMath xmlns:m="http://schemas.openxmlformats.org/officeDocument/2006/math">
                    <m:r>
                      <a:rPr lang="en-US" altLang="ja-JP" sz="105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ja-JP" sz="1050" dirty="0">
                  <a:latin typeface="+mn-ea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i="1" dirty="0" smtClean="0">
                          <a:latin typeface="Cambria Math"/>
                        </a:rPr>
                        <m:t>𝑛</m:t>
                      </m:r>
                      <m:r>
                        <a:rPr lang="en-US" altLang="ja-JP" sz="105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05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050" i="1" dirty="0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05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050" i="1" dirty="0" err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050" i="1" dirty="0" err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ja-JP" sz="1050" i="1" dirty="0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ja-JP" sz="1050" b="0" i="1" dirty="0" smtClean="0">
                          <a:latin typeface="Cambria Math"/>
                        </a:rPr>
                        <m:t>=4.63×</m:t>
                      </m:r>
                      <m:sSup>
                        <m:sSupPr>
                          <m:ctrlPr>
                            <a:rPr lang="en-US" altLang="ja-JP" sz="105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050" b="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dirty="0" smtClean="0">
                              <a:latin typeface="Cambria Math"/>
                            </a:rPr>
                            <m:t>22</m:t>
                          </m:r>
                        </m:sup>
                      </m:sSup>
                      <m:r>
                        <a:rPr lang="en-US" altLang="ja-JP" sz="1050" b="0" i="1" dirty="0" smtClean="0">
                          <a:latin typeface="Cambria Math"/>
                        </a:rPr>
                        <m:t>[</m:t>
                      </m:r>
                      <m:r>
                        <a:rPr lang="en-US" altLang="ja-JP" sz="1050" b="0" i="0" dirty="0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ja-JP" sz="105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1050" b="0" i="0" dirty="0" smtClean="0">
                              <a:latin typeface="Cambria Math"/>
                            </a:rPr>
                            <m:t>m</m:t>
                          </m:r>
                        </m:e>
                        <m:sup>
                          <m:r>
                            <a:rPr lang="en-US" altLang="ja-JP" sz="105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105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sz="1050" dirty="0">
                  <a:latin typeface="+mn-ea"/>
                </a:endParaRPr>
              </a:p>
              <a:p>
                <a:r>
                  <a:rPr lang="ja-JP" altLang="en-US" sz="1050" dirty="0">
                    <a:latin typeface="+mn-ea"/>
                  </a:rPr>
                  <a:t>分子の飛び込み方向の平均速度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5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05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105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kumimoji="1" lang="en-US" altLang="ja-JP" sz="105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105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1050" b="0" i="1" smtClean="0">
                          <a:latin typeface="Cambria Math"/>
                        </a:rPr>
                        <m:t>=345[</m:t>
                      </m:r>
                      <m:r>
                        <m:rPr>
                          <m:sty m:val="p"/>
                        </m:rPr>
                        <a:rPr kumimoji="1" lang="en-US" altLang="ja-JP" sz="1050" b="0" i="0" smtClean="0">
                          <a:latin typeface="Cambria Math"/>
                        </a:rPr>
                        <m:t>m</m:t>
                      </m:r>
                      <m:r>
                        <a:rPr kumimoji="1" lang="en-US" altLang="ja-JP" sz="105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sz="1050" b="0" i="0" smtClean="0">
                          <a:latin typeface="Cambria Math"/>
                        </a:rPr>
                        <m:t>s</m:t>
                      </m:r>
                      <m:r>
                        <a:rPr kumimoji="1" lang="en-US" altLang="ja-JP" sz="105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en-US" altLang="ja-JP" sz="1050" dirty="0"/>
              </a:p>
              <a:p>
                <a:r>
                  <a:rPr lang="ja-JP" altLang="en-US" sz="1050" dirty="0"/>
                  <a:t>結晶表面の分子間隔</a:t>
                </a:r>
                <a14:m>
                  <m:oMath xmlns:m="http://schemas.openxmlformats.org/officeDocument/2006/math">
                    <m:r>
                      <a:rPr lang="en-US" altLang="ja-JP" sz="105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kumimoji="1" lang="ja-JP" altLang="en-US" sz="1050" dirty="0"/>
                  <a:t>　</a:t>
                </a:r>
                <a:r>
                  <a:rPr kumimoji="1" lang="en-US" altLang="ja-JP" sz="1050" dirty="0"/>
                  <a:t>(</a:t>
                </a:r>
                <a:r>
                  <a:rPr kumimoji="1" lang="ja-JP" altLang="en-US" sz="1050" dirty="0"/>
                  <a:t>単純立方格子を仮定</a:t>
                </a:r>
                <a:r>
                  <a:rPr kumimoji="1" lang="en-US" altLang="ja-JP" sz="1050" dirty="0"/>
                  <a:t>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050" b="0" i="1" smtClean="0">
                          <a:latin typeface="Cambria Math"/>
                        </a:rPr>
                        <m:t>𝑎</m:t>
                      </m:r>
                      <m:r>
                        <a:rPr kumimoji="1" lang="en-US" altLang="ja-JP" sz="105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kumimoji="1" lang="en-US" altLang="ja-JP" sz="1050" b="0" i="1" smtClean="0">
                                      <a:latin typeface="Cambria Math"/>
                                    </a:rPr>
                                    <m:t>𝜌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0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05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kumimoji="1" lang="en-US" altLang="ja-JP" sz="105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1" lang="en-US" altLang="ja-JP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105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kumimoji="1" lang="en-US" altLang="ja-JP" sz="1050" b="0" i="1" smtClean="0">
                          <a:latin typeface="Cambria Math"/>
                        </a:rPr>
                        <m:t>=3.19×</m:t>
                      </m:r>
                      <m:sSup>
                        <m:sSup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1050" b="0" i="1" smtClean="0"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kumimoji="1" lang="en-US" altLang="ja-JP" sz="1050" b="0" i="1" smtClean="0">
                          <a:latin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1" lang="en-US" altLang="ja-JP" sz="1050" b="0" i="0" smtClean="0">
                          <a:latin typeface="Cambria Math"/>
                        </a:rPr>
                        <m:t>m</m:t>
                      </m:r>
                      <m:r>
                        <a:rPr kumimoji="1" lang="en-US" altLang="ja-JP" sz="105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en-US" altLang="ja-JP" sz="105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626967"/>
                <a:ext cx="2837700" cy="2012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856633" y="60986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℃、氷との平衡蒸気圧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3450962" y="3789040"/>
            <a:ext cx="2444750" cy="2037632"/>
            <a:chOff x="6300192" y="4627229"/>
            <a:chExt cx="2444750" cy="2037632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640924"/>
              <a:ext cx="2444750" cy="102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グループ化 41"/>
            <p:cNvGrpSpPr/>
            <p:nvPr/>
          </p:nvGrpSpPr>
          <p:grpSpPr>
            <a:xfrm>
              <a:off x="7303262" y="5844670"/>
              <a:ext cx="652051" cy="276999"/>
              <a:chOff x="6438891" y="2198146"/>
              <a:chExt cx="652051" cy="276999"/>
            </a:xfrm>
          </p:grpSpPr>
          <p:sp>
            <p:nvSpPr>
              <p:cNvPr id="48" name="フリーフォーム 47"/>
              <p:cNvSpPr/>
              <p:nvPr/>
            </p:nvSpPr>
            <p:spPr>
              <a:xfrm>
                <a:off x="6438891" y="2307027"/>
                <a:ext cx="319087" cy="95249"/>
              </a:xfrm>
              <a:custGeom>
                <a:avLst/>
                <a:gdLst>
                  <a:gd name="connsiteX0" fmla="*/ 0 w 323850"/>
                  <a:gd name="connsiteY0" fmla="*/ 35719 h 100012"/>
                  <a:gd name="connsiteX1" fmla="*/ 107156 w 323850"/>
                  <a:gd name="connsiteY1" fmla="*/ 100012 h 100012"/>
                  <a:gd name="connsiteX2" fmla="*/ 323850 w 323850"/>
                  <a:gd name="connsiteY2" fmla="*/ 66675 h 100012"/>
                  <a:gd name="connsiteX3" fmla="*/ 216694 w 323850"/>
                  <a:gd name="connsiteY3" fmla="*/ 0 h 100012"/>
                  <a:gd name="connsiteX0" fmla="*/ 0 w 323850"/>
                  <a:gd name="connsiteY0" fmla="*/ 30956 h 95249"/>
                  <a:gd name="connsiteX1" fmla="*/ 107156 w 323850"/>
                  <a:gd name="connsiteY1" fmla="*/ 95249 h 95249"/>
                  <a:gd name="connsiteX2" fmla="*/ 323850 w 323850"/>
                  <a:gd name="connsiteY2" fmla="*/ 61912 h 95249"/>
                  <a:gd name="connsiteX3" fmla="*/ 219075 w 323850"/>
                  <a:gd name="connsiteY3" fmla="*/ 0 h 95249"/>
                  <a:gd name="connsiteX0" fmla="*/ 0 w 319087"/>
                  <a:gd name="connsiteY0" fmla="*/ 30956 h 95249"/>
                  <a:gd name="connsiteX1" fmla="*/ 107156 w 319087"/>
                  <a:gd name="connsiteY1" fmla="*/ 95249 h 95249"/>
                  <a:gd name="connsiteX2" fmla="*/ 319087 w 319087"/>
                  <a:gd name="connsiteY2" fmla="*/ 59530 h 95249"/>
                  <a:gd name="connsiteX3" fmla="*/ 219075 w 319087"/>
                  <a:gd name="connsiteY3" fmla="*/ 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87" h="95249">
                    <a:moveTo>
                      <a:pt x="0" y="30956"/>
                    </a:moveTo>
                    <a:lnTo>
                      <a:pt x="107156" y="95249"/>
                    </a:lnTo>
                    <a:lnTo>
                      <a:pt x="319087" y="59530"/>
                    </a:lnTo>
                    <a:lnTo>
                      <a:pt x="219075" y="0"/>
                    </a:lnTo>
                  </a:path>
                </a:pathLst>
              </a:custGeom>
              <a:solidFill>
                <a:srgbClr val="FF0000">
                  <a:alpha val="26000"/>
                </a:srgbClr>
              </a:solidFill>
              <a:ln w="15875">
                <a:noFill/>
                <a:headEnd type="none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0417" t="-2222" r="-833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3" name="円形吹き出し 42"/>
            <p:cNvSpPr/>
            <p:nvPr/>
          </p:nvSpPr>
          <p:spPr>
            <a:xfrm>
              <a:off x="6332312" y="5074695"/>
              <a:ext cx="727565" cy="566229"/>
            </a:xfrm>
            <a:prstGeom prst="wedgeEllipseCallout">
              <a:avLst>
                <a:gd name="adj1" fmla="val 57117"/>
                <a:gd name="adj2" fmla="val 51479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吸着</a:t>
              </a:r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7450968" y="4952742"/>
              <a:ext cx="298639" cy="806400"/>
              <a:chOff x="6586597" y="1306218"/>
              <a:chExt cx="298639" cy="806400"/>
            </a:xfrm>
          </p:grpSpPr>
          <p:sp>
            <p:nvSpPr>
              <p:cNvPr id="46" name="フリーフォーム 45"/>
              <p:cNvSpPr/>
              <p:nvPr/>
            </p:nvSpPr>
            <p:spPr>
              <a:xfrm>
                <a:off x="6586597" y="1306218"/>
                <a:ext cx="0" cy="806400"/>
              </a:xfrm>
              <a:custGeom>
                <a:avLst/>
                <a:gdLst>
                  <a:gd name="connsiteX0" fmla="*/ 0 w 445294"/>
                  <a:gd name="connsiteY0" fmla="*/ 7144 h 7144"/>
                  <a:gd name="connsiteX1" fmla="*/ 445294 w 445294"/>
                  <a:gd name="connsiteY1" fmla="*/ 0 h 7144"/>
                  <a:gd name="connsiteX2" fmla="*/ 445294 w 445294"/>
                  <a:gd name="connsiteY2" fmla="*/ 0 h 7144"/>
                  <a:gd name="connsiteX3" fmla="*/ 445294 w 445294"/>
                  <a:gd name="connsiteY3" fmla="*/ 0 h 7144"/>
                  <a:gd name="connsiteX0" fmla="*/ 0 w 10000"/>
                  <a:gd name="connsiteY0" fmla="*/ 10000 h 143329"/>
                  <a:gd name="connsiteX1" fmla="*/ 10000 w 10000"/>
                  <a:gd name="connsiteY1" fmla="*/ 0 h 143329"/>
                  <a:gd name="connsiteX2" fmla="*/ 10000 w 10000"/>
                  <a:gd name="connsiteY2" fmla="*/ 0 h 143329"/>
                  <a:gd name="connsiteX3" fmla="*/ 9893 w 10000"/>
                  <a:gd name="connsiteY3" fmla="*/ 143329 h 143329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  <a:gd name="connsiteX2" fmla="*/ 10000 w 10000"/>
                  <a:gd name="connsiteY2" fmla="*/ 0 h 10000"/>
                  <a:gd name="connsiteX0" fmla="*/ 0 w 12620"/>
                  <a:gd name="connsiteY0" fmla="*/ 15234 h 105231"/>
                  <a:gd name="connsiteX1" fmla="*/ 10000 w 12620"/>
                  <a:gd name="connsiteY1" fmla="*/ 5234 h 105231"/>
                  <a:gd name="connsiteX2" fmla="*/ 12620 w 12620"/>
                  <a:gd name="connsiteY2" fmla="*/ 105231 h 105231"/>
                  <a:gd name="connsiteX0" fmla="*/ 0 w 10000"/>
                  <a:gd name="connsiteY0" fmla="*/ 15234 h 15234"/>
                  <a:gd name="connsiteX1" fmla="*/ 10000 w 10000"/>
                  <a:gd name="connsiteY1" fmla="*/ 5234 h 15234"/>
                  <a:gd name="connsiteX0" fmla="*/ 0 w 10802"/>
                  <a:gd name="connsiteY0" fmla="*/ 146 h 66811"/>
                  <a:gd name="connsiteX1" fmla="*/ 10802 w 10802"/>
                  <a:gd name="connsiteY1" fmla="*/ 66811 h 66811"/>
                  <a:gd name="connsiteX0" fmla="*/ 0 w 9465"/>
                  <a:gd name="connsiteY0" fmla="*/ 2255 h 12255"/>
                  <a:gd name="connsiteX1" fmla="*/ 9465 w 9465"/>
                  <a:gd name="connsiteY1" fmla="*/ 12255 h 12255"/>
                  <a:gd name="connsiteX0" fmla="*/ 0 w 10000"/>
                  <a:gd name="connsiteY0" fmla="*/ 625 h 8785"/>
                  <a:gd name="connsiteX1" fmla="*/ 10000 w 10000"/>
                  <a:gd name="connsiteY1" fmla="*/ 8785 h 8785"/>
                  <a:gd name="connsiteX0" fmla="*/ 0 w 10056"/>
                  <a:gd name="connsiteY0" fmla="*/ 1609 h 4707"/>
                  <a:gd name="connsiteX1" fmla="*/ 10056 w 10056"/>
                  <a:gd name="connsiteY1" fmla="*/ 4706 h 4707"/>
                  <a:gd name="connsiteX0" fmla="*/ 0 w 10787"/>
                  <a:gd name="connsiteY0" fmla="*/ 40940 h 40939"/>
                  <a:gd name="connsiteX1" fmla="*/ 10787 w 10787"/>
                  <a:gd name="connsiteY1" fmla="*/ 1472 h 40939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0787"/>
                  <a:gd name="connsiteY0" fmla="*/ 40938 h 40937"/>
                  <a:gd name="connsiteX1" fmla="*/ 10787 w 10787"/>
                  <a:gd name="connsiteY1" fmla="*/ 1470 h 40937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1517"/>
                  <a:gd name="connsiteY0" fmla="*/ 39467 h 39467"/>
                  <a:gd name="connsiteX1" fmla="*/ 11517 w 11517"/>
                  <a:gd name="connsiteY1" fmla="*/ 0 h 39467"/>
                  <a:gd name="connsiteX0" fmla="*/ 0 w 22168"/>
                  <a:gd name="connsiteY0" fmla="*/ 138 h 218095"/>
                  <a:gd name="connsiteX1" fmla="*/ 22168 w 22168"/>
                  <a:gd name="connsiteY1" fmla="*/ 217793 h 218095"/>
                  <a:gd name="connsiteX0" fmla="*/ 0 w 22168"/>
                  <a:gd name="connsiteY0" fmla="*/ 116 h 225090"/>
                  <a:gd name="connsiteX1" fmla="*/ 22168 w 22168"/>
                  <a:gd name="connsiteY1" fmla="*/ 217771 h 225090"/>
                  <a:gd name="connsiteX0" fmla="*/ 0 w 22168"/>
                  <a:gd name="connsiteY0" fmla="*/ 0 h 233944"/>
                  <a:gd name="connsiteX1" fmla="*/ 22168 w 22168"/>
                  <a:gd name="connsiteY1" fmla="*/ 217655 h 233944"/>
                  <a:gd name="connsiteX0" fmla="*/ 0 w 23182"/>
                  <a:gd name="connsiteY0" fmla="*/ 0 h 214601"/>
                  <a:gd name="connsiteX1" fmla="*/ 23182 w 23182"/>
                  <a:gd name="connsiteY1" fmla="*/ 195790 h 214601"/>
                  <a:gd name="connsiteX0" fmla="*/ 0 w 23625"/>
                  <a:gd name="connsiteY0" fmla="*/ 0 h 224120"/>
                  <a:gd name="connsiteX1" fmla="*/ 23625 w 23625"/>
                  <a:gd name="connsiteY1" fmla="*/ 206638 h 224120"/>
                  <a:gd name="connsiteX0" fmla="*/ 0 w 21952"/>
                  <a:gd name="connsiteY0" fmla="*/ -1 h 213896"/>
                  <a:gd name="connsiteX1" fmla="*/ 21952 w 21952"/>
                  <a:gd name="connsiteY1" fmla="*/ 194980 h 213896"/>
                  <a:gd name="connsiteX0" fmla="*/ 0 w 21952"/>
                  <a:gd name="connsiteY0" fmla="*/ 154 h 202995"/>
                  <a:gd name="connsiteX1" fmla="*/ 21952 w 21952"/>
                  <a:gd name="connsiteY1" fmla="*/ 195135 h 202995"/>
                  <a:gd name="connsiteX0" fmla="*/ 0 w 21952"/>
                  <a:gd name="connsiteY0" fmla="*/ 320 h 195302"/>
                  <a:gd name="connsiteX1" fmla="*/ 21952 w 21952"/>
                  <a:gd name="connsiteY1" fmla="*/ 195301 h 195302"/>
                  <a:gd name="connsiteX0" fmla="*/ 0 w 22236"/>
                  <a:gd name="connsiteY0" fmla="*/ 16881 h 48680"/>
                  <a:gd name="connsiteX1" fmla="*/ 22236 w 22236"/>
                  <a:gd name="connsiteY1" fmla="*/ 48681 h 48680"/>
                  <a:gd name="connsiteX0" fmla="*/ 0 w 22236"/>
                  <a:gd name="connsiteY0" fmla="*/ 1011 h 32810"/>
                  <a:gd name="connsiteX1" fmla="*/ 22236 w 22236"/>
                  <a:gd name="connsiteY1" fmla="*/ 32811 h 32810"/>
                  <a:gd name="connsiteX0" fmla="*/ 0 w 22805"/>
                  <a:gd name="connsiteY0" fmla="*/ 294610 h 294610"/>
                  <a:gd name="connsiteX1" fmla="*/ 22805 w 22805"/>
                  <a:gd name="connsiteY1" fmla="*/ 37 h 294610"/>
                  <a:gd name="connsiteX0" fmla="*/ 0 w 22805"/>
                  <a:gd name="connsiteY0" fmla="*/ 294574 h 294574"/>
                  <a:gd name="connsiteX1" fmla="*/ 22805 w 22805"/>
                  <a:gd name="connsiteY1" fmla="*/ 1 h 294574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46" h="251278">
                    <a:moveTo>
                      <a:pt x="0" y="251278"/>
                    </a:moveTo>
                    <a:cubicBezTo>
                      <a:pt x="6425" y="181834"/>
                      <a:pt x="14908" y="88928"/>
                      <a:pt x="22246" y="1"/>
                    </a:cubicBezTo>
                  </a:path>
                </a:pathLst>
              </a:custGeom>
              <a:noFill/>
              <a:ln w="15875">
                <a:solidFill>
                  <a:srgbClr val="FF0000">
                    <a:alpha val="49804"/>
                  </a:srgbClr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テキスト ボックス 46"/>
                  <p:cNvSpPr txBox="1"/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11111" r="-6667" b="-1304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2694" y="4627229"/>
              <a:ext cx="336550" cy="34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77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6173228" y="3645024"/>
            <a:ext cx="2444750" cy="2320428"/>
            <a:chOff x="5430050" y="3569284"/>
            <a:chExt cx="2444750" cy="2320428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5430050" y="3578105"/>
              <a:ext cx="2444750" cy="2311607"/>
              <a:chOff x="4422710" y="3718214"/>
              <a:chExt cx="2444750" cy="2311607"/>
            </a:xfrm>
          </p:grpSpPr>
          <p:pic>
            <p:nvPicPr>
              <p:cNvPr id="23" name="キンクafter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710" y="4286746"/>
                <a:ext cx="2444750" cy="1743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グループ化 23"/>
              <p:cNvGrpSpPr/>
              <p:nvPr/>
            </p:nvGrpSpPr>
            <p:grpSpPr>
              <a:xfrm>
                <a:off x="5724128" y="3718214"/>
                <a:ext cx="507810" cy="1222919"/>
                <a:chOff x="7827981" y="750653"/>
                <a:chExt cx="507810" cy="1222919"/>
              </a:xfrm>
            </p:grpSpPr>
            <p:pic>
              <p:nvPicPr>
                <p:cNvPr id="25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999241" y="750653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フリーフォーム 25"/>
                <p:cNvSpPr/>
                <p:nvPr/>
              </p:nvSpPr>
              <p:spPr>
                <a:xfrm rot="18353821">
                  <a:off x="7525969" y="1376021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2" name="円形吹き出し 21"/>
            <p:cNvSpPr/>
            <p:nvPr/>
          </p:nvSpPr>
          <p:spPr>
            <a:xfrm>
              <a:off x="5920234" y="3569284"/>
              <a:ext cx="727565" cy="566229"/>
            </a:xfrm>
            <a:prstGeom prst="wedgeEllipseCallout">
              <a:avLst>
                <a:gd name="adj1" fmla="val 75060"/>
                <a:gd name="adj2" fmla="val -21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昇華</a:t>
              </a:r>
            </a:p>
          </p:txBody>
        </p:sp>
      </p:grp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5"/>
              </a:rPr>
              <a:t>黒田登志雄</a:t>
            </a:r>
            <a:r>
              <a:rPr lang="en-US" altLang="ja-JP" sz="900" dirty="0">
                <a:latin typeface="+mn-ea"/>
                <a:hlinkClick r:id="rId5"/>
              </a:rPr>
              <a:t>(1984).『</a:t>
            </a:r>
            <a:r>
              <a:rPr lang="ja-JP" altLang="en-US" sz="900" dirty="0">
                <a:latin typeface="+mn-ea"/>
                <a:hlinkClick r:id="rId5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5"/>
              </a:rPr>
              <a:t>』</a:t>
            </a:r>
            <a:r>
              <a:rPr lang="ja-JP" altLang="en-US" sz="900" dirty="0">
                <a:latin typeface="+mn-ea"/>
                <a:hlinkClick r:id="rId5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716016" y="979200"/>
                <a:ext cx="3888432" cy="124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表面分子の振動数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分子あたりの昇華熱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altLang="ja-JP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温度エネルギー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vap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蒸発エンタルピー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249894"/>
              </a:xfrm>
              <a:prstGeom prst="rect">
                <a:avLst/>
              </a:prstGeom>
              <a:blipFill>
                <a:blip r:embed="rId6"/>
                <a:stretch>
                  <a:fillRect t="-4390" b="-53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蒸発時間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𝜏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形吹き出し 15"/>
          <p:cNvSpPr/>
          <p:nvPr/>
        </p:nvSpPr>
        <p:spPr>
          <a:xfrm>
            <a:off x="7326133" y="1808170"/>
            <a:ext cx="1797505" cy="1395985"/>
          </a:xfrm>
          <a:prstGeom prst="wedgeEllipseCallout">
            <a:avLst>
              <a:gd name="adj1" fmla="val -27065"/>
              <a:gd name="adj2" fmla="val -63400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テキストは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結晶面からの昇華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この計算は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  <a:latin typeface="Cambria Math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  <a:latin typeface="Cambria Math"/>
              </a:rPr>
              <a:t>キンクからの昇華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6355463" y="5726397"/>
            <a:ext cx="2366933" cy="448791"/>
            <a:chOff x="1386911" y="4410349"/>
            <a:chExt cx="2366933" cy="44879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386911" y="4459963"/>
              <a:ext cx="186942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テキストでの計算</a:t>
              </a:r>
            </a:p>
          </p:txBody>
        </p:sp>
        <p:sp>
          <p:nvSpPr>
            <p:cNvPr id="19" name="動作設定ボタン : 進む/次へ 18">
              <a:hlinkClick r:id="rId8" action="ppaction://hlinksldjump" highlightClick="1"/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ForwardNex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06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716016" y="979200"/>
                <a:ext cx="3888432" cy="1526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2.03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=8.46×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−13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=3.56×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vap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=676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cal</m:t>
                        </m:r>
                        <m: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</m:oMath>
                </a14:m>
                <a:r>
                  <a:rPr lang="ja-JP" altLang="en-US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</a:endParaRPr>
              </a:p>
              <a:p>
                <a:r>
                  <a:rPr lang="en-US" altLang="ja-JP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=2.83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526893"/>
              </a:xfrm>
              <a:prstGeom prst="rect">
                <a:avLst/>
              </a:prstGeom>
              <a:blipFill>
                <a:blip r:embed="rId3"/>
                <a:stretch>
                  <a:fillRect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06000" y="2492896"/>
                <a:ext cx="4266000" cy="94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蒸発時間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𝜏</m:t>
                      </m:r>
                      <m:r>
                        <a:rPr lang="en-US" altLang="ja-JP" b="0" i="1" smtClean="0">
                          <a:latin typeface="Cambria Math"/>
                        </a:rPr>
                        <m:t>=1.09×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</a:rPr>
                        <m:t>s</m:t>
                      </m:r>
                      <m:r>
                        <a:rPr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92896"/>
                <a:ext cx="4266000" cy="947311"/>
              </a:xfrm>
              <a:prstGeom prst="rect">
                <a:avLst/>
              </a:prstGeom>
              <a:blipFill rotWithShape="1">
                <a:blip r:embed="rId4"/>
                <a:stretch>
                  <a:fillRect l="-1143" t="-5161" b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012160" y="2731465"/>
                <a:ext cx="2952283" cy="754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en-US" altLang="ja-JP" sz="1050" dirty="0">
                    <a:latin typeface="+mn-ea"/>
                  </a:rPr>
                  <a:t>1</a:t>
                </a:r>
                <a:r>
                  <a:rPr lang="ja-JP" altLang="en-US" sz="1050" dirty="0">
                    <a:latin typeface="+mn-ea"/>
                  </a:rPr>
                  <a:t>分子あたりの気化熱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5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05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05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en-US" altLang="ja-JP" sz="1050" b="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5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05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1050" i="1" dirty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1050" b="0" i="1" smtClean="0">
                              <a:latin typeface="Cambria Math"/>
                              <a:ea typeface="Cambria Math"/>
                            </a:rPr>
                            <m:t>18.0×2.83×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050" b="0" i="1" smtClean="0">
                              <a:latin typeface="Cambria Math"/>
                              <a:ea typeface="Cambria Math"/>
                            </a:rPr>
                            <m:t>6.02×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altLang="ja-JP" sz="105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1050" b="0" i="0" smtClean="0">
                          <a:latin typeface="Cambria Math"/>
                          <a:ea typeface="Cambria Math"/>
                        </a:rPr>
                        <m:t>8.46</m:t>
                      </m:r>
                      <m:r>
                        <a:rPr lang="en-US" altLang="ja-JP" sz="105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ja-JP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105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en-US" altLang="ja-JP" sz="105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105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erg</m:t>
                      </m:r>
                      <m:r>
                        <a:rPr lang="en-US" altLang="ja-JP" sz="105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kumimoji="1" lang="en-US" altLang="ja-JP" sz="105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731465"/>
                <a:ext cx="2952283" cy="754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蒸発時間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𝜏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7703484" y="1544265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7703484" y="2193591"/>
            <a:ext cx="1424366" cy="792088"/>
          </a:xfrm>
          <a:prstGeom prst="wedgeEllipseCallout">
            <a:avLst>
              <a:gd name="adj1" fmla="val -47788"/>
              <a:gd name="adj2" fmla="val -8554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単位系は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テキストの通り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7"/>
              </a:rPr>
              <a:t>黒田登志雄</a:t>
            </a:r>
            <a:r>
              <a:rPr lang="en-US" altLang="ja-JP" sz="900" dirty="0">
                <a:latin typeface="+mn-ea"/>
                <a:hlinkClick r:id="rId7"/>
              </a:rPr>
              <a:t>(1984).『</a:t>
            </a:r>
            <a:r>
              <a:rPr lang="ja-JP" altLang="en-US" sz="900" dirty="0">
                <a:latin typeface="+mn-ea"/>
                <a:hlinkClick r:id="rId7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7"/>
              </a:rPr>
              <a:t>』</a:t>
            </a:r>
            <a:r>
              <a:rPr lang="ja-JP" altLang="en-US" sz="900" dirty="0">
                <a:latin typeface="+mn-ea"/>
                <a:hlinkClick r:id="rId7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円形吹き出し 20"/>
              <p:cNvSpPr/>
              <p:nvPr/>
            </p:nvSpPr>
            <p:spPr>
              <a:xfrm>
                <a:off x="7604233" y="476672"/>
                <a:ext cx="1424366" cy="792088"/>
              </a:xfrm>
              <a:prstGeom prst="wedgeEllipseCallout">
                <a:avLst>
                  <a:gd name="adj1" fmla="val -54068"/>
                  <a:gd name="adj2" fmla="val 30473"/>
                </a:avLst>
              </a:prstGeom>
              <a:solidFill>
                <a:schemeClr val="accent3">
                  <a:lumMod val="60000"/>
                  <a:lumOff val="40000"/>
                  <a:alpha val="45000"/>
                </a:schemeClr>
              </a:solid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b="0" i="1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𝜈</m:t>
                    </m:r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は格子振動を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  <a:latin typeface="Cambria Math"/>
                </a:endParaRPr>
              </a:p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Cambria Math"/>
                  </a:rPr>
                  <a:t>仮定</a:t>
                </a:r>
              </a:p>
            </p:txBody>
          </p:sp>
        </mc:Choice>
        <mc:Fallback xmlns="">
          <p:sp>
            <p:nvSpPr>
              <p:cNvPr id="21" name="円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233" y="476672"/>
                <a:ext cx="1424366" cy="792088"/>
              </a:xfrm>
              <a:prstGeom prst="wedgeEllipseCallout">
                <a:avLst>
                  <a:gd name="adj1" fmla="val -54068"/>
                  <a:gd name="adj2" fmla="val 30473"/>
                </a:avLst>
              </a:prstGeom>
              <a:blipFill>
                <a:blip r:embed="rId8"/>
                <a:stretch>
                  <a:fillRect r="-7287" b="-2239"/>
                </a:stretch>
              </a:blip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6173228" y="3645024"/>
            <a:ext cx="2444750" cy="2320428"/>
            <a:chOff x="5430050" y="3569284"/>
            <a:chExt cx="2444750" cy="2320428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5430050" y="3578105"/>
              <a:ext cx="2444750" cy="2311607"/>
              <a:chOff x="4422710" y="3718214"/>
              <a:chExt cx="2444750" cy="2311607"/>
            </a:xfrm>
          </p:grpSpPr>
          <p:pic>
            <p:nvPicPr>
              <p:cNvPr id="27" name="キンクafter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710" y="4286746"/>
                <a:ext cx="2444750" cy="1743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0" name="グループ化 39"/>
              <p:cNvGrpSpPr/>
              <p:nvPr/>
            </p:nvGrpSpPr>
            <p:grpSpPr>
              <a:xfrm>
                <a:off x="5724128" y="3718214"/>
                <a:ext cx="507810" cy="1222919"/>
                <a:chOff x="7827981" y="750653"/>
                <a:chExt cx="507810" cy="1222919"/>
              </a:xfrm>
            </p:grpSpPr>
            <p:pic>
              <p:nvPicPr>
                <p:cNvPr id="41" name="Picture 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999241" y="750653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フリーフォーム 41"/>
                <p:cNvSpPr/>
                <p:nvPr/>
              </p:nvSpPr>
              <p:spPr>
                <a:xfrm rot="18353821">
                  <a:off x="7525969" y="1376021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6" name="円形吹き出し 25"/>
            <p:cNvSpPr/>
            <p:nvPr/>
          </p:nvSpPr>
          <p:spPr>
            <a:xfrm>
              <a:off x="5920234" y="3569284"/>
              <a:ext cx="727565" cy="566229"/>
            </a:xfrm>
            <a:prstGeom prst="wedgeEllipseCallout">
              <a:avLst>
                <a:gd name="adj1" fmla="val 75060"/>
                <a:gd name="adj2" fmla="val -21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昇華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116890" y="5726397"/>
            <a:ext cx="1605506" cy="448791"/>
            <a:chOff x="2148338" y="4410349"/>
            <a:chExt cx="1605506" cy="448791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148338" y="4459963"/>
              <a:ext cx="1107996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格子振動</a:t>
              </a:r>
            </a:p>
          </p:txBody>
        </p:sp>
        <p:sp>
          <p:nvSpPr>
            <p:cNvPr id="45" name="動作設定ボタン : 進む/次へ 44">
              <a:hlinkClick r:id="rId11" action="ppaction://hlinkpres?slideindex=1&amp;slidetitle=結晶格子の振動数" highlightClick="1"/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ForwardNex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4856633" y="60986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9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蒸発頻度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i="1" dirty="0">
                          <a:latin typeface="Cambria Math"/>
                        </a:rPr>
                        <m:t>𝜈</m:t>
                      </m:r>
                      <m:r>
                        <a:rPr lang="en-US" altLang="ja-JP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i="1" dirty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i="1" dirty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716016" y="979200"/>
                <a:ext cx="3888432" cy="1526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=2.03×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ＭＳ Ｐゴシック"/>
                  </a:rPr>
                  <a:t> 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=8.46×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−13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=3.56×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vap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=676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cal</m:t>
                        </m:r>
                        <m: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</a:endParaRPr>
              </a:p>
              <a:p>
                <a:r>
                  <a:rPr lang="en-US" altLang="ja-JP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=2.83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 　</a:t>
                </a:r>
                <a:endParaRPr lang="en-US" altLang="ja-JP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526893"/>
              </a:xfrm>
              <a:prstGeom prst="rect">
                <a:avLst/>
              </a:prstGeom>
              <a:blipFill>
                <a:blip r:embed="rId4"/>
                <a:stretch>
                  <a:fillRect b="-3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06000" y="2492896"/>
                <a:ext cx="4266000" cy="205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蒸発時間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𝜏</m:t>
                      </m:r>
                      <m:r>
                        <a:rPr lang="en-US" altLang="ja-JP" b="0" i="1" smtClean="0">
                          <a:latin typeface="Cambria Math"/>
                        </a:rPr>
                        <m:t>=1.09×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</a:rPr>
                        <m:t>s</m:t>
                      </m:r>
                      <m:r>
                        <a:rPr lang="en-US" altLang="ja-JP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蒸発頻度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9.18</m:t>
                      </m:r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 [</m:t>
                      </m:r>
                      <m:r>
                        <a:rPr lang="en-US" altLang="ja-JP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s</m:t>
                      </m:r>
                      <m:r>
                        <a:rPr lang="en-US" altLang="ja-JP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92896"/>
                <a:ext cx="4266000" cy="2055306"/>
              </a:xfrm>
              <a:prstGeom prst="rect">
                <a:avLst/>
              </a:prstGeom>
              <a:blipFill rotWithShape="1">
                <a:blip r:embed="rId5"/>
                <a:stretch>
                  <a:fillRect l="-1143" t="-2374" b="-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6"/>
              </a:rPr>
              <a:t>黒田登志雄</a:t>
            </a:r>
            <a:r>
              <a:rPr lang="en-US" altLang="ja-JP" sz="900" dirty="0">
                <a:latin typeface="+mn-ea"/>
                <a:hlinkClick r:id="rId6"/>
              </a:rPr>
              <a:t>(1984).『</a:t>
            </a:r>
            <a:r>
              <a:rPr lang="ja-JP" altLang="en-US" sz="900" dirty="0">
                <a:latin typeface="+mn-ea"/>
                <a:hlinkClick r:id="rId6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6"/>
              </a:rPr>
              <a:t>』</a:t>
            </a:r>
            <a:r>
              <a:rPr lang="ja-JP" altLang="en-US" sz="900" dirty="0">
                <a:latin typeface="+mn-ea"/>
                <a:hlinkClick r:id="rId6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6173228" y="3645024"/>
            <a:ext cx="2444750" cy="2320428"/>
            <a:chOff x="5430050" y="3569284"/>
            <a:chExt cx="2444750" cy="232042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5430050" y="3578105"/>
              <a:ext cx="2444750" cy="2311607"/>
              <a:chOff x="4422710" y="3718214"/>
              <a:chExt cx="2444750" cy="2311607"/>
            </a:xfrm>
          </p:grpSpPr>
          <p:pic>
            <p:nvPicPr>
              <p:cNvPr id="37" name="キンクafter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710" y="4286746"/>
                <a:ext cx="2444750" cy="1743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" name="グループ化 37"/>
              <p:cNvGrpSpPr/>
              <p:nvPr/>
            </p:nvGrpSpPr>
            <p:grpSpPr>
              <a:xfrm>
                <a:off x="5724128" y="3718214"/>
                <a:ext cx="507810" cy="1222919"/>
                <a:chOff x="7827981" y="750653"/>
                <a:chExt cx="507810" cy="1222919"/>
              </a:xfrm>
            </p:grpSpPr>
            <p:pic>
              <p:nvPicPr>
                <p:cNvPr id="39" name="Picture 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999241" y="750653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0" name="フリーフォーム 39"/>
                <p:cNvSpPr/>
                <p:nvPr/>
              </p:nvSpPr>
              <p:spPr>
                <a:xfrm rot="18353821">
                  <a:off x="7525969" y="1376021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6" name="円形吹き出し 35"/>
            <p:cNvSpPr/>
            <p:nvPr/>
          </p:nvSpPr>
          <p:spPr>
            <a:xfrm>
              <a:off x="5920234" y="3569284"/>
              <a:ext cx="727565" cy="566229"/>
            </a:xfrm>
            <a:prstGeom prst="wedgeEllipseCallout">
              <a:avLst>
                <a:gd name="adj1" fmla="val 75060"/>
                <a:gd name="adj2" fmla="val -21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昇華</a:t>
              </a:r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4856633" y="60986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92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ぬれた服は冷たい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ここまでの話</a:t>
            </a:r>
          </a:p>
        </p:txBody>
      </p:sp>
      <p:sp>
        <p:nvSpPr>
          <p:cNvPr id="17" name="円形吹き出し 16"/>
          <p:cNvSpPr/>
          <p:nvPr/>
        </p:nvSpPr>
        <p:spPr>
          <a:xfrm>
            <a:off x="2711357" y="2628000"/>
            <a:ext cx="1080119" cy="881351"/>
          </a:xfrm>
          <a:prstGeom prst="wedgeEllipseCallout">
            <a:avLst>
              <a:gd name="adj1" fmla="val -60273"/>
              <a:gd name="adj2" fmla="val 4839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冷たい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755576" y="2096435"/>
            <a:ext cx="1847353" cy="4472508"/>
            <a:chOff x="3377004" y="2122123"/>
            <a:chExt cx="1847353" cy="4472508"/>
          </a:xfrm>
        </p:grpSpPr>
        <p:grpSp>
          <p:nvGrpSpPr>
            <p:cNvPr id="80" name="グループ化 79"/>
            <p:cNvGrpSpPr>
              <a:grpSpLocks noChangeAspect="1"/>
            </p:cNvGrpSpPr>
            <p:nvPr/>
          </p:nvGrpSpPr>
          <p:grpSpPr>
            <a:xfrm>
              <a:off x="3891032" y="2122123"/>
              <a:ext cx="1333325" cy="4472508"/>
              <a:chOff x="1964952" y="1918139"/>
              <a:chExt cx="969267" cy="3251311"/>
            </a:xfrm>
          </p:grpSpPr>
          <p:sp>
            <p:nvSpPr>
              <p:cNvPr id="82" name="角丸四角形 81"/>
              <p:cNvSpPr/>
              <p:nvPr/>
            </p:nvSpPr>
            <p:spPr>
              <a:xfrm>
                <a:off x="2483768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角丸四角形 82"/>
              <p:cNvSpPr/>
              <p:nvPr/>
            </p:nvSpPr>
            <p:spPr>
              <a:xfrm>
                <a:off x="2159732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角丸四角形 83"/>
              <p:cNvSpPr/>
              <p:nvPr/>
            </p:nvSpPr>
            <p:spPr>
              <a:xfrm rot="20874261">
                <a:off x="2781819" y="2692076"/>
                <a:ext cx="152400" cy="11324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角丸四角形 84"/>
              <p:cNvSpPr/>
              <p:nvPr/>
            </p:nvSpPr>
            <p:spPr>
              <a:xfrm rot="637421">
                <a:off x="1964952" y="2713442"/>
                <a:ext cx="152400" cy="111149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角丸四角形 85"/>
              <p:cNvSpPr/>
              <p:nvPr/>
            </p:nvSpPr>
            <p:spPr>
              <a:xfrm>
                <a:off x="2159732" y="2688680"/>
                <a:ext cx="576064" cy="1244376"/>
              </a:xfrm>
              <a:prstGeom prst="roundRect">
                <a:avLst>
                  <a:gd name="adj" fmla="val 28877"/>
                </a:avLst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スマイル 86"/>
              <p:cNvSpPr/>
              <p:nvPr/>
            </p:nvSpPr>
            <p:spPr>
              <a:xfrm>
                <a:off x="2051720" y="1918139"/>
                <a:ext cx="792088" cy="770541"/>
              </a:xfrm>
              <a:prstGeom prst="smileyFace">
                <a:avLst>
                  <a:gd name="adj" fmla="val -861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角丸四角形 23"/>
            <p:cNvSpPr/>
            <p:nvPr/>
          </p:nvSpPr>
          <p:spPr>
            <a:xfrm rot="20874261">
              <a:off x="4898833" y="3195591"/>
              <a:ext cx="271556" cy="733124"/>
            </a:xfrm>
            <a:custGeom>
              <a:avLst/>
              <a:gdLst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0 w 209642"/>
                <a:gd name="connsiteY7" fmla="*/ 1453026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10292 w 209642"/>
                <a:gd name="connsiteY6" fmla="*/ 1382876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5990 w 209642"/>
                <a:gd name="connsiteY6" fmla="*/ 1288708 h 1557847"/>
                <a:gd name="connsiteX7" fmla="*/ 0 w 209642"/>
                <a:gd name="connsiteY7" fmla="*/ 104821 h 1557847"/>
                <a:gd name="connsiteX0" fmla="*/ 0 w 209642"/>
                <a:gd name="connsiteY0" fmla="*/ 104821 h 1296487"/>
                <a:gd name="connsiteX1" fmla="*/ 104821 w 209642"/>
                <a:gd name="connsiteY1" fmla="*/ 0 h 1296487"/>
                <a:gd name="connsiteX2" fmla="*/ 104821 w 209642"/>
                <a:gd name="connsiteY2" fmla="*/ 0 h 1296487"/>
                <a:gd name="connsiteX3" fmla="*/ 209642 w 209642"/>
                <a:gd name="connsiteY3" fmla="*/ 104821 h 1296487"/>
                <a:gd name="connsiteX4" fmla="*/ 200997 w 209642"/>
                <a:gd name="connsiteY4" fmla="*/ 1266089 h 1296487"/>
                <a:gd name="connsiteX5" fmla="*/ 100013 w 209642"/>
                <a:gd name="connsiteY5" fmla="*/ 1281393 h 1296487"/>
                <a:gd name="connsiteX6" fmla="*/ 5990 w 209642"/>
                <a:gd name="connsiteY6" fmla="*/ 1288708 h 1296487"/>
                <a:gd name="connsiteX7" fmla="*/ 0 w 209642"/>
                <a:gd name="connsiteY7" fmla="*/ 104821 h 1296487"/>
                <a:gd name="connsiteX0" fmla="*/ 0 w 209642"/>
                <a:gd name="connsiteY0" fmla="*/ 104821 h 1424382"/>
                <a:gd name="connsiteX1" fmla="*/ 104821 w 209642"/>
                <a:gd name="connsiteY1" fmla="*/ 0 h 1424382"/>
                <a:gd name="connsiteX2" fmla="*/ 104821 w 209642"/>
                <a:gd name="connsiteY2" fmla="*/ 0 h 1424382"/>
                <a:gd name="connsiteX3" fmla="*/ 209642 w 209642"/>
                <a:gd name="connsiteY3" fmla="*/ 104821 h 1424382"/>
                <a:gd name="connsiteX4" fmla="*/ 200997 w 209642"/>
                <a:gd name="connsiteY4" fmla="*/ 1266089 h 1424382"/>
                <a:gd name="connsiteX5" fmla="*/ 5990 w 209642"/>
                <a:gd name="connsiteY5" fmla="*/ 1288708 h 1424382"/>
                <a:gd name="connsiteX6" fmla="*/ 0 w 209642"/>
                <a:gd name="connsiteY6" fmla="*/ 104821 h 1424382"/>
                <a:gd name="connsiteX0" fmla="*/ 0 w 209642"/>
                <a:gd name="connsiteY0" fmla="*/ 104821 h 1374949"/>
                <a:gd name="connsiteX1" fmla="*/ 104821 w 209642"/>
                <a:gd name="connsiteY1" fmla="*/ 0 h 1374949"/>
                <a:gd name="connsiteX2" fmla="*/ 104821 w 209642"/>
                <a:gd name="connsiteY2" fmla="*/ 0 h 1374949"/>
                <a:gd name="connsiteX3" fmla="*/ 209642 w 209642"/>
                <a:gd name="connsiteY3" fmla="*/ 104821 h 1374949"/>
                <a:gd name="connsiteX4" fmla="*/ 200997 w 209642"/>
                <a:gd name="connsiteY4" fmla="*/ 1266089 h 1374949"/>
                <a:gd name="connsiteX5" fmla="*/ 5990 w 209642"/>
                <a:gd name="connsiteY5" fmla="*/ 1288708 h 1374949"/>
                <a:gd name="connsiteX6" fmla="*/ 0 w 209642"/>
                <a:gd name="connsiteY6" fmla="*/ 104821 h 1374949"/>
                <a:gd name="connsiteX0" fmla="*/ 0 w 209642"/>
                <a:gd name="connsiteY0" fmla="*/ 104821 h 1290631"/>
                <a:gd name="connsiteX1" fmla="*/ 104821 w 209642"/>
                <a:gd name="connsiteY1" fmla="*/ 0 h 1290631"/>
                <a:gd name="connsiteX2" fmla="*/ 104821 w 209642"/>
                <a:gd name="connsiteY2" fmla="*/ 0 h 1290631"/>
                <a:gd name="connsiteX3" fmla="*/ 209642 w 209642"/>
                <a:gd name="connsiteY3" fmla="*/ 104821 h 1290631"/>
                <a:gd name="connsiteX4" fmla="*/ 200997 w 209642"/>
                <a:gd name="connsiteY4" fmla="*/ 1266089 h 1290631"/>
                <a:gd name="connsiteX5" fmla="*/ 5990 w 209642"/>
                <a:gd name="connsiteY5" fmla="*/ 1288708 h 1290631"/>
                <a:gd name="connsiteX6" fmla="*/ 0 w 209642"/>
                <a:gd name="connsiteY6" fmla="*/ 104821 h 1290631"/>
                <a:gd name="connsiteX0" fmla="*/ 16100 w 225742"/>
                <a:gd name="connsiteY0" fmla="*/ 104821 h 1289442"/>
                <a:gd name="connsiteX1" fmla="*/ 120921 w 225742"/>
                <a:gd name="connsiteY1" fmla="*/ 0 h 1289442"/>
                <a:gd name="connsiteX2" fmla="*/ 120921 w 225742"/>
                <a:gd name="connsiteY2" fmla="*/ 0 h 1289442"/>
                <a:gd name="connsiteX3" fmla="*/ 225742 w 225742"/>
                <a:gd name="connsiteY3" fmla="*/ 104821 h 1289442"/>
                <a:gd name="connsiteX4" fmla="*/ 217097 w 225742"/>
                <a:gd name="connsiteY4" fmla="*/ 1266089 h 1289442"/>
                <a:gd name="connsiteX5" fmla="*/ 0 w 225742"/>
                <a:gd name="connsiteY5" fmla="*/ 1287177 h 1289442"/>
                <a:gd name="connsiteX6" fmla="*/ 16100 w 225742"/>
                <a:gd name="connsiteY6" fmla="*/ 104821 h 1289442"/>
                <a:gd name="connsiteX0" fmla="*/ 16100 w 258370"/>
                <a:gd name="connsiteY0" fmla="*/ 104821 h 1290111"/>
                <a:gd name="connsiteX1" fmla="*/ 120921 w 258370"/>
                <a:gd name="connsiteY1" fmla="*/ 0 h 1290111"/>
                <a:gd name="connsiteX2" fmla="*/ 120921 w 258370"/>
                <a:gd name="connsiteY2" fmla="*/ 0 h 1290111"/>
                <a:gd name="connsiteX3" fmla="*/ 225742 w 258370"/>
                <a:gd name="connsiteY3" fmla="*/ 104821 h 1290111"/>
                <a:gd name="connsiteX4" fmla="*/ 258215 w 258370"/>
                <a:gd name="connsiteY4" fmla="*/ 1268496 h 1290111"/>
                <a:gd name="connsiteX5" fmla="*/ 0 w 258370"/>
                <a:gd name="connsiteY5" fmla="*/ 1287177 h 1290111"/>
                <a:gd name="connsiteX6" fmla="*/ 16100 w 258370"/>
                <a:gd name="connsiteY6" fmla="*/ 104821 h 1290111"/>
                <a:gd name="connsiteX0" fmla="*/ 16100 w 258370"/>
                <a:gd name="connsiteY0" fmla="*/ 104821 h 1287567"/>
                <a:gd name="connsiteX1" fmla="*/ 120921 w 258370"/>
                <a:gd name="connsiteY1" fmla="*/ 0 h 1287567"/>
                <a:gd name="connsiteX2" fmla="*/ 120921 w 258370"/>
                <a:gd name="connsiteY2" fmla="*/ 0 h 1287567"/>
                <a:gd name="connsiteX3" fmla="*/ 225742 w 258370"/>
                <a:gd name="connsiteY3" fmla="*/ 104821 h 1287567"/>
                <a:gd name="connsiteX4" fmla="*/ 258215 w 258370"/>
                <a:gd name="connsiteY4" fmla="*/ 1268496 h 1287567"/>
                <a:gd name="connsiteX5" fmla="*/ 0 w 258370"/>
                <a:gd name="connsiteY5" fmla="*/ 1287177 h 1287567"/>
                <a:gd name="connsiteX6" fmla="*/ 16100 w 258370"/>
                <a:gd name="connsiteY6" fmla="*/ 104821 h 1287567"/>
                <a:gd name="connsiteX0" fmla="*/ 16100 w 258215"/>
                <a:gd name="connsiteY0" fmla="*/ 104821 h 1287567"/>
                <a:gd name="connsiteX1" fmla="*/ 120921 w 258215"/>
                <a:gd name="connsiteY1" fmla="*/ 0 h 1287567"/>
                <a:gd name="connsiteX2" fmla="*/ 120921 w 258215"/>
                <a:gd name="connsiteY2" fmla="*/ 0 h 1287567"/>
                <a:gd name="connsiteX3" fmla="*/ 225742 w 258215"/>
                <a:gd name="connsiteY3" fmla="*/ 104821 h 1287567"/>
                <a:gd name="connsiteX4" fmla="*/ 258215 w 258215"/>
                <a:gd name="connsiteY4" fmla="*/ 1268496 h 1287567"/>
                <a:gd name="connsiteX5" fmla="*/ 0 w 258215"/>
                <a:gd name="connsiteY5" fmla="*/ 1287177 h 1287567"/>
                <a:gd name="connsiteX6" fmla="*/ 16100 w 258215"/>
                <a:gd name="connsiteY6" fmla="*/ 104821 h 1287567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56" h="1275454">
                  <a:moveTo>
                    <a:pt x="29441" y="104821"/>
                  </a:moveTo>
                  <a:cubicBezTo>
                    <a:pt x="29441" y="46930"/>
                    <a:pt x="76371" y="0"/>
                    <a:pt x="134262" y="0"/>
                  </a:cubicBezTo>
                  <a:lnTo>
                    <a:pt x="134262" y="0"/>
                  </a:lnTo>
                  <a:cubicBezTo>
                    <a:pt x="192153" y="0"/>
                    <a:pt x="239083" y="46930"/>
                    <a:pt x="239083" y="104821"/>
                  </a:cubicBezTo>
                  <a:cubicBezTo>
                    <a:pt x="236201" y="491910"/>
                    <a:pt x="236816" y="1116742"/>
                    <a:pt x="271556" y="1268496"/>
                  </a:cubicBezTo>
                  <a:cubicBezTo>
                    <a:pt x="206560" y="1266997"/>
                    <a:pt x="74184" y="1278414"/>
                    <a:pt x="0" y="1274711"/>
                  </a:cubicBezTo>
                  <a:cubicBezTo>
                    <a:pt x="20554" y="1117948"/>
                    <a:pt x="29441" y="554223"/>
                    <a:pt x="29441" y="104821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5" name="角丸四角形 24"/>
            <p:cNvSpPr/>
            <p:nvPr/>
          </p:nvSpPr>
          <p:spPr>
            <a:xfrm rot="637421">
              <a:off x="3930606" y="3222255"/>
              <a:ext cx="271584" cy="712257"/>
            </a:xfrm>
            <a:custGeom>
              <a:avLst/>
              <a:gdLst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104821 w 209642"/>
                <a:gd name="connsiteY6" fmla="*/ 1528977 h 1528977"/>
                <a:gd name="connsiteX7" fmla="*/ 0 w 209642"/>
                <a:gd name="connsiteY7" fmla="*/ 1424156 h 1528977"/>
                <a:gd name="connsiteX8" fmla="*/ 0 w 209642"/>
                <a:gd name="connsiteY8" fmla="*/ 104821 h 1528977"/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0 w 209642"/>
                <a:gd name="connsiteY6" fmla="*/ 1424156 h 1528977"/>
                <a:gd name="connsiteX7" fmla="*/ 0 w 209642"/>
                <a:gd name="connsiteY7" fmla="*/ 104821 h 1528977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0 w 209642"/>
                <a:gd name="connsiteY5" fmla="*/ 1424156 h 1424156"/>
                <a:gd name="connsiteX6" fmla="*/ 0 w 209642"/>
                <a:gd name="connsiteY6" fmla="*/ 104821 h 1424156"/>
                <a:gd name="connsiteX0" fmla="*/ 0 w 209642"/>
                <a:gd name="connsiteY0" fmla="*/ 104821 h 1523663"/>
                <a:gd name="connsiteX1" fmla="*/ 104821 w 209642"/>
                <a:gd name="connsiteY1" fmla="*/ 0 h 1523663"/>
                <a:gd name="connsiteX2" fmla="*/ 104821 w 209642"/>
                <a:gd name="connsiteY2" fmla="*/ 0 h 1523663"/>
                <a:gd name="connsiteX3" fmla="*/ 209642 w 209642"/>
                <a:gd name="connsiteY3" fmla="*/ 104821 h 1523663"/>
                <a:gd name="connsiteX4" fmla="*/ 209642 w 209642"/>
                <a:gd name="connsiteY4" fmla="*/ 1424156 h 1523663"/>
                <a:gd name="connsiteX5" fmla="*/ 0 w 209642"/>
                <a:gd name="connsiteY5" fmla="*/ 1424156 h 1523663"/>
                <a:gd name="connsiteX6" fmla="*/ 0 w 209642"/>
                <a:gd name="connsiteY6" fmla="*/ 104821 h 1523663"/>
                <a:gd name="connsiteX0" fmla="*/ 0 w 209642"/>
                <a:gd name="connsiteY0" fmla="*/ 104821 h 1426636"/>
                <a:gd name="connsiteX1" fmla="*/ 104821 w 209642"/>
                <a:gd name="connsiteY1" fmla="*/ 0 h 1426636"/>
                <a:gd name="connsiteX2" fmla="*/ 104821 w 209642"/>
                <a:gd name="connsiteY2" fmla="*/ 0 h 1426636"/>
                <a:gd name="connsiteX3" fmla="*/ 209642 w 209642"/>
                <a:gd name="connsiteY3" fmla="*/ 104821 h 1426636"/>
                <a:gd name="connsiteX4" fmla="*/ 209642 w 209642"/>
                <a:gd name="connsiteY4" fmla="*/ 1424156 h 1426636"/>
                <a:gd name="connsiteX5" fmla="*/ 0 w 209642"/>
                <a:gd name="connsiteY5" fmla="*/ 1424156 h 1426636"/>
                <a:gd name="connsiteX6" fmla="*/ 0 w 209642"/>
                <a:gd name="connsiteY6" fmla="*/ 104821 h 1426636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2295 w 209642"/>
                <a:gd name="connsiteY5" fmla="*/ 1232558 h 1424156"/>
                <a:gd name="connsiteX6" fmla="*/ 0 w 209642"/>
                <a:gd name="connsiteY6" fmla="*/ 104821 h 1424156"/>
                <a:gd name="connsiteX0" fmla="*/ 0 w 213668"/>
                <a:gd name="connsiteY0" fmla="*/ 104821 h 1241791"/>
                <a:gd name="connsiteX1" fmla="*/ 104821 w 213668"/>
                <a:gd name="connsiteY1" fmla="*/ 0 h 1241791"/>
                <a:gd name="connsiteX2" fmla="*/ 104821 w 213668"/>
                <a:gd name="connsiteY2" fmla="*/ 0 h 1241791"/>
                <a:gd name="connsiteX3" fmla="*/ 209642 w 213668"/>
                <a:gd name="connsiteY3" fmla="*/ 104821 h 1241791"/>
                <a:gd name="connsiteX4" fmla="*/ 213668 w 213668"/>
                <a:gd name="connsiteY4" fmla="*/ 1241791 h 1241791"/>
                <a:gd name="connsiteX5" fmla="*/ 2295 w 213668"/>
                <a:gd name="connsiteY5" fmla="*/ 1232558 h 1241791"/>
                <a:gd name="connsiteX6" fmla="*/ 0 w 213668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84" h="1240826">
                  <a:moveTo>
                    <a:pt x="35793" y="104821"/>
                  </a:moveTo>
                  <a:cubicBezTo>
                    <a:pt x="35793" y="46930"/>
                    <a:pt x="82723" y="0"/>
                    <a:pt x="140614" y="0"/>
                  </a:cubicBezTo>
                  <a:lnTo>
                    <a:pt x="140614" y="0"/>
                  </a:lnTo>
                  <a:cubicBezTo>
                    <a:pt x="198505" y="0"/>
                    <a:pt x="245435" y="46930"/>
                    <a:pt x="245435" y="104821"/>
                  </a:cubicBezTo>
                  <a:cubicBezTo>
                    <a:pt x="254151" y="483489"/>
                    <a:pt x="238260" y="1070686"/>
                    <a:pt x="271584" y="1240826"/>
                  </a:cubicBezTo>
                  <a:cubicBezTo>
                    <a:pt x="184689" y="1234687"/>
                    <a:pt x="78015" y="1241229"/>
                    <a:pt x="0" y="1233331"/>
                  </a:cubicBezTo>
                  <a:cubicBezTo>
                    <a:pt x="30221" y="1073573"/>
                    <a:pt x="23862" y="480991"/>
                    <a:pt x="35793" y="104821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997048" y="3182080"/>
              <a:ext cx="1189028" cy="1881803"/>
            </a:xfrm>
            <a:custGeom>
              <a:avLst/>
              <a:gdLst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12083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21608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0 w 813168"/>
                <a:gd name="connsiteY9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3452 w 813168"/>
                <a:gd name="connsiteY9" fmla="*/ 1066070 h 2342667"/>
                <a:gd name="connsiteX10" fmla="*/ 0 w 8131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91744 w 989003"/>
                <a:gd name="connsiteY6" fmla="*/ 2237892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239224"/>
                <a:gd name="connsiteX1" fmla="*/ 344884 w 989003"/>
                <a:gd name="connsiteY1" fmla="*/ 0 h 2239224"/>
                <a:gd name="connsiteX2" fmla="*/ 682219 w 989003"/>
                <a:gd name="connsiteY2" fmla="*/ 0 h 2239224"/>
                <a:gd name="connsiteX3" fmla="*/ 912803 w 989003"/>
                <a:gd name="connsiteY3" fmla="*/ 230584 h 2239224"/>
                <a:gd name="connsiteX4" fmla="*/ 927378 w 989003"/>
                <a:gd name="connsiteY4" fmla="*/ 1085120 h 2239224"/>
                <a:gd name="connsiteX5" fmla="*/ 989003 w 989003"/>
                <a:gd name="connsiteY5" fmla="*/ 2207333 h 2239224"/>
                <a:gd name="connsiteX6" fmla="*/ 691744 w 989003"/>
                <a:gd name="connsiteY6" fmla="*/ 2237892 h 2239224"/>
                <a:gd name="connsiteX7" fmla="*/ 344884 w 989003"/>
                <a:gd name="connsiteY7" fmla="*/ 2237892 h 2239224"/>
                <a:gd name="connsiteX8" fmla="*/ 0 w 989003"/>
                <a:gd name="connsiteY8" fmla="*/ 2197808 h 2239224"/>
                <a:gd name="connsiteX9" fmla="*/ 117752 w 989003"/>
                <a:gd name="connsiteY9" fmla="*/ 1066070 h 2239224"/>
                <a:gd name="connsiteX10" fmla="*/ 114300 w 989003"/>
                <a:gd name="connsiteY10" fmla="*/ 230584 h 2239224"/>
                <a:gd name="connsiteX0" fmla="*/ 114300 w 1255703"/>
                <a:gd name="connsiteY0" fmla="*/ 230584 h 2248422"/>
                <a:gd name="connsiteX1" fmla="*/ 344884 w 1255703"/>
                <a:gd name="connsiteY1" fmla="*/ 0 h 2248422"/>
                <a:gd name="connsiteX2" fmla="*/ 682219 w 1255703"/>
                <a:gd name="connsiteY2" fmla="*/ 0 h 2248422"/>
                <a:gd name="connsiteX3" fmla="*/ 912803 w 1255703"/>
                <a:gd name="connsiteY3" fmla="*/ 230584 h 2248422"/>
                <a:gd name="connsiteX4" fmla="*/ 927378 w 1255703"/>
                <a:gd name="connsiteY4" fmla="*/ 1085120 h 2248422"/>
                <a:gd name="connsiteX5" fmla="*/ 1255703 w 1255703"/>
                <a:gd name="connsiteY5" fmla="*/ 2226383 h 2248422"/>
                <a:gd name="connsiteX6" fmla="*/ 691744 w 1255703"/>
                <a:gd name="connsiteY6" fmla="*/ 2237892 h 2248422"/>
                <a:gd name="connsiteX7" fmla="*/ 344884 w 1255703"/>
                <a:gd name="connsiteY7" fmla="*/ 2237892 h 2248422"/>
                <a:gd name="connsiteX8" fmla="*/ 0 w 1255703"/>
                <a:gd name="connsiteY8" fmla="*/ 2197808 h 2248422"/>
                <a:gd name="connsiteX9" fmla="*/ 117752 w 1255703"/>
                <a:gd name="connsiteY9" fmla="*/ 1066070 h 2248422"/>
                <a:gd name="connsiteX10" fmla="*/ 114300 w 1255703"/>
                <a:gd name="connsiteY10" fmla="*/ 230584 h 2248422"/>
                <a:gd name="connsiteX0" fmla="*/ 219075 w 1360478"/>
                <a:gd name="connsiteY0" fmla="*/ 230584 h 2248422"/>
                <a:gd name="connsiteX1" fmla="*/ 449659 w 1360478"/>
                <a:gd name="connsiteY1" fmla="*/ 0 h 2248422"/>
                <a:gd name="connsiteX2" fmla="*/ 786994 w 1360478"/>
                <a:gd name="connsiteY2" fmla="*/ 0 h 2248422"/>
                <a:gd name="connsiteX3" fmla="*/ 1017578 w 1360478"/>
                <a:gd name="connsiteY3" fmla="*/ 230584 h 2248422"/>
                <a:gd name="connsiteX4" fmla="*/ 1032153 w 1360478"/>
                <a:gd name="connsiteY4" fmla="*/ 1085120 h 2248422"/>
                <a:gd name="connsiteX5" fmla="*/ 1360478 w 1360478"/>
                <a:gd name="connsiteY5" fmla="*/ 2226383 h 2248422"/>
                <a:gd name="connsiteX6" fmla="*/ 796519 w 1360478"/>
                <a:gd name="connsiteY6" fmla="*/ 2237892 h 2248422"/>
                <a:gd name="connsiteX7" fmla="*/ 449659 w 1360478"/>
                <a:gd name="connsiteY7" fmla="*/ 2237892 h 2248422"/>
                <a:gd name="connsiteX8" fmla="*/ 0 w 1360478"/>
                <a:gd name="connsiteY8" fmla="*/ 2207333 h 2248422"/>
                <a:gd name="connsiteX9" fmla="*/ 222527 w 1360478"/>
                <a:gd name="connsiteY9" fmla="*/ 1066070 h 2248422"/>
                <a:gd name="connsiteX10" fmla="*/ 219075 w 1360478"/>
                <a:gd name="connsiteY10" fmla="*/ 230584 h 2248422"/>
                <a:gd name="connsiteX0" fmla="*/ 219075 w 1246178"/>
                <a:gd name="connsiteY0" fmla="*/ 230584 h 2242984"/>
                <a:gd name="connsiteX1" fmla="*/ 449659 w 1246178"/>
                <a:gd name="connsiteY1" fmla="*/ 0 h 2242984"/>
                <a:gd name="connsiteX2" fmla="*/ 786994 w 1246178"/>
                <a:gd name="connsiteY2" fmla="*/ 0 h 2242984"/>
                <a:gd name="connsiteX3" fmla="*/ 1017578 w 1246178"/>
                <a:gd name="connsiteY3" fmla="*/ 230584 h 2242984"/>
                <a:gd name="connsiteX4" fmla="*/ 1032153 w 1246178"/>
                <a:gd name="connsiteY4" fmla="*/ 1085120 h 2242984"/>
                <a:gd name="connsiteX5" fmla="*/ 1246178 w 1246178"/>
                <a:gd name="connsiteY5" fmla="*/ 2216858 h 2242984"/>
                <a:gd name="connsiteX6" fmla="*/ 796519 w 1246178"/>
                <a:gd name="connsiteY6" fmla="*/ 2237892 h 2242984"/>
                <a:gd name="connsiteX7" fmla="*/ 449659 w 1246178"/>
                <a:gd name="connsiteY7" fmla="*/ 2237892 h 2242984"/>
                <a:gd name="connsiteX8" fmla="*/ 0 w 1246178"/>
                <a:gd name="connsiteY8" fmla="*/ 2207333 h 2242984"/>
                <a:gd name="connsiteX9" fmla="*/ 222527 w 1246178"/>
                <a:gd name="connsiteY9" fmla="*/ 1066070 h 2242984"/>
                <a:gd name="connsiteX10" fmla="*/ 219075 w 1246178"/>
                <a:gd name="connsiteY10" fmla="*/ 230584 h 2242984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59058"/>
                <a:gd name="connsiteX1" fmla="*/ 392509 w 1189028"/>
                <a:gd name="connsiteY1" fmla="*/ 0 h 2259058"/>
                <a:gd name="connsiteX2" fmla="*/ 729844 w 1189028"/>
                <a:gd name="connsiteY2" fmla="*/ 0 h 2259058"/>
                <a:gd name="connsiteX3" fmla="*/ 960428 w 1189028"/>
                <a:gd name="connsiteY3" fmla="*/ 230584 h 2259058"/>
                <a:gd name="connsiteX4" fmla="*/ 975003 w 1189028"/>
                <a:gd name="connsiteY4" fmla="*/ 1085120 h 2259058"/>
                <a:gd name="connsiteX5" fmla="*/ 1189028 w 1189028"/>
                <a:gd name="connsiteY5" fmla="*/ 2216858 h 2259058"/>
                <a:gd name="connsiteX6" fmla="*/ 739369 w 1189028"/>
                <a:gd name="connsiteY6" fmla="*/ 2237892 h 2259058"/>
                <a:gd name="connsiteX7" fmla="*/ 392509 w 1189028"/>
                <a:gd name="connsiteY7" fmla="*/ 2237892 h 2259058"/>
                <a:gd name="connsiteX8" fmla="*/ 0 w 1189028"/>
                <a:gd name="connsiteY8" fmla="*/ 2216858 h 2259058"/>
                <a:gd name="connsiteX9" fmla="*/ 165377 w 1189028"/>
                <a:gd name="connsiteY9" fmla="*/ 1066070 h 2259058"/>
                <a:gd name="connsiteX10" fmla="*/ 161925 w 1189028"/>
                <a:gd name="connsiteY10" fmla="*/ 230584 h 2259058"/>
                <a:gd name="connsiteX0" fmla="*/ 161925 w 1189028"/>
                <a:gd name="connsiteY0" fmla="*/ 230584 h 2271533"/>
                <a:gd name="connsiteX1" fmla="*/ 392509 w 1189028"/>
                <a:gd name="connsiteY1" fmla="*/ 0 h 2271533"/>
                <a:gd name="connsiteX2" fmla="*/ 729844 w 1189028"/>
                <a:gd name="connsiteY2" fmla="*/ 0 h 2271533"/>
                <a:gd name="connsiteX3" fmla="*/ 960428 w 1189028"/>
                <a:gd name="connsiteY3" fmla="*/ 230584 h 2271533"/>
                <a:gd name="connsiteX4" fmla="*/ 975003 w 1189028"/>
                <a:gd name="connsiteY4" fmla="*/ 1085120 h 2271533"/>
                <a:gd name="connsiteX5" fmla="*/ 1189028 w 1189028"/>
                <a:gd name="connsiteY5" fmla="*/ 2216858 h 2271533"/>
                <a:gd name="connsiteX6" fmla="*/ 739369 w 1189028"/>
                <a:gd name="connsiteY6" fmla="*/ 2237892 h 2271533"/>
                <a:gd name="connsiteX7" fmla="*/ 392509 w 1189028"/>
                <a:gd name="connsiteY7" fmla="*/ 2237892 h 2271533"/>
                <a:gd name="connsiteX8" fmla="*/ 0 w 1189028"/>
                <a:gd name="connsiteY8" fmla="*/ 2216858 h 2271533"/>
                <a:gd name="connsiteX9" fmla="*/ 165377 w 1189028"/>
                <a:gd name="connsiteY9" fmla="*/ 1066070 h 2271533"/>
                <a:gd name="connsiteX10" fmla="*/ 161925 w 1189028"/>
                <a:gd name="connsiteY10" fmla="*/ 230584 h 2271533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028" h="2284929">
                  <a:moveTo>
                    <a:pt x="161925" y="230584"/>
                  </a:moveTo>
                  <a:cubicBezTo>
                    <a:pt x="161925" y="103236"/>
                    <a:pt x="265161" y="0"/>
                    <a:pt x="392509" y="0"/>
                  </a:cubicBezTo>
                  <a:lnTo>
                    <a:pt x="729844" y="0"/>
                  </a:lnTo>
                  <a:cubicBezTo>
                    <a:pt x="857192" y="0"/>
                    <a:pt x="960428" y="103236"/>
                    <a:pt x="960428" y="230584"/>
                  </a:cubicBezTo>
                  <a:cubicBezTo>
                    <a:pt x="958936" y="512254"/>
                    <a:pt x="976495" y="803450"/>
                    <a:pt x="975003" y="1085120"/>
                  </a:cubicBezTo>
                  <a:cubicBezTo>
                    <a:pt x="1046345" y="1462366"/>
                    <a:pt x="1041486" y="1868187"/>
                    <a:pt x="1189028" y="2216858"/>
                  </a:cubicBezTo>
                  <a:cubicBezTo>
                    <a:pt x="1046153" y="2258481"/>
                    <a:pt x="857192" y="2304567"/>
                    <a:pt x="739369" y="2237892"/>
                  </a:cubicBezTo>
                  <a:cubicBezTo>
                    <a:pt x="633274" y="2285517"/>
                    <a:pt x="489079" y="2314092"/>
                    <a:pt x="392509" y="2237892"/>
                  </a:cubicBezTo>
                  <a:cubicBezTo>
                    <a:pt x="284211" y="2323617"/>
                    <a:pt x="161925" y="2268006"/>
                    <a:pt x="0" y="2216858"/>
                  </a:cubicBezTo>
                  <a:cubicBezTo>
                    <a:pt x="105926" y="1874537"/>
                    <a:pt x="164226" y="1408391"/>
                    <a:pt x="165377" y="1066070"/>
                  </a:cubicBezTo>
                  <a:cubicBezTo>
                    <a:pt x="164226" y="787575"/>
                    <a:pt x="163076" y="509079"/>
                    <a:pt x="161925" y="230584"/>
                  </a:cubicBezTo>
                  <a:close/>
                </a:path>
              </a:pathLst>
            </a:custGeom>
            <a:gradFill flip="none" rotWithShape="1">
              <a:gsLst>
                <a:gs pos="79000">
                  <a:srgbClr val="66FFFF"/>
                </a:gs>
                <a:gs pos="51000">
                  <a:schemeClr val="accent6">
                    <a:lumMod val="20000"/>
                    <a:lumOff val="80000"/>
                  </a:schemeClr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63500" dist="63500" dir="16200000">
                <a:srgbClr val="82E2E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3917255" y="3272137"/>
              <a:ext cx="1245315" cy="1731609"/>
              <a:chOff x="3917255" y="3272137"/>
              <a:chExt cx="1245315" cy="1731609"/>
            </a:xfrm>
          </p:grpSpPr>
          <p:sp>
            <p:nvSpPr>
              <p:cNvPr id="53" name="涙形 52"/>
              <p:cNvSpPr>
                <a:spLocks noChangeAspect="1"/>
              </p:cNvSpPr>
              <p:nvPr/>
            </p:nvSpPr>
            <p:spPr>
              <a:xfrm rot="18900000">
                <a:off x="4785173" y="327213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涙形 53"/>
              <p:cNvSpPr>
                <a:spLocks noChangeAspect="1"/>
              </p:cNvSpPr>
              <p:nvPr/>
            </p:nvSpPr>
            <p:spPr>
              <a:xfrm rot="18900000">
                <a:off x="4297068" y="3406420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涙形 54"/>
              <p:cNvSpPr>
                <a:spLocks noChangeAspect="1"/>
              </p:cNvSpPr>
              <p:nvPr/>
            </p:nvSpPr>
            <p:spPr>
              <a:xfrm rot="18900000">
                <a:off x="4602298" y="3406419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涙形 55"/>
              <p:cNvSpPr>
                <a:spLocks noChangeAspect="1"/>
              </p:cNvSpPr>
              <p:nvPr/>
            </p:nvSpPr>
            <p:spPr>
              <a:xfrm rot="18900000">
                <a:off x="4540471" y="360893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涙形 56"/>
              <p:cNvSpPr>
                <a:spLocks noChangeAspect="1"/>
              </p:cNvSpPr>
              <p:nvPr/>
            </p:nvSpPr>
            <p:spPr>
              <a:xfrm rot="18900000">
                <a:off x="4964089" y="33904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涙形 57"/>
              <p:cNvSpPr>
                <a:spLocks noChangeAspect="1"/>
              </p:cNvSpPr>
              <p:nvPr/>
            </p:nvSpPr>
            <p:spPr>
              <a:xfrm rot="18900000">
                <a:off x="5037404" y="360893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涙形 58"/>
              <p:cNvSpPr>
                <a:spLocks noChangeAspect="1"/>
              </p:cNvSpPr>
              <p:nvPr/>
            </p:nvSpPr>
            <p:spPr>
              <a:xfrm rot="18900000">
                <a:off x="5037406" y="390069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涙形 59"/>
              <p:cNvSpPr>
                <a:spLocks noChangeAspect="1"/>
              </p:cNvSpPr>
              <p:nvPr/>
            </p:nvSpPr>
            <p:spPr>
              <a:xfrm rot="18900000">
                <a:off x="5110724" y="4129892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涙形 60"/>
              <p:cNvSpPr>
                <a:spLocks noChangeAspect="1"/>
              </p:cNvSpPr>
              <p:nvPr/>
            </p:nvSpPr>
            <p:spPr>
              <a:xfrm rot="18900000">
                <a:off x="4813603" y="370084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涙形 61"/>
              <p:cNvSpPr>
                <a:spLocks noChangeAspect="1"/>
              </p:cNvSpPr>
              <p:nvPr/>
            </p:nvSpPr>
            <p:spPr>
              <a:xfrm rot="18900000">
                <a:off x="4028672" y="3462300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涙形 62"/>
              <p:cNvSpPr>
                <a:spLocks noChangeAspect="1"/>
              </p:cNvSpPr>
              <p:nvPr/>
            </p:nvSpPr>
            <p:spPr>
              <a:xfrm rot="18900000">
                <a:off x="4006588" y="37375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涙形 63"/>
              <p:cNvSpPr>
                <a:spLocks noChangeAspect="1"/>
              </p:cNvSpPr>
              <p:nvPr/>
            </p:nvSpPr>
            <p:spPr>
              <a:xfrm rot="18900000">
                <a:off x="4442020" y="373750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涙形 64"/>
              <p:cNvSpPr>
                <a:spLocks noChangeAspect="1"/>
              </p:cNvSpPr>
              <p:nvPr/>
            </p:nvSpPr>
            <p:spPr>
              <a:xfrm rot="18900000">
                <a:off x="4515337" y="4176365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涙形 65"/>
              <p:cNvSpPr>
                <a:spLocks noChangeAspect="1"/>
              </p:cNvSpPr>
              <p:nvPr/>
            </p:nvSpPr>
            <p:spPr>
              <a:xfrm rot="18900000">
                <a:off x="3917255" y="4343428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涙形 66"/>
              <p:cNvSpPr>
                <a:spLocks noChangeAspect="1"/>
              </p:cNvSpPr>
              <p:nvPr/>
            </p:nvSpPr>
            <p:spPr>
              <a:xfrm rot="18900000">
                <a:off x="4574789" y="456616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涙形 67"/>
              <p:cNvSpPr>
                <a:spLocks noChangeAspect="1"/>
              </p:cNvSpPr>
              <p:nvPr/>
            </p:nvSpPr>
            <p:spPr>
              <a:xfrm rot="18900000">
                <a:off x="4732794" y="387178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涙形 68"/>
              <p:cNvSpPr>
                <a:spLocks noChangeAspect="1"/>
              </p:cNvSpPr>
              <p:nvPr/>
            </p:nvSpPr>
            <p:spPr>
              <a:xfrm rot="18900000">
                <a:off x="4806112" y="449284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涙形 69"/>
              <p:cNvSpPr>
                <a:spLocks noChangeAspect="1"/>
              </p:cNvSpPr>
              <p:nvPr/>
            </p:nvSpPr>
            <p:spPr>
              <a:xfrm rot="18900000">
                <a:off x="4871444" y="434898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涙形 70"/>
              <p:cNvSpPr>
                <a:spLocks noChangeAspect="1"/>
              </p:cNvSpPr>
              <p:nvPr/>
            </p:nvSpPr>
            <p:spPr>
              <a:xfrm rot="18900000">
                <a:off x="4739977" y="475313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涙形 71"/>
              <p:cNvSpPr>
                <a:spLocks noChangeAspect="1"/>
              </p:cNvSpPr>
              <p:nvPr/>
            </p:nvSpPr>
            <p:spPr>
              <a:xfrm rot="18900000">
                <a:off x="4501471" y="3918053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涙形 72"/>
              <p:cNvSpPr>
                <a:spLocks noChangeAspect="1"/>
              </p:cNvSpPr>
              <p:nvPr/>
            </p:nvSpPr>
            <p:spPr>
              <a:xfrm rot="18900000">
                <a:off x="4627863" y="427011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涙形 73"/>
              <p:cNvSpPr>
                <a:spLocks noChangeAspect="1"/>
              </p:cNvSpPr>
              <p:nvPr/>
            </p:nvSpPr>
            <p:spPr>
              <a:xfrm rot="18900000">
                <a:off x="4297068" y="459186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涙形 74"/>
              <p:cNvSpPr>
                <a:spLocks noChangeAspect="1"/>
              </p:cNvSpPr>
              <p:nvPr/>
            </p:nvSpPr>
            <p:spPr>
              <a:xfrm rot="18900000">
                <a:off x="4573280" y="495190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涙形 75"/>
              <p:cNvSpPr>
                <a:spLocks noChangeAspect="1"/>
              </p:cNvSpPr>
              <p:nvPr/>
            </p:nvSpPr>
            <p:spPr>
              <a:xfrm rot="18900000">
                <a:off x="4417426" y="4453397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涙形 76"/>
              <p:cNvSpPr>
                <a:spLocks noChangeAspect="1"/>
              </p:cNvSpPr>
              <p:nvPr/>
            </p:nvSpPr>
            <p:spPr>
              <a:xfrm rot="18900000">
                <a:off x="4306393" y="3674851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涙形 77"/>
              <p:cNvSpPr>
                <a:spLocks noChangeAspect="1"/>
              </p:cNvSpPr>
              <p:nvPr/>
            </p:nvSpPr>
            <p:spPr>
              <a:xfrm rot="18900000">
                <a:off x="4266929" y="4904584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涙形 78"/>
              <p:cNvSpPr>
                <a:spLocks noChangeAspect="1"/>
              </p:cNvSpPr>
              <p:nvPr/>
            </p:nvSpPr>
            <p:spPr>
              <a:xfrm rot="18900000">
                <a:off x="4332043" y="4176366"/>
                <a:ext cx="51846" cy="5184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3377004" y="2538804"/>
              <a:ext cx="588125" cy="608835"/>
              <a:chOff x="3664148" y="1514906"/>
              <a:chExt cx="588125" cy="608835"/>
            </a:xfrm>
          </p:grpSpPr>
          <p:grpSp>
            <p:nvGrpSpPr>
              <p:cNvPr id="43" name="グループ化 42"/>
              <p:cNvGrpSpPr>
                <a:grpSpLocks noChangeAspect="1"/>
              </p:cNvGrpSpPr>
              <p:nvPr/>
            </p:nvGrpSpPr>
            <p:grpSpPr>
              <a:xfrm>
                <a:off x="3664148" y="1514906"/>
                <a:ext cx="588125" cy="383820"/>
                <a:chOff x="1796261" y="2221860"/>
                <a:chExt cx="2352499" cy="1535281"/>
              </a:xfrm>
            </p:grpSpPr>
            <p:sp>
              <p:nvSpPr>
                <p:cNvPr id="47" name="円/楕円 46"/>
                <p:cNvSpPr>
                  <a:spLocks noChangeAspect="1"/>
                </p:cNvSpPr>
                <p:nvPr/>
              </p:nvSpPr>
              <p:spPr>
                <a:xfrm rot="1907981">
                  <a:off x="2132536" y="2221860"/>
                  <a:ext cx="2016224" cy="795188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48" name="円/楕円 35"/>
                <p:cNvSpPr>
                  <a:spLocks noChangeAspect="1"/>
                </p:cNvSpPr>
                <p:nvPr/>
              </p:nvSpPr>
              <p:spPr>
                <a:xfrm>
                  <a:off x="2662869" y="2742824"/>
                  <a:ext cx="1330247" cy="50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248" h="506302">
                      <a:moveTo>
                        <a:pt x="461046" y="0"/>
                      </a:moveTo>
                      <a:cubicBezTo>
                        <a:pt x="811177" y="0"/>
                        <a:pt x="1119618" y="70399"/>
                        <a:pt x="1299406" y="178701"/>
                      </a:cubicBezTo>
                      <a:cubicBezTo>
                        <a:pt x="1337424" y="269064"/>
                        <a:pt x="1341528" y="348651"/>
                        <a:pt x="1304819" y="407857"/>
                      </a:cubicBezTo>
                      <a:cubicBezTo>
                        <a:pt x="1189109" y="594481"/>
                        <a:pt x="711709" y="507932"/>
                        <a:pt x="238517" y="214544"/>
                      </a:cubicBezTo>
                      <a:cubicBezTo>
                        <a:pt x="152012" y="160910"/>
                        <a:pt x="71637" y="104076"/>
                        <a:pt x="0" y="44298"/>
                      </a:cubicBezTo>
                      <a:cubicBezTo>
                        <a:pt x="138018" y="15864"/>
                        <a:pt x="294835" y="0"/>
                        <a:pt x="461046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7DB6D9"/>
                    </a:gs>
                    <a:gs pos="100000">
                      <a:srgbClr val="D9E1F7"/>
                    </a:gs>
                  </a:gsLst>
                  <a:lin ang="14400000" scaled="0"/>
                  <a:tileRect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正方形/長方形 19"/>
                <p:cNvSpPr/>
                <p:nvPr/>
              </p:nvSpPr>
              <p:spPr>
                <a:xfrm rot="1907981">
                  <a:off x="1796261" y="2523697"/>
                  <a:ext cx="2028544" cy="1233444"/>
                </a:xfrm>
                <a:custGeom>
                  <a:avLst/>
                  <a:gdLst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  <a:gd name="connsiteX0" fmla="*/ 241 w 507136"/>
                    <a:gd name="connsiteY0" fmla="*/ 0 h 308361"/>
                    <a:gd name="connsiteX1" fmla="*/ 3050 w 507136"/>
                    <a:gd name="connsiteY1" fmla="*/ 0 h 308361"/>
                    <a:gd name="connsiteX2" fmla="*/ 3050 w 507136"/>
                    <a:gd name="connsiteY2" fmla="*/ 1 h 308361"/>
                    <a:gd name="connsiteX3" fmla="*/ 255078 w 507136"/>
                    <a:gd name="connsiteY3" fmla="*/ 99400 h 308361"/>
                    <a:gd name="connsiteX4" fmla="*/ 506844 w 507136"/>
                    <a:gd name="connsiteY4" fmla="*/ 1026 h 308361"/>
                    <a:gd name="connsiteX5" fmla="*/ 495944 w 507136"/>
                    <a:gd name="connsiteY5" fmla="*/ 107283 h 308361"/>
                    <a:gd name="connsiteX6" fmla="*/ 433453 w 507136"/>
                    <a:gd name="connsiteY6" fmla="*/ 243803 h 308361"/>
                    <a:gd name="connsiteX7" fmla="*/ 255079 w 507136"/>
                    <a:gd name="connsiteY7" fmla="*/ 308361 h 308361"/>
                    <a:gd name="connsiteX8" fmla="*/ 77183 w 507136"/>
                    <a:gd name="connsiteY8" fmla="*/ 245675 h 308361"/>
                    <a:gd name="connsiteX9" fmla="*/ 11269 w 507136"/>
                    <a:gd name="connsiteY9" fmla="*/ 107239 h 308361"/>
                    <a:gd name="connsiteX10" fmla="*/ 241 w 507136"/>
                    <a:gd name="connsiteY10" fmla="*/ 0 h 308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7136" h="308361">
                      <a:moveTo>
                        <a:pt x="241" y="0"/>
                      </a:moveTo>
                      <a:lnTo>
                        <a:pt x="3050" y="0"/>
                      </a:lnTo>
                      <a:lnTo>
                        <a:pt x="3050" y="1"/>
                      </a:lnTo>
                      <a:cubicBezTo>
                        <a:pt x="3050" y="54898"/>
                        <a:pt x="115887" y="99400"/>
                        <a:pt x="255078" y="99400"/>
                      </a:cubicBezTo>
                      <a:cubicBezTo>
                        <a:pt x="393397" y="99400"/>
                        <a:pt x="505690" y="55454"/>
                        <a:pt x="506844" y="1026"/>
                      </a:cubicBezTo>
                      <a:cubicBezTo>
                        <a:pt x="508251" y="29085"/>
                        <a:pt x="504570" y="66709"/>
                        <a:pt x="495944" y="107283"/>
                      </a:cubicBezTo>
                      <a:cubicBezTo>
                        <a:pt x="480487" y="180011"/>
                        <a:pt x="456758" y="223332"/>
                        <a:pt x="433453" y="243803"/>
                      </a:cubicBezTo>
                      <a:cubicBezTo>
                        <a:pt x="425825" y="280104"/>
                        <a:pt x="348818" y="308361"/>
                        <a:pt x="255079" y="308361"/>
                      </a:cubicBezTo>
                      <a:cubicBezTo>
                        <a:pt x="163007" y="308361"/>
                        <a:pt x="87079" y="281101"/>
                        <a:pt x="77183" y="245675"/>
                      </a:cubicBezTo>
                      <a:cubicBezTo>
                        <a:pt x="61463" y="224945"/>
                        <a:pt x="27799" y="185560"/>
                        <a:pt x="11269" y="107239"/>
                      </a:cubicBezTo>
                      <a:cubicBezTo>
                        <a:pt x="2605" y="66192"/>
                        <a:pt x="-1008" y="28170"/>
                        <a:pt x="24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 rot="1907981">
                  <a:off x="1841918" y="2485659"/>
                  <a:ext cx="737384" cy="785844"/>
                </a:xfrm>
                <a:custGeom>
                  <a:avLst/>
                  <a:gdLst>
                    <a:gd name="connsiteX0" fmla="*/ 145284 w 197064"/>
                    <a:gd name="connsiteY0" fmla="*/ 86178 h 229803"/>
                    <a:gd name="connsiteX1" fmla="*/ 138140 w 197064"/>
                    <a:gd name="connsiteY1" fmla="*/ 33791 h 229803"/>
                    <a:gd name="connsiteX2" fmla="*/ 59559 w 197064"/>
                    <a:gd name="connsiteY2" fmla="*/ 453 h 229803"/>
                    <a:gd name="connsiteX3" fmla="*/ 27 w 197064"/>
                    <a:gd name="connsiteY3" fmla="*/ 57603 h 229803"/>
                    <a:gd name="connsiteX4" fmla="*/ 66702 w 197064"/>
                    <a:gd name="connsiteY4" fmla="*/ 155235 h 229803"/>
                    <a:gd name="connsiteX5" fmla="*/ 152427 w 197064"/>
                    <a:gd name="connsiteY5" fmla="*/ 198097 h 229803"/>
                    <a:gd name="connsiteX6" fmla="*/ 190527 w 197064"/>
                    <a:gd name="connsiteY6" fmla="*/ 212385 h 229803"/>
                    <a:gd name="connsiteX7" fmla="*/ 195290 w 197064"/>
                    <a:gd name="connsiteY7" fmla="*/ 229053 h 229803"/>
                    <a:gd name="connsiteX8" fmla="*/ 171477 w 197064"/>
                    <a:gd name="connsiteY8" fmla="*/ 186191 h 229803"/>
                    <a:gd name="connsiteX9" fmla="*/ 100040 w 197064"/>
                    <a:gd name="connsiteY9" fmla="*/ 157616 h 229803"/>
                    <a:gd name="connsiteX10" fmla="*/ 19077 w 197064"/>
                    <a:gd name="connsiteY10" fmla="*/ 64747 h 229803"/>
                    <a:gd name="connsiteX11" fmla="*/ 64321 w 197064"/>
                    <a:gd name="connsiteY11" fmla="*/ 24266 h 229803"/>
                    <a:gd name="connsiteX12" fmla="*/ 145284 w 197064"/>
                    <a:gd name="connsiteY12" fmla="*/ 86178 h 229803"/>
                    <a:gd name="connsiteX0" fmla="*/ 145284 w 197064"/>
                    <a:gd name="connsiteY0" fmla="*/ 86178 h 229803"/>
                    <a:gd name="connsiteX1" fmla="*/ 138140 w 197064"/>
                    <a:gd name="connsiteY1" fmla="*/ 33791 h 229803"/>
                    <a:gd name="connsiteX2" fmla="*/ 59559 w 197064"/>
                    <a:gd name="connsiteY2" fmla="*/ 453 h 229803"/>
                    <a:gd name="connsiteX3" fmla="*/ 27 w 197064"/>
                    <a:gd name="connsiteY3" fmla="*/ 57603 h 229803"/>
                    <a:gd name="connsiteX4" fmla="*/ 66702 w 197064"/>
                    <a:gd name="connsiteY4" fmla="*/ 155235 h 229803"/>
                    <a:gd name="connsiteX5" fmla="*/ 152427 w 197064"/>
                    <a:gd name="connsiteY5" fmla="*/ 198097 h 229803"/>
                    <a:gd name="connsiteX6" fmla="*/ 190527 w 197064"/>
                    <a:gd name="connsiteY6" fmla="*/ 212385 h 229803"/>
                    <a:gd name="connsiteX7" fmla="*/ 195290 w 197064"/>
                    <a:gd name="connsiteY7" fmla="*/ 229053 h 229803"/>
                    <a:gd name="connsiteX8" fmla="*/ 171477 w 197064"/>
                    <a:gd name="connsiteY8" fmla="*/ 186191 h 229803"/>
                    <a:gd name="connsiteX9" fmla="*/ 100040 w 197064"/>
                    <a:gd name="connsiteY9" fmla="*/ 157616 h 229803"/>
                    <a:gd name="connsiteX10" fmla="*/ 19077 w 197064"/>
                    <a:gd name="connsiteY10" fmla="*/ 64747 h 229803"/>
                    <a:gd name="connsiteX11" fmla="*/ 64321 w 197064"/>
                    <a:gd name="connsiteY11" fmla="*/ 24266 h 229803"/>
                    <a:gd name="connsiteX12" fmla="*/ 145284 w 197064"/>
                    <a:gd name="connsiteY12" fmla="*/ 86178 h 229803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7064"/>
                    <a:gd name="connsiteY0" fmla="*/ 86335 h 229960"/>
                    <a:gd name="connsiteX1" fmla="*/ 138140 w 197064"/>
                    <a:gd name="connsiteY1" fmla="*/ 33948 h 229960"/>
                    <a:gd name="connsiteX2" fmla="*/ 59559 w 197064"/>
                    <a:gd name="connsiteY2" fmla="*/ 610 h 229960"/>
                    <a:gd name="connsiteX3" fmla="*/ 27 w 197064"/>
                    <a:gd name="connsiteY3" fmla="*/ 57760 h 229960"/>
                    <a:gd name="connsiteX4" fmla="*/ 66702 w 197064"/>
                    <a:gd name="connsiteY4" fmla="*/ 155392 h 229960"/>
                    <a:gd name="connsiteX5" fmla="*/ 152427 w 197064"/>
                    <a:gd name="connsiteY5" fmla="*/ 198254 h 229960"/>
                    <a:gd name="connsiteX6" fmla="*/ 190527 w 197064"/>
                    <a:gd name="connsiteY6" fmla="*/ 212542 h 229960"/>
                    <a:gd name="connsiteX7" fmla="*/ 195290 w 197064"/>
                    <a:gd name="connsiteY7" fmla="*/ 229210 h 229960"/>
                    <a:gd name="connsiteX8" fmla="*/ 171477 w 197064"/>
                    <a:gd name="connsiteY8" fmla="*/ 186348 h 229960"/>
                    <a:gd name="connsiteX9" fmla="*/ 100040 w 197064"/>
                    <a:gd name="connsiteY9" fmla="*/ 157773 h 229960"/>
                    <a:gd name="connsiteX10" fmla="*/ 19077 w 197064"/>
                    <a:gd name="connsiteY10" fmla="*/ 64904 h 229960"/>
                    <a:gd name="connsiteX11" fmla="*/ 64321 w 197064"/>
                    <a:gd name="connsiteY11" fmla="*/ 24423 h 229960"/>
                    <a:gd name="connsiteX12" fmla="*/ 145284 w 197064"/>
                    <a:gd name="connsiteY12" fmla="*/ 86335 h 229960"/>
                    <a:gd name="connsiteX0" fmla="*/ 145284 w 191268"/>
                    <a:gd name="connsiteY0" fmla="*/ 86335 h 212889"/>
                    <a:gd name="connsiteX1" fmla="*/ 138140 w 191268"/>
                    <a:gd name="connsiteY1" fmla="*/ 33948 h 212889"/>
                    <a:gd name="connsiteX2" fmla="*/ 59559 w 191268"/>
                    <a:gd name="connsiteY2" fmla="*/ 610 h 212889"/>
                    <a:gd name="connsiteX3" fmla="*/ 27 w 191268"/>
                    <a:gd name="connsiteY3" fmla="*/ 57760 h 212889"/>
                    <a:gd name="connsiteX4" fmla="*/ 66702 w 191268"/>
                    <a:gd name="connsiteY4" fmla="*/ 155392 h 212889"/>
                    <a:gd name="connsiteX5" fmla="*/ 152427 w 191268"/>
                    <a:gd name="connsiteY5" fmla="*/ 198254 h 212889"/>
                    <a:gd name="connsiteX6" fmla="*/ 190527 w 191268"/>
                    <a:gd name="connsiteY6" fmla="*/ 212542 h 212889"/>
                    <a:gd name="connsiteX7" fmla="*/ 171477 w 191268"/>
                    <a:gd name="connsiteY7" fmla="*/ 186348 h 212889"/>
                    <a:gd name="connsiteX8" fmla="*/ 100040 w 191268"/>
                    <a:gd name="connsiteY8" fmla="*/ 157773 h 212889"/>
                    <a:gd name="connsiteX9" fmla="*/ 19077 w 191268"/>
                    <a:gd name="connsiteY9" fmla="*/ 64904 h 212889"/>
                    <a:gd name="connsiteX10" fmla="*/ 64321 w 191268"/>
                    <a:gd name="connsiteY10" fmla="*/ 24423 h 212889"/>
                    <a:gd name="connsiteX11" fmla="*/ 145284 w 191268"/>
                    <a:gd name="connsiteY11" fmla="*/ 86335 h 212889"/>
                    <a:gd name="connsiteX0" fmla="*/ 145284 w 191268"/>
                    <a:gd name="connsiteY0" fmla="*/ 86335 h 212889"/>
                    <a:gd name="connsiteX1" fmla="*/ 138140 w 191268"/>
                    <a:gd name="connsiteY1" fmla="*/ 33948 h 212889"/>
                    <a:gd name="connsiteX2" fmla="*/ 59559 w 191268"/>
                    <a:gd name="connsiteY2" fmla="*/ 610 h 212889"/>
                    <a:gd name="connsiteX3" fmla="*/ 27 w 191268"/>
                    <a:gd name="connsiteY3" fmla="*/ 57760 h 212889"/>
                    <a:gd name="connsiteX4" fmla="*/ 66702 w 191268"/>
                    <a:gd name="connsiteY4" fmla="*/ 155392 h 212889"/>
                    <a:gd name="connsiteX5" fmla="*/ 152427 w 191268"/>
                    <a:gd name="connsiteY5" fmla="*/ 198254 h 212889"/>
                    <a:gd name="connsiteX6" fmla="*/ 190527 w 191268"/>
                    <a:gd name="connsiteY6" fmla="*/ 212542 h 212889"/>
                    <a:gd name="connsiteX7" fmla="*/ 171477 w 191268"/>
                    <a:gd name="connsiteY7" fmla="*/ 186348 h 212889"/>
                    <a:gd name="connsiteX8" fmla="*/ 100040 w 191268"/>
                    <a:gd name="connsiteY8" fmla="*/ 157773 h 212889"/>
                    <a:gd name="connsiteX9" fmla="*/ 19077 w 191268"/>
                    <a:gd name="connsiteY9" fmla="*/ 64904 h 212889"/>
                    <a:gd name="connsiteX10" fmla="*/ 64321 w 191268"/>
                    <a:gd name="connsiteY10" fmla="*/ 24423 h 212889"/>
                    <a:gd name="connsiteX11" fmla="*/ 145284 w 191268"/>
                    <a:gd name="connsiteY11" fmla="*/ 86335 h 212889"/>
                    <a:gd name="connsiteX0" fmla="*/ 145284 w 200444"/>
                    <a:gd name="connsiteY0" fmla="*/ 86335 h 224611"/>
                    <a:gd name="connsiteX1" fmla="*/ 138140 w 200444"/>
                    <a:gd name="connsiteY1" fmla="*/ 33948 h 224611"/>
                    <a:gd name="connsiteX2" fmla="*/ 59559 w 200444"/>
                    <a:gd name="connsiteY2" fmla="*/ 610 h 224611"/>
                    <a:gd name="connsiteX3" fmla="*/ 27 w 200444"/>
                    <a:gd name="connsiteY3" fmla="*/ 57760 h 224611"/>
                    <a:gd name="connsiteX4" fmla="*/ 66702 w 200444"/>
                    <a:gd name="connsiteY4" fmla="*/ 155392 h 224611"/>
                    <a:gd name="connsiteX5" fmla="*/ 152427 w 200444"/>
                    <a:gd name="connsiteY5" fmla="*/ 198254 h 224611"/>
                    <a:gd name="connsiteX6" fmla="*/ 200052 w 200444"/>
                    <a:gd name="connsiteY6" fmla="*/ 224449 h 224611"/>
                    <a:gd name="connsiteX7" fmla="*/ 171477 w 200444"/>
                    <a:gd name="connsiteY7" fmla="*/ 186348 h 224611"/>
                    <a:gd name="connsiteX8" fmla="*/ 100040 w 200444"/>
                    <a:gd name="connsiteY8" fmla="*/ 157773 h 224611"/>
                    <a:gd name="connsiteX9" fmla="*/ 19077 w 200444"/>
                    <a:gd name="connsiteY9" fmla="*/ 64904 h 224611"/>
                    <a:gd name="connsiteX10" fmla="*/ 64321 w 200444"/>
                    <a:gd name="connsiteY10" fmla="*/ 24423 h 224611"/>
                    <a:gd name="connsiteX11" fmla="*/ 145284 w 200444"/>
                    <a:gd name="connsiteY11" fmla="*/ 86335 h 224611"/>
                    <a:gd name="connsiteX0" fmla="*/ 145284 w 200444"/>
                    <a:gd name="connsiteY0" fmla="*/ 86335 h 249213"/>
                    <a:gd name="connsiteX1" fmla="*/ 138140 w 200444"/>
                    <a:gd name="connsiteY1" fmla="*/ 33948 h 249213"/>
                    <a:gd name="connsiteX2" fmla="*/ 59559 w 200444"/>
                    <a:gd name="connsiteY2" fmla="*/ 610 h 249213"/>
                    <a:gd name="connsiteX3" fmla="*/ 27 w 200444"/>
                    <a:gd name="connsiteY3" fmla="*/ 57760 h 249213"/>
                    <a:gd name="connsiteX4" fmla="*/ 66702 w 200444"/>
                    <a:gd name="connsiteY4" fmla="*/ 155392 h 249213"/>
                    <a:gd name="connsiteX5" fmla="*/ 152427 w 200444"/>
                    <a:gd name="connsiteY5" fmla="*/ 198254 h 249213"/>
                    <a:gd name="connsiteX6" fmla="*/ 200052 w 200444"/>
                    <a:gd name="connsiteY6" fmla="*/ 224449 h 249213"/>
                    <a:gd name="connsiteX7" fmla="*/ 171477 w 200444"/>
                    <a:gd name="connsiteY7" fmla="*/ 186348 h 249213"/>
                    <a:gd name="connsiteX8" fmla="*/ 100040 w 200444"/>
                    <a:gd name="connsiteY8" fmla="*/ 157773 h 249213"/>
                    <a:gd name="connsiteX9" fmla="*/ 19077 w 200444"/>
                    <a:gd name="connsiteY9" fmla="*/ 64904 h 249213"/>
                    <a:gd name="connsiteX10" fmla="*/ 64321 w 200444"/>
                    <a:gd name="connsiteY10" fmla="*/ 24423 h 249213"/>
                    <a:gd name="connsiteX11" fmla="*/ 145284 w 200444"/>
                    <a:gd name="connsiteY11" fmla="*/ 86335 h 249213"/>
                    <a:gd name="connsiteX0" fmla="*/ 145284 w 219300"/>
                    <a:gd name="connsiteY0" fmla="*/ 86335 h 221311"/>
                    <a:gd name="connsiteX1" fmla="*/ 138140 w 219300"/>
                    <a:gd name="connsiteY1" fmla="*/ 33948 h 221311"/>
                    <a:gd name="connsiteX2" fmla="*/ 59559 w 219300"/>
                    <a:gd name="connsiteY2" fmla="*/ 610 h 221311"/>
                    <a:gd name="connsiteX3" fmla="*/ 27 w 219300"/>
                    <a:gd name="connsiteY3" fmla="*/ 57760 h 221311"/>
                    <a:gd name="connsiteX4" fmla="*/ 66702 w 219300"/>
                    <a:gd name="connsiteY4" fmla="*/ 155392 h 221311"/>
                    <a:gd name="connsiteX5" fmla="*/ 152427 w 219300"/>
                    <a:gd name="connsiteY5" fmla="*/ 198254 h 221311"/>
                    <a:gd name="connsiteX6" fmla="*/ 219102 w 219300"/>
                    <a:gd name="connsiteY6" fmla="*/ 188730 h 221311"/>
                    <a:gd name="connsiteX7" fmla="*/ 171477 w 219300"/>
                    <a:gd name="connsiteY7" fmla="*/ 186348 h 221311"/>
                    <a:gd name="connsiteX8" fmla="*/ 100040 w 219300"/>
                    <a:gd name="connsiteY8" fmla="*/ 157773 h 221311"/>
                    <a:gd name="connsiteX9" fmla="*/ 19077 w 219300"/>
                    <a:gd name="connsiteY9" fmla="*/ 64904 h 221311"/>
                    <a:gd name="connsiteX10" fmla="*/ 64321 w 219300"/>
                    <a:gd name="connsiteY10" fmla="*/ 24423 h 221311"/>
                    <a:gd name="connsiteX11" fmla="*/ 145284 w 219300"/>
                    <a:gd name="connsiteY11" fmla="*/ 86335 h 221311"/>
                    <a:gd name="connsiteX0" fmla="*/ 145284 w 226029"/>
                    <a:gd name="connsiteY0" fmla="*/ 86335 h 221311"/>
                    <a:gd name="connsiteX1" fmla="*/ 138140 w 226029"/>
                    <a:gd name="connsiteY1" fmla="*/ 33948 h 221311"/>
                    <a:gd name="connsiteX2" fmla="*/ 59559 w 226029"/>
                    <a:gd name="connsiteY2" fmla="*/ 610 h 221311"/>
                    <a:gd name="connsiteX3" fmla="*/ 27 w 226029"/>
                    <a:gd name="connsiteY3" fmla="*/ 57760 h 221311"/>
                    <a:gd name="connsiteX4" fmla="*/ 66702 w 226029"/>
                    <a:gd name="connsiteY4" fmla="*/ 155392 h 221311"/>
                    <a:gd name="connsiteX5" fmla="*/ 152427 w 226029"/>
                    <a:gd name="connsiteY5" fmla="*/ 198254 h 221311"/>
                    <a:gd name="connsiteX6" fmla="*/ 219102 w 226029"/>
                    <a:gd name="connsiteY6" fmla="*/ 188730 h 221311"/>
                    <a:gd name="connsiteX7" fmla="*/ 171477 w 226029"/>
                    <a:gd name="connsiteY7" fmla="*/ 186348 h 221311"/>
                    <a:gd name="connsiteX8" fmla="*/ 100040 w 226029"/>
                    <a:gd name="connsiteY8" fmla="*/ 157773 h 221311"/>
                    <a:gd name="connsiteX9" fmla="*/ 19077 w 226029"/>
                    <a:gd name="connsiteY9" fmla="*/ 64904 h 221311"/>
                    <a:gd name="connsiteX10" fmla="*/ 64321 w 226029"/>
                    <a:gd name="connsiteY10" fmla="*/ 24423 h 221311"/>
                    <a:gd name="connsiteX11" fmla="*/ 145284 w 226029"/>
                    <a:gd name="connsiteY11" fmla="*/ 86335 h 221311"/>
                    <a:gd name="connsiteX0" fmla="*/ 145284 w 211157"/>
                    <a:gd name="connsiteY0" fmla="*/ 86335 h 253207"/>
                    <a:gd name="connsiteX1" fmla="*/ 138140 w 211157"/>
                    <a:gd name="connsiteY1" fmla="*/ 33948 h 253207"/>
                    <a:gd name="connsiteX2" fmla="*/ 59559 w 211157"/>
                    <a:gd name="connsiteY2" fmla="*/ 610 h 253207"/>
                    <a:gd name="connsiteX3" fmla="*/ 27 w 211157"/>
                    <a:gd name="connsiteY3" fmla="*/ 57760 h 253207"/>
                    <a:gd name="connsiteX4" fmla="*/ 66702 w 211157"/>
                    <a:gd name="connsiteY4" fmla="*/ 155392 h 253207"/>
                    <a:gd name="connsiteX5" fmla="*/ 152427 w 211157"/>
                    <a:gd name="connsiteY5" fmla="*/ 198254 h 253207"/>
                    <a:gd name="connsiteX6" fmla="*/ 202433 w 211157"/>
                    <a:gd name="connsiteY6" fmla="*/ 229211 h 253207"/>
                    <a:gd name="connsiteX7" fmla="*/ 171477 w 211157"/>
                    <a:gd name="connsiteY7" fmla="*/ 186348 h 253207"/>
                    <a:gd name="connsiteX8" fmla="*/ 100040 w 211157"/>
                    <a:gd name="connsiteY8" fmla="*/ 157773 h 253207"/>
                    <a:gd name="connsiteX9" fmla="*/ 19077 w 211157"/>
                    <a:gd name="connsiteY9" fmla="*/ 64904 h 253207"/>
                    <a:gd name="connsiteX10" fmla="*/ 64321 w 211157"/>
                    <a:gd name="connsiteY10" fmla="*/ 24423 h 253207"/>
                    <a:gd name="connsiteX11" fmla="*/ 145284 w 211157"/>
                    <a:gd name="connsiteY11" fmla="*/ 86335 h 253207"/>
                    <a:gd name="connsiteX0" fmla="*/ 145284 w 202433"/>
                    <a:gd name="connsiteY0" fmla="*/ 86335 h 253207"/>
                    <a:gd name="connsiteX1" fmla="*/ 138140 w 202433"/>
                    <a:gd name="connsiteY1" fmla="*/ 33948 h 253207"/>
                    <a:gd name="connsiteX2" fmla="*/ 59559 w 202433"/>
                    <a:gd name="connsiteY2" fmla="*/ 610 h 253207"/>
                    <a:gd name="connsiteX3" fmla="*/ 27 w 202433"/>
                    <a:gd name="connsiteY3" fmla="*/ 57760 h 253207"/>
                    <a:gd name="connsiteX4" fmla="*/ 66702 w 202433"/>
                    <a:gd name="connsiteY4" fmla="*/ 155392 h 253207"/>
                    <a:gd name="connsiteX5" fmla="*/ 152427 w 202433"/>
                    <a:gd name="connsiteY5" fmla="*/ 198254 h 253207"/>
                    <a:gd name="connsiteX6" fmla="*/ 202433 w 202433"/>
                    <a:gd name="connsiteY6" fmla="*/ 229211 h 253207"/>
                    <a:gd name="connsiteX7" fmla="*/ 171477 w 202433"/>
                    <a:gd name="connsiteY7" fmla="*/ 186348 h 253207"/>
                    <a:gd name="connsiteX8" fmla="*/ 100040 w 202433"/>
                    <a:gd name="connsiteY8" fmla="*/ 157773 h 253207"/>
                    <a:gd name="connsiteX9" fmla="*/ 19077 w 202433"/>
                    <a:gd name="connsiteY9" fmla="*/ 64904 h 253207"/>
                    <a:gd name="connsiteX10" fmla="*/ 64321 w 202433"/>
                    <a:gd name="connsiteY10" fmla="*/ 24423 h 253207"/>
                    <a:gd name="connsiteX11" fmla="*/ 145284 w 202433"/>
                    <a:gd name="connsiteY11" fmla="*/ 86335 h 253207"/>
                    <a:gd name="connsiteX0" fmla="*/ 145284 w 197670"/>
                    <a:gd name="connsiteY0" fmla="*/ 86335 h 253207"/>
                    <a:gd name="connsiteX1" fmla="*/ 138140 w 197670"/>
                    <a:gd name="connsiteY1" fmla="*/ 33948 h 253207"/>
                    <a:gd name="connsiteX2" fmla="*/ 59559 w 197670"/>
                    <a:gd name="connsiteY2" fmla="*/ 610 h 253207"/>
                    <a:gd name="connsiteX3" fmla="*/ 27 w 197670"/>
                    <a:gd name="connsiteY3" fmla="*/ 57760 h 253207"/>
                    <a:gd name="connsiteX4" fmla="*/ 66702 w 197670"/>
                    <a:gd name="connsiteY4" fmla="*/ 155392 h 253207"/>
                    <a:gd name="connsiteX5" fmla="*/ 152427 w 197670"/>
                    <a:gd name="connsiteY5" fmla="*/ 198254 h 253207"/>
                    <a:gd name="connsiteX6" fmla="*/ 197670 w 197670"/>
                    <a:gd name="connsiteY6" fmla="*/ 229211 h 253207"/>
                    <a:gd name="connsiteX7" fmla="*/ 171477 w 197670"/>
                    <a:gd name="connsiteY7" fmla="*/ 186348 h 253207"/>
                    <a:gd name="connsiteX8" fmla="*/ 100040 w 197670"/>
                    <a:gd name="connsiteY8" fmla="*/ 157773 h 253207"/>
                    <a:gd name="connsiteX9" fmla="*/ 19077 w 197670"/>
                    <a:gd name="connsiteY9" fmla="*/ 64904 h 253207"/>
                    <a:gd name="connsiteX10" fmla="*/ 64321 w 197670"/>
                    <a:gd name="connsiteY10" fmla="*/ 24423 h 253207"/>
                    <a:gd name="connsiteX11" fmla="*/ 145284 w 197670"/>
                    <a:gd name="connsiteY11" fmla="*/ 86335 h 253207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52427 w 197670"/>
                    <a:gd name="connsiteY5" fmla="*/ 198254 h 229211"/>
                    <a:gd name="connsiteX6" fmla="*/ 197670 w 197670"/>
                    <a:gd name="connsiteY6" fmla="*/ 229211 h 229211"/>
                    <a:gd name="connsiteX7" fmla="*/ 171477 w 197670"/>
                    <a:gd name="connsiteY7" fmla="*/ 186348 h 229211"/>
                    <a:gd name="connsiteX8" fmla="*/ 100040 w 197670"/>
                    <a:gd name="connsiteY8" fmla="*/ 157773 h 229211"/>
                    <a:gd name="connsiteX9" fmla="*/ 19077 w 197670"/>
                    <a:gd name="connsiteY9" fmla="*/ 64904 h 229211"/>
                    <a:gd name="connsiteX10" fmla="*/ 64321 w 197670"/>
                    <a:gd name="connsiteY10" fmla="*/ 24423 h 229211"/>
                    <a:gd name="connsiteX11" fmla="*/ 145284 w 197670"/>
                    <a:gd name="connsiteY11" fmla="*/ 86335 h 229211"/>
                    <a:gd name="connsiteX0" fmla="*/ 145284 w 203144"/>
                    <a:gd name="connsiteY0" fmla="*/ 86335 h 229680"/>
                    <a:gd name="connsiteX1" fmla="*/ 138140 w 203144"/>
                    <a:gd name="connsiteY1" fmla="*/ 33948 h 229680"/>
                    <a:gd name="connsiteX2" fmla="*/ 59559 w 203144"/>
                    <a:gd name="connsiteY2" fmla="*/ 610 h 229680"/>
                    <a:gd name="connsiteX3" fmla="*/ 27 w 203144"/>
                    <a:gd name="connsiteY3" fmla="*/ 57760 h 229680"/>
                    <a:gd name="connsiteX4" fmla="*/ 66702 w 203144"/>
                    <a:gd name="connsiteY4" fmla="*/ 155392 h 229680"/>
                    <a:gd name="connsiteX5" fmla="*/ 197670 w 203144"/>
                    <a:gd name="connsiteY5" fmla="*/ 229211 h 229680"/>
                    <a:gd name="connsiteX6" fmla="*/ 171477 w 203144"/>
                    <a:gd name="connsiteY6" fmla="*/ 186348 h 229680"/>
                    <a:gd name="connsiteX7" fmla="*/ 100040 w 203144"/>
                    <a:gd name="connsiteY7" fmla="*/ 157773 h 229680"/>
                    <a:gd name="connsiteX8" fmla="*/ 19077 w 203144"/>
                    <a:gd name="connsiteY8" fmla="*/ 64904 h 229680"/>
                    <a:gd name="connsiteX9" fmla="*/ 64321 w 203144"/>
                    <a:gd name="connsiteY9" fmla="*/ 24423 h 229680"/>
                    <a:gd name="connsiteX10" fmla="*/ 145284 w 203144"/>
                    <a:gd name="connsiteY10" fmla="*/ 86335 h 229680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0040 w 197670"/>
                    <a:gd name="connsiteY7" fmla="*/ 157773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284 w 197670"/>
                    <a:gd name="connsiteY0" fmla="*/ 86335 h 229211"/>
                    <a:gd name="connsiteX1" fmla="*/ 138140 w 197670"/>
                    <a:gd name="connsiteY1" fmla="*/ 33948 h 229211"/>
                    <a:gd name="connsiteX2" fmla="*/ 59559 w 197670"/>
                    <a:gd name="connsiteY2" fmla="*/ 610 h 229211"/>
                    <a:gd name="connsiteX3" fmla="*/ 27 w 197670"/>
                    <a:gd name="connsiteY3" fmla="*/ 57760 h 229211"/>
                    <a:gd name="connsiteX4" fmla="*/ 66702 w 197670"/>
                    <a:gd name="connsiteY4" fmla="*/ 155392 h 229211"/>
                    <a:gd name="connsiteX5" fmla="*/ 197670 w 197670"/>
                    <a:gd name="connsiteY5" fmla="*/ 229211 h 229211"/>
                    <a:gd name="connsiteX6" fmla="*/ 171477 w 197670"/>
                    <a:gd name="connsiteY6" fmla="*/ 186348 h 229211"/>
                    <a:gd name="connsiteX7" fmla="*/ 102421 w 197670"/>
                    <a:gd name="connsiteY7" fmla="*/ 145867 h 229211"/>
                    <a:gd name="connsiteX8" fmla="*/ 19077 w 197670"/>
                    <a:gd name="connsiteY8" fmla="*/ 64904 h 229211"/>
                    <a:gd name="connsiteX9" fmla="*/ 64321 w 197670"/>
                    <a:gd name="connsiteY9" fmla="*/ 24423 h 229211"/>
                    <a:gd name="connsiteX10" fmla="*/ 145284 w 197670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4398 w 197747"/>
                    <a:gd name="connsiteY9" fmla="*/ 24423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6779 w 197747"/>
                    <a:gd name="connsiteY9" fmla="*/ 36329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19154 w 197747"/>
                    <a:gd name="connsiteY8" fmla="*/ 64904 h 229211"/>
                    <a:gd name="connsiteX9" fmla="*/ 66779 w 197747"/>
                    <a:gd name="connsiteY9" fmla="*/ 26804 h 229211"/>
                    <a:gd name="connsiteX10" fmla="*/ 145361 w 197747"/>
                    <a:gd name="connsiteY10" fmla="*/ 86335 h 229211"/>
                    <a:gd name="connsiteX0" fmla="*/ 145361 w 197747"/>
                    <a:gd name="connsiteY0" fmla="*/ 86335 h 229211"/>
                    <a:gd name="connsiteX1" fmla="*/ 138217 w 197747"/>
                    <a:gd name="connsiteY1" fmla="*/ 33948 h 229211"/>
                    <a:gd name="connsiteX2" fmla="*/ 59636 w 197747"/>
                    <a:gd name="connsiteY2" fmla="*/ 610 h 229211"/>
                    <a:gd name="connsiteX3" fmla="*/ 104 w 197747"/>
                    <a:gd name="connsiteY3" fmla="*/ 57760 h 229211"/>
                    <a:gd name="connsiteX4" fmla="*/ 73923 w 197747"/>
                    <a:gd name="connsiteY4" fmla="*/ 155392 h 229211"/>
                    <a:gd name="connsiteX5" fmla="*/ 197747 w 197747"/>
                    <a:gd name="connsiteY5" fmla="*/ 229211 h 229211"/>
                    <a:gd name="connsiteX6" fmla="*/ 171554 w 197747"/>
                    <a:gd name="connsiteY6" fmla="*/ 186348 h 229211"/>
                    <a:gd name="connsiteX7" fmla="*/ 102498 w 197747"/>
                    <a:gd name="connsiteY7" fmla="*/ 145867 h 229211"/>
                    <a:gd name="connsiteX8" fmla="*/ 28679 w 197747"/>
                    <a:gd name="connsiteY8" fmla="*/ 79192 h 229211"/>
                    <a:gd name="connsiteX9" fmla="*/ 66779 w 197747"/>
                    <a:gd name="connsiteY9" fmla="*/ 26804 h 229211"/>
                    <a:gd name="connsiteX10" fmla="*/ 145361 w 197747"/>
                    <a:gd name="connsiteY10" fmla="*/ 86335 h 229211"/>
                    <a:gd name="connsiteX0" fmla="*/ 133489 w 185875"/>
                    <a:gd name="connsiteY0" fmla="*/ 87777 h 230653"/>
                    <a:gd name="connsiteX1" fmla="*/ 126345 w 185875"/>
                    <a:gd name="connsiteY1" fmla="*/ 35390 h 230653"/>
                    <a:gd name="connsiteX2" fmla="*/ 47764 w 185875"/>
                    <a:gd name="connsiteY2" fmla="*/ 2052 h 230653"/>
                    <a:gd name="connsiteX3" fmla="*/ 138 w 185875"/>
                    <a:gd name="connsiteY3" fmla="*/ 87777 h 230653"/>
                    <a:gd name="connsiteX4" fmla="*/ 62051 w 185875"/>
                    <a:gd name="connsiteY4" fmla="*/ 156834 h 230653"/>
                    <a:gd name="connsiteX5" fmla="*/ 185875 w 185875"/>
                    <a:gd name="connsiteY5" fmla="*/ 230653 h 230653"/>
                    <a:gd name="connsiteX6" fmla="*/ 159682 w 185875"/>
                    <a:gd name="connsiteY6" fmla="*/ 187790 h 230653"/>
                    <a:gd name="connsiteX7" fmla="*/ 90626 w 185875"/>
                    <a:gd name="connsiteY7" fmla="*/ 147309 h 230653"/>
                    <a:gd name="connsiteX8" fmla="*/ 16807 w 185875"/>
                    <a:gd name="connsiteY8" fmla="*/ 80634 h 230653"/>
                    <a:gd name="connsiteX9" fmla="*/ 54907 w 185875"/>
                    <a:gd name="connsiteY9" fmla="*/ 28246 h 230653"/>
                    <a:gd name="connsiteX10" fmla="*/ 133489 w 185875"/>
                    <a:gd name="connsiteY10" fmla="*/ 87777 h 230653"/>
                    <a:gd name="connsiteX0" fmla="*/ 142985 w 195371"/>
                    <a:gd name="connsiteY0" fmla="*/ 87511 h 230387"/>
                    <a:gd name="connsiteX1" fmla="*/ 135841 w 195371"/>
                    <a:gd name="connsiteY1" fmla="*/ 35124 h 230387"/>
                    <a:gd name="connsiteX2" fmla="*/ 57260 w 195371"/>
                    <a:gd name="connsiteY2" fmla="*/ 1786 h 230387"/>
                    <a:gd name="connsiteX3" fmla="*/ 109 w 195371"/>
                    <a:gd name="connsiteY3" fmla="*/ 82748 h 230387"/>
                    <a:gd name="connsiteX4" fmla="*/ 71547 w 195371"/>
                    <a:gd name="connsiteY4" fmla="*/ 156568 h 230387"/>
                    <a:gd name="connsiteX5" fmla="*/ 195371 w 195371"/>
                    <a:gd name="connsiteY5" fmla="*/ 230387 h 230387"/>
                    <a:gd name="connsiteX6" fmla="*/ 169178 w 195371"/>
                    <a:gd name="connsiteY6" fmla="*/ 187524 h 230387"/>
                    <a:gd name="connsiteX7" fmla="*/ 100122 w 195371"/>
                    <a:gd name="connsiteY7" fmla="*/ 147043 h 230387"/>
                    <a:gd name="connsiteX8" fmla="*/ 26303 w 195371"/>
                    <a:gd name="connsiteY8" fmla="*/ 80368 h 230387"/>
                    <a:gd name="connsiteX9" fmla="*/ 64403 w 195371"/>
                    <a:gd name="connsiteY9" fmla="*/ 27980 h 230387"/>
                    <a:gd name="connsiteX10" fmla="*/ 142985 w 195371"/>
                    <a:gd name="connsiteY10" fmla="*/ 87511 h 230387"/>
                    <a:gd name="connsiteX0" fmla="*/ 142985 w 195371"/>
                    <a:gd name="connsiteY0" fmla="*/ 87511 h 230387"/>
                    <a:gd name="connsiteX1" fmla="*/ 135841 w 195371"/>
                    <a:gd name="connsiteY1" fmla="*/ 35124 h 230387"/>
                    <a:gd name="connsiteX2" fmla="*/ 57260 w 195371"/>
                    <a:gd name="connsiteY2" fmla="*/ 1786 h 230387"/>
                    <a:gd name="connsiteX3" fmla="*/ 109 w 195371"/>
                    <a:gd name="connsiteY3" fmla="*/ 82748 h 230387"/>
                    <a:gd name="connsiteX4" fmla="*/ 71547 w 195371"/>
                    <a:gd name="connsiteY4" fmla="*/ 156568 h 230387"/>
                    <a:gd name="connsiteX5" fmla="*/ 195371 w 195371"/>
                    <a:gd name="connsiteY5" fmla="*/ 230387 h 230387"/>
                    <a:gd name="connsiteX6" fmla="*/ 169178 w 195371"/>
                    <a:gd name="connsiteY6" fmla="*/ 187524 h 230387"/>
                    <a:gd name="connsiteX7" fmla="*/ 100122 w 195371"/>
                    <a:gd name="connsiteY7" fmla="*/ 147043 h 230387"/>
                    <a:gd name="connsiteX8" fmla="*/ 26303 w 195371"/>
                    <a:gd name="connsiteY8" fmla="*/ 80368 h 230387"/>
                    <a:gd name="connsiteX9" fmla="*/ 64403 w 195371"/>
                    <a:gd name="connsiteY9" fmla="*/ 27980 h 230387"/>
                    <a:gd name="connsiteX10" fmla="*/ 142985 w 195371"/>
                    <a:gd name="connsiteY10" fmla="*/ 87511 h 230387"/>
                    <a:gd name="connsiteX0" fmla="*/ 143143 w 195529"/>
                    <a:gd name="connsiteY0" fmla="*/ 87511 h 230387"/>
                    <a:gd name="connsiteX1" fmla="*/ 135999 w 195529"/>
                    <a:gd name="connsiteY1" fmla="*/ 35124 h 230387"/>
                    <a:gd name="connsiteX2" fmla="*/ 57418 w 195529"/>
                    <a:gd name="connsiteY2" fmla="*/ 1786 h 230387"/>
                    <a:gd name="connsiteX3" fmla="*/ 267 w 195529"/>
                    <a:gd name="connsiteY3" fmla="*/ 82748 h 230387"/>
                    <a:gd name="connsiteX4" fmla="*/ 71705 w 195529"/>
                    <a:gd name="connsiteY4" fmla="*/ 156568 h 230387"/>
                    <a:gd name="connsiteX5" fmla="*/ 195529 w 195529"/>
                    <a:gd name="connsiteY5" fmla="*/ 230387 h 230387"/>
                    <a:gd name="connsiteX6" fmla="*/ 169336 w 195529"/>
                    <a:gd name="connsiteY6" fmla="*/ 187524 h 230387"/>
                    <a:gd name="connsiteX7" fmla="*/ 100280 w 195529"/>
                    <a:gd name="connsiteY7" fmla="*/ 147043 h 230387"/>
                    <a:gd name="connsiteX8" fmla="*/ 26461 w 195529"/>
                    <a:gd name="connsiteY8" fmla="*/ 80368 h 230387"/>
                    <a:gd name="connsiteX9" fmla="*/ 64561 w 195529"/>
                    <a:gd name="connsiteY9" fmla="*/ 27980 h 230387"/>
                    <a:gd name="connsiteX10" fmla="*/ 143143 w 195529"/>
                    <a:gd name="connsiteY10" fmla="*/ 87511 h 230387"/>
                    <a:gd name="connsiteX0" fmla="*/ 142987 w 195373"/>
                    <a:gd name="connsiteY0" fmla="*/ 86497 h 229373"/>
                    <a:gd name="connsiteX1" fmla="*/ 138224 w 195373"/>
                    <a:gd name="connsiteY1" fmla="*/ 46016 h 229373"/>
                    <a:gd name="connsiteX2" fmla="*/ 57262 w 195373"/>
                    <a:gd name="connsiteY2" fmla="*/ 772 h 229373"/>
                    <a:gd name="connsiteX3" fmla="*/ 111 w 195373"/>
                    <a:gd name="connsiteY3" fmla="*/ 81734 h 229373"/>
                    <a:gd name="connsiteX4" fmla="*/ 71549 w 195373"/>
                    <a:gd name="connsiteY4" fmla="*/ 155554 h 229373"/>
                    <a:gd name="connsiteX5" fmla="*/ 195373 w 195373"/>
                    <a:gd name="connsiteY5" fmla="*/ 229373 h 229373"/>
                    <a:gd name="connsiteX6" fmla="*/ 169180 w 195373"/>
                    <a:gd name="connsiteY6" fmla="*/ 186510 h 229373"/>
                    <a:gd name="connsiteX7" fmla="*/ 100124 w 195373"/>
                    <a:gd name="connsiteY7" fmla="*/ 146029 h 229373"/>
                    <a:gd name="connsiteX8" fmla="*/ 26305 w 195373"/>
                    <a:gd name="connsiteY8" fmla="*/ 79354 h 229373"/>
                    <a:gd name="connsiteX9" fmla="*/ 64405 w 195373"/>
                    <a:gd name="connsiteY9" fmla="*/ 26966 h 229373"/>
                    <a:gd name="connsiteX10" fmla="*/ 142987 w 195373"/>
                    <a:gd name="connsiteY10" fmla="*/ 86497 h 229373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26511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0204 w 195453"/>
                    <a:gd name="connsiteY7" fmla="*/ 145574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067 w 195453"/>
                    <a:gd name="connsiteY0" fmla="*/ 86042 h 228918"/>
                    <a:gd name="connsiteX1" fmla="*/ 138304 w 195453"/>
                    <a:gd name="connsiteY1" fmla="*/ 45561 h 228918"/>
                    <a:gd name="connsiteX2" fmla="*/ 57342 w 195453"/>
                    <a:gd name="connsiteY2" fmla="*/ 317 h 228918"/>
                    <a:gd name="connsiteX3" fmla="*/ 191 w 195453"/>
                    <a:gd name="connsiteY3" fmla="*/ 81279 h 228918"/>
                    <a:gd name="connsiteX4" fmla="*/ 71629 w 195453"/>
                    <a:gd name="connsiteY4" fmla="*/ 155099 h 228918"/>
                    <a:gd name="connsiteX5" fmla="*/ 195453 w 195453"/>
                    <a:gd name="connsiteY5" fmla="*/ 228918 h 228918"/>
                    <a:gd name="connsiteX6" fmla="*/ 169260 w 195453"/>
                    <a:gd name="connsiteY6" fmla="*/ 186055 h 228918"/>
                    <a:gd name="connsiteX7" fmla="*/ 107347 w 195453"/>
                    <a:gd name="connsiteY7" fmla="*/ 138430 h 228918"/>
                    <a:gd name="connsiteX8" fmla="*/ 26385 w 195453"/>
                    <a:gd name="connsiteY8" fmla="*/ 78899 h 228918"/>
                    <a:gd name="connsiteX9" fmla="*/ 64485 w 195453"/>
                    <a:gd name="connsiteY9" fmla="*/ 33655 h 228918"/>
                    <a:gd name="connsiteX10" fmla="*/ 143067 w 1954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3267 w 195653"/>
                    <a:gd name="connsiteY0" fmla="*/ 86042 h 228918"/>
                    <a:gd name="connsiteX1" fmla="*/ 138504 w 195653"/>
                    <a:gd name="connsiteY1" fmla="*/ 45561 h 228918"/>
                    <a:gd name="connsiteX2" fmla="*/ 57542 w 195653"/>
                    <a:gd name="connsiteY2" fmla="*/ 317 h 228918"/>
                    <a:gd name="connsiteX3" fmla="*/ 391 w 195653"/>
                    <a:gd name="connsiteY3" fmla="*/ 81279 h 228918"/>
                    <a:gd name="connsiteX4" fmla="*/ 78973 w 195653"/>
                    <a:gd name="connsiteY4" fmla="*/ 147955 h 228918"/>
                    <a:gd name="connsiteX5" fmla="*/ 195653 w 195653"/>
                    <a:gd name="connsiteY5" fmla="*/ 228918 h 228918"/>
                    <a:gd name="connsiteX6" fmla="*/ 169460 w 195653"/>
                    <a:gd name="connsiteY6" fmla="*/ 186055 h 228918"/>
                    <a:gd name="connsiteX7" fmla="*/ 107547 w 195653"/>
                    <a:gd name="connsiteY7" fmla="*/ 138430 h 228918"/>
                    <a:gd name="connsiteX8" fmla="*/ 26585 w 195653"/>
                    <a:gd name="connsiteY8" fmla="*/ 78899 h 228918"/>
                    <a:gd name="connsiteX9" fmla="*/ 64685 w 195653"/>
                    <a:gd name="connsiteY9" fmla="*/ 33655 h 228918"/>
                    <a:gd name="connsiteX10" fmla="*/ 143267 w 195653"/>
                    <a:gd name="connsiteY10" fmla="*/ 86042 h 228918"/>
                    <a:gd name="connsiteX0" fmla="*/ 142876 w 195262"/>
                    <a:gd name="connsiteY0" fmla="*/ 86042 h 228918"/>
                    <a:gd name="connsiteX1" fmla="*/ 138113 w 195262"/>
                    <a:gd name="connsiteY1" fmla="*/ 45561 h 228918"/>
                    <a:gd name="connsiteX2" fmla="*/ 57151 w 195262"/>
                    <a:gd name="connsiteY2" fmla="*/ 317 h 228918"/>
                    <a:gd name="connsiteX3" fmla="*/ 0 w 195262"/>
                    <a:gd name="connsiteY3" fmla="*/ 81279 h 228918"/>
                    <a:gd name="connsiteX4" fmla="*/ 78582 w 195262"/>
                    <a:gd name="connsiteY4" fmla="*/ 147955 h 228918"/>
                    <a:gd name="connsiteX5" fmla="*/ 195262 w 195262"/>
                    <a:gd name="connsiteY5" fmla="*/ 228918 h 228918"/>
                    <a:gd name="connsiteX6" fmla="*/ 169069 w 195262"/>
                    <a:gd name="connsiteY6" fmla="*/ 186055 h 228918"/>
                    <a:gd name="connsiteX7" fmla="*/ 107156 w 195262"/>
                    <a:gd name="connsiteY7" fmla="*/ 138430 h 228918"/>
                    <a:gd name="connsiteX8" fmla="*/ 26194 w 195262"/>
                    <a:gd name="connsiteY8" fmla="*/ 78899 h 228918"/>
                    <a:gd name="connsiteX9" fmla="*/ 64294 w 195262"/>
                    <a:gd name="connsiteY9" fmla="*/ 33655 h 228918"/>
                    <a:gd name="connsiteX10" fmla="*/ 142876 w 195262"/>
                    <a:gd name="connsiteY10" fmla="*/ 86042 h 228918"/>
                    <a:gd name="connsiteX0" fmla="*/ 142876 w 195262"/>
                    <a:gd name="connsiteY0" fmla="*/ 86042 h 228918"/>
                    <a:gd name="connsiteX1" fmla="*/ 138113 w 195262"/>
                    <a:gd name="connsiteY1" fmla="*/ 45561 h 228918"/>
                    <a:gd name="connsiteX2" fmla="*/ 57151 w 195262"/>
                    <a:gd name="connsiteY2" fmla="*/ 317 h 228918"/>
                    <a:gd name="connsiteX3" fmla="*/ 0 w 195262"/>
                    <a:gd name="connsiteY3" fmla="*/ 81279 h 228918"/>
                    <a:gd name="connsiteX4" fmla="*/ 78582 w 195262"/>
                    <a:gd name="connsiteY4" fmla="*/ 147955 h 228918"/>
                    <a:gd name="connsiteX5" fmla="*/ 195262 w 195262"/>
                    <a:gd name="connsiteY5" fmla="*/ 228918 h 228918"/>
                    <a:gd name="connsiteX6" fmla="*/ 169069 w 195262"/>
                    <a:gd name="connsiteY6" fmla="*/ 186055 h 228918"/>
                    <a:gd name="connsiteX7" fmla="*/ 107156 w 195262"/>
                    <a:gd name="connsiteY7" fmla="*/ 138430 h 228918"/>
                    <a:gd name="connsiteX8" fmla="*/ 26194 w 195262"/>
                    <a:gd name="connsiteY8" fmla="*/ 78899 h 228918"/>
                    <a:gd name="connsiteX9" fmla="*/ 64294 w 195262"/>
                    <a:gd name="connsiteY9" fmla="*/ 33655 h 228918"/>
                    <a:gd name="connsiteX10" fmla="*/ 142876 w 195262"/>
                    <a:gd name="connsiteY10" fmla="*/ 86042 h 228918"/>
                    <a:gd name="connsiteX0" fmla="*/ 142876 w 195262"/>
                    <a:gd name="connsiteY0" fmla="*/ 85725 h 228601"/>
                    <a:gd name="connsiteX1" fmla="*/ 138113 w 195262"/>
                    <a:gd name="connsiteY1" fmla="*/ 45244 h 228601"/>
                    <a:gd name="connsiteX2" fmla="*/ 57151 w 195262"/>
                    <a:gd name="connsiteY2" fmla="*/ 0 h 228601"/>
                    <a:gd name="connsiteX3" fmla="*/ 0 w 195262"/>
                    <a:gd name="connsiteY3" fmla="*/ 80962 h 228601"/>
                    <a:gd name="connsiteX4" fmla="*/ 78582 w 195262"/>
                    <a:gd name="connsiteY4" fmla="*/ 147638 h 228601"/>
                    <a:gd name="connsiteX5" fmla="*/ 195262 w 195262"/>
                    <a:gd name="connsiteY5" fmla="*/ 228601 h 228601"/>
                    <a:gd name="connsiteX6" fmla="*/ 169069 w 195262"/>
                    <a:gd name="connsiteY6" fmla="*/ 185738 h 228601"/>
                    <a:gd name="connsiteX7" fmla="*/ 107156 w 195262"/>
                    <a:gd name="connsiteY7" fmla="*/ 138113 h 228601"/>
                    <a:gd name="connsiteX8" fmla="*/ 26194 w 195262"/>
                    <a:gd name="connsiteY8" fmla="*/ 78582 h 228601"/>
                    <a:gd name="connsiteX9" fmla="*/ 64294 w 195262"/>
                    <a:gd name="connsiteY9" fmla="*/ 33338 h 228601"/>
                    <a:gd name="connsiteX10" fmla="*/ 142876 w 195262"/>
                    <a:gd name="connsiteY10" fmla="*/ 85725 h 228601"/>
                    <a:gd name="connsiteX0" fmla="*/ 142876 w 195262"/>
                    <a:gd name="connsiteY0" fmla="*/ 86337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2876 w 195262"/>
                    <a:gd name="connsiteY10" fmla="*/ 86337 h 229213"/>
                    <a:gd name="connsiteX0" fmla="*/ 141090 w 195262"/>
                    <a:gd name="connsiteY0" fmla="*/ 86932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1090 w 195262"/>
                    <a:gd name="connsiteY10" fmla="*/ 86932 h 229213"/>
                    <a:gd name="connsiteX0" fmla="*/ 141090 w 195262"/>
                    <a:gd name="connsiteY0" fmla="*/ 86932 h 229213"/>
                    <a:gd name="connsiteX1" fmla="*/ 138113 w 195262"/>
                    <a:gd name="connsiteY1" fmla="*/ 48833 h 229213"/>
                    <a:gd name="connsiteX2" fmla="*/ 57151 w 195262"/>
                    <a:gd name="connsiteY2" fmla="*/ 612 h 229213"/>
                    <a:gd name="connsiteX3" fmla="*/ 0 w 195262"/>
                    <a:gd name="connsiteY3" fmla="*/ 81574 h 229213"/>
                    <a:gd name="connsiteX4" fmla="*/ 78582 w 195262"/>
                    <a:gd name="connsiteY4" fmla="*/ 148250 h 229213"/>
                    <a:gd name="connsiteX5" fmla="*/ 195262 w 195262"/>
                    <a:gd name="connsiteY5" fmla="*/ 229213 h 229213"/>
                    <a:gd name="connsiteX6" fmla="*/ 169069 w 195262"/>
                    <a:gd name="connsiteY6" fmla="*/ 186350 h 229213"/>
                    <a:gd name="connsiteX7" fmla="*/ 107156 w 195262"/>
                    <a:gd name="connsiteY7" fmla="*/ 138725 h 229213"/>
                    <a:gd name="connsiteX8" fmla="*/ 26194 w 195262"/>
                    <a:gd name="connsiteY8" fmla="*/ 79194 h 229213"/>
                    <a:gd name="connsiteX9" fmla="*/ 64294 w 195262"/>
                    <a:gd name="connsiteY9" fmla="*/ 33950 h 229213"/>
                    <a:gd name="connsiteX10" fmla="*/ 141090 w 195262"/>
                    <a:gd name="connsiteY10" fmla="*/ 86932 h 229213"/>
                    <a:gd name="connsiteX0" fmla="*/ 141090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1090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42876 w 195262"/>
                    <a:gd name="connsiteY0" fmla="*/ 87044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42876 w 195262"/>
                    <a:gd name="connsiteY10" fmla="*/ 87044 h 229325"/>
                    <a:gd name="connsiteX0" fmla="*/ 151210 w 195262"/>
                    <a:gd name="connsiteY0" fmla="*/ 74543 h 229325"/>
                    <a:gd name="connsiteX1" fmla="*/ 138113 w 195262"/>
                    <a:gd name="connsiteY1" fmla="*/ 48945 h 229325"/>
                    <a:gd name="connsiteX2" fmla="*/ 57151 w 195262"/>
                    <a:gd name="connsiteY2" fmla="*/ 724 h 229325"/>
                    <a:gd name="connsiteX3" fmla="*/ 0 w 195262"/>
                    <a:gd name="connsiteY3" fmla="*/ 81686 h 229325"/>
                    <a:gd name="connsiteX4" fmla="*/ 78582 w 195262"/>
                    <a:gd name="connsiteY4" fmla="*/ 148362 h 229325"/>
                    <a:gd name="connsiteX5" fmla="*/ 195262 w 195262"/>
                    <a:gd name="connsiteY5" fmla="*/ 229325 h 229325"/>
                    <a:gd name="connsiteX6" fmla="*/ 169069 w 195262"/>
                    <a:gd name="connsiteY6" fmla="*/ 186462 h 229325"/>
                    <a:gd name="connsiteX7" fmla="*/ 107156 w 195262"/>
                    <a:gd name="connsiteY7" fmla="*/ 138837 h 229325"/>
                    <a:gd name="connsiteX8" fmla="*/ 26194 w 195262"/>
                    <a:gd name="connsiteY8" fmla="*/ 79306 h 229325"/>
                    <a:gd name="connsiteX9" fmla="*/ 64294 w 195262"/>
                    <a:gd name="connsiteY9" fmla="*/ 34062 h 229325"/>
                    <a:gd name="connsiteX10" fmla="*/ 151210 w 195262"/>
                    <a:gd name="connsiteY10" fmla="*/ 74543 h 229325"/>
                    <a:gd name="connsiteX0" fmla="*/ 151210 w 195262"/>
                    <a:gd name="connsiteY0" fmla="*/ 74656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1210 w 195262"/>
                    <a:gd name="connsiteY10" fmla="*/ 74656 h 229438"/>
                    <a:gd name="connsiteX0" fmla="*/ 151210 w 195262"/>
                    <a:gd name="connsiteY0" fmla="*/ 74656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1210 w 195262"/>
                    <a:gd name="connsiteY10" fmla="*/ 74656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4187 w 195262"/>
                    <a:gd name="connsiteY0" fmla="*/ 72870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4187 w 195262"/>
                    <a:gd name="connsiteY10" fmla="*/ 72870 h 229438"/>
                    <a:gd name="connsiteX0" fmla="*/ 157164 w 195262"/>
                    <a:gd name="connsiteY0" fmla="*/ 73465 h 229438"/>
                    <a:gd name="connsiteX1" fmla="*/ 135732 w 195262"/>
                    <a:gd name="connsiteY1" fmla="*/ 47272 h 229438"/>
                    <a:gd name="connsiteX2" fmla="*/ 57151 w 195262"/>
                    <a:gd name="connsiteY2" fmla="*/ 837 h 229438"/>
                    <a:gd name="connsiteX3" fmla="*/ 0 w 195262"/>
                    <a:gd name="connsiteY3" fmla="*/ 81799 h 229438"/>
                    <a:gd name="connsiteX4" fmla="*/ 78582 w 195262"/>
                    <a:gd name="connsiteY4" fmla="*/ 148475 h 229438"/>
                    <a:gd name="connsiteX5" fmla="*/ 195262 w 195262"/>
                    <a:gd name="connsiteY5" fmla="*/ 229438 h 229438"/>
                    <a:gd name="connsiteX6" fmla="*/ 169069 w 195262"/>
                    <a:gd name="connsiteY6" fmla="*/ 186575 h 229438"/>
                    <a:gd name="connsiteX7" fmla="*/ 107156 w 195262"/>
                    <a:gd name="connsiteY7" fmla="*/ 138950 h 229438"/>
                    <a:gd name="connsiteX8" fmla="*/ 26194 w 195262"/>
                    <a:gd name="connsiteY8" fmla="*/ 79419 h 229438"/>
                    <a:gd name="connsiteX9" fmla="*/ 64294 w 195262"/>
                    <a:gd name="connsiteY9" fmla="*/ 34175 h 229438"/>
                    <a:gd name="connsiteX10" fmla="*/ 157164 w 195262"/>
                    <a:gd name="connsiteY10" fmla="*/ 73465 h 229438"/>
                    <a:gd name="connsiteX0" fmla="*/ 157164 w 195262"/>
                    <a:gd name="connsiteY0" fmla="*/ 73638 h 229611"/>
                    <a:gd name="connsiteX1" fmla="*/ 135137 w 195262"/>
                    <a:gd name="connsiteY1" fmla="*/ 45064 h 229611"/>
                    <a:gd name="connsiteX2" fmla="*/ 57151 w 195262"/>
                    <a:gd name="connsiteY2" fmla="*/ 1010 h 229611"/>
                    <a:gd name="connsiteX3" fmla="*/ 0 w 195262"/>
                    <a:gd name="connsiteY3" fmla="*/ 81972 h 229611"/>
                    <a:gd name="connsiteX4" fmla="*/ 78582 w 195262"/>
                    <a:gd name="connsiteY4" fmla="*/ 148648 h 229611"/>
                    <a:gd name="connsiteX5" fmla="*/ 195262 w 195262"/>
                    <a:gd name="connsiteY5" fmla="*/ 229611 h 229611"/>
                    <a:gd name="connsiteX6" fmla="*/ 169069 w 195262"/>
                    <a:gd name="connsiteY6" fmla="*/ 186748 h 229611"/>
                    <a:gd name="connsiteX7" fmla="*/ 107156 w 195262"/>
                    <a:gd name="connsiteY7" fmla="*/ 139123 h 229611"/>
                    <a:gd name="connsiteX8" fmla="*/ 26194 w 195262"/>
                    <a:gd name="connsiteY8" fmla="*/ 79592 h 229611"/>
                    <a:gd name="connsiteX9" fmla="*/ 64294 w 195262"/>
                    <a:gd name="connsiteY9" fmla="*/ 34348 h 229611"/>
                    <a:gd name="connsiteX10" fmla="*/ 157164 w 195262"/>
                    <a:gd name="connsiteY10" fmla="*/ 73638 h 229611"/>
                    <a:gd name="connsiteX0" fmla="*/ 157164 w 195262"/>
                    <a:gd name="connsiteY0" fmla="*/ 73638 h 229611"/>
                    <a:gd name="connsiteX1" fmla="*/ 147345 w 195262"/>
                    <a:gd name="connsiteY1" fmla="*/ 60211 h 229611"/>
                    <a:gd name="connsiteX2" fmla="*/ 135137 w 195262"/>
                    <a:gd name="connsiteY2" fmla="*/ 45064 h 229611"/>
                    <a:gd name="connsiteX3" fmla="*/ 57151 w 195262"/>
                    <a:gd name="connsiteY3" fmla="*/ 1010 h 229611"/>
                    <a:gd name="connsiteX4" fmla="*/ 0 w 195262"/>
                    <a:gd name="connsiteY4" fmla="*/ 81972 h 229611"/>
                    <a:gd name="connsiteX5" fmla="*/ 78582 w 195262"/>
                    <a:gd name="connsiteY5" fmla="*/ 148648 h 229611"/>
                    <a:gd name="connsiteX6" fmla="*/ 195262 w 195262"/>
                    <a:gd name="connsiteY6" fmla="*/ 229611 h 229611"/>
                    <a:gd name="connsiteX7" fmla="*/ 169069 w 195262"/>
                    <a:gd name="connsiteY7" fmla="*/ 186748 h 229611"/>
                    <a:gd name="connsiteX8" fmla="*/ 107156 w 195262"/>
                    <a:gd name="connsiteY8" fmla="*/ 139123 h 229611"/>
                    <a:gd name="connsiteX9" fmla="*/ 26194 w 195262"/>
                    <a:gd name="connsiteY9" fmla="*/ 79592 h 229611"/>
                    <a:gd name="connsiteX10" fmla="*/ 64294 w 195262"/>
                    <a:gd name="connsiteY10" fmla="*/ 34348 h 229611"/>
                    <a:gd name="connsiteX11" fmla="*/ 157164 w 195262"/>
                    <a:gd name="connsiteY11" fmla="*/ 73638 h 229611"/>
                    <a:gd name="connsiteX0" fmla="*/ 157164 w 195262"/>
                    <a:gd name="connsiteY0" fmla="*/ 73549 h 229522"/>
                    <a:gd name="connsiteX1" fmla="*/ 147345 w 195262"/>
                    <a:gd name="connsiteY1" fmla="*/ 60122 h 229522"/>
                    <a:gd name="connsiteX2" fmla="*/ 133351 w 195262"/>
                    <a:gd name="connsiteY2" fmla="*/ 46166 h 229522"/>
                    <a:gd name="connsiteX3" fmla="*/ 57151 w 195262"/>
                    <a:gd name="connsiteY3" fmla="*/ 921 h 229522"/>
                    <a:gd name="connsiteX4" fmla="*/ 0 w 195262"/>
                    <a:gd name="connsiteY4" fmla="*/ 81883 h 229522"/>
                    <a:gd name="connsiteX5" fmla="*/ 78582 w 195262"/>
                    <a:gd name="connsiteY5" fmla="*/ 148559 h 229522"/>
                    <a:gd name="connsiteX6" fmla="*/ 195262 w 195262"/>
                    <a:gd name="connsiteY6" fmla="*/ 229522 h 229522"/>
                    <a:gd name="connsiteX7" fmla="*/ 169069 w 195262"/>
                    <a:gd name="connsiteY7" fmla="*/ 186659 h 229522"/>
                    <a:gd name="connsiteX8" fmla="*/ 107156 w 195262"/>
                    <a:gd name="connsiteY8" fmla="*/ 139034 h 229522"/>
                    <a:gd name="connsiteX9" fmla="*/ 26194 w 195262"/>
                    <a:gd name="connsiteY9" fmla="*/ 79503 h 229522"/>
                    <a:gd name="connsiteX10" fmla="*/ 64294 w 195262"/>
                    <a:gd name="connsiteY10" fmla="*/ 34259 h 229522"/>
                    <a:gd name="connsiteX11" fmla="*/ 157164 w 195262"/>
                    <a:gd name="connsiteY11" fmla="*/ 73549 h 229522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5262"/>
                    <a:gd name="connsiteY0" fmla="*/ 73241 h 229214"/>
                    <a:gd name="connsiteX1" fmla="*/ 133351 w 195262"/>
                    <a:gd name="connsiteY1" fmla="*/ 45858 h 229214"/>
                    <a:gd name="connsiteX2" fmla="*/ 57151 w 195262"/>
                    <a:gd name="connsiteY2" fmla="*/ 613 h 229214"/>
                    <a:gd name="connsiteX3" fmla="*/ 0 w 195262"/>
                    <a:gd name="connsiteY3" fmla="*/ 81575 h 229214"/>
                    <a:gd name="connsiteX4" fmla="*/ 78582 w 195262"/>
                    <a:gd name="connsiteY4" fmla="*/ 148251 h 229214"/>
                    <a:gd name="connsiteX5" fmla="*/ 195262 w 195262"/>
                    <a:gd name="connsiteY5" fmla="*/ 229214 h 229214"/>
                    <a:gd name="connsiteX6" fmla="*/ 169069 w 195262"/>
                    <a:gd name="connsiteY6" fmla="*/ 186351 h 229214"/>
                    <a:gd name="connsiteX7" fmla="*/ 107156 w 195262"/>
                    <a:gd name="connsiteY7" fmla="*/ 138726 h 229214"/>
                    <a:gd name="connsiteX8" fmla="*/ 26194 w 195262"/>
                    <a:gd name="connsiteY8" fmla="*/ 79195 h 229214"/>
                    <a:gd name="connsiteX9" fmla="*/ 64294 w 195262"/>
                    <a:gd name="connsiteY9" fmla="*/ 33951 h 229214"/>
                    <a:gd name="connsiteX10" fmla="*/ 157164 w 195262"/>
                    <a:gd name="connsiteY10" fmla="*/ 73241 h 229214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69069 w 198834"/>
                    <a:gd name="connsiteY6" fmla="*/ 186351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69069 w 198834"/>
                    <a:gd name="connsiteY6" fmla="*/ 186351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7156 w 198834"/>
                    <a:gd name="connsiteY7" fmla="*/ 138726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26194 w 198834"/>
                    <a:gd name="connsiteY8" fmla="*/ 79195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4294 w 198834"/>
                    <a:gd name="connsiteY9" fmla="*/ 33951 h 207188"/>
                    <a:gd name="connsiteX10" fmla="*/ 157164 w 198834"/>
                    <a:gd name="connsiteY10" fmla="*/ 73241 h 207188"/>
                    <a:gd name="connsiteX0" fmla="*/ 157164 w 198834"/>
                    <a:gd name="connsiteY0" fmla="*/ 73241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2508 w 198834"/>
                    <a:gd name="connsiteY9" fmla="*/ 26212 h 207188"/>
                    <a:gd name="connsiteX10" fmla="*/ 157164 w 198834"/>
                    <a:gd name="connsiteY10" fmla="*/ 73241 h 207188"/>
                    <a:gd name="connsiteX0" fmla="*/ 166689 w 198834"/>
                    <a:gd name="connsiteY0" fmla="*/ 79194 h 207188"/>
                    <a:gd name="connsiteX1" fmla="*/ 133351 w 198834"/>
                    <a:gd name="connsiteY1" fmla="*/ 45858 h 207188"/>
                    <a:gd name="connsiteX2" fmla="*/ 57151 w 198834"/>
                    <a:gd name="connsiteY2" fmla="*/ 613 h 207188"/>
                    <a:gd name="connsiteX3" fmla="*/ 0 w 198834"/>
                    <a:gd name="connsiteY3" fmla="*/ 81575 h 207188"/>
                    <a:gd name="connsiteX4" fmla="*/ 78582 w 198834"/>
                    <a:gd name="connsiteY4" fmla="*/ 148251 h 207188"/>
                    <a:gd name="connsiteX5" fmla="*/ 198834 w 198834"/>
                    <a:gd name="connsiteY5" fmla="*/ 207188 h 207188"/>
                    <a:gd name="connsiteX6" fmla="*/ 170260 w 198834"/>
                    <a:gd name="connsiteY6" fmla="*/ 184565 h 207188"/>
                    <a:gd name="connsiteX7" fmla="*/ 102394 w 198834"/>
                    <a:gd name="connsiteY7" fmla="*/ 142893 h 207188"/>
                    <a:gd name="connsiteX8" fmla="*/ 10121 w 198834"/>
                    <a:gd name="connsiteY8" fmla="*/ 81576 h 207188"/>
                    <a:gd name="connsiteX9" fmla="*/ 62508 w 198834"/>
                    <a:gd name="connsiteY9" fmla="*/ 26212 h 207188"/>
                    <a:gd name="connsiteX10" fmla="*/ 166689 w 198834"/>
                    <a:gd name="connsiteY10" fmla="*/ 79194 h 207188"/>
                    <a:gd name="connsiteX0" fmla="*/ 166689 w 217289"/>
                    <a:gd name="connsiteY0" fmla="*/ 79194 h 219094"/>
                    <a:gd name="connsiteX1" fmla="*/ 133351 w 217289"/>
                    <a:gd name="connsiteY1" fmla="*/ 45858 h 219094"/>
                    <a:gd name="connsiteX2" fmla="*/ 57151 w 217289"/>
                    <a:gd name="connsiteY2" fmla="*/ 613 h 219094"/>
                    <a:gd name="connsiteX3" fmla="*/ 0 w 217289"/>
                    <a:gd name="connsiteY3" fmla="*/ 81575 h 219094"/>
                    <a:gd name="connsiteX4" fmla="*/ 78582 w 217289"/>
                    <a:gd name="connsiteY4" fmla="*/ 148251 h 219094"/>
                    <a:gd name="connsiteX5" fmla="*/ 217289 w 217289"/>
                    <a:gd name="connsiteY5" fmla="*/ 219094 h 219094"/>
                    <a:gd name="connsiteX6" fmla="*/ 170260 w 217289"/>
                    <a:gd name="connsiteY6" fmla="*/ 184565 h 219094"/>
                    <a:gd name="connsiteX7" fmla="*/ 102394 w 217289"/>
                    <a:gd name="connsiteY7" fmla="*/ 142893 h 219094"/>
                    <a:gd name="connsiteX8" fmla="*/ 10121 w 217289"/>
                    <a:gd name="connsiteY8" fmla="*/ 81576 h 219094"/>
                    <a:gd name="connsiteX9" fmla="*/ 62508 w 217289"/>
                    <a:gd name="connsiteY9" fmla="*/ 26212 h 219094"/>
                    <a:gd name="connsiteX10" fmla="*/ 166689 w 217289"/>
                    <a:gd name="connsiteY10" fmla="*/ 79194 h 219094"/>
                    <a:gd name="connsiteX0" fmla="*/ 166689 w 217289"/>
                    <a:gd name="connsiteY0" fmla="*/ 79248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0260 w 217289"/>
                    <a:gd name="connsiteY6" fmla="*/ 184619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66689 w 217289"/>
                    <a:gd name="connsiteY10" fmla="*/ 79248 h 219148"/>
                    <a:gd name="connsiteX0" fmla="*/ 166689 w 217289"/>
                    <a:gd name="connsiteY0" fmla="*/ 79248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66689 w 217289"/>
                    <a:gd name="connsiteY10" fmla="*/ 79248 h 219148"/>
                    <a:gd name="connsiteX0" fmla="*/ 176809 w 217289"/>
                    <a:gd name="connsiteY0" fmla="*/ 63770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76809 w 217289"/>
                    <a:gd name="connsiteY10" fmla="*/ 63770 h 219148"/>
                    <a:gd name="connsiteX0" fmla="*/ 176809 w 217289"/>
                    <a:gd name="connsiteY0" fmla="*/ 63770 h 219148"/>
                    <a:gd name="connsiteX1" fmla="*/ 136328 w 217289"/>
                    <a:gd name="connsiteY1" fmla="*/ 44722 h 219148"/>
                    <a:gd name="connsiteX2" fmla="*/ 57151 w 217289"/>
                    <a:gd name="connsiteY2" fmla="*/ 667 h 219148"/>
                    <a:gd name="connsiteX3" fmla="*/ 0 w 217289"/>
                    <a:gd name="connsiteY3" fmla="*/ 81629 h 219148"/>
                    <a:gd name="connsiteX4" fmla="*/ 78582 w 217289"/>
                    <a:gd name="connsiteY4" fmla="*/ 148305 h 219148"/>
                    <a:gd name="connsiteX5" fmla="*/ 217289 w 217289"/>
                    <a:gd name="connsiteY5" fmla="*/ 219148 h 219148"/>
                    <a:gd name="connsiteX6" fmla="*/ 172641 w 217289"/>
                    <a:gd name="connsiteY6" fmla="*/ 184024 h 219148"/>
                    <a:gd name="connsiteX7" fmla="*/ 102394 w 217289"/>
                    <a:gd name="connsiteY7" fmla="*/ 142947 h 219148"/>
                    <a:gd name="connsiteX8" fmla="*/ 10121 w 217289"/>
                    <a:gd name="connsiteY8" fmla="*/ 81630 h 219148"/>
                    <a:gd name="connsiteX9" fmla="*/ 62508 w 217289"/>
                    <a:gd name="connsiteY9" fmla="*/ 26266 h 219148"/>
                    <a:gd name="connsiteX10" fmla="*/ 176809 w 217289"/>
                    <a:gd name="connsiteY10" fmla="*/ 63770 h 219148"/>
                    <a:gd name="connsiteX0" fmla="*/ 176809 w 217289"/>
                    <a:gd name="connsiteY0" fmla="*/ 64026 h 219404"/>
                    <a:gd name="connsiteX1" fmla="*/ 133352 w 217289"/>
                    <a:gd name="connsiteY1" fmla="*/ 40216 h 219404"/>
                    <a:gd name="connsiteX2" fmla="*/ 57151 w 217289"/>
                    <a:gd name="connsiteY2" fmla="*/ 923 h 219404"/>
                    <a:gd name="connsiteX3" fmla="*/ 0 w 217289"/>
                    <a:gd name="connsiteY3" fmla="*/ 81885 h 219404"/>
                    <a:gd name="connsiteX4" fmla="*/ 78582 w 217289"/>
                    <a:gd name="connsiteY4" fmla="*/ 148561 h 219404"/>
                    <a:gd name="connsiteX5" fmla="*/ 217289 w 217289"/>
                    <a:gd name="connsiteY5" fmla="*/ 219404 h 219404"/>
                    <a:gd name="connsiteX6" fmla="*/ 172641 w 217289"/>
                    <a:gd name="connsiteY6" fmla="*/ 184280 h 219404"/>
                    <a:gd name="connsiteX7" fmla="*/ 102394 w 217289"/>
                    <a:gd name="connsiteY7" fmla="*/ 143203 h 219404"/>
                    <a:gd name="connsiteX8" fmla="*/ 10121 w 217289"/>
                    <a:gd name="connsiteY8" fmla="*/ 81886 h 219404"/>
                    <a:gd name="connsiteX9" fmla="*/ 62508 w 217289"/>
                    <a:gd name="connsiteY9" fmla="*/ 26522 h 219404"/>
                    <a:gd name="connsiteX10" fmla="*/ 176809 w 217289"/>
                    <a:gd name="connsiteY10" fmla="*/ 64026 h 219404"/>
                    <a:gd name="connsiteX0" fmla="*/ 176809 w 217289"/>
                    <a:gd name="connsiteY0" fmla="*/ 64026 h 219404"/>
                    <a:gd name="connsiteX1" fmla="*/ 133352 w 217289"/>
                    <a:gd name="connsiteY1" fmla="*/ 40216 h 219404"/>
                    <a:gd name="connsiteX2" fmla="*/ 57151 w 217289"/>
                    <a:gd name="connsiteY2" fmla="*/ 923 h 219404"/>
                    <a:gd name="connsiteX3" fmla="*/ 0 w 217289"/>
                    <a:gd name="connsiteY3" fmla="*/ 81885 h 219404"/>
                    <a:gd name="connsiteX4" fmla="*/ 78582 w 217289"/>
                    <a:gd name="connsiteY4" fmla="*/ 148561 h 219404"/>
                    <a:gd name="connsiteX5" fmla="*/ 217289 w 217289"/>
                    <a:gd name="connsiteY5" fmla="*/ 219404 h 219404"/>
                    <a:gd name="connsiteX6" fmla="*/ 170855 w 217289"/>
                    <a:gd name="connsiteY6" fmla="*/ 188447 h 219404"/>
                    <a:gd name="connsiteX7" fmla="*/ 102394 w 217289"/>
                    <a:gd name="connsiteY7" fmla="*/ 143203 h 219404"/>
                    <a:gd name="connsiteX8" fmla="*/ 10121 w 217289"/>
                    <a:gd name="connsiteY8" fmla="*/ 81886 h 219404"/>
                    <a:gd name="connsiteX9" fmla="*/ 62508 w 217289"/>
                    <a:gd name="connsiteY9" fmla="*/ 26522 h 219404"/>
                    <a:gd name="connsiteX10" fmla="*/ 176809 w 217289"/>
                    <a:gd name="connsiteY10" fmla="*/ 64026 h 219404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10121 w 219075"/>
                    <a:gd name="connsiteY8" fmla="*/ 81886 h 217023"/>
                    <a:gd name="connsiteX9" fmla="*/ 62508 w 219075"/>
                    <a:gd name="connsiteY9" fmla="*/ 26522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25599 w 219075"/>
                    <a:gd name="connsiteY8" fmla="*/ 88434 h 217023"/>
                    <a:gd name="connsiteX9" fmla="*/ 62508 w 219075"/>
                    <a:gd name="connsiteY9" fmla="*/ 26522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026 h 217023"/>
                    <a:gd name="connsiteX1" fmla="*/ 133352 w 219075"/>
                    <a:gd name="connsiteY1" fmla="*/ 40216 h 217023"/>
                    <a:gd name="connsiteX2" fmla="*/ 57151 w 219075"/>
                    <a:gd name="connsiteY2" fmla="*/ 923 h 217023"/>
                    <a:gd name="connsiteX3" fmla="*/ 0 w 219075"/>
                    <a:gd name="connsiteY3" fmla="*/ 81885 h 217023"/>
                    <a:gd name="connsiteX4" fmla="*/ 78582 w 219075"/>
                    <a:gd name="connsiteY4" fmla="*/ 148561 h 217023"/>
                    <a:gd name="connsiteX5" fmla="*/ 219075 w 219075"/>
                    <a:gd name="connsiteY5" fmla="*/ 217023 h 217023"/>
                    <a:gd name="connsiteX6" fmla="*/ 170855 w 219075"/>
                    <a:gd name="connsiteY6" fmla="*/ 188447 h 217023"/>
                    <a:gd name="connsiteX7" fmla="*/ 102394 w 219075"/>
                    <a:gd name="connsiteY7" fmla="*/ 143203 h 217023"/>
                    <a:gd name="connsiteX8" fmla="*/ 25599 w 219075"/>
                    <a:gd name="connsiteY8" fmla="*/ 88434 h 217023"/>
                    <a:gd name="connsiteX9" fmla="*/ 65485 w 219075"/>
                    <a:gd name="connsiteY9" fmla="*/ 34857 h 217023"/>
                    <a:gd name="connsiteX10" fmla="*/ 176809 w 219075"/>
                    <a:gd name="connsiteY10" fmla="*/ 64026 h 217023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65485 w 219075"/>
                    <a:gd name="connsiteY9" fmla="*/ 35282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25599 w 219075"/>
                    <a:gd name="connsiteY8" fmla="*/ 88859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41672 w 219075"/>
                    <a:gd name="connsiteY8" fmla="*/ 90050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80675 w 219075"/>
                    <a:gd name="connsiteY8" fmla="*/ 104135 h 217448"/>
                    <a:gd name="connsiteX9" fmla="*/ 75606 w 219075"/>
                    <a:gd name="connsiteY9" fmla="*/ 32306 h 217448"/>
                    <a:gd name="connsiteX10" fmla="*/ 176809 w 219075"/>
                    <a:gd name="connsiteY10" fmla="*/ 64451 h 217448"/>
                    <a:gd name="connsiteX0" fmla="*/ 176809 w 219075"/>
                    <a:gd name="connsiteY0" fmla="*/ 64451 h 217448"/>
                    <a:gd name="connsiteX1" fmla="*/ 127399 w 219075"/>
                    <a:gd name="connsiteY1" fmla="*/ 34688 h 217448"/>
                    <a:gd name="connsiteX2" fmla="*/ 57151 w 219075"/>
                    <a:gd name="connsiteY2" fmla="*/ 1348 h 217448"/>
                    <a:gd name="connsiteX3" fmla="*/ 0 w 219075"/>
                    <a:gd name="connsiteY3" fmla="*/ 82310 h 217448"/>
                    <a:gd name="connsiteX4" fmla="*/ 78582 w 219075"/>
                    <a:gd name="connsiteY4" fmla="*/ 148986 h 217448"/>
                    <a:gd name="connsiteX5" fmla="*/ 219075 w 219075"/>
                    <a:gd name="connsiteY5" fmla="*/ 217448 h 217448"/>
                    <a:gd name="connsiteX6" fmla="*/ 170855 w 219075"/>
                    <a:gd name="connsiteY6" fmla="*/ 188872 h 217448"/>
                    <a:gd name="connsiteX7" fmla="*/ 102394 w 219075"/>
                    <a:gd name="connsiteY7" fmla="*/ 143628 h 217448"/>
                    <a:gd name="connsiteX8" fmla="*/ 80675 w 219075"/>
                    <a:gd name="connsiteY8" fmla="*/ 104135 h 217448"/>
                    <a:gd name="connsiteX9" fmla="*/ 114609 w 219075"/>
                    <a:gd name="connsiteY9" fmla="*/ 57225 h 217448"/>
                    <a:gd name="connsiteX10" fmla="*/ 176809 w 219075"/>
                    <a:gd name="connsiteY10" fmla="*/ 64451 h 217448"/>
                    <a:gd name="connsiteX0" fmla="*/ 176985 w 219251"/>
                    <a:gd name="connsiteY0" fmla="*/ 44710 h 197707"/>
                    <a:gd name="connsiteX1" fmla="*/ 127575 w 219251"/>
                    <a:gd name="connsiteY1" fmla="*/ 14947 h 197707"/>
                    <a:gd name="connsiteX2" fmla="*/ 59494 w 219251"/>
                    <a:gd name="connsiteY2" fmla="*/ 3275 h 197707"/>
                    <a:gd name="connsiteX3" fmla="*/ 176 w 219251"/>
                    <a:gd name="connsiteY3" fmla="*/ 62569 h 197707"/>
                    <a:gd name="connsiteX4" fmla="*/ 78758 w 219251"/>
                    <a:gd name="connsiteY4" fmla="*/ 129245 h 197707"/>
                    <a:gd name="connsiteX5" fmla="*/ 219251 w 219251"/>
                    <a:gd name="connsiteY5" fmla="*/ 197707 h 197707"/>
                    <a:gd name="connsiteX6" fmla="*/ 171031 w 219251"/>
                    <a:gd name="connsiteY6" fmla="*/ 169131 h 197707"/>
                    <a:gd name="connsiteX7" fmla="*/ 102570 w 219251"/>
                    <a:gd name="connsiteY7" fmla="*/ 123887 h 197707"/>
                    <a:gd name="connsiteX8" fmla="*/ 80851 w 219251"/>
                    <a:gd name="connsiteY8" fmla="*/ 84394 h 197707"/>
                    <a:gd name="connsiteX9" fmla="*/ 114785 w 219251"/>
                    <a:gd name="connsiteY9" fmla="*/ 37484 h 197707"/>
                    <a:gd name="connsiteX10" fmla="*/ 176985 w 219251"/>
                    <a:gd name="connsiteY10" fmla="*/ 44710 h 197707"/>
                    <a:gd name="connsiteX0" fmla="*/ 176976 w 219242"/>
                    <a:gd name="connsiteY0" fmla="*/ 45351 h 198348"/>
                    <a:gd name="connsiteX1" fmla="*/ 111315 w 219242"/>
                    <a:gd name="connsiteY1" fmla="*/ 13421 h 198348"/>
                    <a:gd name="connsiteX2" fmla="*/ 59485 w 219242"/>
                    <a:gd name="connsiteY2" fmla="*/ 3916 h 198348"/>
                    <a:gd name="connsiteX3" fmla="*/ 167 w 219242"/>
                    <a:gd name="connsiteY3" fmla="*/ 63210 h 198348"/>
                    <a:gd name="connsiteX4" fmla="*/ 78749 w 219242"/>
                    <a:gd name="connsiteY4" fmla="*/ 129886 h 198348"/>
                    <a:gd name="connsiteX5" fmla="*/ 219242 w 219242"/>
                    <a:gd name="connsiteY5" fmla="*/ 198348 h 198348"/>
                    <a:gd name="connsiteX6" fmla="*/ 171022 w 219242"/>
                    <a:gd name="connsiteY6" fmla="*/ 169772 h 198348"/>
                    <a:gd name="connsiteX7" fmla="*/ 102561 w 219242"/>
                    <a:gd name="connsiteY7" fmla="*/ 124528 h 198348"/>
                    <a:gd name="connsiteX8" fmla="*/ 80842 w 219242"/>
                    <a:gd name="connsiteY8" fmla="*/ 85035 h 198348"/>
                    <a:gd name="connsiteX9" fmla="*/ 114776 w 219242"/>
                    <a:gd name="connsiteY9" fmla="*/ 38125 h 198348"/>
                    <a:gd name="connsiteX10" fmla="*/ 176976 w 219242"/>
                    <a:gd name="connsiteY10" fmla="*/ 45351 h 198348"/>
                    <a:gd name="connsiteX0" fmla="*/ 179143 w 219242"/>
                    <a:gd name="connsiteY0" fmla="*/ 38851 h 198348"/>
                    <a:gd name="connsiteX1" fmla="*/ 111315 w 219242"/>
                    <a:gd name="connsiteY1" fmla="*/ 13421 h 198348"/>
                    <a:gd name="connsiteX2" fmla="*/ 59485 w 219242"/>
                    <a:gd name="connsiteY2" fmla="*/ 3916 h 198348"/>
                    <a:gd name="connsiteX3" fmla="*/ 167 w 219242"/>
                    <a:gd name="connsiteY3" fmla="*/ 63210 h 198348"/>
                    <a:gd name="connsiteX4" fmla="*/ 78749 w 219242"/>
                    <a:gd name="connsiteY4" fmla="*/ 129886 h 198348"/>
                    <a:gd name="connsiteX5" fmla="*/ 219242 w 219242"/>
                    <a:gd name="connsiteY5" fmla="*/ 198348 h 198348"/>
                    <a:gd name="connsiteX6" fmla="*/ 171022 w 219242"/>
                    <a:gd name="connsiteY6" fmla="*/ 169772 h 198348"/>
                    <a:gd name="connsiteX7" fmla="*/ 102561 w 219242"/>
                    <a:gd name="connsiteY7" fmla="*/ 124528 h 198348"/>
                    <a:gd name="connsiteX8" fmla="*/ 80842 w 219242"/>
                    <a:gd name="connsiteY8" fmla="*/ 85035 h 198348"/>
                    <a:gd name="connsiteX9" fmla="*/ 114776 w 219242"/>
                    <a:gd name="connsiteY9" fmla="*/ 38125 h 198348"/>
                    <a:gd name="connsiteX10" fmla="*/ 179143 w 219242"/>
                    <a:gd name="connsiteY10" fmla="*/ 38851 h 198348"/>
                    <a:gd name="connsiteX0" fmla="*/ 179143 w 179143"/>
                    <a:gd name="connsiteY0" fmla="*/ 38851 h 188597"/>
                    <a:gd name="connsiteX1" fmla="*/ 111315 w 179143"/>
                    <a:gd name="connsiteY1" fmla="*/ 13421 h 188597"/>
                    <a:gd name="connsiteX2" fmla="*/ 59485 w 179143"/>
                    <a:gd name="connsiteY2" fmla="*/ 3916 h 188597"/>
                    <a:gd name="connsiteX3" fmla="*/ 167 w 179143"/>
                    <a:gd name="connsiteY3" fmla="*/ 63210 h 188597"/>
                    <a:gd name="connsiteX4" fmla="*/ 78749 w 179143"/>
                    <a:gd name="connsiteY4" fmla="*/ 129886 h 188597"/>
                    <a:gd name="connsiteX5" fmla="*/ 158571 w 179143"/>
                    <a:gd name="connsiteY5" fmla="*/ 188597 h 188597"/>
                    <a:gd name="connsiteX6" fmla="*/ 171022 w 179143"/>
                    <a:gd name="connsiteY6" fmla="*/ 169772 h 188597"/>
                    <a:gd name="connsiteX7" fmla="*/ 102561 w 179143"/>
                    <a:gd name="connsiteY7" fmla="*/ 124528 h 188597"/>
                    <a:gd name="connsiteX8" fmla="*/ 80842 w 179143"/>
                    <a:gd name="connsiteY8" fmla="*/ 85035 h 188597"/>
                    <a:gd name="connsiteX9" fmla="*/ 114776 w 179143"/>
                    <a:gd name="connsiteY9" fmla="*/ 38125 h 188597"/>
                    <a:gd name="connsiteX10" fmla="*/ 179143 w 179143"/>
                    <a:gd name="connsiteY10" fmla="*/ 38851 h 188597"/>
                    <a:gd name="connsiteX0" fmla="*/ 179143 w 221806"/>
                    <a:gd name="connsiteY0" fmla="*/ 38851 h 207072"/>
                    <a:gd name="connsiteX1" fmla="*/ 111315 w 221806"/>
                    <a:gd name="connsiteY1" fmla="*/ 13421 h 207072"/>
                    <a:gd name="connsiteX2" fmla="*/ 59485 w 221806"/>
                    <a:gd name="connsiteY2" fmla="*/ 3916 h 207072"/>
                    <a:gd name="connsiteX3" fmla="*/ 167 w 221806"/>
                    <a:gd name="connsiteY3" fmla="*/ 63210 h 207072"/>
                    <a:gd name="connsiteX4" fmla="*/ 78749 w 221806"/>
                    <a:gd name="connsiteY4" fmla="*/ 129886 h 207072"/>
                    <a:gd name="connsiteX5" fmla="*/ 158571 w 221806"/>
                    <a:gd name="connsiteY5" fmla="*/ 188597 h 207072"/>
                    <a:gd name="connsiteX6" fmla="*/ 220859 w 221806"/>
                    <a:gd name="connsiteY6" fmla="*/ 205525 h 207072"/>
                    <a:gd name="connsiteX7" fmla="*/ 102561 w 221806"/>
                    <a:gd name="connsiteY7" fmla="*/ 124528 h 207072"/>
                    <a:gd name="connsiteX8" fmla="*/ 80842 w 221806"/>
                    <a:gd name="connsiteY8" fmla="*/ 85035 h 207072"/>
                    <a:gd name="connsiteX9" fmla="*/ 114776 w 221806"/>
                    <a:gd name="connsiteY9" fmla="*/ 38125 h 207072"/>
                    <a:gd name="connsiteX10" fmla="*/ 179143 w 221806"/>
                    <a:gd name="connsiteY10" fmla="*/ 38851 h 207072"/>
                    <a:gd name="connsiteX0" fmla="*/ 145807 w 188470"/>
                    <a:gd name="connsiteY0" fmla="*/ 39573 h 207794"/>
                    <a:gd name="connsiteX1" fmla="*/ 77979 w 188470"/>
                    <a:gd name="connsiteY1" fmla="*/ 14143 h 207794"/>
                    <a:gd name="connsiteX2" fmla="*/ 26149 w 188470"/>
                    <a:gd name="connsiteY2" fmla="*/ 4638 h 207794"/>
                    <a:gd name="connsiteX3" fmla="*/ 417 w 188470"/>
                    <a:gd name="connsiteY3" fmla="*/ 73683 h 207794"/>
                    <a:gd name="connsiteX4" fmla="*/ 45413 w 188470"/>
                    <a:gd name="connsiteY4" fmla="*/ 130608 h 207794"/>
                    <a:gd name="connsiteX5" fmla="*/ 125235 w 188470"/>
                    <a:gd name="connsiteY5" fmla="*/ 189319 h 207794"/>
                    <a:gd name="connsiteX6" fmla="*/ 187523 w 188470"/>
                    <a:gd name="connsiteY6" fmla="*/ 206247 h 207794"/>
                    <a:gd name="connsiteX7" fmla="*/ 69225 w 188470"/>
                    <a:gd name="connsiteY7" fmla="*/ 125250 h 207794"/>
                    <a:gd name="connsiteX8" fmla="*/ 47506 w 188470"/>
                    <a:gd name="connsiteY8" fmla="*/ 85757 h 207794"/>
                    <a:gd name="connsiteX9" fmla="*/ 81440 w 188470"/>
                    <a:gd name="connsiteY9" fmla="*/ 38847 h 207794"/>
                    <a:gd name="connsiteX10" fmla="*/ 145807 w 188470"/>
                    <a:gd name="connsiteY10" fmla="*/ 39573 h 207794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69112 w 188357"/>
                    <a:gd name="connsiteY7" fmla="*/ 117964 h 200508"/>
                    <a:gd name="connsiteX8" fmla="*/ 47393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69112 w 188357"/>
                    <a:gd name="connsiteY7" fmla="*/ 117964 h 200508"/>
                    <a:gd name="connsiteX8" fmla="*/ 60394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5694 w 188357"/>
                    <a:gd name="connsiteY0" fmla="*/ 32287 h 200508"/>
                    <a:gd name="connsiteX1" fmla="*/ 77866 w 188357"/>
                    <a:gd name="connsiteY1" fmla="*/ 6857 h 200508"/>
                    <a:gd name="connsiteX2" fmla="*/ 28203 w 188357"/>
                    <a:gd name="connsiteY2" fmla="*/ 10353 h 200508"/>
                    <a:gd name="connsiteX3" fmla="*/ 304 w 188357"/>
                    <a:gd name="connsiteY3" fmla="*/ 66397 h 200508"/>
                    <a:gd name="connsiteX4" fmla="*/ 45300 w 188357"/>
                    <a:gd name="connsiteY4" fmla="*/ 123322 h 200508"/>
                    <a:gd name="connsiteX5" fmla="*/ 125122 w 188357"/>
                    <a:gd name="connsiteY5" fmla="*/ 182033 h 200508"/>
                    <a:gd name="connsiteX6" fmla="*/ 187410 w 188357"/>
                    <a:gd name="connsiteY6" fmla="*/ 198961 h 200508"/>
                    <a:gd name="connsiteX7" fmla="*/ 87530 w 188357"/>
                    <a:gd name="connsiteY7" fmla="*/ 119047 h 200508"/>
                    <a:gd name="connsiteX8" fmla="*/ 60394 w 188357"/>
                    <a:gd name="connsiteY8" fmla="*/ 78471 h 200508"/>
                    <a:gd name="connsiteX9" fmla="*/ 81327 w 188357"/>
                    <a:gd name="connsiteY9" fmla="*/ 31561 h 200508"/>
                    <a:gd name="connsiteX10" fmla="*/ 145694 w 188357"/>
                    <a:gd name="connsiteY10" fmla="*/ 32287 h 200508"/>
                    <a:gd name="connsiteX0" fmla="*/ 146180 w 188843"/>
                    <a:gd name="connsiteY0" fmla="*/ 32287 h 200508"/>
                    <a:gd name="connsiteX1" fmla="*/ 78352 w 188843"/>
                    <a:gd name="connsiteY1" fmla="*/ 6857 h 200508"/>
                    <a:gd name="connsiteX2" fmla="*/ 28689 w 188843"/>
                    <a:gd name="connsiteY2" fmla="*/ 10353 h 200508"/>
                    <a:gd name="connsiteX3" fmla="*/ 790 w 188843"/>
                    <a:gd name="connsiteY3" fmla="*/ 66397 h 200508"/>
                    <a:gd name="connsiteX4" fmla="*/ 58787 w 188843"/>
                    <a:gd name="connsiteY4" fmla="*/ 128739 h 200508"/>
                    <a:gd name="connsiteX5" fmla="*/ 125608 w 188843"/>
                    <a:gd name="connsiteY5" fmla="*/ 182033 h 200508"/>
                    <a:gd name="connsiteX6" fmla="*/ 187896 w 188843"/>
                    <a:gd name="connsiteY6" fmla="*/ 198961 h 200508"/>
                    <a:gd name="connsiteX7" fmla="*/ 88016 w 188843"/>
                    <a:gd name="connsiteY7" fmla="*/ 119047 h 200508"/>
                    <a:gd name="connsiteX8" fmla="*/ 60880 w 188843"/>
                    <a:gd name="connsiteY8" fmla="*/ 78471 h 200508"/>
                    <a:gd name="connsiteX9" fmla="*/ 81813 w 188843"/>
                    <a:gd name="connsiteY9" fmla="*/ 31561 h 200508"/>
                    <a:gd name="connsiteX10" fmla="*/ 146180 w 188843"/>
                    <a:gd name="connsiteY10" fmla="*/ 32287 h 200508"/>
                    <a:gd name="connsiteX0" fmla="*/ 146180 w 189394"/>
                    <a:gd name="connsiteY0" fmla="*/ 32287 h 201270"/>
                    <a:gd name="connsiteX1" fmla="*/ 78352 w 189394"/>
                    <a:gd name="connsiteY1" fmla="*/ 6857 h 201270"/>
                    <a:gd name="connsiteX2" fmla="*/ 28689 w 189394"/>
                    <a:gd name="connsiteY2" fmla="*/ 10353 h 201270"/>
                    <a:gd name="connsiteX3" fmla="*/ 790 w 189394"/>
                    <a:gd name="connsiteY3" fmla="*/ 66397 h 201270"/>
                    <a:gd name="connsiteX4" fmla="*/ 58787 w 189394"/>
                    <a:gd name="connsiteY4" fmla="*/ 128739 h 201270"/>
                    <a:gd name="connsiteX5" fmla="*/ 125608 w 189394"/>
                    <a:gd name="connsiteY5" fmla="*/ 182033 h 201270"/>
                    <a:gd name="connsiteX6" fmla="*/ 187896 w 189394"/>
                    <a:gd name="connsiteY6" fmla="*/ 198961 h 201270"/>
                    <a:gd name="connsiteX7" fmla="*/ 88016 w 189394"/>
                    <a:gd name="connsiteY7" fmla="*/ 119047 h 201270"/>
                    <a:gd name="connsiteX8" fmla="*/ 60880 w 189394"/>
                    <a:gd name="connsiteY8" fmla="*/ 78471 h 201270"/>
                    <a:gd name="connsiteX9" fmla="*/ 81813 w 189394"/>
                    <a:gd name="connsiteY9" fmla="*/ 31561 h 201270"/>
                    <a:gd name="connsiteX10" fmla="*/ 146180 w 189394"/>
                    <a:gd name="connsiteY10" fmla="*/ 32287 h 201270"/>
                    <a:gd name="connsiteX0" fmla="*/ 146180 w 189394"/>
                    <a:gd name="connsiteY0" fmla="*/ 32287 h 201270"/>
                    <a:gd name="connsiteX1" fmla="*/ 78352 w 189394"/>
                    <a:gd name="connsiteY1" fmla="*/ 6857 h 201270"/>
                    <a:gd name="connsiteX2" fmla="*/ 28689 w 189394"/>
                    <a:gd name="connsiteY2" fmla="*/ 10353 h 201270"/>
                    <a:gd name="connsiteX3" fmla="*/ 790 w 189394"/>
                    <a:gd name="connsiteY3" fmla="*/ 66397 h 201270"/>
                    <a:gd name="connsiteX4" fmla="*/ 58787 w 189394"/>
                    <a:gd name="connsiteY4" fmla="*/ 128739 h 201270"/>
                    <a:gd name="connsiteX5" fmla="*/ 125608 w 189394"/>
                    <a:gd name="connsiteY5" fmla="*/ 182033 h 201270"/>
                    <a:gd name="connsiteX6" fmla="*/ 187896 w 189394"/>
                    <a:gd name="connsiteY6" fmla="*/ 198961 h 201270"/>
                    <a:gd name="connsiteX7" fmla="*/ 88016 w 189394"/>
                    <a:gd name="connsiteY7" fmla="*/ 119047 h 201270"/>
                    <a:gd name="connsiteX8" fmla="*/ 60880 w 189394"/>
                    <a:gd name="connsiteY8" fmla="*/ 78471 h 201270"/>
                    <a:gd name="connsiteX9" fmla="*/ 81813 w 189394"/>
                    <a:gd name="connsiteY9" fmla="*/ 31561 h 201270"/>
                    <a:gd name="connsiteX10" fmla="*/ 146180 w 189394"/>
                    <a:gd name="connsiteY10" fmla="*/ 32287 h 201270"/>
                    <a:gd name="connsiteX0" fmla="*/ 146180 w 187896"/>
                    <a:gd name="connsiteY0" fmla="*/ 32287 h 198961"/>
                    <a:gd name="connsiteX1" fmla="*/ 78352 w 187896"/>
                    <a:gd name="connsiteY1" fmla="*/ 6857 h 198961"/>
                    <a:gd name="connsiteX2" fmla="*/ 28689 w 187896"/>
                    <a:gd name="connsiteY2" fmla="*/ 10353 h 198961"/>
                    <a:gd name="connsiteX3" fmla="*/ 790 w 187896"/>
                    <a:gd name="connsiteY3" fmla="*/ 66397 h 198961"/>
                    <a:gd name="connsiteX4" fmla="*/ 58787 w 187896"/>
                    <a:gd name="connsiteY4" fmla="*/ 128739 h 198961"/>
                    <a:gd name="connsiteX5" fmla="*/ 125608 w 187896"/>
                    <a:gd name="connsiteY5" fmla="*/ 182033 h 198961"/>
                    <a:gd name="connsiteX6" fmla="*/ 187896 w 187896"/>
                    <a:gd name="connsiteY6" fmla="*/ 198961 h 198961"/>
                    <a:gd name="connsiteX7" fmla="*/ 88016 w 187896"/>
                    <a:gd name="connsiteY7" fmla="*/ 119047 h 198961"/>
                    <a:gd name="connsiteX8" fmla="*/ 60880 w 187896"/>
                    <a:gd name="connsiteY8" fmla="*/ 78471 h 198961"/>
                    <a:gd name="connsiteX9" fmla="*/ 81813 w 187896"/>
                    <a:gd name="connsiteY9" fmla="*/ 31561 h 198961"/>
                    <a:gd name="connsiteX10" fmla="*/ 146180 w 187896"/>
                    <a:gd name="connsiteY10" fmla="*/ 32287 h 198961"/>
                    <a:gd name="connsiteX0" fmla="*/ 146180 w 187896"/>
                    <a:gd name="connsiteY0" fmla="*/ 32287 h 198961"/>
                    <a:gd name="connsiteX1" fmla="*/ 78352 w 187896"/>
                    <a:gd name="connsiteY1" fmla="*/ 6857 h 198961"/>
                    <a:gd name="connsiteX2" fmla="*/ 28689 w 187896"/>
                    <a:gd name="connsiteY2" fmla="*/ 10353 h 198961"/>
                    <a:gd name="connsiteX3" fmla="*/ 790 w 187896"/>
                    <a:gd name="connsiteY3" fmla="*/ 66397 h 198961"/>
                    <a:gd name="connsiteX4" fmla="*/ 58787 w 187896"/>
                    <a:gd name="connsiteY4" fmla="*/ 128739 h 198961"/>
                    <a:gd name="connsiteX5" fmla="*/ 125608 w 187896"/>
                    <a:gd name="connsiteY5" fmla="*/ 182033 h 198961"/>
                    <a:gd name="connsiteX6" fmla="*/ 187896 w 187896"/>
                    <a:gd name="connsiteY6" fmla="*/ 198961 h 198961"/>
                    <a:gd name="connsiteX7" fmla="*/ 88016 w 187896"/>
                    <a:gd name="connsiteY7" fmla="*/ 119047 h 198961"/>
                    <a:gd name="connsiteX8" fmla="*/ 60880 w 187896"/>
                    <a:gd name="connsiteY8" fmla="*/ 78471 h 198961"/>
                    <a:gd name="connsiteX9" fmla="*/ 81813 w 187896"/>
                    <a:gd name="connsiteY9" fmla="*/ 31561 h 198961"/>
                    <a:gd name="connsiteX10" fmla="*/ 146180 w 187896"/>
                    <a:gd name="connsiteY10" fmla="*/ 32287 h 198961"/>
                    <a:gd name="connsiteX0" fmla="*/ 146144 w 187860"/>
                    <a:gd name="connsiteY0" fmla="*/ 33050 h 199724"/>
                    <a:gd name="connsiteX1" fmla="*/ 70732 w 187860"/>
                    <a:gd name="connsiteY1" fmla="*/ 6537 h 199724"/>
                    <a:gd name="connsiteX2" fmla="*/ 28653 w 187860"/>
                    <a:gd name="connsiteY2" fmla="*/ 11116 h 199724"/>
                    <a:gd name="connsiteX3" fmla="*/ 754 w 187860"/>
                    <a:gd name="connsiteY3" fmla="*/ 67160 h 199724"/>
                    <a:gd name="connsiteX4" fmla="*/ 58751 w 187860"/>
                    <a:gd name="connsiteY4" fmla="*/ 129502 h 199724"/>
                    <a:gd name="connsiteX5" fmla="*/ 125572 w 187860"/>
                    <a:gd name="connsiteY5" fmla="*/ 182796 h 199724"/>
                    <a:gd name="connsiteX6" fmla="*/ 187860 w 187860"/>
                    <a:gd name="connsiteY6" fmla="*/ 199724 h 199724"/>
                    <a:gd name="connsiteX7" fmla="*/ 87980 w 187860"/>
                    <a:gd name="connsiteY7" fmla="*/ 119810 h 199724"/>
                    <a:gd name="connsiteX8" fmla="*/ 60844 w 187860"/>
                    <a:gd name="connsiteY8" fmla="*/ 79234 h 199724"/>
                    <a:gd name="connsiteX9" fmla="*/ 81777 w 187860"/>
                    <a:gd name="connsiteY9" fmla="*/ 32324 h 199724"/>
                    <a:gd name="connsiteX10" fmla="*/ 146144 w 187860"/>
                    <a:gd name="connsiteY10" fmla="*/ 33050 h 199724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30226 h 196900"/>
                    <a:gd name="connsiteX1" fmla="*/ 70732 w 187860"/>
                    <a:gd name="connsiteY1" fmla="*/ 3713 h 196900"/>
                    <a:gd name="connsiteX2" fmla="*/ 28653 w 187860"/>
                    <a:gd name="connsiteY2" fmla="*/ 8292 h 196900"/>
                    <a:gd name="connsiteX3" fmla="*/ 754 w 187860"/>
                    <a:gd name="connsiteY3" fmla="*/ 64336 h 196900"/>
                    <a:gd name="connsiteX4" fmla="*/ 58751 w 187860"/>
                    <a:gd name="connsiteY4" fmla="*/ 126678 h 196900"/>
                    <a:gd name="connsiteX5" fmla="*/ 125572 w 187860"/>
                    <a:gd name="connsiteY5" fmla="*/ 179972 h 196900"/>
                    <a:gd name="connsiteX6" fmla="*/ 187860 w 187860"/>
                    <a:gd name="connsiteY6" fmla="*/ 196900 h 196900"/>
                    <a:gd name="connsiteX7" fmla="*/ 87980 w 187860"/>
                    <a:gd name="connsiteY7" fmla="*/ 116986 h 196900"/>
                    <a:gd name="connsiteX8" fmla="*/ 60844 w 187860"/>
                    <a:gd name="connsiteY8" fmla="*/ 76410 h 196900"/>
                    <a:gd name="connsiteX9" fmla="*/ 81777 w 187860"/>
                    <a:gd name="connsiteY9" fmla="*/ 29500 h 196900"/>
                    <a:gd name="connsiteX10" fmla="*/ 146144 w 187860"/>
                    <a:gd name="connsiteY10" fmla="*/ 30226 h 196900"/>
                    <a:gd name="connsiteX0" fmla="*/ 146144 w 187860"/>
                    <a:gd name="connsiteY0" fmla="*/ 28766 h 195440"/>
                    <a:gd name="connsiteX1" fmla="*/ 70732 w 187860"/>
                    <a:gd name="connsiteY1" fmla="*/ 2253 h 195440"/>
                    <a:gd name="connsiteX2" fmla="*/ 28653 w 187860"/>
                    <a:gd name="connsiteY2" fmla="*/ 6832 h 195440"/>
                    <a:gd name="connsiteX3" fmla="*/ 754 w 187860"/>
                    <a:gd name="connsiteY3" fmla="*/ 62876 h 195440"/>
                    <a:gd name="connsiteX4" fmla="*/ 58751 w 187860"/>
                    <a:gd name="connsiteY4" fmla="*/ 125218 h 195440"/>
                    <a:gd name="connsiteX5" fmla="*/ 125572 w 187860"/>
                    <a:gd name="connsiteY5" fmla="*/ 178512 h 195440"/>
                    <a:gd name="connsiteX6" fmla="*/ 187860 w 187860"/>
                    <a:gd name="connsiteY6" fmla="*/ 195440 h 195440"/>
                    <a:gd name="connsiteX7" fmla="*/ 87980 w 187860"/>
                    <a:gd name="connsiteY7" fmla="*/ 115526 h 195440"/>
                    <a:gd name="connsiteX8" fmla="*/ 60844 w 187860"/>
                    <a:gd name="connsiteY8" fmla="*/ 74950 h 195440"/>
                    <a:gd name="connsiteX9" fmla="*/ 81777 w 187860"/>
                    <a:gd name="connsiteY9" fmla="*/ 28040 h 195440"/>
                    <a:gd name="connsiteX10" fmla="*/ 146144 w 187860"/>
                    <a:gd name="connsiteY10" fmla="*/ 28766 h 195440"/>
                    <a:gd name="connsiteX0" fmla="*/ 146748 w 188464"/>
                    <a:gd name="connsiteY0" fmla="*/ 26993 h 193667"/>
                    <a:gd name="connsiteX1" fmla="*/ 71336 w 188464"/>
                    <a:gd name="connsiteY1" fmla="*/ 480 h 193667"/>
                    <a:gd name="connsiteX2" fmla="*/ 22709 w 188464"/>
                    <a:gd name="connsiteY2" fmla="*/ 12798 h 193667"/>
                    <a:gd name="connsiteX3" fmla="*/ 1358 w 188464"/>
                    <a:gd name="connsiteY3" fmla="*/ 61103 h 193667"/>
                    <a:gd name="connsiteX4" fmla="*/ 59355 w 188464"/>
                    <a:gd name="connsiteY4" fmla="*/ 123445 h 193667"/>
                    <a:gd name="connsiteX5" fmla="*/ 126176 w 188464"/>
                    <a:gd name="connsiteY5" fmla="*/ 176739 h 193667"/>
                    <a:gd name="connsiteX6" fmla="*/ 188464 w 188464"/>
                    <a:gd name="connsiteY6" fmla="*/ 193667 h 193667"/>
                    <a:gd name="connsiteX7" fmla="*/ 88584 w 188464"/>
                    <a:gd name="connsiteY7" fmla="*/ 113753 h 193667"/>
                    <a:gd name="connsiteX8" fmla="*/ 61448 w 188464"/>
                    <a:gd name="connsiteY8" fmla="*/ 73177 h 193667"/>
                    <a:gd name="connsiteX9" fmla="*/ 82381 w 188464"/>
                    <a:gd name="connsiteY9" fmla="*/ 26267 h 193667"/>
                    <a:gd name="connsiteX10" fmla="*/ 146748 w 188464"/>
                    <a:gd name="connsiteY10" fmla="*/ 26993 h 193667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78313 w 178193"/>
                    <a:gd name="connsiteY7" fmla="*/ 113841 h 193755"/>
                    <a:gd name="connsiteX8" fmla="*/ 51177 w 178193"/>
                    <a:gd name="connsiteY8" fmla="*/ 73265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78313 w 178193"/>
                    <a:gd name="connsiteY7" fmla="*/ 113841 h 193755"/>
                    <a:gd name="connsiteX8" fmla="*/ 57726 w 178193"/>
                    <a:gd name="connsiteY8" fmla="*/ 76242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477 w 178193"/>
                    <a:gd name="connsiteY0" fmla="*/ 27081 h 193755"/>
                    <a:gd name="connsiteX1" fmla="*/ 61065 w 178193"/>
                    <a:gd name="connsiteY1" fmla="*/ 568 h 193755"/>
                    <a:gd name="connsiteX2" fmla="*/ 12438 w 178193"/>
                    <a:gd name="connsiteY2" fmla="*/ 12886 h 193755"/>
                    <a:gd name="connsiteX3" fmla="*/ 2398 w 178193"/>
                    <a:gd name="connsiteY3" fmla="*/ 68335 h 193755"/>
                    <a:gd name="connsiteX4" fmla="*/ 49084 w 178193"/>
                    <a:gd name="connsiteY4" fmla="*/ 123533 h 193755"/>
                    <a:gd name="connsiteX5" fmla="*/ 115905 w 178193"/>
                    <a:gd name="connsiteY5" fmla="*/ 176827 h 193755"/>
                    <a:gd name="connsiteX6" fmla="*/ 178193 w 178193"/>
                    <a:gd name="connsiteY6" fmla="*/ 193755 h 193755"/>
                    <a:gd name="connsiteX7" fmla="*/ 86648 w 178193"/>
                    <a:gd name="connsiteY7" fmla="*/ 113841 h 193755"/>
                    <a:gd name="connsiteX8" fmla="*/ 57726 w 178193"/>
                    <a:gd name="connsiteY8" fmla="*/ 76242 h 193755"/>
                    <a:gd name="connsiteX9" fmla="*/ 72110 w 178193"/>
                    <a:gd name="connsiteY9" fmla="*/ 26355 h 193755"/>
                    <a:gd name="connsiteX10" fmla="*/ 136477 w 178193"/>
                    <a:gd name="connsiteY10" fmla="*/ 27081 h 193755"/>
                    <a:gd name="connsiteX0" fmla="*/ 136733 w 178449"/>
                    <a:gd name="connsiteY0" fmla="*/ 27081 h 193755"/>
                    <a:gd name="connsiteX1" fmla="*/ 61321 w 178449"/>
                    <a:gd name="connsiteY1" fmla="*/ 568 h 193755"/>
                    <a:gd name="connsiteX2" fmla="*/ 12694 w 178449"/>
                    <a:gd name="connsiteY2" fmla="*/ 12886 h 193755"/>
                    <a:gd name="connsiteX3" fmla="*/ 2654 w 178449"/>
                    <a:gd name="connsiteY3" fmla="*/ 68335 h 193755"/>
                    <a:gd name="connsiteX4" fmla="*/ 52912 w 178449"/>
                    <a:gd name="connsiteY4" fmla="*/ 124724 h 193755"/>
                    <a:gd name="connsiteX5" fmla="*/ 116161 w 178449"/>
                    <a:gd name="connsiteY5" fmla="*/ 176827 h 193755"/>
                    <a:gd name="connsiteX6" fmla="*/ 178449 w 178449"/>
                    <a:gd name="connsiteY6" fmla="*/ 193755 h 193755"/>
                    <a:gd name="connsiteX7" fmla="*/ 86904 w 178449"/>
                    <a:gd name="connsiteY7" fmla="*/ 113841 h 193755"/>
                    <a:gd name="connsiteX8" fmla="*/ 57982 w 178449"/>
                    <a:gd name="connsiteY8" fmla="*/ 76242 h 193755"/>
                    <a:gd name="connsiteX9" fmla="*/ 72366 w 178449"/>
                    <a:gd name="connsiteY9" fmla="*/ 26355 h 193755"/>
                    <a:gd name="connsiteX10" fmla="*/ 136733 w 178449"/>
                    <a:gd name="connsiteY10" fmla="*/ 27081 h 193755"/>
                    <a:gd name="connsiteX0" fmla="*/ 132532 w 174248"/>
                    <a:gd name="connsiteY0" fmla="*/ 27165 h 193839"/>
                    <a:gd name="connsiteX1" fmla="*/ 57120 w 174248"/>
                    <a:gd name="connsiteY1" fmla="*/ 652 h 193839"/>
                    <a:gd name="connsiteX2" fmla="*/ 8493 w 174248"/>
                    <a:gd name="connsiteY2" fmla="*/ 12970 h 193839"/>
                    <a:gd name="connsiteX3" fmla="*/ 3811 w 174248"/>
                    <a:gd name="connsiteY3" fmla="*/ 73777 h 193839"/>
                    <a:gd name="connsiteX4" fmla="*/ 48711 w 174248"/>
                    <a:gd name="connsiteY4" fmla="*/ 124808 h 193839"/>
                    <a:gd name="connsiteX5" fmla="*/ 111960 w 174248"/>
                    <a:gd name="connsiteY5" fmla="*/ 176911 h 193839"/>
                    <a:gd name="connsiteX6" fmla="*/ 174248 w 174248"/>
                    <a:gd name="connsiteY6" fmla="*/ 193839 h 193839"/>
                    <a:gd name="connsiteX7" fmla="*/ 82703 w 174248"/>
                    <a:gd name="connsiteY7" fmla="*/ 113925 h 193839"/>
                    <a:gd name="connsiteX8" fmla="*/ 53781 w 174248"/>
                    <a:gd name="connsiteY8" fmla="*/ 76326 h 193839"/>
                    <a:gd name="connsiteX9" fmla="*/ 68165 w 174248"/>
                    <a:gd name="connsiteY9" fmla="*/ 26439 h 193839"/>
                    <a:gd name="connsiteX10" fmla="*/ 132532 w 174248"/>
                    <a:gd name="connsiteY10" fmla="*/ 27165 h 193839"/>
                    <a:gd name="connsiteX0" fmla="*/ 130997 w 172713"/>
                    <a:gd name="connsiteY0" fmla="*/ 26875 h 193549"/>
                    <a:gd name="connsiteX1" fmla="*/ 55585 w 172713"/>
                    <a:gd name="connsiteY1" fmla="*/ 362 h 193549"/>
                    <a:gd name="connsiteX2" fmla="*/ 11721 w 172713"/>
                    <a:gd name="connsiteY2" fmla="*/ 16847 h 193549"/>
                    <a:gd name="connsiteX3" fmla="*/ 2276 w 172713"/>
                    <a:gd name="connsiteY3" fmla="*/ 73487 h 193549"/>
                    <a:gd name="connsiteX4" fmla="*/ 47176 w 172713"/>
                    <a:gd name="connsiteY4" fmla="*/ 124518 h 193549"/>
                    <a:gd name="connsiteX5" fmla="*/ 110425 w 172713"/>
                    <a:gd name="connsiteY5" fmla="*/ 176621 h 193549"/>
                    <a:gd name="connsiteX6" fmla="*/ 172713 w 172713"/>
                    <a:gd name="connsiteY6" fmla="*/ 193549 h 193549"/>
                    <a:gd name="connsiteX7" fmla="*/ 81168 w 172713"/>
                    <a:gd name="connsiteY7" fmla="*/ 113635 h 193549"/>
                    <a:gd name="connsiteX8" fmla="*/ 52246 w 172713"/>
                    <a:gd name="connsiteY8" fmla="*/ 76036 h 193549"/>
                    <a:gd name="connsiteX9" fmla="*/ 66630 w 172713"/>
                    <a:gd name="connsiteY9" fmla="*/ 26149 h 193549"/>
                    <a:gd name="connsiteX10" fmla="*/ 130997 w 172713"/>
                    <a:gd name="connsiteY10" fmla="*/ 26875 h 193549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81168 w 182238"/>
                    <a:gd name="connsiteY7" fmla="*/ 113635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0997 w 182238"/>
                    <a:gd name="connsiteY0" fmla="*/ 26875 h 196526"/>
                    <a:gd name="connsiteX1" fmla="*/ 55585 w 182238"/>
                    <a:gd name="connsiteY1" fmla="*/ 362 h 196526"/>
                    <a:gd name="connsiteX2" fmla="*/ 11721 w 182238"/>
                    <a:gd name="connsiteY2" fmla="*/ 16847 h 196526"/>
                    <a:gd name="connsiteX3" fmla="*/ 2276 w 182238"/>
                    <a:gd name="connsiteY3" fmla="*/ 73487 h 196526"/>
                    <a:gd name="connsiteX4" fmla="*/ 47176 w 182238"/>
                    <a:gd name="connsiteY4" fmla="*/ 124518 h 196526"/>
                    <a:gd name="connsiteX5" fmla="*/ 110425 w 182238"/>
                    <a:gd name="connsiteY5" fmla="*/ 176621 h 196526"/>
                    <a:gd name="connsiteX6" fmla="*/ 182238 w 182238"/>
                    <a:gd name="connsiteY6" fmla="*/ 196526 h 196526"/>
                    <a:gd name="connsiteX7" fmla="*/ 90098 w 182238"/>
                    <a:gd name="connsiteY7" fmla="*/ 117207 h 196526"/>
                    <a:gd name="connsiteX8" fmla="*/ 52246 w 182238"/>
                    <a:gd name="connsiteY8" fmla="*/ 76036 h 196526"/>
                    <a:gd name="connsiteX9" fmla="*/ 66630 w 182238"/>
                    <a:gd name="connsiteY9" fmla="*/ 26149 h 196526"/>
                    <a:gd name="connsiteX10" fmla="*/ 130997 w 182238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2288 w 182280"/>
                    <a:gd name="connsiteY8" fmla="*/ 76036 h 196526"/>
                    <a:gd name="connsiteX9" fmla="*/ 66672 w 182280"/>
                    <a:gd name="connsiteY9" fmla="*/ 26149 h 196526"/>
                    <a:gd name="connsiteX10" fmla="*/ 131039 w 182280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2288 w 182280"/>
                    <a:gd name="connsiteY8" fmla="*/ 76036 h 196526"/>
                    <a:gd name="connsiteX9" fmla="*/ 61910 w 182280"/>
                    <a:gd name="connsiteY9" fmla="*/ 36269 h 196526"/>
                    <a:gd name="connsiteX10" fmla="*/ 131039 w 182280"/>
                    <a:gd name="connsiteY10" fmla="*/ 26875 h 196526"/>
                    <a:gd name="connsiteX0" fmla="*/ 131039 w 182280"/>
                    <a:gd name="connsiteY0" fmla="*/ 26875 h 196526"/>
                    <a:gd name="connsiteX1" fmla="*/ 55627 w 182280"/>
                    <a:gd name="connsiteY1" fmla="*/ 362 h 196526"/>
                    <a:gd name="connsiteX2" fmla="*/ 11763 w 182280"/>
                    <a:gd name="connsiteY2" fmla="*/ 16847 h 196526"/>
                    <a:gd name="connsiteX3" fmla="*/ 2318 w 182280"/>
                    <a:gd name="connsiteY3" fmla="*/ 73487 h 196526"/>
                    <a:gd name="connsiteX4" fmla="*/ 47813 w 182280"/>
                    <a:gd name="connsiteY4" fmla="*/ 119756 h 196526"/>
                    <a:gd name="connsiteX5" fmla="*/ 110467 w 182280"/>
                    <a:gd name="connsiteY5" fmla="*/ 176621 h 196526"/>
                    <a:gd name="connsiteX6" fmla="*/ 182280 w 182280"/>
                    <a:gd name="connsiteY6" fmla="*/ 196526 h 196526"/>
                    <a:gd name="connsiteX7" fmla="*/ 90140 w 182280"/>
                    <a:gd name="connsiteY7" fmla="*/ 117207 h 196526"/>
                    <a:gd name="connsiteX8" fmla="*/ 58837 w 182280"/>
                    <a:gd name="connsiteY8" fmla="*/ 86752 h 196526"/>
                    <a:gd name="connsiteX9" fmla="*/ 61910 w 182280"/>
                    <a:gd name="connsiteY9" fmla="*/ 36269 h 196526"/>
                    <a:gd name="connsiteX10" fmla="*/ 131039 w 182280"/>
                    <a:gd name="connsiteY10" fmla="*/ 26875 h 196526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92206 w 184346"/>
                    <a:gd name="connsiteY7" fmla="*/ 117142 h 196461"/>
                    <a:gd name="connsiteX8" fmla="*/ 60903 w 184346"/>
                    <a:gd name="connsiteY8" fmla="*/ 86687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92206 w 184346"/>
                    <a:gd name="connsiteY7" fmla="*/ 117142 h 196461"/>
                    <a:gd name="connsiteX8" fmla="*/ 60903 w 184346"/>
                    <a:gd name="connsiteY8" fmla="*/ 81329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  <a:gd name="connsiteX0" fmla="*/ 133105 w 184346"/>
                    <a:gd name="connsiteY0" fmla="*/ 26810 h 196461"/>
                    <a:gd name="connsiteX1" fmla="*/ 57693 w 184346"/>
                    <a:gd name="connsiteY1" fmla="*/ 297 h 196461"/>
                    <a:gd name="connsiteX2" fmla="*/ 13829 w 184346"/>
                    <a:gd name="connsiteY2" fmla="*/ 16782 h 196461"/>
                    <a:gd name="connsiteX3" fmla="*/ 2003 w 184346"/>
                    <a:gd name="connsiteY3" fmla="*/ 61516 h 196461"/>
                    <a:gd name="connsiteX4" fmla="*/ 49879 w 184346"/>
                    <a:gd name="connsiteY4" fmla="*/ 119691 h 196461"/>
                    <a:gd name="connsiteX5" fmla="*/ 112533 w 184346"/>
                    <a:gd name="connsiteY5" fmla="*/ 176556 h 196461"/>
                    <a:gd name="connsiteX6" fmla="*/ 184346 w 184346"/>
                    <a:gd name="connsiteY6" fmla="*/ 196461 h 196461"/>
                    <a:gd name="connsiteX7" fmla="*/ 111256 w 184346"/>
                    <a:gd name="connsiteY7" fmla="*/ 132620 h 196461"/>
                    <a:gd name="connsiteX8" fmla="*/ 60903 w 184346"/>
                    <a:gd name="connsiteY8" fmla="*/ 81329 h 196461"/>
                    <a:gd name="connsiteX9" fmla="*/ 63976 w 184346"/>
                    <a:gd name="connsiteY9" fmla="*/ 36204 h 196461"/>
                    <a:gd name="connsiteX10" fmla="*/ 133105 w 184346"/>
                    <a:gd name="connsiteY10" fmla="*/ 26810 h 196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346" h="196461">
                      <a:moveTo>
                        <a:pt x="133105" y="26810"/>
                      </a:moveTo>
                      <a:cubicBezTo>
                        <a:pt x="113063" y="19269"/>
                        <a:pt x="71981" y="8235"/>
                        <a:pt x="57693" y="297"/>
                      </a:cubicBezTo>
                      <a:cubicBezTo>
                        <a:pt x="33285" y="-1688"/>
                        <a:pt x="23111" y="6579"/>
                        <a:pt x="13829" y="16782"/>
                      </a:cubicBezTo>
                      <a:cubicBezTo>
                        <a:pt x="4547" y="26985"/>
                        <a:pt x="-4005" y="44365"/>
                        <a:pt x="2003" y="61516"/>
                      </a:cubicBezTo>
                      <a:cubicBezTo>
                        <a:pt x="8011" y="78667"/>
                        <a:pt x="31457" y="100518"/>
                        <a:pt x="49879" y="119691"/>
                      </a:cubicBezTo>
                      <a:cubicBezTo>
                        <a:pt x="68301" y="138864"/>
                        <a:pt x="104512" y="160027"/>
                        <a:pt x="112533" y="176556"/>
                      </a:cubicBezTo>
                      <a:cubicBezTo>
                        <a:pt x="134198" y="182107"/>
                        <a:pt x="156257" y="188255"/>
                        <a:pt x="184346" y="196461"/>
                      </a:cubicBezTo>
                      <a:cubicBezTo>
                        <a:pt x="177589" y="178119"/>
                        <a:pt x="131830" y="151809"/>
                        <a:pt x="111256" y="132620"/>
                      </a:cubicBezTo>
                      <a:cubicBezTo>
                        <a:pt x="90682" y="113431"/>
                        <a:pt x="68783" y="97398"/>
                        <a:pt x="60903" y="81329"/>
                      </a:cubicBezTo>
                      <a:cubicBezTo>
                        <a:pt x="53023" y="65260"/>
                        <a:pt x="51942" y="45290"/>
                        <a:pt x="63976" y="36204"/>
                      </a:cubicBezTo>
                      <a:cubicBezTo>
                        <a:pt x="76010" y="27118"/>
                        <a:pt x="92227" y="15103"/>
                        <a:pt x="133105" y="268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" name="涙形 43"/>
              <p:cNvSpPr>
                <a:spLocks noChangeAspect="1"/>
              </p:cNvSpPr>
              <p:nvPr/>
            </p:nvSpPr>
            <p:spPr>
              <a:xfrm rot="18900000">
                <a:off x="4200121" y="1786823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涙形 44"/>
              <p:cNvSpPr>
                <a:spLocks noChangeAspect="1"/>
              </p:cNvSpPr>
              <p:nvPr/>
            </p:nvSpPr>
            <p:spPr>
              <a:xfrm rot="18900000">
                <a:off x="4201560" y="1942522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涙形 45"/>
              <p:cNvSpPr>
                <a:spLocks noChangeAspect="1"/>
              </p:cNvSpPr>
              <p:nvPr/>
            </p:nvSpPr>
            <p:spPr>
              <a:xfrm rot="18900000">
                <a:off x="4201560" y="2080541"/>
                <a:ext cx="43205" cy="43200"/>
              </a:xfrm>
              <a:prstGeom prst="teardrop">
                <a:avLst>
                  <a:gd name="adj" fmla="val 149984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5958103" y="2097342"/>
            <a:ext cx="1333325" cy="4472508"/>
            <a:chOff x="5158083" y="2097342"/>
            <a:chExt cx="1333325" cy="4472508"/>
          </a:xfrm>
        </p:grpSpPr>
        <p:grpSp>
          <p:nvGrpSpPr>
            <p:cNvPr id="89" name="グループ化 88"/>
            <p:cNvGrpSpPr>
              <a:grpSpLocks noChangeAspect="1"/>
            </p:cNvGrpSpPr>
            <p:nvPr/>
          </p:nvGrpSpPr>
          <p:grpSpPr>
            <a:xfrm>
              <a:off x="5158083" y="2097342"/>
              <a:ext cx="1333325" cy="4472508"/>
              <a:chOff x="1964952" y="1918139"/>
              <a:chExt cx="969267" cy="3251311"/>
            </a:xfrm>
          </p:grpSpPr>
          <p:sp>
            <p:nvSpPr>
              <p:cNvPr id="130" name="角丸四角形 129"/>
              <p:cNvSpPr/>
              <p:nvPr/>
            </p:nvSpPr>
            <p:spPr>
              <a:xfrm>
                <a:off x="2483768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角丸四角形 130"/>
              <p:cNvSpPr/>
              <p:nvPr/>
            </p:nvSpPr>
            <p:spPr>
              <a:xfrm>
                <a:off x="2159732" y="3829462"/>
                <a:ext cx="252028" cy="13399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角丸四角形 131"/>
              <p:cNvSpPr/>
              <p:nvPr/>
            </p:nvSpPr>
            <p:spPr>
              <a:xfrm rot="20874261">
                <a:off x="2781819" y="2692076"/>
                <a:ext cx="152400" cy="11324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角丸四角形 132"/>
              <p:cNvSpPr/>
              <p:nvPr/>
            </p:nvSpPr>
            <p:spPr>
              <a:xfrm rot="637421">
                <a:off x="1964952" y="2713442"/>
                <a:ext cx="152400" cy="111149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角丸四角形 133"/>
              <p:cNvSpPr/>
              <p:nvPr/>
            </p:nvSpPr>
            <p:spPr>
              <a:xfrm>
                <a:off x="2159732" y="2688680"/>
                <a:ext cx="576064" cy="1244376"/>
              </a:xfrm>
              <a:prstGeom prst="roundRect">
                <a:avLst>
                  <a:gd name="adj" fmla="val 28877"/>
                </a:avLst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スマイル 134"/>
              <p:cNvSpPr/>
              <p:nvPr/>
            </p:nvSpPr>
            <p:spPr>
              <a:xfrm>
                <a:off x="2051720" y="1918139"/>
                <a:ext cx="792088" cy="770541"/>
              </a:xfrm>
              <a:prstGeom prst="smileyFac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0" name="角丸四角形 23"/>
            <p:cNvSpPr/>
            <p:nvPr/>
          </p:nvSpPr>
          <p:spPr>
            <a:xfrm rot="20874261">
              <a:off x="6170589" y="3170311"/>
              <a:ext cx="271556" cy="778035"/>
            </a:xfrm>
            <a:custGeom>
              <a:avLst/>
              <a:gdLst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0 w 209642"/>
                <a:gd name="connsiteY7" fmla="*/ 1453026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9642 w 209642"/>
                <a:gd name="connsiteY4" fmla="*/ 1453026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04821 w 209642"/>
                <a:gd name="connsiteY6" fmla="*/ 1557847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110292 w 209642"/>
                <a:gd name="connsiteY6" fmla="*/ 1382876 h 1557847"/>
                <a:gd name="connsiteX7" fmla="*/ 5990 w 209642"/>
                <a:gd name="connsiteY7" fmla="*/ 1288708 h 1557847"/>
                <a:gd name="connsiteX8" fmla="*/ 0 w 209642"/>
                <a:gd name="connsiteY8" fmla="*/ 104821 h 1557847"/>
                <a:gd name="connsiteX0" fmla="*/ 0 w 209642"/>
                <a:gd name="connsiteY0" fmla="*/ 104821 h 1557847"/>
                <a:gd name="connsiteX1" fmla="*/ 104821 w 209642"/>
                <a:gd name="connsiteY1" fmla="*/ 0 h 1557847"/>
                <a:gd name="connsiteX2" fmla="*/ 104821 w 209642"/>
                <a:gd name="connsiteY2" fmla="*/ 0 h 1557847"/>
                <a:gd name="connsiteX3" fmla="*/ 209642 w 209642"/>
                <a:gd name="connsiteY3" fmla="*/ 104821 h 1557847"/>
                <a:gd name="connsiteX4" fmla="*/ 200997 w 209642"/>
                <a:gd name="connsiteY4" fmla="*/ 1266089 h 1557847"/>
                <a:gd name="connsiteX5" fmla="*/ 104821 w 209642"/>
                <a:gd name="connsiteY5" fmla="*/ 1557847 h 1557847"/>
                <a:gd name="connsiteX6" fmla="*/ 5990 w 209642"/>
                <a:gd name="connsiteY6" fmla="*/ 1288708 h 1557847"/>
                <a:gd name="connsiteX7" fmla="*/ 0 w 209642"/>
                <a:gd name="connsiteY7" fmla="*/ 104821 h 1557847"/>
                <a:gd name="connsiteX0" fmla="*/ 0 w 209642"/>
                <a:gd name="connsiteY0" fmla="*/ 104821 h 1296487"/>
                <a:gd name="connsiteX1" fmla="*/ 104821 w 209642"/>
                <a:gd name="connsiteY1" fmla="*/ 0 h 1296487"/>
                <a:gd name="connsiteX2" fmla="*/ 104821 w 209642"/>
                <a:gd name="connsiteY2" fmla="*/ 0 h 1296487"/>
                <a:gd name="connsiteX3" fmla="*/ 209642 w 209642"/>
                <a:gd name="connsiteY3" fmla="*/ 104821 h 1296487"/>
                <a:gd name="connsiteX4" fmla="*/ 200997 w 209642"/>
                <a:gd name="connsiteY4" fmla="*/ 1266089 h 1296487"/>
                <a:gd name="connsiteX5" fmla="*/ 100013 w 209642"/>
                <a:gd name="connsiteY5" fmla="*/ 1281393 h 1296487"/>
                <a:gd name="connsiteX6" fmla="*/ 5990 w 209642"/>
                <a:gd name="connsiteY6" fmla="*/ 1288708 h 1296487"/>
                <a:gd name="connsiteX7" fmla="*/ 0 w 209642"/>
                <a:gd name="connsiteY7" fmla="*/ 104821 h 1296487"/>
                <a:gd name="connsiteX0" fmla="*/ 0 w 209642"/>
                <a:gd name="connsiteY0" fmla="*/ 104821 h 1424382"/>
                <a:gd name="connsiteX1" fmla="*/ 104821 w 209642"/>
                <a:gd name="connsiteY1" fmla="*/ 0 h 1424382"/>
                <a:gd name="connsiteX2" fmla="*/ 104821 w 209642"/>
                <a:gd name="connsiteY2" fmla="*/ 0 h 1424382"/>
                <a:gd name="connsiteX3" fmla="*/ 209642 w 209642"/>
                <a:gd name="connsiteY3" fmla="*/ 104821 h 1424382"/>
                <a:gd name="connsiteX4" fmla="*/ 200997 w 209642"/>
                <a:gd name="connsiteY4" fmla="*/ 1266089 h 1424382"/>
                <a:gd name="connsiteX5" fmla="*/ 5990 w 209642"/>
                <a:gd name="connsiteY5" fmla="*/ 1288708 h 1424382"/>
                <a:gd name="connsiteX6" fmla="*/ 0 w 209642"/>
                <a:gd name="connsiteY6" fmla="*/ 104821 h 1424382"/>
                <a:gd name="connsiteX0" fmla="*/ 0 w 209642"/>
                <a:gd name="connsiteY0" fmla="*/ 104821 h 1374949"/>
                <a:gd name="connsiteX1" fmla="*/ 104821 w 209642"/>
                <a:gd name="connsiteY1" fmla="*/ 0 h 1374949"/>
                <a:gd name="connsiteX2" fmla="*/ 104821 w 209642"/>
                <a:gd name="connsiteY2" fmla="*/ 0 h 1374949"/>
                <a:gd name="connsiteX3" fmla="*/ 209642 w 209642"/>
                <a:gd name="connsiteY3" fmla="*/ 104821 h 1374949"/>
                <a:gd name="connsiteX4" fmla="*/ 200997 w 209642"/>
                <a:gd name="connsiteY4" fmla="*/ 1266089 h 1374949"/>
                <a:gd name="connsiteX5" fmla="*/ 5990 w 209642"/>
                <a:gd name="connsiteY5" fmla="*/ 1288708 h 1374949"/>
                <a:gd name="connsiteX6" fmla="*/ 0 w 209642"/>
                <a:gd name="connsiteY6" fmla="*/ 104821 h 1374949"/>
                <a:gd name="connsiteX0" fmla="*/ 0 w 209642"/>
                <a:gd name="connsiteY0" fmla="*/ 104821 h 1290631"/>
                <a:gd name="connsiteX1" fmla="*/ 104821 w 209642"/>
                <a:gd name="connsiteY1" fmla="*/ 0 h 1290631"/>
                <a:gd name="connsiteX2" fmla="*/ 104821 w 209642"/>
                <a:gd name="connsiteY2" fmla="*/ 0 h 1290631"/>
                <a:gd name="connsiteX3" fmla="*/ 209642 w 209642"/>
                <a:gd name="connsiteY3" fmla="*/ 104821 h 1290631"/>
                <a:gd name="connsiteX4" fmla="*/ 200997 w 209642"/>
                <a:gd name="connsiteY4" fmla="*/ 1266089 h 1290631"/>
                <a:gd name="connsiteX5" fmla="*/ 5990 w 209642"/>
                <a:gd name="connsiteY5" fmla="*/ 1288708 h 1290631"/>
                <a:gd name="connsiteX6" fmla="*/ 0 w 209642"/>
                <a:gd name="connsiteY6" fmla="*/ 104821 h 1290631"/>
                <a:gd name="connsiteX0" fmla="*/ 16100 w 225742"/>
                <a:gd name="connsiteY0" fmla="*/ 104821 h 1289442"/>
                <a:gd name="connsiteX1" fmla="*/ 120921 w 225742"/>
                <a:gd name="connsiteY1" fmla="*/ 0 h 1289442"/>
                <a:gd name="connsiteX2" fmla="*/ 120921 w 225742"/>
                <a:gd name="connsiteY2" fmla="*/ 0 h 1289442"/>
                <a:gd name="connsiteX3" fmla="*/ 225742 w 225742"/>
                <a:gd name="connsiteY3" fmla="*/ 104821 h 1289442"/>
                <a:gd name="connsiteX4" fmla="*/ 217097 w 225742"/>
                <a:gd name="connsiteY4" fmla="*/ 1266089 h 1289442"/>
                <a:gd name="connsiteX5" fmla="*/ 0 w 225742"/>
                <a:gd name="connsiteY5" fmla="*/ 1287177 h 1289442"/>
                <a:gd name="connsiteX6" fmla="*/ 16100 w 225742"/>
                <a:gd name="connsiteY6" fmla="*/ 104821 h 1289442"/>
                <a:gd name="connsiteX0" fmla="*/ 16100 w 258370"/>
                <a:gd name="connsiteY0" fmla="*/ 104821 h 1290111"/>
                <a:gd name="connsiteX1" fmla="*/ 120921 w 258370"/>
                <a:gd name="connsiteY1" fmla="*/ 0 h 1290111"/>
                <a:gd name="connsiteX2" fmla="*/ 120921 w 258370"/>
                <a:gd name="connsiteY2" fmla="*/ 0 h 1290111"/>
                <a:gd name="connsiteX3" fmla="*/ 225742 w 258370"/>
                <a:gd name="connsiteY3" fmla="*/ 104821 h 1290111"/>
                <a:gd name="connsiteX4" fmla="*/ 258215 w 258370"/>
                <a:gd name="connsiteY4" fmla="*/ 1268496 h 1290111"/>
                <a:gd name="connsiteX5" fmla="*/ 0 w 258370"/>
                <a:gd name="connsiteY5" fmla="*/ 1287177 h 1290111"/>
                <a:gd name="connsiteX6" fmla="*/ 16100 w 258370"/>
                <a:gd name="connsiteY6" fmla="*/ 104821 h 1290111"/>
                <a:gd name="connsiteX0" fmla="*/ 16100 w 258370"/>
                <a:gd name="connsiteY0" fmla="*/ 104821 h 1287567"/>
                <a:gd name="connsiteX1" fmla="*/ 120921 w 258370"/>
                <a:gd name="connsiteY1" fmla="*/ 0 h 1287567"/>
                <a:gd name="connsiteX2" fmla="*/ 120921 w 258370"/>
                <a:gd name="connsiteY2" fmla="*/ 0 h 1287567"/>
                <a:gd name="connsiteX3" fmla="*/ 225742 w 258370"/>
                <a:gd name="connsiteY3" fmla="*/ 104821 h 1287567"/>
                <a:gd name="connsiteX4" fmla="*/ 258215 w 258370"/>
                <a:gd name="connsiteY4" fmla="*/ 1268496 h 1287567"/>
                <a:gd name="connsiteX5" fmla="*/ 0 w 258370"/>
                <a:gd name="connsiteY5" fmla="*/ 1287177 h 1287567"/>
                <a:gd name="connsiteX6" fmla="*/ 16100 w 258370"/>
                <a:gd name="connsiteY6" fmla="*/ 104821 h 1287567"/>
                <a:gd name="connsiteX0" fmla="*/ 16100 w 258215"/>
                <a:gd name="connsiteY0" fmla="*/ 104821 h 1287567"/>
                <a:gd name="connsiteX1" fmla="*/ 120921 w 258215"/>
                <a:gd name="connsiteY1" fmla="*/ 0 h 1287567"/>
                <a:gd name="connsiteX2" fmla="*/ 120921 w 258215"/>
                <a:gd name="connsiteY2" fmla="*/ 0 h 1287567"/>
                <a:gd name="connsiteX3" fmla="*/ 225742 w 258215"/>
                <a:gd name="connsiteY3" fmla="*/ 104821 h 1287567"/>
                <a:gd name="connsiteX4" fmla="*/ 258215 w 258215"/>
                <a:gd name="connsiteY4" fmla="*/ 1268496 h 1287567"/>
                <a:gd name="connsiteX5" fmla="*/ 0 w 258215"/>
                <a:gd name="connsiteY5" fmla="*/ 1287177 h 1287567"/>
                <a:gd name="connsiteX6" fmla="*/ 16100 w 258215"/>
                <a:gd name="connsiteY6" fmla="*/ 104821 h 1287567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  <a:gd name="connsiteX0" fmla="*/ 29441 w 271556"/>
                <a:gd name="connsiteY0" fmla="*/ 104821 h 1275454"/>
                <a:gd name="connsiteX1" fmla="*/ 134262 w 271556"/>
                <a:gd name="connsiteY1" fmla="*/ 0 h 1275454"/>
                <a:gd name="connsiteX2" fmla="*/ 134262 w 271556"/>
                <a:gd name="connsiteY2" fmla="*/ 0 h 1275454"/>
                <a:gd name="connsiteX3" fmla="*/ 239083 w 271556"/>
                <a:gd name="connsiteY3" fmla="*/ 104821 h 1275454"/>
                <a:gd name="connsiteX4" fmla="*/ 271556 w 271556"/>
                <a:gd name="connsiteY4" fmla="*/ 1268496 h 1275454"/>
                <a:gd name="connsiteX5" fmla="*/ 0 w 271556"/>
                <a:gd name="connsiteY5" fmla="*/ 1274711 h 1275454"/>
                <a:gd name="connsiteX6" fmla="*/ 29441 w 271556"/>
                <a:gd name="connsiteY6" fmla="*/ 104821 h 127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56" h="1275454">
                  <a:moveTo>
                    <a:pt x="29441" y="104821"/>
                  </a:moveTo>
                  <a:cubicBezTo>
                    <a:pt x="29441" y="46930"/>
                    <a:pt x="76371" y="0"/>
                    <a:pt x="134262" y="0"/>
                  </a:cubicBezTo>
                  <a:lnTo>
                    <a:pt x="134262" y="0"/>
                  </a:lnTo>
                  <a:cubicBezTo>
                    <a:pt x="192153" y="0"/>
                    <a:pt x="239083" y="46930"/>
                    <a:pt x="239083" y="104821"/>
                  </a:cubicBezTo>
                  <a:cubicBezTo>
                    <a:pt x="236201" y="491910"/>
                    <a:pt x="236816" y="1116742"/>
                    <a:pt x="271556" y="1268496"/>
                  </a:cubicBezTo>
                  <a:cubicBezTo>
                    <a:pt x="206560" y="1266997"/>
                    <a:pt x="74184" y="1278414"/>
                    <a:pt x="0" y="1274711"/>
                  </a:cubicBezTo>
                  <a:cubicBezTo>
                    <a:pt x="20554" y="1117948"/>
                    <a:pt x="29441" y="554223"/>
                    <a:pt x="29441" y="104821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角丸四角形 24"/>
            <p:cNvSpPr/>
            <p:nvPr/>
          </p:nvSpPr>
          <p:spPr>
            <a:xfrm rot="637421">
              <a:off x="5192925" y="3197034"/>
              <a:ext cx="271584" cy="763595"/>
            </a:xfrm>
            <a:custGeom>
              <a:avLst/>
              <a:gdLst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104821 w 209642"/>
                <a:gd name="connsiteY6" fmla="*/ 1528977 h 1528977"/>
                <a:gd name="connsiteX7" fmla="*/ 0 w 209642"/>
                <a:gd name="connsiteY7" fmla="*/ 1424156 h 1528977"/>
                <a:gd name="connsiteX8" fmla="*/ 0 w 209642"/>
                <a:gd name="connsiteY8" fmla="*/ 104821 h 1528977"/>
                <a:gd name="connsiteX0" fmla="*/ 0 w 209642"/>
                <a:gd name="connsiteY0" fmla="*/ 104821 h 1528977"/>
                <a:gd name="connsiteX1" fmla="*/ 104821 w 209642"/>
                <a:gd name="connsiteY1" fmla="*/ 0 h 1528977"/>
                <a:gd name="connsiteX2" fmla="*/ 104821 w 209642"/>
                <a:gd name="connsiteY2" fmla="*/ 0 h 1528977"/>
                <a:gd name="connsiteX3" fmla="*/ 209642 w 209642"/>
                <a:gd name="connsiteY3" fmla="*/ 104821 h 1528977"/>
                <a:gd name="connsiteX4" fmla="*/ 209642 w 209642"/>
                <a:gd name="connsiteY4" fmla="*/ 1424156 h 1528977"/>
                <a:gd name="connsiteX5" fmla="*/ 104821 w 209642"/>
                <a:gd name="connsiteY5" fmla="*/ 1528977 h 1528977"/>
                <a:gd name="connsiteX6" fmla="*/ 0 w 209642"/>
                <a:gd name="connsiteY6" fmla="*/ 1424156 h 1528977"/>
                <a:gd name="connsiteX7" fmla="*/ 0 w 209642"/>
                <a:gd name="connsiteY7" fmla="*/ 104821 h 1528977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0 w 209642"/>
                <a:gd name="connsiteY5" fmla="*/ 1424156 h 1424156"/>
                <a:gd name="connsiteX6" fmla="*/ 0 w 209642"/>
                <a:gd name="connsiteY6" fmla="*/ 104821 h 1424156"/>
                <a:gd name="connsiteX0" fmla="*/ 0 w 209642"/>
                <a:gd name="connsiteY0" fmla="*/ 104821 h 1523663"/>
                <a:gd name="connsiteX1" fmla="*/ 104821 w 209642"/>
                <a:gd name="connsiteY1" fmla="*/ 0 h 1523663"/>
                <a:gd name="connsiteX2" fmla="*/ 104821 w 209642"/>
                <a:gd name="connsiteY2" fmla="*/ 0 h 1523663"/>
                <a:gd name="connsiteX3" fmla="*/ 209642 w 209642"/>
                <a:gd name="connsiteY3" fmla="*/ 104821 h 1523663"/>
                <a:gd name="connsiteX4" fmla="*/ 209642 w 209642"/>
                <a:gd name="connsiteY4" fmla="*/ 1424156 h 1523663"/>
                <a:gd name="connsiteX5" fmla="*/ 0 w 209642"/>
                <a:gd name="connsiteY5" fmla="*/ 1424156 h 1523663"/>
                <a:gd name="connsiteX6" fmla="*/ 0 w 209642"/>
                <a:gd name="connsiteY6" fmla="*/ 104821 h 1523663"/>
                <a:gd name="connsiteX0" fmla="*/ 0 w 209642"/>
                <a:gd name="connsiteY0" fmla="*/ 104821 h 1426636"/>
                <a:gd name="connsiteX1" fmla="*/ 104821 w 209642"/>
                <a:gd name="connsiteY1" fmla="*/ 0 h 1426636"/>
                <a:gd name="connsiteX2" fmla="*/ 104821 w 209642"/>
                <a:gd name="connsiteY2" fmla="*/ 0 h 1426636"/>
                <a:gd name="connsiteX3" fmla="*/ 209642 w 209642"/>
                <a:gd name="connsiteY3" fmla="*/ 104821 h 1426636"/>
                <a:gd name="connsiteX4" fmla="*/ 209642 w 209642"/>
                <a:gd name="connsiteY4" fmla="*/ 1424156 h 1426636"/>
                <a:gd name="connsiteX5" fmla="*/ 0 w 209642"/>
                <a:gd name="connsiteY5" fmla="*/ 1424156 h 1426636"/>
                <a:gd name="connsiteX6" fmla="*/ 0 w 209642"/>
                <a:gd name="connsiteY6" fmla="*/ 104821 h 1426636"/>
                <a:gd name="connsiteX0" fmla="*/ 0 w 209642"/>
                <a:gd name="connsiteY0" fmla="*/ 104821 h 1424156"/>
                <a:gd name="connsiteX1" fmla="*/ 104821 w 209642"/>
                <a:gd name="connsiteY1" fmla="*/ 0 h 1424156"/>
                <a:gd name="connsiteX2" fmla="*/ 104821 w 209642"/>
                <a:gd name="connsiteY2" fmla="*/ 0 h 1424156"/>
                <a:gd name="connsiteX3" fmla="*/ 209642 w 209642"/>
                <a:gd name="connsiteY3" fmla="*/ 104821 h 1424156"/>
                <a:gd name="connsiteX4" fmla="*/ 209642 w 209642"/>
                <a:gd name="connsiteY4" fmla="*/ 1424156 h 1424156"/>
                <a:gd name="connsiteX5" fmla="*/ 2295 w 209642"/>
                <a:gd name="connsiteY5" fmla="*/ 1232558 h 1424156"/>
                <a:gd name="connsiteX6" fmla="*/ 0 w 209642"/>
                <a:gd name="connsiteY6" fmla="*/ 104821 h 1424156"/>
                <a:gd name="connsiteX0" fmla="*/ 0 w 213668"/>
                <a:gd name="connsiteY0" fmla="*/ 104821 h 1241791"/>
                <a:gd name="connsiteX1" fmla="*/ 104821 w 213668"/>
                <a:gd name="connsiteY1" fmla="*/ 0 h 1241791"/>
                <a:gd name="connsiteX2" fmla="*/ 104821 w 213668"/>
                <a:gd name="connsiteY2" fmla="*/ 0 h 1241791"/>
                <a:gd name="connsiteX3" fmla="*/ 209642 w 213668"/>
                <a:gd name="connsiteY3" fmla="*/ 104821 h 1241791"/>
                <a:gd name="connsiteX4" fmla="*/ 213668 w 213668"/>
                <a:gd name="connsiteY4" fmla="*/ 1241791 h 1241791"/>
                <a:gd name="connsiteX5" fmla="*/ 2295 w 213668"/>
                <a:gd name="connsiteY5" fmla="*/ 1232558 h 1241791"/>
                <a:gd name="connsiteX6" fmla="*/ 0 w 213668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49461"/>
                <a:gd name="connsiteY0" fmla="*/ 104821 h 1241791"/>
                <a:gd name="connsiteX1" fmla="*/ 140614 w 249461"/>
                <a:gd name="connsiteY1" fmla="*/ 0 h 1241791"/>
                <a:gd name="connsiteX2" fmla="*/ 140614 w 249461"/>
                <a:gd name="connsiteY2" fmla="*/ 0 h 1241791"/>
                <a:gd name="connsiteX3" fmla="*/ 245435 w 249461"/>
                <a:gd name="connsiteY3" fmla="*/ 104821 h 1241791"/>
                <a:gd name="connsiteX4" fmla="*/ 249461 w 249461"/>
                <a:gd name="connsiteY4" fmla="*/ 1241791 h 1241791"/>
                <a:gd name="connsiteX5" fmla="*/ 0 w 249461"/>
                <a:gd name="connsiteY5" fmla="*/ 1233331 h 1241791"/>
                <a:gd name="connsiteX6" fmla="*/ 35793 w 249461"/>
                <a:gd name="connsiteY6" fmla="*/ 104821 h 1241791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  <a:gd name="connsiteX0" fmla="*/ 35793 w 271584"/>
                <a:gd name="connsiteY0" fmla="*/ 104821 h 1240826"/>
                <a:gd name="connsiteX1" fmla="*/ 140614 w 271584"/>
                <a:gd name="connsiteY1" fmla="*/ 0 h 1240826"/>
                <a:gd name="connsiteX2" fmla="*/ 140614 w 271584"/>
                <a:gd name="connsiteY2" fmla="*/ 0 h 1240826"/>
                <a:gd name="connsiteX3" fmla="*/ 245435 w 271584"/>
                <a:gd name="connsiteY3" fmla="*/ 104821 h 1240826"/>
                <a:gd name="connsiteX4" fmla="*/ 271584 w 271584"/>
                <a:gd name="connsiteY4" fmla="*/ 1240826 h 1240826"/>
                <a:gd name="connsiteX5" fmla="*/ 0 w 271584"/>
                <a:gd name="connsiteY5" fmla="*/ 1233331 h 1240826"/>
                <a:gd name="connsiteX6" fmla="*/ 35793 w 271584"/>
                <a:gd name="connsiteY6" fmla="*/ 104821 h 12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584" h="1240826">
                  <a:moveTo>
                    <a:pt x="35793" y="104821"/>
                  </a:moveTo>
                  <a:cubicBezTo>
                    <a:pt x="35793" y="46930"/>
                    <a:pt x="82723" y="0"/>
                    <a:pt x="140614" y="0"/>
                  </a:cubicBezTo>
                  <a:lnTo>
                    <a:pt x="140614" y="0"/>
                  </a:lnTo>
                  <a:cubicBezTo>
                    <a:pt x="198505" y="0"/>
                    <a:pt x="245435" y="46930"/>
                    <a:pt x="245435" y="104821"/>
                  </a:cubicBezTo>
                  <a:cubicBezTo>
                    <a:pt x="254151" y="483489"/>
                    <a:pt x="238260" y="1070686"/>
                    <a:pt x="271584" y="1240826"/>
                  </a:cubicBezTo>
                  <a:cubicBezTo>
                    <a:pt x="184689" y="1234687"/>
                    <a:pt x="78015" y="1241229"/>
                    <a:pt x="0" y="1233331"/>
                  </a:cubicBezTo>
                  <a:cubicBezTo>
                    <a:pt x="30221" y="1073573"/>
                    <a:pt x="23862" y="480991"/>
                    <a:pt x="35793" y="104821"/>
                  </a:cubicBezTo>
                  <a:close/>
                </a:path>
              </a:pathLst>
            </a:custGeom>
            <a:gradFill flip="none" rotWithShape="1">
              <a:gsLst>
                <a:gs pos="5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角丸四角形 25"/>
            <p:cNvSpPr/>
            <p:nvPr/>
          </p:nvSpPr>
          <p:spPr>
            <a:xfrm>
              <a:off x="5264099" y="3157299"/>
              <a:ext cx="1189028" cy="1881803"/>
            </a:xfrm>
            <a:custGeom>
              <a:avLst/>
              <a:gdLst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12083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798503"/>
                <a:gd name="connsiteY0" fmla="*/ 230584 h 2342667"/>
                <a:gd name="connsiteX1" fmla="*/ 230584 w 798503"/>
                <a:gd name="connsiteY1" fmla="*/ 0 h 2342667"/>
                <a:gd name="connsiteX2" fmla="*/ 567919 w 798503"/>
                <a:gd name="connsiteY2" fmla="*/ 0 h 2342667"/>
                <a:gd name="connsiteX3" fmla="*/ 798503 w 798503"/>
                <a:gd name="connsiteY3" fmla="*/ 230584 h 2342667"/>
                <a:gd name="connsiteX4" fmla="*/ 798503 w 798503"/>
                <a:gd name="connsiteY4" fmla="*/ 2121608 h 2342667"/>
                <a:gd name="connsiteX5" fmla="*/ 567919 w 798503"/>
                <a:gd name="connsiteY5" fmla="*/ 2342667 h 2342667"/>
                <a:gd name="connsiteX6" fmla="*/ 230584 w 798503"/>
                <a:gd name="connsiteY6" fmla="*/ 2342667 h 2342667"/>
                <a:gd name="connsiteX7" fmla="*/ 0 w 798503"/>
                <a:gd name="connsiteY7" fmla="*/ 2112083 h 2342667"/>
                <a:gd name="connsiteX8" fmla="*/ 0 w 798503"/>
                <a:gd name="connsiteY8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0 w 813168"/>
                <a:gd name="connsiteY9" fmla="*/ 230584 h 2342667"/>
                <a:gd name="connsiteX0" fmla="*/ 0 w 813168"/>
                <a:gd name="connsiteY0" fmla="*/ 230584 h 2342667"/>
                <a:gd name="connsiteX1" fmla="*/ 230584 w 813168"/>
                <a:gd name="connsiteY1" fmla="*/ 0 h 2342667"/>
                <a:gd name="connsiteX2" fmla="*/ 567919 w 813168"/>
                <a:gd name="connsiteY2" fmla="*/ 0 h 2342667"/>
                <a:gd name="connsiteX3" fmla="*/ 798503 w 813168"/>
                <a:gd name="connsiteY3" fmla="*/ 230584 h 2342667"/>
                <a:gd name="connsiteX4" fmla="*/ 813078 w 813168"/>
                <a:gd name="connsiteY4" fmla="*/ 1085120 h 2342667"/>
                <a:gd name="connsiteX5" fmla="*/ 798503 w 813168"/>
                <a:gd name="connsiteY5" fmla="*/ 2121608 h 2342667"/>
                <a:gd name="connsiteX6" fmla="*/ 567919 w 813168"/>
                <a:gd name="connsiteY6" fmla="*/ 2342667 h 2342667"/>
                <a:gd name="connsiteX7" fmla="*/ 230584 w 813168"/>
                <a:gd name="connsiteY7" fmla="*/ 2342667 h 2342667"/>
                <a:gd name="connsiteX8" fmla="*/ 0 w 813168"/>
                <a:gd name="connsiteY8" fmla="*/ 2112083 h 2342667"/>
                <a:gd name="connsiteX9" fmla="*/ 3452 w 813168"/>
                <a:gd name="connsiteY9" fmla="*/ 1066070 h 2342667"/>
                <a:gd name="connsiteX10" fmla="*/ 0 w 8131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27468"/>
                <a:gd name="connsiteY0" fmla="*/ 230584 h 2342667"/>
                <a:gd name="connsiteX1" fmla="*/ 344884 w 927468"/>
                <a:gd name="connsiteY1" fmla="*/ 0 h 2342667"/>
                <a:gd name="connsiteX2" fmla="*/ 682219 w 927468"/>
                <a:gd name="connsiteY2" fmla="*/ 0 h 2342667"/>
                <a:gd name="connsiteX3" fmla="*/ 912803 w 927468"/>
                <a:gd name="connsiteY3" fmla="*/ 230584 h 2342667"/>
                <a:gd name="connsiteX4" fmla="*/ 927378 w 927468"/>
                <a:gd name="connsiteY4" fmla="*/ 1085120 h 2342667"/>
                <a:gd name="connsiteX5" fmla="*/ 912803 w 927468"/>
                <a:gd name="connsiteY5" fmla="*/ 2121608 h 2342667"/>
                <a:gd name="connsiteX6" fmla="*/ 682219 w 927468"/>
                <a:gd name="connsiteY6" fmla="*/ 2342667 h 2342667"/>
                <a:gd name="connsiteX7" fmla="*/ 344884 w 927468"/>
                <a:gd name="connsiteY7" fmla="*/ 2342667 h 2342667"/>
                <a:gd name="connsiteX8" fmla="*/ 0 w 927468"/>
                <a:gd name="connsiteY8" fmla="*/ 2197808 h 2342667"/>
                <a:gd name="connsiteX9" fmla="*/ 117752 w 927468"/>
                <a:gd name="connsiteY9" fmla="*/ 1066070 h 2342667"/>
                <a:gd name="connsiteX10" fmla="*/ 114300 w 927468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82219 w 989003"/>
                <a:gd name="connsiteY6" fmla="*/ 2342667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342667"/>
                <a:gd name="connsiteX1" fmla="*/ 344884 w 989003"/>
                <a:gd name="connsiteY1" fmla="*/ 0 h 2342667"/>
                <a:gd name="connsiteX2" fmla="*/ 682219 w 989003"/>
                <a:gd name="connsiteY2" fmla="*/ 0 h 2342667"/>
                <a:gd name="connsiteX3" fmla="*/ 912803 w 989003"/>
                <a:gd name="connsiteY3" fmla="*/ 230584 h 2342667"/>
                <a:gd name="connsiteX4" fmla="*/ 927378 w 989003"/>
                <a:gd name="connsiteY4" fmla="*/ 1085120 h 2342667"/>
                <a:gd name="connsiteX5" fmla="*/ 989003 w 989003"/>
                <a:gd name="connsiteY5" fmla="*/ 2207333 h 2342667"/>
                <a:gd name="connsiteX6" fmla="*/ 691744 w 989003"/>
                <a:gd name="connsiteY6" fmla="*/ 2237892 h 2342667"/>
                <a:gd name="connsiteX7" fmla="*/ 344884 w 989003"/>
                <a:gd name="connsiteY7" fmla="*/ 2342667 h 2342667"/>
                <a:gd name="connsiteX8" fmla="*/ 0 w 989003"/>
                <a:gd name="connsiteY8" fmla="*/ 2197808 h 2342667"/>
                <a:gd name="connsiteX9" fmla="*/ 117752 w 989003"/>
                <a:gd name="connsiteY9" fmla="*/ 1066070 h 2342667"/>
                <a:gd name="connsiteX10" fmla="*/ 114300 w 989003"/>
                <a:gd name="connsiteY10" fmla="*/ 230584 h 2342667"/>
                <a:gd name="connsiteX0" fmla="*/ 114300 w 989003"/>
                <a:gd name="connsiteY0" fmla="*/ 230584 h 2239224"/>
                <a:gd name="connsiteX1" fmla="*/ 344884 w 989003"/>
                <a:gd name="connsiteY1" fmla="*/ 0 h 2239224"/>
                <a:gd name="connsiteX2" fmla="*/ 682219 w 989003"/>
                <a:gd name="connsiteY2" fmla="*/ 0 h 2239224"/>
                <a:gd name="connsiteX3" fmla="*/ 912803 w 989003"/>
                <a:gd name="connsiteY3" fmla="*/ 230584 h 2239224"/>
                <a:gd name="connsiteX4" fmla="*/ 927378 w 989003"/>
                <a:gd name="connsiteY4" fmla="*/ 1085120 h 2239224"/>
                <a:gd name="connsiteX5" fmla="*/ 989003 w 989003"/>
                <a:gd name="connsiteY5" fmla="*/ 2207333 h 2239224"/>
                <a:gd name="connsiteX6" fmla="*/ 691744 w 989003"/>
                <a:gd name="connsiteY6" fmla="*/ 2237892 h 2239224"/>
                <a:gd name="connsiteX7" fmla="*/ 344884 w 989003"/>
                <a:gd name="connsiteY7" fmla="*/ 2237892 h 2239224"/>
                <a:gd name="connsiteX8" fmla="*/ 0 w 989003"/>
                <a:gd name="connsiteY8" fmla="*/ 2197808 h 2239224"/>
                <a:gd name="connsiteX9" fmla="*/ 117752 w 989003"/>
                <a:gd name="connsiteY9" fmla="*/ 1066070 h 2239224"/>
                <a:gd name="connsiteX10" fmla="*/ 114300 w 989003"/>
                <a:gd name="connsiteY10" fmla="*/ 230584 h 2239224"/>
                <a:gd name="connsiteX0" fmla="*/ 114300 w 1255703"/>
                <a:gd name="connsiteY0" fmla="*/ 230584 h 2248422"/>
                <a:gd name="connsiteX1" fmla="*/ 344884 w 1255703"/>
                <a:gd name="connsiteY1" fmla="*/ 0 h 2248422"/>
                <a:gd name="connsiteX2" fmla="*/ 682219 w 1255703"/>
                <a:gd name="connsiteY2" fmla="*/ 0 h 2248422"/>
                <a:gd name="connsiteX3" fmla="*/ 912803 w 1255703"/>
                <a:gd name="connsiteY3" fmla="*/ 230584 h 2248422"/>
                <a:gd name="connsiteX4" fmla="*/ 927378 w 1255703"/>
                <a:gd name="connsiteY4" fmla="*/ 1085120 h 2248422"/>
                <a:gd name="connsiteX5" fmla="*/ 1255703 w 1255703"/>
                <a:gd name="connsiteY5" fmla="*/ 2226383 h 2248422"/>
                <a:gd name="connsiteX6" fmla="*/ 691744 w 1255703"/>
                <a:gd name="connsiteY6" fmla="*/ 2237892 h 2248422"/>
                <a:gd name="connsiteX7" fmla="*/ 344884 w 1255703"/>
                <a:gd name="connsiteY7" fmla="*/ 2237892 h 2248422"/>
                <a:gd name="connsiteX8" fmla="*/ 0 w 1255703"/>
                <a:gd name="connsiteY8" fmla="*/ 2197808 h 2248422"/>
                <a:gd name="connsiteX9" fmla="*/ 117752 w 1255703"/>
                <a:gd name="connsiteY9" fmla="*/ 1066070 h 2248422"/>
                <a:gd name="connsiteX10" fmla="*/ 114300 w 1255703"/>
                <a:gd name="connsiteY10" fmla="*/ 230584 h 2248422"/>
                <a:gd name="connsiteX0" fmla="*/ 219075 w 1360478"/>
                <a:gd name="connsiteY0" fmla="*/ 230584 h 2248422"/>
                <a:gd name="connsiteX1" fmla="*/ 449659 w 1360478"/>
                <a:gd name="connsiteY1" fmla="*/ 0 h 2248422"/>
                <a:gd name="connsiteX2" fmla="*/ 786994 w 1360478"/>
                <a:gd name="connsiteY2" fmla="*/ 0 h 2248422"/>
                <a:gd name="connsiteX3" fmla="*/ 1017578 w 1360478"/>
                <a:gd name="connsiteY3" fmla="*/ 230584 h 2248422"/>
                <a:gd name="connsiteX4" fmla="*/ 1032153 w 1360478"/>
                <a:gd name="connsiteY4" fmla="*/ 1085120 h 2248422"/>
                <a:gd name="connsiteX5" fmla="*/ 1360478 w 1360478"/>
                <a:gd name="connsiteY5" fmla="*/ 2226383 h 2248422"/>
                <a:gd name="connsiteX6" fmla="*/ 796519 w 1360478"/>
                <a:gd name="connsiteY6" fmla="*/ 2237892 h 2248422"/>
                <a:gd name="connsiteX7" fmla="*/ 449659 w 1360478"/>
                <a:gd name="connsiteY7" fmla="*/ 2237892 h 2248422"/>
                <a:gd name="connsiteX8" fmla="*/ 0 w 1360478"/>
                <a:gd name="connsiteY8" fmla="*/ 2207333 h 2248422"/>
                <a:gd name="connsiteX9" fmla="*/ 222527 w 1360478"/>
                <a:gd name="connsiteY9" fmla="*/ 1066070 h 2248422"/>
                <a:gd name="connsiteX10" fmla="*/ 219075 w 1360478"/>
                <a:gd name="connsiteY10" fmla="*/ 230584 h 2248422"/>
                <a:gd name="connsiteX0" fmla="*/ 219075 w 1246178"/>
                <a:gd name="connsiteY0" fmla="*/ 230584 h 2242984"/>
                <a:gd name="connsiteX1" fmla="*/ 449659 w 1246178"/>
                <a:gd name="connsiteY1" fmla="*/ 0 h 2242984"/>
                <a:gd name="connsiteX2" fmla="*/ 786994 w 1246178"/>
                <a:gd name="connsiteY2" fmla="*/ 0 h 2242984"/>
                <a:gd name="connsiteX3" fmla="*/ 1017578 w 1246178"/>
                <a:gd name="connsiteY3" fmla="*/ 230584 h 2242984"/>
                <a:gd name="connsiteX4" fmla="*/ 1032153 w 1246178"/>
                <a:gd name="connsiteY4" fmla="*/ 1085120 h 2242984"/>
                <a:gd name="connsiteX5" fmla="*/ 1246178 w 1246178"/>
                <a:gd name="connsiteY5" fmla="*/ 2216858 h 2242984"/>
                <a:gd name="connsiteX6" fmla="*/ 796519 w 1246178"/>
                <a:gd name="connsiteY6" fmla="*/ 2237892 h 2242984"/>
                <a:gd name="connsiteX7" fmla="*/ 449659 w 1246178"/>
                <a:gd name="connsiteY7" fmla="*/ 2237892 h 2242984"/>
                <a:gd name="connsiteX8" fmla="*/ 0 w 1246178"/>
                <a:gd name="connsiteY8" fmla="*/ 2207333 h 2242984"/>
                <a:gd name="connsiteX9" fmla="*/ 222527 w 1246178"/>
                <a:gd name="connsiteY9" fmla="*/ 1066070 h 2242984"/>
                <a:gd name="connsiteX10" fmla="*/ 219075 w 1246178"/>
                <a:gd name="connsiteY10" fmla="*/ 230584 h 2242984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46698"/>
                <a:gd name="connsiteX1" fmla="*/ 392509 w 1189028"/>
                <a:gd name="connsiteY1" fmla="*/ 0 h 2246698"/>
                <a:gd name="connsiteX2" fmla="*/ 729844 w 1189028"/>
                <a:gd name="connsiteY2" fmla="*/ 0 h 2246698"/>
                <a:gd name="connsiteX3" fmla="*/ 960428 w 1189028"/>
                <a:gd name="connsiteY3" fmla="*/ 230584 h 2246698"/>
                <a:gd name="connsiteX4" fmla="*/ 975003 w 1189028"/>
                <a:gd name="connsiteY4" fmla="*/ 1085120 h 2246698"/>
                <a:gd name="connsiteX5" fmla="*/ 1189028 w 1189028"/>
                <a:gd name="connsiteY5" fmla="*/ 2216858 h 2246698"/>
                <a:gd name="connsiteX6" fmla="*/ 739369 w 1189028"/>
                <a:gd name="connsiteY6" fmla="*/ 2237892 h 2246698"/>
                <a:gd name="connsiteX7" fmla="*/ 392509 w 1189028"/>
                <a:gd name="connsiteY7" fmla="*/ 2237892 h 2246698"/>
                <a:gd name="connsiteX8" fmla="*/ 0 w 1189028"/>
                <a:gd name="connsiteY8" fmla="*/ 2216858 h 2246698"/>
                <a:gd name="connsiteX9" fmla="*/ 165377 w 1189028"/>
                <a:gd name="connsiteY9" fmla="*/ 1066070 h 2246698"/>
                <a:gd name="connsiteX10" fmla="*/ 161925 w 1189028"/>
                <a:gd name="connsiteY10" fmla="*/ 230584 h 2246698"/>
                <a:gd name="connsiteX0" fmla="*/ 161925 w 1189028"/>
                <a:gd name="connsiteY0" fmla="*/ 230584 h 2259058"/>
                <a:gd name="connsiteX1" fmla="*/ 392509 w 1189028"/>
                <a:gd name="connsiteY1" fmla="*/ 0 h 2259058"/>
                <a:gd name="connsiteX2" fmla="*/ 729844 w 1189028"/>
                <a:gd name="connsiteY2" fmla="*/ 0 h 2259058"/>
                <a:gd name="connsiteX3" fmla="*/ 960428 w 1189028"/>
                <a:gd name="connsiteY3" fmla="*/ 230584 h 2259058"/>
                <a:gd name="connsiteX4" fmla="*/ 975003 w 1189028"/>
                <a:gd name="connsiteY4" fmla="*/ 1085120 h 2259058"/>
                <a:gd name="connsiteX5" fmla="*/ 1189028 w 1189028"/>
                <a:gd name="connsiteY5" fmla="*/ 2216858 h 2259058"/>
                <a:gd name="connsiteX6" fmla="*/ 739369 w 1189028"/>
                <a:gd name="connsiteY6" fmla="*/ 2237892 h 2259058"/>
                <a:gd name="connsiteX7" fmla="*/ 392509 w 1189028"/>
                <a:gd name="connsiteY7" fmla="*/ 2237892 h 2259058"/>
                <a:gd name="connsiteX8" fmla="*/ 0 w 1189028"/>
                <a:gd name="connsiteY8" fmla="*/ 2216858 h 2259058"/>
                <a:gd name="connsiteX9" fmla="*/ 165377 w 1189028"/>
                <a:gd name="connsiteY9" fmla="*/ 1066070 h 2259058"/>
                <a:gd name="connsiteX10" fmla="*/ 161925 w 1189028"/>
                <a:gd name="connsiteY10" fmla="*/ 230584 h 2259058"/>
                <a:gd name="connsiteX0" fmla="*/ 161925 w 1189028"/>
                <a:gd name="connsiteY0" fmla="*/ 230584 h 2271533"/>
                <a:gd name="connsiteX1" fmla="*/ 392509 w 1189028"/>
                <a:gd name="connsiteY1" fmla="*/ 0 h 2271533"/>
                <a:gd name="connsiteX2" fmla="*/ 729844 w 1189028"/>
                <a:gd name="connsiteY2" fmla="*/ 0 h 2271533"/>
                <a:gd name="connsiteX3" fmla="*/ 960428 w 1189028"/>
                <a:gd name="connsiteY3" fmla="*/ 230584 h 2271533"/>
                <a:gd name="connsiteX4" fmla="*/ 975003 w 1189028"/>
                <a:gd name="connsiteY4" fmla="*/ 1085120 h 2271533"/>
                <a:gd name="connsiteX5" fmla="*/ 1189028 w 1189028"/>
                <a:gd name="connsiteY5" fmla="*/ 2216858 h 2271533"/>
                <a:gd name="connsiteX6" fmla="*/ 739369 w 1189028"/>
                <a:gd name="connsiteY6" fmla="*/ 2237892 h 2271533"/>
                <a:gd name="connsiteX7" fmla="*/ 392509 w 1189028"/>
                <a:gd name="connsiteY7" fmla="*/ 2237892 h 2271533"/>
                <a:gd name="connsiteX8" fmla="*/ 0 w 1189028"/>
                <a:gd name="connsiteY8" fmla="*/ 2216858 h 2271533"/>
                <a:gd name="connsiteX9" fmla="*/ 165377 w 1189028"/>
                <a:gd name="connsiteY9" fmla="*/ 1066070 h 2271533"/>
                <a:gd name="connsiteX10" fmla="*/ 161925 w 1189028"/>
                <a:gd name="connsiteY10" fmla="*/ 230584 h 2271533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  <a:gd name="connsiteX0" fmla="*/ 161925 w 1189028"/>
                <a:gd name="connsiteY0" fmla="*/ 230584 h 2284929"/>
                <a:gd name="connsiteX1" fmla="*/ 392509 w 1189028"/>
                <a:gd name="connsiteY1" fmla="*/ 0 h 2284929"/>
                <a:gd name="connsiteX2" fmla="*/ 729844 w 1189028"/>
                <a:gd name="connsiteY2" fmla="*/ 0 h 2284929"/>
                <a:gd name="connsiteX3" fmla="*/ 960428 w 1189028"/>
                <a:gd name="connsiteY3" fmla="*/ 230584 h 2284929"/>
                <a:gd name="connsiteX4" fmla="*/ 975003 w 1189028"/>
                <a:gd name="connsiteY4" fmla="*/ 1085120 h 2284929"/>
                <a:gd name="connsiteX5" fmla="*/ 1189028 w 1189028"/>
                <a:gd name="connsiteY5" fmla="*/ 2216858 h 2284929"/>
                <a:gd name="connsiteX6" fmla="*/ 739369 w 1189028"/>
                <a:gd name="connsiteY6" fmla="*/ 2237892 h 2284929"/>
                <a:gd name="connsiteX7" fmla="*/ 392509 w 1189028"/>
                <a:gd name="connsiteY7" fmla="*/ 2237892 h 2284929"/>
                <a:gd name="connsiteX8" fmla="*/ 0 w 1189028"/>
                <a:gd name="connsiteY8" fmla="*/ 2216858 h 2284929"/>
                <a:gd name="connsiteX9" fmla="*/ 165377 w 1189028"/>
                <a:gd name="connsiteY9" fmla="*/ 1066070 h 2284929"/>
                <a:gd name="connsiteX10" fmla="*/ 161925 w 1189028"/>
                <a:gd name="connsiteY10" fmla="*/ 230584 h 228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028" h="2284929">
                  <a:moveTo>
                    <a:pt x="161925" y="230584"/>
                  </a:moveTo>
                  <a:cubicBezTo>
                    <a:pt x="161925" y="103236"/>
                    <a:pt x="265161" y="0"/>
                    <a:pt x="392509" y="0"/>
                  </a:cubicBezTo>
                  <a:lnTo>
                    <a:pt x="729844" y="0"/>
                  </a:lnTo>
                  <a:cubicBezTo>
                    <a:pt x="857192" y="0"/>
                    <a:pt x="960428" y="103236"/>
                    <a:pt x="960428" y="230584"/>
                  </a:cubicBezTo>
                  <a:cubicBezTo>
                    <a:pt x="958936" y="512254"/>
                    <a:pt x="976495" y="803450"/>
                    <a:pt x="975003" y="1085120"/>
                  </a:cubicBezTo>
                  <a:cubicBezTo>
                    <a:pt x="1046345" y="1462366"/>
                    <a:pt x="1041486" y="1868187"/>
                    <a:pt x="1189028" y="2216858"/>
                  </a:cubicBezTo>
                  <a:cubicBezTo>
                    <a:pt x="1046153" y="2258481"/>
                    <a:pt x="857192" y="2304567"/>
                    <a:pt x="739369" y="2237892"/>
                  </a:cubicBezTo>
                  <a:cubicBezTo>
                    <a:pt x="633274" y="2285517"/>
                    <a:pt x="489079" y="2314092"/>
                    <a:pt x="392509" y="2237892"/>
                  </a:cubicBezTo>
                  <a:cubicBezTo>
                    <a:pt x="284211" y="2323617"/>
                    <a:pt x="161925" y="2268006"/>
                    <a:pt x="0" y="2216858"/>
                  </a:cubicBezTo>
                  <a:cubicBezTo>
                    <a:pt x="105926" y="1874537"/>
                    <a:pt x="164226" y="1408391"/>
                    <a:pt x="165377" y="1066070"/>
                  </a:cubicBezTo>
                  <a:cubicBezTo>
                    <a:pt x="164226" y="787575"/>
                    <a:pt x="163076" y="509079"/>
                    <a:pt x="161925" y="230584"/>
                  </a:cubicBezTo>
                  <a:close/>
                </a:path>
              </a:pathLst>
            </a:custGeom>
            <a:gradFill flip="none" rotWithShape="1">
              <a:gsLst>
                <a:gs pos="68000">
                  <a:srgbClr val="66FFFF"/>
                </a:gs>
                <a:gs pos="100000">
                  <a:srgbClr val="00CC99"/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6" name="円形吹き出し 135"/>
          <p:cNvSpPr/>
          <p:nvPr/>
        </p:nvSpPr>
        <p:spPr>
          <a:xfrm>
            <a:off x="7452320" y="2628000"/>
            <a:ext cx="1224136" cy="881351"/>
          </a:xfrm>
          <a:prstGeom prst="wedgeEllipseCallout">
            <a:avLst>
              <a:gd name="adj1" fmla="val -60273"/>
              <a:gd name="adj2" fmla="val 48391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冷たくない</a:t>
            </a:r>
          </a:p>
        </p:txBody>
      </p:sp>
      <p:sp>
        <p:nvSpPr>
          <p:cNvPr id="137" name="正方形/長方形 136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水が蒸発して服を冷やす。</a:t>
            </a:r>
            <a:endParaRPr lang="en-US" altLang="ja-JP" dirty="0"/>
          </a:p>
        </p:txBody>
      </p:sp>
      <p:sp>
        <p:nvSpPr>
          <p:cNvPr id="81" name="角丸四角形吹き出し 80"/>
          <p:cNvSpPr>
            <a:spLocks/>
          </p:cNvSpPr>
          <p:nvPr/>
        </p:nvSpPr>
        <p:spPr>
          <a:xfrm>
            <a:off x="3347864" y="4072824"/>
            <a:ext cx="1944216" cy="1060456"/>
          </a:xfrm>
          <a:prstGeom prst="wedgeRoundRectCallout">
            <a:avLst>
              <a:gd name="adj1" fmla="val -64182"/>
              <a:gd name="adj2" fmla="val -341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水の蒸発する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速さは？</a:t>
            </a:r>
          </a:p>
        </p:txBody>
      </p:sp>
    </p:spTree>
    <p:extLst>
      <p:ext uri="{BB962C8B-B14F-4D97-AF65-F5344CB8AC3E}">
        <p14:creationId xmlns:p14="http://schemas.microsoft.com/office/powerpoint/2010/main" val="101962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凝縮係数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580011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凝縮係数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dirty="0" smtClean="0"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b="0" i="1" dirty="0">
                  <a:latin typeface="Cambria Math"/>
                </a:endParaRP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80011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6549445"/>
            <a:ext cx="806489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06000" y="2420888"/>
                <a:ext cx="4266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-15</a:t>
                </a:r>
                <a:r>
                  <a:rPr lang="ja-JP" altLang="en-US" dirty="0"/>
                  <a:t>℃、氷と平衡蒸気圧</a:t>
                </a:r>
                <a:endParaRPr lang="en-US" altLang="ja-JP" dirty="0"/>
              </a:p>
              <a:p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=1.65×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r>
                  <a:rPr lang="ja-JP" altLang="en-US" dirty="0"/>
                  <a:t>のとき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/>
                        </a:rPr>
                        <m:t>𝛼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3.6×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20888"/>
                <a:ext cx="4266000" cy="1200329"/>
              </a:xfrm>
              <a:prstGeom prst="rect">
                <a:avLst/>
              </a:prstGeom>
              <a:blipFill>
                <a:blip r:embed="rId5"/>
                <a:stretch>
                  <a:fillRect l="-1143"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正方形/長方形 248"/>
              <p:cNvSpPr/>
              <p:nvPr/>
            </p:nvSpPr>
            <p:spPr>
              <a:xfrm>
                <a:off x="4716016" y="979200"/>
                <a:ext cx="3888432" cy="679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in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=2.55×</m:t>
                    </m:r>
                    <m:sSup>
                      <m:sSup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altLang="ja-JP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=9.18×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9" name="正方形/長方形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679225"/>
              </a:xfrm>
              <a:prstGeom prst="rect">
                <a:avLst/>
              </a:prstGeom>
              <a:blipFill rotWithShape="1"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856633" y="60986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℃、氷との平衡蒸気圧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3450962" y="3789040"/>
            <a:ext cx="2444750" cy="2037632"/>
            <a:chOff x="6300192" y="4627229"/>
            <a:chExt cx="2444750" cy="2037632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640924"/>
              <a:ext cx="2444750" cy="1023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4" name="グループ化 93"/>
            <p:cNvGrpSpPr/>
            <p:nvPr/>
          </p:nvGrpSpPr>
          <p:grpSpPr>
            <a:xfrm>
              <a:off x="7303262" y="5844670"/>
              <a:ext cx="652051" cy="276999"/>
              <a:chOff x="6438891" y="2198146"/>
              <a:chExt cx="652051" cy="276999"/>
            </a:xfrm>
          </p:grpSpPr>
          <p:sp>
            <p:nvSpPr>
              <p:cNvPr id="100" name="フリーフォーム 99"/>
              <p:cNvSpPr/>
              <p:nvPr/>
            </p:nvSpPr>
            <p:spPr>
              <a:xfrm>
                <a:off x="6438891" y="2307027"/>
                <a:ext cx="319087" cy="95249"/>
              </a:xfrm>
              <a:custGeom>
                <a:avLst/>
                <a:gdLst>
                  <a:gd name="connsiteX0" fmla="*/ 0 w 323850"/>
                  <a:gd name="connsiteY0" fmla="*/ 35719 h 100012"/>
                  <a:gd name="connsiteX1" fmla="*/ 107156 w 323850"/>
                  <a:gd name="connsiteY1" fmla="*/ 100012 h 100012"/>
                  <a:gd name="connsiteX2" fmla="*/ 323850 w 323850"/>
                  <a:gd name="connsiteY2" fmla="*/ 66675 h 100012"/>
                  <a:gd name="connsiteX3" fmla="*/ 216694 w 323850"/>
                  <a:gd name="connsiteY3" fmla="*/ 0 h 100012"/>
                  <a:gd name="connsiteX0" fmla="*/ 0 w 323850"/>
                  <a:gd name="connsiteY0" fmla="*/ 30956 h 95249"/>
                  <a:gd name="connsiteX1" fmla="*/ 107156 w 323850"/>
                  <a:gd name="connsiteY1" fmla="*/ 95249 h 95249"/>
                  <a:gd name="connsiteX2" fmla="*/ 323850 w 323850"/>
                  <a:gd name="connsiteY2" fmla="*/ 61912 h 95249"/>
                  <a:gd name="connsiteX3" fmla="*/ 219075 w 323850"/>
                  <a:gd name="connsiteY3" fmla="*/ 0 h 95249"/>
                  <a:gd name="connsiteX0" fmla="*/ 0 w 319087"/>
                  <a:gd name="connsiteY0" fmla="*/ 30956 h 95249"/>
                  <a:gd name="connsiteX1" fmla="*/ 107156 w 319087"/>
                  <a:gd name="connsiteY1" fmla="*/ 95249 h 95249"/>
                  <a:gd name="connsiteX2" fmla="*/ 319087 w 319087"/>
                  <a:gd name="connsiteY2" fmla="*/ 59530 h 95249"/>
                  <a:gd name="connsiteX3" fmla="*/ 219075 w 319087"/>
                  <a:gd name="connsiteY3" fmla="*/ 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087" h="95249">
                    <a:moveTo>
                      <a:pt x="0" y="30956"/>
                    </a:moveTo>
                    <a:lnTo>
                      <a:pt x="107156" y="95249"/>
                    </a:lnTo>
                    <a:lnTo>
                      <a:pt x="319087" y="59530"/>
                    </a:lnTo>
                    <a:lnTo>
                      <a:pt x="219075" y="0"/>
                    </a:lnTo>
                  </a:path>
                </a:pathLst>
              </a:custGeom>
              <a:solidFill>
                <a:srgbClr val="FF0000">
                  <a:alpha val="26000"/>
                </a:srgbClr>
              </a:solidFill>
              <a:ln w="15875">
                <a:noFill/>
                <a:headEnd type="none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テキスト ボックス 100"/>
                  <p:cNvSpPr txBox="1"/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2" name="テキスト ボックス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8426" y="2198146"/>
                    <a:ext cx="292516" cy="276999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0417" t="-2222" r="-833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円形吹き出し 94"/>
            <p:cNvSpPr/>
            <p:nvPr/>
          </p:nvSpPr>
          <p:spPr>
            <a:xfrm>
              <a:off x="6332312" y="5074695"/>
              <a:ext cx="727565" cy="566229"/>
            </a:xfrm>
            <a:prstGeom prst="wedgeEllipseCallout">
              <a:avLst>
                <a:gd name="adj1" fmla="val 57117"/>
                <a:gd name="adj2" fmla="val 51479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吸着</a:t>
              </a:r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7450968" y="4952742"/>
              <a:ext cx="298639" cy="806400"/>
              <a:chOff x="6586597" y="1306218"/>
              <a:chExt cx="298639" cy="806400"/>
            </a:xfrm>
          </p:grpSpPr>
          <p:sp>
            <p:nvSpPr>
              <p:cNvPr id="98" name="フリーフォーム 97"/>
              <p:cNvSpPr/>
              <p:nvPr/>
            </p:nvSpPr>
            <p:spPr>
              <a:xfrm>
                <a:off x="6586597" y="1306218"/>
                <a:ext cx="0" cy="806400"/>
              </a:xfrm>
              <a:custGeom>
                <a:avLst/>
                <a:gdLst>
                  <a:gd name="connsiteX0" fmla="*/ 0 w 445294"/>
                  <a:gd name="connsiteY0" fmla="*/ 7144 h 7144"/>
                  <a:gd name="connsiteX1" fmla="*/ 445294 w 445294"/>
                  <a:gd name="connsiteY1" fmla="*/ 0 h 7144"/>
                  <a:gd name="connsiteX2" fmla="*/ 445294 w 445294"/>
                  <a:gd name="connsiteY2" fmla="*/ 0 h 7144"/>
                  <a:gd name="connsiteX3" fmla="*/ 445294 w 445294"/>
                  <a:gd name="connsiteY3" fmla="*/ 0 h 7144"/>
                  <a:gd name="connsiteX0" fmla="*/ 0 w 10000"/>
                  <a:gd name="connsiteY0" fmla="*/ 10000 h 143329"/>
                  <a:gd name="connsiteX1" fmla="*/ 10000 w 10000"/>
                  <a:gd name="connsiteY1" fmla="*/ 0 h 143329"/>
                  <a:gd name="connsiteX2" fmla="*/ 10000 w 10000"/>
                  <a:gd name="connsiteY2" fmla="*/ 0 h 143329"/>
                  <a:gd name="connsiteX3" fmla="*/ 9893 w 10000"/>
                  <a:gd name="connsiteY3" fmla="*/ 143329 h 143329"/>
                  <a:gd name="connsiteX0" fmla="*/ 0 w 10000"/>
                  <a:gd name="connsiteY0" fmla="*/ 10000 h 10000"/>
                  <a:gd name="connsiteX1" fmla="*/ 10000 w 10000"/>
                  <a:gd name="connsiteY1" fmla="*/ 0 h 10000"/>
                  <a:gd name="connsiteX2" fmla="*/ 10000 w 10000"/>
                  <a:gd name="connsiteY2" fmla="*/ 0 h 10000"/>
                  <a:gd name="connsiteX0" fmla="*/ 0 w 12620"/>
                  <a:gd name="connsiteY0" fmla="*/ 15234 h 105231"/>
                  <a:gd name="connsiteX1" fmla="*/ 10000 w 12620"/>
                  <a:gd name="connsiteY1" fmla="*/ 5234 h 105231"/>
                  <a:gd name="connsiteX2" fmla="*/ 12620 w 12620"/>
                  <a:gd name="connsiteY2" fmla="*/ 105231 h 105231"/>
                  <a:gd name="connsiteX0" fmla="*/ 0 w 10000"/>
                  <a:gd name="connsiteY0" fmla="*/ 15234 h 15234"/>
                  <a:gd name="connsiteX1" fmla="*/ 10000 w 10000"/>
                  <a:gd name="connsiteY1" fmla="*/ 5234 h 15234"/>
                  <a:gd name="connsiteX0" fmla="*/ 0 w 10802"/>
                  <a:gd name="connsiteY0" fmla="*/ 146 h 66811"/>
                  <a:gd name="connsiteX1" fmla="*/ 10802 w 10802"/>
                  <a:gd name="connsiteY1" fmla="*/ 66811 h 66811"/>
                  <a:gd name="connsiteX0" fmla="*/ 0 w 9465"/>
                  <a:gd name="connsiteY0" fmla="*/ 2255 h 12255"/>
                  <a:gd name="connsiteX1" fmla="*/ 9465 w 9465"/>
                  <a:gd name="connsiteY1" fmla="*/ 12255 h 12255"/>
                  <a:gd name="connsiteX0" fmla="*/ 0 w 10000"/>
                  <a:gd name="connsiteY0" fmla="*/ 625 h 8785"/>
                  <a:gd name="connsiteX1" fmla="*/ 10000 w 10000"/>
                  <a:gd name="connsiteY1" fmla="*/ 8785 h 8785"/>
                  <a:gd name="connsiteX0" fmla="*/ 0 w 10056"/>
                  <a:gd name="connsiteY0" fmla="*/ 1609 h 4707"/>
                  <a:gd name="connsiteX1" fmla="*/ 10056 w 10056"/>
                  <a:gd name="connsiteY1" fmla="*/ 4706 h 4707"/>
                  <a:gd name="connsiteX0" fmla="*/ 0 w 10787"/>
                  <a:gd name="connsiteY0" fmla="*/ 40940 h 40939"/>
                  <a:gd name="connsiteX1" fmla="*/ 10787 w 10787"/>
                  <a:gd name="connsiteY1" fmla="*/ 1472 h 40939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0787"/>
                  <a:gd name="connsiteY0" fmla="*/ 40938 h 40937"/>
                  <a:gd name="connsiteX1" fmla="*/ 10787 w 10787"/>
                  <a:gd name="connsiteY1" fmla="*/ 1470 h 40937"/>
                  <a:gd name="connsiteX0" fmla="*/ 0 w 10787"/>
                  <a:gd name="connsiteY0" fmla="*/ 39468 h 39467"/>
                  <a:gd name="connsiteX1" fmla="*/ 10787 w 10787"/>
                  <a:gd name="connsiteY1" fmla="*/ 0 h 39467"/>
                  <a:gd name="connsiteX0" fmla="*/ 0 w 11517"/>
                  <a:gd name="connsiteY0" fmla="*/ 39467 h 39467"/>
                  <a:gd name="connsiteX1" fmla="*/ 11517 w 11517"/>
                  <a:gd name="connsiteY1" fmla="*/ 0 h 39467"/>
                  <a:gd name="connsiteX0" fmla="*/ 0 w 22168"/>
                  <a:gd name="connsiteY0" fmla="*/ 138 h 218095"/>
                  <a:gd name="connsiteX1" fmla="*/ 22168 w 22168"/>
                  <a:gd name="connsiteY1" fmla="*/ 217793 h 218095"/>
                  <a:gd name="connsiteX0" fmla="*/ 0 w 22168"/>
                  <a:gd name="connsiteY0" fmla="*/ 116 h 225090"/>
                  <a:gd name="connsiteX1" fmla="*/ 22168 w 22168"/>
                  <a:gd name="connsiteY1" fmla="*/ 217771 h 225090"/>
                  <a:gd name="connsiteX0" fmla="*/ 0 w 22168"/>
                  <a:gd name="connsiteY0" fmla="*/ 0 h 233944"/>
                  <a:gd name="connsiteX1" fmla="*/ 22168 w 22168"/>
                  <a:gd name="connsiteY1" fmla="*/ 217655 h 233944"/>
                  <a:gd name="connsiteX0" fmla="*/ 0 w 23182"/>
                  <a:gd name="connsiteY0" fmla="*/ 0 h 214601"/>
                  <a:gd name="connsiteX1" fmla="*/ 23182 w 23182"/>
                  <a:gd name="connsiteY1" fmla="*/ 195790 h 214601"/>
                  <a:gd name="connsiteX0" fmla="*/ 0 w 23625"/>
                  <a:gd name="connsiteY0" fmla="*/ 0 h 224120"/>
                  <a:gd name="connsiteX1" fmla="*/ 23625 w 23625"/>
                  <a:gd name="connsiteY1" fmla="*/ 206638 h 224120"/>
                  <a:gd name="connsiteX0" fmla="*/ 0 w 21952"/>
                  <a:gd name="connsiteY0" fmla="*/ -1 h 213896"/>
                  <a:gd name="connsiteX1" fmla="*/ 21952 w 21952"/>
                  <a:gd name="connsiteY1" fmla="*/ 194980 h 213896"/>
                  <a:gd name="connsiteX0" fmla="*/ 0 w 21952"/>
                  <a:gd name="connsiteY0" fmla="*/ 154 h 202995"/>
                  <a:gd name="connsiteX1" fmla="*/ 21952 w 21952"/>
                  <a:gd name="connsiteY1" fmla="*/ 195135 h 202995"/>
                  <a:gd name="connsiteX0" fmla="*/ 0 w 21952"/>
                  <a:gd name="connsiteY0" fmla="*/ 320 h 195302"/>
                  <a:gd name="connsiteX1" fmla="*/ 21952 w 21952"/>
                  <a:gd name="connsiteY1" fmla="*/ 195301 h 195302"/>
                  <a:gd name="connsiteX0" fmla="*/ 0 w 22236"/>
                  <a:gd name="connsiteY0" fmla="*/ 16881 h 48680"/>
                  <a:gd name="connsiteX1" fmla="*/ 22236 w 22236"/>
                  <a:gd name="connsiteY1" fmla="*/ 48681 h 48680"/>
                  <a:gd name="connsiteX0" fmla="*/ 0 w 22236"/>
                  <a:gd name="connsiteY0" fmla="*/ 1011 h 32810"/>
                  <a:gd name="connsiteX1" fmla="*/ 22236 w 22236"/>
                  <a:gd name="connsiteY1" fmla="*/ 32811 h 32810"/>
                  <a:gd name="connsiteX0" fmla="*/ 0 w 22805"/>
                  <a:gd name="connsiteY0" fmla="*/ 294610 h 294610"/>
                  <a:gd name="connsiteX1" fmla="*/ 22805 w 22805"/>
                  <a:gd name="connsiteY1" fmla="*/ 37 h 294610"/>
                  <a:gd name="connsiteX0" fmla="*/ 0 w 22805"/>
                  <a:gd name="connsiteY0" fmla="*/ 294574 h 294574"/>
                  <a:gd name="connsiteX1" fmla="*/ 22805 w 22805"/>
                  <a:gd name="connsiteY1" fmla="*/ 1 h 294574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  <a:gd name="connsiteX0" fmla="*/ 0 w 22246"/>
                  <a:gd name="connsiteY0" fmla="*/ 251278 h 251278"/>
                  <a:gd name="connsiteX1" fmla="*/ 22246 w 22246"/>
                  <a:gd name="connsiteY1" fmla="*/ 1 h 251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46" h="251278">
                    <a:moveTo>
                      <a:pt x="0" y="251278"/>
                    </a:moveTo>
                    <a:cubicBezTo>
                      <a:pt x="6425" y="181834"/>
                      <a:pt x="14908" y="88928"/>
                      <a:pt x="22246" y="1"/>
                    </a:cubicBezTo>
                  </a:path>
                </a:pathLst>
              </a:custGeom>
              <a:noFill/>
              <a:ln w="15875">
                <a:solidFill>
                  <a:srgbClr val="FF0000">
                    <a:alpha val="49804"/>
                  </a:srgbClr>
                </a:solidFill>
                <a:headEnd type="arrow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テキスト ボックス 98"/>
                  <p:cNvSpPr txBox="1"/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lIns="0" tIns="0" rIns="0" bIns="0" rtlCol="0" anchor="ctr" anchorCtr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テキスト ボックス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9007" y="1439297"/>
                    <a:ext cx="276229" cy="276999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11111" r="-6667" b="-13043"/>
                    </a:stretch>
                  </a:blipFill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2694" y="4627229"/>
              <a:ext cx="336550" cy="342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7" name="グループ化 106"/>
          <p:cNvGrpSpPr/>
          <p:nvPr/>
        </p:nvGrpSpPr>
        <p:grpSpPr>
          <a:xfrm>
            <a:off x="6173228" y="3645024"/>
            <a:ext cx="2444750" cy="2320428"/>
            <a:chOff x="5430050" y="3569284"/>
            <a:chExt cx="2444750" cy="2320428"/>
          </a:xfrm>
        </p:grpSpPr>
        <p:grpSp>
          <p:nvGrpSpPr>
            <p:cNvPr id="108" name="グループ化 107"/>
            <p:cNvGrpSpPr/>
            <p:nvPr/>
          </p:nvGrpSpPr>
          <p:grpSpPr>
            <a:xfrm>
              <a:off x="5430050" y="3578105"/>
              <a:ext cx="2444750" cy="2311607"/>
              <a:chOff x="4422710" y="3718214"/>
              <a:chExt cx="2444750" cy="2311607"/>
            </a:xfrm>
          </p:grpSpPr>
          <p:pic>
            <p:nvPicPr>
              <p:cNvPr id="110" name="キンクafterPicture 5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710" y="4286746"/>
                <a:ext cx="2444750" cy="1743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1" name="グループ化 110"/>
              <p:cNvGrpSpPr/>
              <p:nvPr/>
            </p:nvGrpSpPr>
            <p:grpSpPr>
              <a:xfrm>
                <a:off x="5724128" y="3718214"/>
                <a:ext cx="507810" cy="1222919"/>
                <a:chOff x="7827981" y="750653"/>
                <a:chExt cx="507810" cy="1222919"/>
              </a:xfrm>
            </p:grpSpPr>
            <p:pic>
              <p:nvPicPr>
                <p:cNvPr id="112" name="Picture 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999241" y="750653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3" name="フリーフォーム 112"/>
                <p:cNvSpPr/>
                <p:nvPr/>
              </p:nvSpPr>
              <p:spPr>
                <a:xfrm rot="18353821">
                  <a:off x="7525969" y="1376021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9" name="円形吹き出し 108"/>
            <p:cNvSpPr/>
            <p:nvPr/>
          </p:nvSpPr>
          <p:spPr>
            <a:xfrm>
              <a:off x="5920234" y="3569284"/>
              <a:ext cx="727565" cy="566229"/>
            </a:xfrm>
            <a:prstGeom prst="wedgeEllipseCallout">
              <a:avLst>
                <a:gd name="adj1" fmla="val 75060"/>
                <a:gd name="adj2" fmla="val -2152"/>
              </a:avLst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12700" cap="rnd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rPr>
                <a:t>昇華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E5CE9B2-5C37-49E5-A02C-B69CFB87F5B0}"/>
              </a:ext>
            </a:extLst>
          </p:cNvPr>
          <p:cNvGrpSpPr/>
          <p:nvPr/>
        </p:nvGrpSpPr>
        <p:grpSpPr>
          <a:xfrm>
            <a:off x="5220072" y="3063147"/>
            <a:ext cx="3775393" cy="2800008"/>
            <a:chOff x="418532" y="3937145"/>
            <a:chExt cx="3775393" cy="2800008"/>
          </a:xfrm>
        </p:grpSpPr>
        <p:sp>
          <p:nvSpPr>
            <p:cNvPr id="27" name="フリーフォーム 43">
              <a:extLst>
                <a:ext uri="{FF2B5EF4-FFF2-40B4-BE49-F238E27FC236}">
                  <a16:creationId xmlns:a16="http://schemas.microsoft.com/office/drawing/2014/main" id="{2F8566AA-0E32-422E-ADC8-5AD0E529DC65}"/>
                </a:ext>
              </a:extLst>
            </p:cNvPr>
            <p:cNvSpPr/>
            <p:nvPr/>
          </p:nvSpPr>
          <p:spPr>
            <a:xfrm>
              <a:off x="1791598" y="4994078"/>
              <a:ext cx="1467068" cy="1743075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8" name="それらしい大きさ">
              <a:extLst>
                <a:ext uri="{FF2B5EF4-FFF2-40B4-BE49-F238E27FC236}">
                  <a16:creationId xmlns:a16="http://schemas.microsoft.com/office/drawing/2014/main" id="{6B8377BA-1D4F-43AB-A33E-C4C613CCF04D}"/>
                </a:ext>
              </a:extLst>
            </p:cNvPr>
            <p:cNvSpPr txBox="1"/>
            <p:nvPr/>
          </p:nvSpPr>
          <p:spPr>
            <a:xfrm>
              <a:off x="418532" y="3937145"/>
              <a:ext cx="3775393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キンクの密度が入ってないね！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25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凝縮係数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580011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凝縮係数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/>
                        </a:rPr>
                        <m:t>𝛼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ja-JP" b="0" i="0" dirty="0" smtClean="0">
                                  <a:latin typeface="Cambria Math"/>
                                </a:rPr>
                                <m:t>in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b="0" i="1" dirty="0">
                  <a:latin typeface="Cambria Math"/>
                </a:endParaRPr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580011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520" y="6549445"/>
            <a:ext cx="806489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06000" y="2420888"/>
                <a:ext cx="4266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/>
                  <a:t>-15</a:t>
                </a:r>
                <a:r>
                  <a:rPr lang="ja-JP" altLang="en-US" dirty="0"/>
                  <a:t>℃、氷と平衡蒸気圧</a:t>
                </a:r>
                <a:endParaRPr lang="en-US" altLang="ja-JP" dirty="0"/>
              </a:p>
              <a:p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=1.65×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  <m:r>
                      <a:rPr lang="en-US" altLang="ja-JP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r>
                  <a:rPr lang="ja-JP" altLang="en-US" dirty="0"/>
                  <a:t>のとき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/>
                        </a:rPr>
                        <m:t>𝛼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3.6×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20888"/>
                <a:ext cx="4266000" cy="1200329"/>
              </a:xfrm>
              <a:prstGeom prst="rect">
                <a:avLst/>
              </a:prstGeom>
              <a:blipFill>
                <a:blip r:embed="rId5"/>
                <a:stretch>
                  <a:fillRect l="-1143"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正方形/長方形 248"/>
              <p:cNvSpPr/>
              <p:nvPr/>
            </p:nvSpPr>
            <p:spPr>
              <a:xfrm>
                <a:off x="4716016" y="979200"/>
                <a:ext cx="3888432" cy="679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in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=2.55×</m:t>
                    </m:r>
                    <m:sSup>
                      <m:sSup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altLang="ja-JP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=9.18×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9" name="正方形/長方形 2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679225"/>
              </a:xfrm>
              <a:prstGeom prst="rect">
                <a:avLst/>
              </a:prstGeom>
              <a:blipFill rotWithShape="1"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856633" y="609868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℃、氷との平衡蒸気圧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5C9AA98-BA03-44EF-BC19-C0A12F52AD21}"/>
              </a:ext>
            </a:extLst>
          </p:cNvPr>
          <p:cNvGrpSpPr/>
          <p:nvPr/>
        </p:nvGrpSpPr>
        <p:grpSpPr>
          <a:xfrm>
            <a:off x="5148064" y="2646227"/>
            <a:ext cx="2604952" cy="2156104"/>
            <a:chOff x="5148064" y="2646227"/>
            <a:chExt cx="2604952" cy="215610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3E86233-E4C0-49F4-87DC-E1B69C83F2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48064" y="2996952"/>
              <a:ext cx="1842580" cy="1503349"/>
              <a:chOff x="3563888" y="2606723"/>
              <a:chExt cx="3070966" cy="2505581"/>
            </a:xfrm>
          </p:grpSpPr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A6F15B08-20BD-4778-9D5B-84E5855EABEC}"/>
                  </a:ext>
                </a:extLst>
              </p:cNvPr>
              <p:cNvGrpSpPr/>
              <p:nvPr/>
            </p:nvGrpSpPr>
            <p:grpSpPr>
              <a:xfrm>
                <a:off x="3563888" y="2606723"/>
                <a:ext cx="2952000" cy="2505581"/>
                <a:chOff x="0" y="2948282"/>
                <a:chExt cx="2952000" cy="2505581"/>
              </a:xfrm>
            </p:grpSpPr>
            <p:grpSp>
              <p:nvGrpSpPr>
                <p:cNvPr id="103" name="グループ化 102">
                  <a:extLst>
                    <a:ext uri="{FF2B5EF4-FFF2-40B4-BE49-F238E27FC236}">
                      <a16:creationId xmlns:a16="http://schemas.microsoft.com/office/drawing/2014/main" id="{73822D22-08F1-4B2A-AC75-A2848955E641}"/>
                    </a:ext>
                  </a:extLst>
                </p:cNvPr>
                <p:cNvGrpSpPr/>
                <p:nvPr/>
              </p:nvGrpSpPr>
              <p:grpSpPr>
                <a:xfrm>
                  <a:off x="0" y="2948282"/>
                  <a:ext cx="2952000" cy="2505581"/>
                  <a:chOff x="0" y="2948282"/>
                  <a:chExt cx="2952000" cy="2505581"/>
                </a:xfrm>
              </p:grpSpPr>
              <p:sp>
                <p:nvSpPr>
                  <p:cNvPr id="114" name="六角形 113">
                    <a:extLst>
                      <a:ext uri="{FF2B5EF4-FFF2-40B4-BE49-F238E27FC236}">
                        <a16:creationId xmlns:a16="http://schemas.microsoft.com/office/drawing/2014/main" id="{B346051B-D718-4B50-ADA3-C678CA3768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0" y="2948282"/>
                    <a:ext cx="2952000" cy="2505581"/>
                  </a:xfrm>
                  <a:prstGeom prst="hexagon">
                    <a:avLst>
                      <a:gd name="adj" fmla="val 28561"/>
                      <a:gd name="vf" fmla="val 115470"/>
                    </a:avLst>
                  </a:prstGeom>
                  <a:gradFill flip="none" rotWithShape="1">
                    <a:gsLst>
                      <a:gs pos="49000">
                        <a:schemeClr val="tx2">
                          <a:lumMod val="38000"/>
                          <a:lumOff val="62000"/>
                          <a:alpha val="40000"/>
                        </a:schemeClr>
                      </a:gs>
                      <a:gs pos="0">
                        <a:schemeClr val="accent1">
                          <a:lumMod val="39000"/>
                          <a:lumOff val="61000"/>
                          <a:alpha val="40000"/>
                        </a:schemeClr>
                      </a:gs>
                      <a:gs pos="100000">
                        <a:schemeClr val="accent1">
                          <a:lumMod val="100000"/>
                          <a:alpha val="4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  <a:scene3d>
                    <a:camera prst="isometricOffAxis1Top"/>
                    <a:lightRig rig="flood" dir="t"/>
                  </a:scene3d>
                  <a:sp3d extrusionH="215900" contourW="25400" prstMaterial="translucentPowder">
                    <a:bevelB w="0" h="0"/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accent5">
                        <a:lumMod val="50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/>
                  </a:p>
                </p:txBody>
              </p:sp>
              <p:sp>
                <p:nvSpPr>
                  <p:cNvPr id="115" name="六角形 114">
                    <a:extLst>
                      <a:ext uri="{FF2B5EF4-FFF2-40B4-BE49-F238E27FC236}">
                        <a16:creationId xmlns:a16="http://schemas.microsoft.com/office/drawing/2014/main" id="{BCD399EB-40BE-46B2-A61E-423BC4B602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0" y="2948282"/>
                    <a:ext cx="2952000" cy="2505581"/>
                  </a:xfrm>
                  <a:prstGeom prst="hexagon">
                    <a:avLst>
                      <a:gd name="adj" fmla="val 28561"/>
                      <a:gd name="vf" fmla="val 115470"/>
                    </a:avLst>
                  </a:prstGeom>
                  <a:gradFill flip="none" rotWithShape="1">
                    <a:gsLst>
                      <a:gs pos="70000">
                        <a:schemeClr val="tx2">
                          <a:lumMod val="38000"/>
                          <a:lumOff val="62000"/>
                          <a:alpha val="40000"/>
                        </a:schemeClr>
                      </a:gs>
                      <a:gs pos="77000">
                        <a:schemeClr val="tx2">
                          <a:lumMod val="38000"/>
                          <a:lumOff val="62000"/>
                          <a:alpha val="40000"/>
                        </a:schemeClr>
                      </a:gs>
                      <a:gs pos="61000">
                        <a:schemeClr val="tx2">
                          <a:lumMod val="38000"/>
                          <a:lumOff val="62000"/>
                          <a:alpha val="40000"/>
                        </a:schemeClr>
                      </a:gs>
                      <a:gs pos="27000">
                        <a:srgbClr val="D0DEEE"/>
                      </a:gs>
                      <a:gs pos="66000">
                        <a:srgbClr val="CEDCED"/>
                      </a:gs>
                      <a:gs pos="73000">
                        <a:srgbClr val="D4E0EF"/>
                      </a:gs>
                      <a:gs pos="14000">
                        <a:srgbClr val="4F81BD"/>
                      </a:gs>
                      <a:gs pos="87000">
                        <a:schemeClr val="accent1">
                          <a:lumMod val="100000"/>
                          <a:alpha val="40000"/>
                        </a:schemeClr>
                      </a:gs>
                      <a:gs pos="43000">
                        <a:schemeClr val="accent1">
                          <a:lumMod val="100000"/>
                          <a:alpha val="40000"/>
                        </a:schemeClr>
                      </a:gs>
                    </a:gsLst>
                    <a:lin ang="3000000" scaled="0"/>
                    <a:tileRect/>
                  </a:gradFill>
                  <a:ln>
                    <a:noFill/>
                  </a:ln>
                  <a:scene3d>
                    <a:camera prst="isometricOffAxis1Top"/>
                    <a:lightRig rig="threePt" dir="t"/>
                  </a:scene3d>
                  <a:sp3d contourW="25400" prstMaterial="metal">
                    <a:bevelB w="0" h="0"/>
                    <a:extrusionClr>
                      <a:schemeClr val="accent1">
                        <a:lumMod val="20000"/>
                        <a:lumOff val="80000"/>
                      </a:schemeClr>
                    </a:extrusionClr>
                    <a:contourClr>
                      <a:schemeClr val="accent5">
                        <a:lumMod val="50000"/>
                      </a:schemeClr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200"/>
                  </a:p>
                </p:txBody>
              </p:sp>
            </p:grpSp>
            <p:grpSp>
              <p:nvGrpSpPr>
                <p:cNvPr id="104" name="グループ化 103">
                  <a:extLst>
                    <a:ext uri="{FF2B5EF4-FFF2-40B4-BE49-F238E27FC236}">
                      <a16:creationId xmlns:a16="http://schemas.microsoft.com/office/drawing/2014/main" id="{04AE8F69-F257-4147-9976-13C319EB8BEF}"/>
                    </a:ext>
                  </a:extLst>
                </p:cNvPr>
                <p:cNvGrpSpPr/>
                <p:nvPr/>
              </p:nvGrpSpPr>
              <p:grpSpPr>
                <a:xfrm>
                  <a:off x="1476000" y="3050846"/>
                  <a:ext cx="1308162" cy="2221333"/>
                  <a:chOff x="1476000" y="3050846"/>
                  <a:chExt cx="1308162" cy="2221333"/>
                </a:xfrm>
              </p:grpSpPr>
              <p:sp>
                <p:nvSpPr>
                  <p:cNvPr id="105" name="フリーフォーム 17">
                    <a:extLst>
                      <a:ext uri="{FF2B5EF4-FFF2-40B4-BE49-F238E27FC236}">
                        <a16:creationId xmlns:a16="http://schemas.microsoft.com/office/drawing/2014/main" id="{4941E5F7-83B7-48C9-B0A9-3588C162B629}"/>
                      </a:ext>
                    </a:extLst>
                  </p:cNvPr>
                  <p:cNvSpPr/>
                  <p:nvPr/>
                </p:nvSpPr>
                <p:spPr>
                  <a:xfrm>
                    <a:off x="1476000" y="3050846"/>
                    <a:ext cx="0" cy="1174377"/>
                  </a:xfrm>
                  <a:custGeom>
                    <a:avLst/>
                    <a:gdLst>
                      <a:gd name="connsiteX0" fmla="*/ 0 w 0"/>
                      <a:gd name="connsiteY0" fmla="*/ 1174377 h 1174377"/>
                      <a:gd name="connsiteX1" fmla="*/ 0 w 0"/>
                      <a:gd name="connsiteY1" fmla="*/ 0 h 1174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1174377">
                        <a:moveTo>
                          <a:pt x="0" y="117437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" name="フリーフォーム 21">
                    <a:extLst>
                      <a:ext uri="{FF2B5EF4-FFF2-40B4-BE49-F238E27FC236}">
                        <a16:creationId xmlns:a16="http://schemas.microsoft.com/office/drawing/2014/main" id="{8A70EC7D-44CB-4DA7-91D1-6DDD612BAF73}"/>
                      </a:ext>
                    </a:extLst>
                  </p:cNvPr>
                  <p:cNvSpPr/>
                  <p:nvPr/>
                </p:nvSpPr>
                <p:spPr>
                  <a:xfrm>
                    <a:off x="2031125" y="4770156"/>
                    <a:ext cx="753037" cy="502023"/>
                  </a:xfrm>
                  <a:custGeom>
                    <a:avLst/>
                    <a:gdLst>
                      <a:gd name="connsiteX0" fmla="*/ 0 w 753036"/>
                      <a:gd name="connsiteY0" fmla="*/ 0 h 502024"/>
                      <a:gd name="connsiteX1" fmla="*/ 753036 w 753036"/>
                      <a:gd name="connsiteY1" fmla="*/ 502024 h 502024"/>
                      <a:gd name="connsiteX2" fmla="*/ 753036 w 753036"/>
                      <a:gd name="connsiteY2" fmla="*/ 502024 h 502024"/>
                      <a:gd name="connsiteX0" fmla="*/ 0 w 753036"/>
                      <a:gd name="connsiteY0" fmla="*/ 0 h 502024"/>
                      <a:gd name="connsiteX1" fmla="*/ 753036 w 753036"/>
                      <a:gd name="connsiteY1" fmla="*/ 502024 h 50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3036" h="502024">
                        <a:moveTo>
                          <a:pt x="0" y="0"/>
                        </a:moveTo>
                        <a:lnTo>
                          <a:pt x="753036" y="502024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6913D45C-A1B8-41B6-86B3-E5E4B9C5FF88}"/>
                  </a:ext>
                </a:extLst>
              </p:cNvPr>
              <p:cNvGrpSpPr/>
              <p:nvPr/>
            </p:nvGrpSpPr>
            <p:grpSpPr>
              <a:xfrm>
                <a:off x="4354620" y="2985484"/>
                <a:ext cx="2280234" cy="2123181"/>
                <a:chOff x="790732" y="3327043"/>
                <a:chExt cx="2280234" cy="2123181"/>
              </a:xfrm>
            </p:grpSpPr>
            <p:grpSp>
              <p:nvGrpSpPr>
                <p:cNvPr id="72" name="グループ化 71">
                  <a:extLst>
                    <a:ext uri="{FF2B5EF4-FFF2-40B4-BE49-F238E27FC236}">
                      <a16:creationId xmlns:a16="http://schemas.microsoft.com/office/drawing/2014/main" id="{984EF932-5BEF-4460-ACC0-832E5ABCDE24}"/>
                    </a:ext>
                  </a:extLst>
                </p:cNvPr>
                <p:cNvGrpSpPr/>
                <p:nvPr/>
              </p:nvGrpSpPr>
              <p:grpSpPr>
                <a:xfrm rot="9522441">
                  <a:off x="2638660" y="4594971"/>
                  <a:ext cx="432306" cy="148700"/>
                  <a:chOff x="3427568" y="3342516"/>
                  <a:chExt cx="432306" cy="148700"/>
                </a:xfrm>
              </p:grpSpPr>
              <p:pic>
                <p:nvPicPr>
                  <p:cNvPr id="91" name="Picture 2">
                    <a:extLst>
                      <a:ext uri="{FF2B5EF4-FFF2-40B4-BE49-F238E27FC236}">
                        <a16:creationId xmlns:a16="http://schemas.microsoft.com/office/drawing/2014/main" id="{206F7946-467F-4ECA-9337-8C7C56812A2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2" name="フリーフォーム 10">
                    <a:extLst>
                      <a:ext uri="{FF2B5EF4-FFF2-40B4-BE49-F238E27FC236}">
                        <a16:creationId xmlns:a16="http://schemas.microsoft.com/office/drawing/2014/main" id="{8F382C52-D356-4F87-990D-1ECE9BE01902}"/>
                      </a:ext>
                    </a:extLst>
                  </p:cNvPr>
                  <p:cNvSpPr/>
                  <p:nvPr/>
                </p:nvSpPr>
                <p:spPr>
                  <a:xfrm>
                    <a:off x="3571874" y="3409951"/>
                    <a:ext cx="288000" cy="42810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  <a:gd name="connsiteX0" fmla="*/ 0 w 429148"/>
                      <a:gd name="connsiteY0" fmla="*/ 0 h 42810"/>
                      <a:gd name="connsiteX1" fmla="*/ 429148 w 429148"/>
                      <a:gd name="connsiteY1" fmla="*/ 42810 h 4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9148" h="42810">
                        <a:moveTo>
                          <a:pt x="0" y="0"/>
                        </a:moveTo>
                        <a:lnTo>
                          <a:pt x="429148" y="4281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3" name="グループ化 72">
                  <a:extLst>
                    <a:ext uri="{FF2B5EF4-FFF2-40B4-BE49-F238E27FC236}">
                      <a16:creationId xmlns:a16="http://schemas.microsoft.com/office/drawing/2014/main" id="{E0D1C33C-6E8D-4827-8E78-39B043D640F2}"/>
                    </a:ext>
                  </a:extLst>
                </p:cNvPr>
                <p:cNvGrpSpPr/>
                <p:nvPr/>
              </p:nvGrpSpPr>
              <p:grpSpPr>
                <a:xfrm rot="4855545">
                  <a:off x="612291" y="3941356"/>
                  <a:ext cx="573456" cy="148700"/>
                  <a:chOff x="3427568" y="3342516"/>
                  <a:chExt cx="573456" cy="148700"/>
                </a:xfrm>
              </p:grpSpPr>
              <p:pic>
                <p:nvPicPr>
                  <p:cNvPr id="89" name="Picture 2">
                    <a:extLst>
                      <a:ext uri="{FF2B5EF4-FFF2-40B4-BE49-F238E27FC236}">
                        <a16:creationId xmlns:a16="http://schemas.microsoft.com/office/drawing/2014/main" id="{6E9C5D07-6F2A-4F42-9F2A-25BCC2C97C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0" name="フリーフォーム 63">
                    <a:extLst>
                      <a:ext uri="{FF2B5EF4-FFF2-40B4-BE49-F238E27FC236}">
                        <a16:creationId xmlns:a16="http://schemas.microsoft.com/office/drawing/2014/main" id="{163CD1D8-8AB2-4022-A466-9A5346623F15}"/>
                      </a:ext>
                    </a:extLst>
                  </p:cNvPr>
                  <p:cNvSpPr/>
                  <p:nvPr/>
                </p:nvSpPr>
                <p:spPr>
                  <a:xfrm>
                    <a:off x="3571875" y="3409950"/>
                    <a:ext cx="429149" cy="2617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  <a:gd name="connsiteX0" fmla="*/ 0 w 429149"/>
                      <a:gd name="connsiteY0" fmla="*/ 0 h 2617"/>
                      <a:gd name="connsiteX1" fmla="*/ 429149 w 429149"/>
                      <a:gd name="connsiteY1" fmla="*/ 2617 h 2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9149" h="2617">
                        <a:moveTo>
                          <a:pt x="0" y="0"/>
                        </a:moveTo>
                        <a:lnTo>
                          <a:pt x="429149" y="2617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4" name="グループ化 73">
                  <a:extLst>
                    <a:ext uri="{FF2B5EF4-FFF2-40B4-BE49-F238E27FC236}">
                      <a16:creationId xmlns:a16="http://schemas.microsoft.com/office/drawing/2014/main" id="{0625AECA-D76E-4323-A595-3C3ECE1A4AF0}"/>
                    </a:ext>
                  </a:extLst>
                </p:cNvPr>
                <p:cNvGrpSpPr/>
                <p:nvPr/>
              </p:nvGrpSpPr>
              <p:grpSpPr>
                <a:xfrm rot="5946959">
                  <a:off x="593572" y="3524203"/>
                  <a:ext cx="593552" cy="199231"/>
                  <a:chOff x="3427568" y="3291985"/>
                  <a:chExt cx="593552" cy="199231"/>
                </a:xfrm>
              </p:grpSpPr>
              <p:pic>
                <p:nvPicPr>
                  <p:cNvPr id="87" name="Picture 2">
                    <a:extLst>
                      <a:ext uri="{FF2B5EF4-FFF2-40B4-BE49-F238E27FC236}">
                        <a16:creationId xmlns:a16="http://schemas.microsoft.com/office/drawing/2014/main" id="{D00D020A-4FB7-4472-8348-E0A5CA3450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8" name="フリーフォーム 66">
                    <a:extLst>
                      <a:ext uri="{FF2B5EF4-FFF2-40B4-BE49-F238E27FC236}">
                        <a16:creationId xmlns:a16="http://schemas.microsoft.com/office/drawing/2014/main" id="{1CB42ABE-F590-4DE2-A532-763E1F46921E}"/>
                      </a:ext>
                    </a:extLst>
                  </p:cNvPr>
                  <p:cNvSpPr/>
                  <p:nvPr/>
                </p:nvSpPr>
                <p:spPr>
                  <a:xfrm>
                    <a:off x="3571875" y="3291985"/>
                    <a:ext cx="449245" cy="117964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  <a:gd name="connsiteX0" fmla="*/ 0 w 449245"/>
                      <a:gd name="connsiteY0" fmla="*/ 117964 h 117964"/>
                      <a:gd name="connsiteX1" fmla="*/ 449245 w 449245"/>
                      <a:gd name="connsiteY1" fmla="*/ 0 h 117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9245" h="117964">
                        <a:moveTo>
                          <a:pt x="0" y="117964"/>
                        </a:moveTo>
                        <a:lnTo>
                          <a:pt x="449245" y="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5" name="グループ化 74">
                  <a:extLst>
                    <a:ext uri="{FF2B5EF4-FFF2-40B4-BE49-F238E27FC236}">
                      <a16:creationId xmlns:a16="http://schemas.microsoft.com/office/drawing/2014/main" id="{19185068-23E6-4819-9C42-20499C79969B}"/>
                    </a:ext>
                  </a:extLst>
                </p:cNvPr>
                <p:cNvGrpSpPr/>
                <p:nvPr/>
              </p:nvGrpSpPr>
              <p:grpSpPr>
                <a:xfrm rot="11485460">
                  <a:off x="2076745" y="4709160"/>
                  <a:ext cx="396311" cy="148700"/>
                  <a:chOff x="3427568" y="3342516"/>
                  <a:chExt cx="396311" cy="148700"/>
                </a:xfrm>
              </p:grpSpPr>
              <p:pic>
                <p:nvPicPr>
                  <p:cNvPr id="85" name="Picture 2">
                    <a:extLst>
                      <a:ext uri="{FF2B5EF4-FFF2-40B4-BE49-F238E27FC236}">
                        <a16:creationId xmlns:a16="http://schemas.microsoft.com/office/drawing/2014/main" id="{057A5844-7B03-46D6-94C4-9326D03E67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6" name="フリーフォーム 69">
                    <a:extLst>
                      <a:ext uri="{FF2B5EF4-FFF2-40B4-BE49-F238E27FC236}">
                        <a16:creationId xmlns:a16="http://schemas.microsoft.com/office/drawing/2014/main" id="{9D5D9AD9-B1AD-4899-8B67-F05C4C788586}"/>
                      </a:ext>
                    </a:extLst>
                  </p:cNvPr>
                  <p:cNvSpPr/>
                  <p:nvPr/>
                </p:nvSpPr>
                <p:spPr>
                  <a:xfrm>
                    <a:off x="3571879" y="3402520"/>
                    <a:ext cx="252000" cy="0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  <a:gd name="connsiteX0" fmla="*/ 0 w 419100"/>
                      <a:gd name="connsiteY0" fmla="*/ 7432 h 7432"/>
                      <a:gd name="connsiteX1" fmla="*/ 419100 w 419100"/>
                      <a:gd name="connsiteY1" fmla="*/ 0 h 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100" h="7432">
                        <a:moveTo>
                          <a:pt x="0" y="7432"/>
                        </a:moveTo>
                        <a:lnTo>
                          <a:pt x="419100" y="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6" name="グループ化 75">
                  <a:extLst>
                    <a:ext uri="{FF2B5EF4-FFF2-40B4-BE49-F238E27FC236}">
                      <a16:creationId xmlns:a16="http://schemas.microsoft.com/office/drawing/2014/main" id="{0C8A815F-A9BB-46D4-AC56-E325FF1D7081}"/>
                    </a:ext>
                  </a:extLst>
                </p:cNvPr>
                <p:cNvGrpSpPr/>
                <p:nvPr/>
              </p:nvGrpSpPr>
              <p:grpSpPr>
                <a:xfrm rot="7038717">
                  <a:off x="1677519" y="3615305"/>
                  <a:ext cx="563407" cy="148700"/>
                  <a:chOff x="3427568" y="3342516"/>
                  <a:chExt cx="563407" cy="148700"/>
                </a:xfrm>
              </p:grpSpPr>
              <p:pic>
                <p:nvPicPr>
                  <p:cNvPr id="83" name="Picture 2">
                    <a:extLst>
                      <a:ext uri="{FF2B5EF4-FFF2-40B4-BE49-F238E27FC236}">
                        <a16:creationId xmlns:a16="http://schemas.microsoft.com/office/drawing/2014/main" id="{135C39B8-9A38-4638-ADAC-F692C874A6C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4" name="フリーフォーム 72">
                    <a:extLst>
                      <a:ext uri="{FF2B5EF4-FFF2-40B4-BE49-F238E27FC236}">
                        <a16:creationId xmlns:a16="http://schemas.microsoft.com/office/drawing/2014/main" id="{7E0A3980-D77E-4992-A3D0-777A4DE4246E}"/>
                      </a:ext>
                    </a:extLst>
                  </p:cNvPr>
                  <p:cNvSpPr/>
                  <p:nvPr/>
                </p:nvSpPr>
                <p:spPr>
                  <a:xfrm>
                    <a:off x="3571875" y="3362324"/>
                    <a:ext cx="419100" cy="47625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100" h="47625">
                        <a:moveTo>
                          <a:pt x="0" y="47625"/>
                        </a:moveTo>
                        <a:lnTo>
                          <a:pt x="419100" y="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E1EB0AD1-1460-4C1C-8DBB-996B9344D0BB}"/>
                    </a:ext>
                  </a:extLst>
                </p:cNvPr>
                <p:cNvGrpSpPr/>
                <p:nvPr/>
              </p:nvGrpSpPr>
              <p:grpSpPr>
                <a:xfrm rot="4926341">
                  <a:off x="1049936" y="4054032"/>
                  <a:ext cx="563407" cy="148700"/>
                  <a:chOff x="3427568" y="3342516"/>
                  <a:chExt cx="563407" cy="148700"/>
                </a:xfrm>
              </p:grpSpPr>
              <p:pic>
                <p:nvPicPr>
                  <p:cNvPr id="81" name="Picture 2">
                    <a:extLst>
                      <a:ext uri="{FF2B5EF4-FFF2-40B4-BE49-F238E27FC236}">
                        <a16:creationId xmlns:a16="http://schemas.microsoft.com/office/drawing/2014/main" id="{E8916BA8-5B60-46CA-9B58-6CA5C19D4C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2" name="フリーフォーム 75">
                    <a:extLst>
                      <a:ext uri="{FF2B5EF4-FFF2-40B4-BE49-F238E27FC236}">
                        <a16:creationId xmlns:a16="http://schemas.microsoft.com/office/drawing/2014/main" id="{44D7DD54-0CE3-4EA7-93DD-375B0CF8CC28}"/>
                      </a:ext>
                    </a:extLst>
                  </p:cNvPr>
                  <p:cNvSpPr/>
                  <p:nvPr/>
                </p:nvSpPr>
                <p:spPr>
                  <a:xfrm>
                    <a:off x="3571875" y="3362324"/>
                    <a:ext cx="419100" cy="47625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100" h="47625">
                        <a:moveTo>
                          <a:pt x="0" y="47625"/>
                        </a:moveTo>
                        <a:lnTo>
                          <a:pt x="419100" y="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8" name="グループ化 77">
                  <a:extLst>
                    <a:ext uri="{FF2B5EF4-FFF2-40B4-BE49-F238E27FC236}">
                      <a16:creationId xmlns:a16="http://schemas.microsoft.com/office/drawing/2014/main" id="{2EEC2CFC-748F-48D4-99B5-E948D54E95DE}"/>
                    </a:ext>
                  </a:extLst>
                </p:cNvPr>
                <p:cNvGrpSpPr/>
                <p:nvPr/>
              </p:nvGrpSpPr>
              <p:grpSpPr>
                <a:xfrm rot="11897484">
                  <a:off x="1798356" y="5301524"/>
                  <a:ext cx="403151" cy="148700"/>
                  <a:chOff x="3427568" y="3342516"/>
                  <a:chExt cx="403151" cy="148700"/>
                </a:xfrm>
              </p:grpSpPr>
              <p:pic>
                <p:nvPicPr>
                  <p:cNvPr id="79" name="Picture 2">
                    <a:extLst>
                      <a:ext uri="{FF2B5EF4-FFF2-40B4-BE49-F238E27FC236}">
                        <a16:creationId xmlns:a16="http://schemas.microsoft.com/office/drawing/2014/main" id="{4033DE14-81F9-4351-B976-D4FA93D14DA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7568" y="3342516"/>
                    <a:ext cx="169182" cy="1487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0" name="フリーフォーム 79">
                    <a:extLst>
                      <a:ext uri="{FF2B5EF4-FFF2-40B4-BE49-F238E27FC236}">
                        <a16:creationId xmlns:a16="http://schemas.microsoft.com/office/drawing/2014/main" id="{4E13B30A-FFE2-4E27-8808-2DE1FCE97859}"/>
                      </a:ext>
                    </a:extLst>
                  </p:cNvPr>
                  <p:cNvSpPr/>
                  <p:nvPr/>
                </p:nvSpPr>
                <p:spPr>
                  <a:xfrm rot="1560000">
                    <a:off x="3542719" y="3440001"/>
                    <a:ext cx="288000" cy="47625"/>
                  </a:xfrm>
                  <a:custGeom>
                    <a:avLst/>
                    <a:gdLst>
                      <a:gd name="connsiteX0" fmla="*/ 28575 w 2568199"/>
                      <a:gd name="connsiteY0" fmla="*/ 16497 h 816597"/>
                      <a:gd name="connsiteX1" fmla="*/ 2552700 w 2568199"/>
                      <a:gd name="connsiteY1" fmla="*/ 16497 h 816597"/>
                      <a:gd name="connsiteX2" fmla="*/ 28575 w 2568199"/>
                      <a:gd name="connsiteY2" fmla="*/ 187947 h 816597"/>
                      <a:gd name="connsiteX3" fmla="*/ 2552700 w 2568199"/>
                      <a:gd name="connsiteY3" fmla="*/ 245097 h 816597"/>
                      <a:gd name="connsiteX4" fmla="*/ 9525 w 2568199"/>
                      <a:gd name="connsiteY4" fmla="*/ 397497 h 816597"/>
                      <a:gd name="connsiteX5" fmla="*/ 2562225 w 2568199"/>
                      <a:gd name="connsiteY5" fmla="*/ 483222 h 816597"/>
                      <a:gd name="connsiteX6" fmla="*/ 0 w 2568199"/>
                      <a:gd name="connsiteY6" fmla="*/ 626097 h 816597"/>
                      <a:gd name="connsiteX7" fmla="*/ 2552700 w 2568199"/>
                      <a:gd name="connsiteY7" fmla="*/ 711822 h 816597"/>
                      <a:gd name="connsiteX8" fmla="*/ 876300 w 2568199"/>
                      <a:gd name="connsiteY8" fmla="*/ 816597 h 816597"/>
                      <a:gd name="connsiteX0" fmla="*/ 28575 w 2869406"/>
                      <a:gd name="connsiteY0" fmla="*/ 20574 h 820674"/>
                      <a:gd name="connsiteX1" fmla="*/ 2552700 w 2869406"/>
                      <a:gd name="connsiteY1" fmla="*/ 20574 h 820674"/>
                      <a:gd name="connsiteX2" fmla="*/ 2552700 w 2869406"/>
                      <a:gd name="connsiteY2" fmla="*/ 249174 h 820674"/>
                      <a:gd name="connsiteX3" fmla="*/ 9525 w 2869406"/>
                      <a:gd name="connsiteY3" fmla="*/ 401574 h 820674"/>
                      <a:gd name="connsiteX4" fmla="*/ 2562225 w 2869406"/>
                      <a:gd name="connsiteY4" fmla="*/ 487299 h 820674"/>
                      <a:gd name="connsiteX5" fmla="*/ 0 w 2869406"/>
                      <a:gd name="connsiteY5" fmla="*/ 630174 h 820674"/>
                      <a:gd name="connsiteX6" fmla="*/ 2552700 w 2869406"/>
                      <a:gd name="connsiteY6" fmla="*/ 715899 h 820674"/>
                      <a:gd name="connsiteX7" fmla="*/ 876300 w 2869406"/>
                      <a:gd name="connsiteY7" fmla="*/ 820674 h 820674"/>
                      <a:gd name="connsiteX0" fmla="*/ 28575 w 2749221"/>
                      <a:gd name="connsiteY0" fmla="*/ 20574 h 820674"/>
                      <a:gd name="connsiteX1" fmla="*/ 2552700 w 2749221"/>
                      <a:gd name="connsiteY1" fmla="*/ 20574 h 820674"/>
                      <a:gd name="connsiteX2" fmla="*/ 2552700 w 2749221"/>
                      <a:gd name="connsiteY2" fmla="*/ 249174 h 820674"/>
                      <a:gd name="connsiteX3" fmla="*/ 2562225 w 2749221"/>
                      <a:gd name="connsiteY3" fmla="*/ 487299 h 820674"/>
                      <a:gd name="connsiteX4" fmla="*/ 0 w 2749221"/>
                      <a:gd name="connsiteY4" fmla="*/ 630174 h 820674"/>
                      <a:gd name="connsiteX5" fmla="*/ 2552700 w 2749221"/>
                      <a:gd name="connsiteY5" fmla="*/ 715899 h 820674"/>
                      <a:gd name="connsiteX6" fmla="*/ 876300 w 2749221"/>
                      <a:gd name="connsiteY6" fmla="*/ 820674 h 820674"/>
                      <a:gd name="connsiteX0" fmla="*/ 0 w 2710744"/>
                      <a:gd name="connsiteY0" fmla="*/ 20574 h 820674"/>
                      <a:gd name="connsiteX1" fmla="*/ 2524125 w 2710744"/>
                      <a:gd name="connsiteY1" fmla="*/ 20574 h 820674"/>
                      <a:gd name="connsiteX2" fmla="*/ 2524125 w 2710744"/>
                      <a:gd name="connsiteY2" fmla="*/ 249174 h 820674"/>
                      <a:gd name="connsiteX3" fmla="*/ 2533650 w 2710744"/>
                      <a:gd name="connsiteY3" fmla="*/ 487299 h 820674"/>
                      <a:gd name="connsiteX4" fmla="*/ 2524125 w 2710744"/>
                      <a:gd name="connsiteY4" fmla="*/ 715899 h 820674"/>
                      <a:gd name="connsiteX5" fmla="*/ 847725 w 2710744"/>
                      <a:gd name="connsiteY5" fmla="*/ 820674 h 820674"/>
                      <a:gd name="connsiteX0" fmla="*/ 0 w 2714304"/>
                      <a:gd name="connsiteY0" fmla="*/ 0 h 800100"/>
                      <a:gd name="connsiteX1" fmla="*/ 2524125 w 2714304"/>
                      <a:gd name="connsiteY1" fmla="*/ 228600 h 800100"/>
                      <a:gd name="connsiteX2" fmla="*/ 2533650 w 2714304"/>
                      <a:gd name="connsiteY2" fmla="*/ 466725 h 800100"/>
                      <a:gd name="connsiteX3" fmla="*/ 2524125 w 2714304"/>
                      <a:gd name="connsiteY3" fmla="*/ 695325 h 800100"/>
                      <a:gd name="connsiteX4" fmla="*/ 847725 w 2714304"/>
                      <a:gd name="connsiteY4" fmla="*/ 800100 h 800100"/>
                      <a:gd name="connsiteX0" fmla="*/ 0 w 2651526"/>
                      <a:gd name="connsiteY0" fmla="*/ 0 h 800100"/>
                      <a:gd name="connsiteX1" fmla="*/ 2533650 w 2651526"/>
                      <a:gd name="connsiteY1" fmla="*/ 466725 h 800100"/>
                      <a:gd name="connsiteX2" fmla="*/ 2524125 w 2651526"/>
                      <a:gd name="connsiteY2" fmla="*/ 695325 h 800100"/>
                      <a:gd name="connsiteX3" fmla="*/ 847725 w 2651526"/>
                      <a:gd name="connsiteY3" fmla="*/ 800100 h 800100"/>
                      <a:gd name="connsiteX0" fmla="*/ 0 w 2539624"/>
                      <a:gd name="connsiteY0" fmla="*/ 0 h 800100"/>
                      <a:gd name="connsiteX1" fmla="*/ 2524125 w 2539624"/>
                      <a:gd name="connsiteY1" fmla="*/ 695325 h 800100"/>
                      <a:gd name="connsiteX2" fmla="*/ 847725 w 2539624"/>
                      <a:gd name="connsiteY2" fmla="*/ 800100 h 800100"/>
                      <a:gd name="connsiteX0" fmla="*/ 0 w 847725"/>
                      <a:gd name="connsiteY0" fmla="*/ 0 h 800100"/>
                      <a:gd name="connsiteX1" fmla="*/ 847725 w 847725"/>
                      <a:gd name="connsiteY1" fmla="*/ 800100 h 800100"/>
                      <a:gd name="connsiteX0" fmla="*/ 0 w 419100"/>
                      <a:gd name="connsiteY0" fmla="*/ 47625 h 47625"/>
                      <a:gd name="connsiteX1" fmla="*/ 419100 w 419100"/>
                      <a:gd name="connsiteY1" fmla="*/ 0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9100" h="47625">
                        <a:moveTo>
                          <a:pt x="0" y="47625"/>
                        </a:moveTo>
                        <a:lnTo>
                          <a:pt x="419100" y="0"/>
                        </a:ln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ja-JP" altLang="en-US"/>
                  </a:p>
                </p:txBody>
              </p:sp>
            </p:grp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DEF2C907-C61D-42DC-AFD7-7EC44ABD6391}"/>
                  </a:ext>
                </a:extLst>
              </p:cNvPr>
              <p:cNvGrpSpPr/>
              <p:nvPr/>
            </p:nvGrpSpPr>
            <p:grpSpPr>
              <a:xfrm>
                <a:off x="4529101" y="3640596"/>
                <a:ext cx="1657790" cy="1109547"/>
                <a:chOff x="3673337" y="3640596"/>
                <a:chExt cx="1657790" cy="11095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テキスト ボックス 67">
                      <a:extLst>
                        <a:ext uri="{FF2B5EF4-FFF2-40B4-BE49-F238E27FC236}">
                          <a16:creationId xmlns:a16="http://schemas.microsoft.com/office/drawing/2014/main" id="{1E753455-BE35-45C9-A031-A1CB74F954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84445" y="3640596"/>
                      <a:ext cx="114668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200" i="1" dirty="0" smtClean="0">
                                <a:effectLst>
                                  <a:glow rad="1397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(0001)</m:t>
                            </m:r>
                          </m:oMath>
                        </m:oMathPara>
                      </a14:m>
                      <a:endParaRPr kumimoji="1" lang="ja-JP" altLang="en-US" sz="1200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テキスト ボックス 67">
                      <a:extLst>
                        <a:ext uri="{FF2B5EF4-FFF2-40B4-BE49-F238E27FC236}">
                          <a16:creationId xmlns:a16="http://schemas.microsoft.com/office/drawing/2014/main" id="{1E753455-BE35-45C9-A031-A1CB74F954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4445" y="3640596"/>
                      <a:ext cx="1146682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770" t="-2174" r="-885" b="-2173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テキスト ボックス 68">
                      <a:extLst>
                        <a:ext uri="{FF2B5EF4-FFF2-40B4-BE49-F238E27FC236}">
                          <a16:creationId xmlns:a16="http://schemas.microsoft.com/office/drawing/2014/main" id="{2A6B82D6-7822-480D-82BB-3874926942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3337" y="4287837"/>
                      <a:ext cx="1146682" cy="4623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1200" i="1" dirty="0" smtClean="0">
                                <a:effectLst>
                                  <a:glow rad="1397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(10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ja-JP" sz="1200" b="0" i="1" dirty="0" smtClean="0">
                                    <a:effectLst>
                                      <a:glow rad="1397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1200" b="0" i="1" dirty="0" smtClean="0">
                                    <a:effectLst>
                                      <a:glow rad="139700">
                                        <a:schemeClr val="bg1"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/>
                                  </a:rPr>
                                  <m:t>1</m:t>
                                </m:r>
                              </m:e>
                            </m:acc>
                            <m:r>
                              <a:rPr kumimoji="1" lang="en-US" altLang="ja-JP" sz="1200" i="1" dirty="0" smtClean="0">
                                <a:effectLst>
                                  <a:glow rad="139700">
                                    <a:schemeClr val="bg1">
                                      <a:alpha val="40000"/>
                                    </a:schemeClr>
                                  </a:glow>
                                </a:effectLst>
                                <a:latin typeface="Cambria Math"/>
                              </a:rPr>
                              <m:t>0)</m:t>
                            </m:r>
                          </m:oMath>
                        </m:oMathPara>
                      </a14:m>
                      <a:endParaRPr kumimoji="1" lang="ja-JP" altLang="en-US" sz="1200" dirty="0">
                        <a:effectLst>
                          <a:glow rad="1397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テキスト ボックス 68">
                      <a:extLst>
                        <a:ext uri="{FF2B5EF4-FFF2-40B4-BE49-F238E27FC236}">
                          <a16:creationId xmlns:a16="http://schemas.microsoft.com/office/drawing/2014/main" id="{2A6B82D6-7822-480D-82BB-3874926942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73337" y="4287837"/>
                      <a:ext cx="1146682" cy="46230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786" r="-1786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50F6B665-E2C9-40C3-BDFD-2ECA6A27A4CB}"/>
                </a:ext>
              </a:extLst>
            </p:cNvPr>
            <p:cNvGrpSpPr/>
            <p:nvPr/>
          </p:nvGrpSpPr>
          <p:grpSpPr>
            <a:xfrm>
              <a:off x="5493329" y="2646227"/>
              <a:ext cx="2259687" cy="2156104"/>
              <a:chOff x="5735697" y="2349270"/>
              <a:chExt cx="2259687" cy="2156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テキスト ボックス 115">
                    <a:extLst>
                      <a:ext uri="{FF2B5EF4-FFF2-40B4-BE49-F238E27FC236}">
                        <a16:creationId xmlns:a16="http://schemas.microsoft.com/office/drawing/2014/main" id="{474B8AF6-B2A9-41C0-9AF5-DBC5C14CAB0F}"/>
                      </a:ext>
                    </a:extLst>
                  </p:cNvPr>
                  <p:cNvSpPr txBox="1"/>
                  <p:nvPr/>
                </p:nvSpPr>
                <p:spPr>
                  <a:xfrm>
                    <a:off x="5735697" y="2349270"/>
                    <a:ext cx="13730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𝛼</m:t>
                          </m:r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=0.0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017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6" name="テキスト ボックス 115">
                    <a:extLst>
                      <a:ext uri="{FF2B5EF4-FFF2-40B4-BE49-F238E27FC236}">
                        <a16:creationId xmlns:a16="http://schemas.microsoft.com/office/drawing/2014/main" id="{474B8AF6-B2A9-41C0-9AF5-DBC5C14CAB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5697" y="2349270"/>
                    <a:ext cx="137306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778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テキスト ボックス 116">
                    <a:extLst>
                      <a:ext uri="{FF2B5EF4-FFF2-40B4-BE49-F238E27FC236}">
                        <a16:creationId xmlns:a16="http://schemas.microsoft.com/office/drawing/2014/main" id="{D0B9BA57-7D9B-4B0C-817B-FD1EAB736E11}"/>
                      </a:ext>
                    </a:extLst>
                  </p:cNvPr>
                  <p:cNvSpPr txBox="1"/>
                  <p:nvPr/>
                </p:nvSpPr>
                <p:spPr>
                  <a:xfrm>
                    <a:off x="6750556" y="4136042"/>
                    <a:ext cx="12448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𝛼</m:t>
                          </m:r>
                          <m:r>
                            <a:rPr kumimoji="1" lang="en-US" altLang="ja-JP" b="0" i="1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=0.0</m:t>
                          </m:r>
                          <m:r>
                            <a:rPr kumimoji="1" lang="en-US" altLang="ja-JP" b="0" i="0" dirty="0" smtClean="0">
                              <a:effectLst>
                                <a:glow rad="139700">
                                  <a:schemeClr val="bg1">
                                    <a:alpha val="40000"/>
                                  </a:schemeClr>
                                </a:glow>
                              </a:effectLst>
                              <a:latin typeface="Cambria Math"/>
                            </a:rPr>
                            <m:t>17</m:t>
                          </m:r>
                        </m:oMath>
                      </m:oMathPara>
                    </a14:m>
                    <a:endParaRPr kumimoji="1" lang="ja-JP" altLang="en-US" dirty="0">
                      <a:effectLst>
                        <a:glow rad="139700">
                          <a:schemeClr val="bg1">
                            <a:alpha val="40000"/>
                          </a:schemeClr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17" name="テキスト ボックス 116">
                    <a:extLst>
                      <a:ext uri="{FF2B5EF4-FFF2-40B4-BE49-F238E27FC236}">
                        <a16:creationId xmlns:a16="http://schemas.microsoft.com/office/drawing/2014/main" id="{D0B9BA57-7D9B-4B0C-817B-FD1EAB736E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556" y="4136042"/>
                    <a:ext cx="124482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471" b="-655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角丸四角形吹き出し 41">
                <a:extLst>
                  <a:ext uri="{FF2B5EF4-FFF2-40B4-BE49-F238E27FC236}">
                    <a16:creationId xmlns:a16="http://schemas.microsoft.com/office/drawing/2014/main" id="{40F886AF-8A80-47A6-BE4A-F4C875B16F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6380" y="5363571"/>
                <a:ext cx="4562906" cy="832738"/>
              </a:xfrm>
              <a:prstGeom prst="wedgeRoundRectCallout">
                <a:avLst>
                  <a:gd name="adj1" fmla="val -45801"/>
                  <a:gd name="adj2" fmla="val -18720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ja-JP" altLang="en-US" sz="2000">
                    <a:solidFill>
                      <a:srgbClr val="EEECE1">
                        <a:lumMod val="10000"/>
                      </a:srgbClr>
                    </a:solidFill>
                  </a:rPr>
                  <a:t>実験と</a:t>
                </a: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同じオーダー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𝛰</m:t>
                      </m:r>
                      <m:r>
                        <a:rPr lang="en-US" altLang="ja-JP" sz="2000" b="0" i="1" smtClean="0">
                          <a:solidFill>
                            <a:srgbClr val="EEECE1">
                              <a:lumMod val="10000"/>
                            </a:srgbClr>
                          </a:solidFill>
                          <a:latin typeface="Cambria Math"/>
                        </a:rPr>
                        <m:t>(0.001)</m:t>
                      </m:r>
                    </m:oMath>
                  </m:oMathPara>
                </a14:m>
                <a:endParaRPr lang="ja-JP" altLang="en-US" sz="2000" dirty="0">
                  <a:solidFill>
                    <a:srgbClr val="EEECE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8" name="角丸四角形吹き出し 41">
                <a:extLst>
                  <a:ext uri="{FF2B5EF4-FFF2-40B4-BE49-F238E27FC236}">
                    <a16:creationId xmlns:a16="http://schemas.microsoft.com/office/drawing/2014/main" id="{40F886AF-8A80-47A6-BE4A-F4C875B16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80" y="5363571"/>
                <a:ext cx="4562906" cy="832738"/>
              </a:xfrm>
              <a:prstGeom prst="wedgeRoundRectCallout">
                <a:avLst>
                  <a:gd name="adj1" fmla="val -45801"/>
                  <a:gd name="adj2" fmla="val -1872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形吹き出し 94">
            <a:extLst>
              <a:ext uri="{FF2B5EF4-FFF2-40B4-BE49-F238E27FC236}">
                <a16:creationId xmlns:a16="http://schemas.microsoft.com/office/drawing/2014/main" id="{A6950BE2-2498-404C-B671-AF3A34915F4E}"/>
              </a:ext>
            </a:extLst>
          </p:cNvPr>
          <p:cNvSpPr/>
          <p:nvPr/>
        </p:nvSpPr>
        <p:spPr>
          <a:xfrm>
            <a:off x="7278924" y="2955377"/>
            <a:ext cx="946145" cy="523221"/>
          </a:xfrm>
          <a:prstGeom prst="wedgeEllipseCallout">
            <a:avLst>
              <a:gd name="adj1" fmla="val -77334"/>
              <a:gd name="adj2" fmla="val -40739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実験値</a:t>
            </a:r>
          </a:p>
        </p:txBody>
      </p:sp>
      <p:sp>
        <p:nvSpPr>
          <p:cNvPr id="48" name="それらしい大きさ">
            <a:extLst>
              <a:ext uri="{FF2B5EF4-FFF2-40B4-BE49-F238E27FC236}">
                <a16:creationId xmlns:a16="http://schemas.microsoft.com/office/drawing/2014/main" id="{AD2F98AE-8BF5-4B2B-BBAF-65E65904473D}"/>
              </a:ext>
            </a:extLst>
          </p:cNvPr>
          <p:cNvSpPr txBox="1"/>
          <p:nvPr/>
        </p:nvSpPr>
        <p:spPr>
          <a:xfrm>
            <a:off x="2591346" y="4968221"/>
            <a:ext cx="326243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キンクがびっしりならば！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4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律速過程を組み合わせ</a:t>
            </a:r>
            <a:r>
              <a:rPr lang="ja-JP" altLang="en-US" dirty="0"/>
              <a:t>たら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蒸発速度</a:t>
            </a:r>
            <a:endParaRPr kumimoji="1" lang="ja-JP" altLang="en-US" dirty="0"/>
          </a:p>
        </p:txBody>
      </p:sp>
      <p:sp>
        <p:nvSpPr>
          <p:cNvPr id="5" name="動作設定ボタン : 戻る/前へ 3">
            <a:hlinkClick r:id="rId2" action="ppaction://hlinkpres?slideindex=1&amp;slidetitle=律速過程を組み合わせたら" highlightClick="1"/>
            <a:extLst>
              <a:ext uri="{FF2B5EF4-FFF2-40B4-BE49-F238E27FC236}">
                <a16:creationId xmlns:a16="http://schemas.microsoft.com/office/drawing/2014/main" id="{39EC5CD2-0F76-4120-BE86-41C3992E6BC2}"/>
              </a:ext>
            </a:extLst>
          </p:cNvPr>
          <p:cNvSpPr/>
          <p:nvPr/>
        </p:nvSpPr>
        <p:spPr>
          <a:xfrm>
            <a:off x="8604448" y="6309320"/>
            <a:ext cx="432048" cy="448791"/>
          </a:xfrm>
          <a:prstGeom prst="actionButtonBackPrevious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48B4A22-6A38-49B9-B891-9353EAAD2187}"/>
              </a:ext>
            </a:extLst>
          </p:cNvPr>
          <p:cNvGrpSpPr/>
          <p:nvPr/>
        </p:nvGrpSpPr>
        <p:grpSpPr>
          <a:xfrm>
            <a:off x="7164288" y="6309320"/>
            <a:ext cx="1309212" cy="448791"/>
            <a:chOff x="2444632" y="4410349"/>
            <a:chExt cx="1309212" cy="44879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0B4E5F6-8860-453A-AD49-26ED0D13FB7E}"/>
                </a:ext>
              </a:extLst>
            </p:cNvPr>
            <p:cNvSpPr txBox="1"/>
            <p:nvPr/>
          </p:nvSpPr>
          <p:spPr>
            <a:xfrm>
              <a:off x="2444632" y="4450079"/>
              <a:ext cx="877164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kumimoji="1" lang="ja-JP" altLang="en-US" dirty="0"/>
                <a:t>目次へ</a:t>
              </a:r>
            </a:p>
          </p:txBody>
        </p:sp>
        <p:sp>
          <p:nvSpPr>
            <p:cNvPr id="8" name="動作設定ボタン : 進む/次へ 18">
              <a:hlinkClick r:id="rId3" action="ppaction://hlinkpres?slideindex=2&amp;slidetitle=気化熱の計算" highlightClick="1"/>
              <a:extLst>
                <a:ext uri="{FF2B5EF4-FFF2-40B4-BE49-F238E27FC236}">
                  <a16:creationId xmlns:a16="http://schemas.microsoft.com/office/drawing/2014/main" id="{C1EE0AD7-208F-4DBA-8636-7969E3838134}"/>
                </a:ext>
              </a:extLst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12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3"/>
              </a:rPr>
              <a:t>黒田登志雄</a:t>
            </a:r>
            <a:r>
              <a:rPr lang="en-US" altLang="ja-JP" sz="900" dirty="0">
                <a:latin typeface="+mn-ea"/>
                <a:hlinkClick r:id="rId3"/>
              </a:rPr>
              <a:t>(1984).『</a:t>
            </a:r>
            <a:r>
              <a:rPr lang="ja-JP" altLang="en-US" sz="900" dirty="0">
                <a:latin typeface="+mn-ea"/>
                <a:hlinkClick r:id="rId3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3"/>
              </a:rPr>
              <a:t>』</a:t>
            </a:r>
            <a:r>
              <a:rPr lang="ja-JP" altLang="en-US" sz="900" dirty="0">
                <a:latin typeface="+mn-ea"/>
                <a:hlinkClick r:id="rId3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蒸発頻度の計算法（テキスト）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716016" y="979200"/>
                <a:ext cx="3888432" cy="122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:</a:t>
                </a:r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表面分子の振動数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分子あたりの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1/2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昇華熱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altLang="ja-JP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温度エネルギー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vap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:</a:t>
                </a:r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蒸発エンタルピー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225015"/>
              </a:xfrm>
              <a:prstGeom prst="rect">
                <a:avLst/>
              </a:prstGeom>
              <a:blipFill rotWithShape="1">
                <a:blip r:embed="rId6"/>
                <a:stretch>
                  <a:fillRect t="-3980" b="-54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氷表面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1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分子の蒸発時間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𝜏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形吹き出し 15"/>
          <p:cNvSpPr/>
          <p:nvPr/>
        </p:nvSpPr>
        <p:spPr>
          <a:xfrm>
            <a:off x="7604233" y="1808171"/>
            <a:ext cx="1424366" cy="792088"/>
          </a:xfrm>
          <a:prstGeom prst="wedgeEllipseCallout">
            <a:avLst>
              <a:gd name="adj1" fmla="val -49183"/>
              <a:gd name="adj2" fmla="val -75504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1/2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因子は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テキストの通り</a:t>
            </a: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EB0E9F4C-371A-4E45-94CA-1E82715AD017}"/>
              </a:ext>
            </a:extLst>
          </p:cNvPr>
          <p:cNvGrpSpPr/>
          <p:nvPr/>
        </p:nvGrpSpPr>
        <p:grpSpPr>
          <a:xfrm>
            <a:off x="782553" y="3554432"/>
            <a:ext cx="7139035" cy="2083544"/>
            <a:chOff x="782553" y="1298956"/>
            <a:chExt cx="7139035" cy="2083544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CDCE4BBB-09FA-46FD-9ACE-7FBA120F627A}"/>
                </a:ext>
              </a:extLst>
            </p:cNvPr>
            <p:cNvGrpSpPr/>
            <p:nvPr/>
          </p:nvGrpSpPr>
          <p:grpSpPr>
            <a:xfrm>
              <a:off x="782553" y="1453328"/>
              <a:ext cx="2449501" cy="1903664"/>
              <a:chOff x="782553" y="1453328"/>
              <a:chExt cx="2449501" cy="1903664"/>
            </a:xfrm>
          </p:grpSpPr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C3DC24C8-263F-428C-96DA-E8E9600AEAD5}"/>
                  </a:ext>
                </a:extLst>
              </p:cNvPr>
              <p:cNvGrpSpPr/>
              <p:nvPr/>
            </p:nvGrpSpPr>
            <p:grpSpPr>
              <a:xfrm>
                <a:off x="782553" y="2330303"/>
                <a:ext cx="2449501" cy="1026689"/>
                <a:chOff x="5798112" y="5107316"/>
                <a:chExt cx="2449501" cy="1026689"/>
              </a:xfrm>
            </p:grpSpPr>
            <p:grpSp>
              <p:nvGrpSpPr>
                <p:cNvPr id="144" name="グループ化 143">
                  <a:extLst>
                    <a:ext uri="{FF2B5EF4-FFF2-40B4-BE49-F238E27FC236}">
                      <a16:creationId xmlns:a16="http://schemas.microsoft.com/office/drawing/2014/main" id="{901CC71B-6A25-432F-82F5-38D4F6FAE85F}"/>
                    </a:ext>
                  </a:extLst>
                </p:cNvPr>
                <p:cNvGrpSpPr/>
                <p:nvPr/>
              </p:nvGrpSpPr>
              <p:grpSpPr>
                <a:xfrm>
                  <a:off x="5798112" y="5107316"/>
                  <a:ext cx="2449501" cy="1026689"/>
                  <a:chOff x="275082" y="309023"/>
                  <a:chExt cx="12247503" cy="5133446"/>
                </a:xfrm>
              </p:grpSpPr>
              <p:grpSp>
                <p:nvGrpSpPr>
                  <p:cNvPr id="146" name="グループ化 145">
                    <a:extLst>
                      <a:ext uri="{FF2B5EF4-FFF2-40B4-BE49-F238E27FC236}">
                        <a16:creationId xmlns:a16="http://schemas.microsoft.com/office/drawing/2014/main" id="{7FD73286-FB0E-46D2-911D-63DC3E3B80A7}"/>
                      </a:ext>
                    </a:extLst>
                  </p:cNvPr>
                  <p:cNvGrpSpPr/>
                  <p:nvPr/>
                </p:nvGrpSpPr>
                <p:grpSpPr>
                  <a:xfrm>
                    <a:off x="275082" y="309023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203" name="Picture 3">
                      <a:extLst>
                        <a:ext uri="{FF2B5EF4-FFF2-40B4-BE49-F238E27FC236}">
                          <a16:creationId xmlns:a16="http://schemas.microsoft.com/office/drawing/2014/main" id="{1405329A-60A7-45D0-AE07-6257E73D863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4" name="Picture 3">
                      <a:extLst>
                        <a:ext uri="{FF2B5EF4-FFF2-40B4-BE49-F238E27FC236}">
                          <a16:creationId xmlns:a16="http://schemas.microsoft.com/office/drawing/2014/main" id="{2A6E93AD-2068-4E10-8D0C-056E110CD14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5" name="Picture 3">
                      <a:extLst>
                        <a:ext uri="{FF2B5EF4-FFF2-40B4-BE49-F238E27FC236}">
                          <a16:creationId xmlns:a16="http://schemas.microsoft.com/office/drawing/2014/main" id="{3C441F9B-1D2D-46FA-8B68-EA18BE5C0BD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6" name="Picture 3">
                      <a:extLst>
                        <a:ext uri="{FF2B5EF4-FFF2-40B4-BE49-F238E27FC236}">
                          <a16:creationId xmlns:a16="http://schemas.microsoft.com/office/drawing/2014/main" id="{D3440F7E-BFB4-4988-AA2F-EC9FE105A08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7" name="Picture 3">
                      <a:extLst>
                        <a:ext uri="{FF2B5EF4-FFF2-40B4-BE49-F238E27FC236}">
                          <a16:creationId xmlns:a16="http://schemas.microsoft.com/office/drawing/2014/main" id="{226F88D4-DDF5-4FDF-A1D9-A5B48C40409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8" name="Picture 3">
                      <a:extLst>
                        <a:ext uri="{FF2B5EF4-FFF2-40B4-BE49-F238E27FC236}">
                          <a16:creationId xmlns:a16="http://schemas.microsoft.com/office/drawing/2014/main" id="{705AC413-A29E-4EA4-96D1-1240E0BE5DF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9" name="Picture 3">
                      <a:extLst>
                        <a:ext uri="{FF2B5EF4-FFF2-40B4-BE49-F238E27FC236}">
                          <a16:creationId xmlns:a16="http://schemas.microsoft.com/office/drawing/2014/main" id="{1762073A-0A66-4C12-8723-A2A62AA24B1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47" name="グループ化 146">
                    <a:extLst>
                      <a:ext uri="{FF2B5EF4-FFF2-40B4-BE49-F238E27FC236}">
                        <a16:creationId xmlns:a16="http://schemas.microsoft.com/office/drawing/2014/main" id="{905FF42D-5232-4765-8C79-CED396F57F9A}"/>
                      </a:ext>
                    </a:extLst>
                  </p:cNvPr>
                  <p:cNvGrpSpPr/>
                  <p:nvPr/>
                </p:nvGrpSpPr>
                <p:grpSpPr>
                  <a:xfrm>
                    <a:off x="821214" y="651119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96" name="Picture 3">
                      <a:extLst>
                        <a:ext uri="{FF2B5EF4-FFF2-40B4-BE49-F238E27FC236}">
                          <a16:creationId xmlns:a16="http://schemas.microsoft.com/office/drawing/2014/main" id="{988562A6-EEB4-45AB-8264-C6B713BF10A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7" name="Picture 3">
                      <a:extLst>
                        <a:ext uri="{FF2B5EF4-FFF2-40B4-BE49-F238E27FC236}">
                          <a16:creationId xmlns:a16="http://schemas.microsoft.com/office/drawing/2014/main" id="{29690FAB-26FC-418F-B924-FB0F50AE214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8" name="Picture 3">
                      <a:extLst>
                        <a:ext uri="{FF2B5EF4-FFF2-40B4-BE49-F238E27FC236}">
                          <a16:creationId xmlns:a16="http://schemas.microsoft.com/office/drawing/2014/main" id="{80E1D1E0-8631-4A8D-8D3E-5C5E3C410FA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9" name="Picture 3">
                      <a:extLst>
                        <a:ext uri="{FF2B5EF4-FFF2-40B4-BE49-F238E27FC236}">
                          <a16:creationId xmlns:a16="http://schemas.microsoft.com/office/drawing/2014/main" id="{B35DAE2D-DBE2-422F-83AE-F6CFD6A0083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0" name="Picture 3">
                      <a:extLst>
                        <a:ext uri="{FF2B5EF4-FFF2-40B4-BE49-F238E27FC236}">
                          <a16:creationId xmlns:a16="http://schemas.microsoft.com/office/drawing/2014/main" id="{1FFFA461-6C2F-4133-97DE-4D126B171A9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1" name="Picture 3">
                      <a:extLst>
                        <a:ext uri="{FF2B5EF4-FFF2-40B4-BE49-F238E27FC236}">
                          <a16:creationId xmlns:a16="http://schemas.microsoft.com/office/drawing/2014/main" id="{7DA2288A-26C4-4769-B0A2-D14CD73DB70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2" name="Picture 3">
                      <a:extLst>
                        <a:ext uri="{FF2B5EF4-FFF2-40B4-BE49-F238E27FC236}">
                          <a16:creationId xmlns:a16="http://schemas.microsoft.com/office/drawing/2014/main" id="{1BD8A57C-05B5-453D-A718-9E6C46F4B87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48" name="グループ化 147">
                    <a:extLst>
                      <a:ext uri="{FF2B5EF4-FFF2-40B4-BE49-F238E27FC236}">
                        <a16:creationId xmlns:a16="http://schemas.microsoft.com/office/drawing/2014/main" id="{DA38FD9E-729E-4152-B440-A4911F6A9033}"/>
                      </a:ext>
                    </a:extLst>
                  </p:cNvPr>
                  <p:cNvGrpSpPr/>
                  <p:nvPr/>
                </p:nvGrpSpPr>
                <p:grpSpPr>
                  <a:xfrm>
                    <a:off x="1367346" y="993215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89" name="Picture 3">
                      <a:extLst>
                        <a:ext uri="{FF2B5EF4-FFF2-40B4-BE49-F238E27FC236}">
                          <a16:creationId xmlns:a16="http://schemas.microsoft.com/office/drawing/2014/main" id="{CF8C9AB6-6323-4627-B6C2-062BCF09A92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0" name="Picture 3">
                      <a:extLst>
                        <a:ext uri="{FF2B5EF4-FFF2-40B4-BE49-F238E27FC236}">
                          <a16:creationId xmlns:a16="http://schemas.microsoft.com/office/drawing/2014/main" id="{FA7A87D6-7EC3-4312-BEF2-70661E80B49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1" name="Picture 3">
                      <a:extLst>
                        <a:ext uri="{FF2B5EF4-FFF2-40B4-BE49-F238E27FC236}">
                          <a16:creationId xmlns:a16="http://schemas.microsoft.com/office/drawing/2014/main" id="{BA1A3B17-A255-4E49-BC63-41C59AB4F9A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2" name="Picture 3">
                      <a:extLst>
                        <a:ext uri="{FF2B5EF4-FFF2-40B4-BE49-F238E27FC236}">
                          <a16:creationId xmlns:a16="http://schemas.microsoft.com/office/drawing/2014/main" id="{2F267A9C-DD10-4A2B-B0E6-89FB5D2F62F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3" name="Picture 3">
                      <a:extLst>
                        <a:ext uri="{FF2B5EF4-FFF2-40B4-BE49-F238E27FC236}">
                          <a16:creationId xmlns:a16="http://schemas.microsoft.com/office/drawing/2014/main" id="{5DB9F33C-9447-429B-B5B5-1CB85AD40A8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4" name="Picture 3">
                      <a:extLst>
                        <a:ext uri="{FF2B5EF4-FFF2-40B4-BE49-F238E27FC236}">
                          <a16:creationId xmlns:a16="http://schemas.microsoft.com/office/drawing/2014/main" id="{165BCF02-A441-4486-8D3D-4324CD91157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5" name="Picture 3">
                      <a:extLst>
                        <a:ext uri="{FF2B5EF4-FFF2-40B4-BE49-F238E27FC236}">
                          <a16:creationId xmlns:a16="http://schemas.microsoft.com/office/drawing/2014/main" id="{C4B08F89-C0EB-433C-8A7B-5B790093612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49" name="グループ化 148">
                    <a:extLst>
                      <a:ext uri="{FF2B5EF4-FFF2-40B4-BE49-F238E27FC236}">
                        <a16:creationId xmlns:a16="http://schemas.microsoft.com/office/drawing/2014/main" id="{C6B8B54A-6332-488F-ADBB-E73E24530517}"/>
                      </a:ext>
                    </a:extLst>
                  </p:cNvPr>
                  <p:cNvGrpSpPr/>
                  <p:nvPr/>
                </p:nvGrpSpPr>
                <p:grpSpPr>
                  <a:xfrm>
                    <a:off x="1913478" y="1335311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82" name="Picture 3">
                      <a:extLst>
                        <a:ext uri="{FF2B5EF4-FFF2-40B4-BE49-F238E27FC236}">
                          <a16:creationId xmlns:a16="http://schemas.microsoft.com/office/drawing/2014/main" id="{F7DAD72B-67BF-4D55-8175-22A3A2DBA9F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3" name="Picture 3">
                      <a:extLst>
                        <a:ext uri="{FF2B5EF4-FFF2-40B4-BE49-F238E27FC236}">
                          <a16:creationId xmlns:a16="http://schemas.microsoft.com/office/drawing/2014/main" id="{17D3D98A-2D69-48FA-A7E4-BEFBDFF659E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4" name="Picture 3">
                      <a:extLst>
                        <a:ext uri="{FF2B5EF4-FFF2-40B4-BE49-F238E27FC236}">
                          <a16:creationId xmlns:a16="http://schemas.microsoft.com/office/drawing/2014/main" id="{BE70E19D-62F2-40F9-AFBD-68302509172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5" name="Picture 3">
                      <a:extLst>
                        <a:ext uri="{FF2B5EF4-FFF2-40B4-BE49-F238E27FC236}">
                          <a16:creationId xmlns:a16="http://schemas.microsoft.com/office/drawing/2014/main" id="{1D3A5743-B0BE-4306-B619-452BA933CFD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6" name="Picture 3">
                      <a:extLst>
                        <a:ext uri="{FF2B5EF4-FFF2-40B4-BE49-F238E27FC236}">
                          <a16:creationId xmlns:a16="http://schemas.microsoft.com/office/drawing/2014/main" id="{C3CB2753-F960-4180-B886-D3304BFF4B9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7" name="Picture 3">
                      <a:extLst>
                        <a:ext uri="{FF2B5EF4-FFF2-40B4-BE49-F238E27FC236}">
                          <a16:creationId xmlns:a16="http://schemas.microsoft.com/office/drawing/2014/main" id="{D207FB48-A7F7-4E4F-B23E-5ECF6254B54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8" name="Picture 3">
                      <a:extLst>
                        <a:ext uri="{FF2B5EF4-FFF2-40B4-BE49-F238E27FC236}">
                          <a16:creationId xmlns:a16="http://schemas.microsoft.com/office/drawing/2014/main" id="{C057DF69-8179-498F-B913-01D59B26D56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50" name="グループ化 149">
                    <a:extLst>
                      <a:ext uri="{FF2B5EF4-FFF2-40B4-BE49-F238E27FC236}">
                        <a16:creationId xmlns:a16="http://schemas.microsoft.com/office/drawing/2014/main" id="{64033C12-9682-4DE3-A5AA-2FEDA47AF8A1}"/>
                      </a:ext>
                    </a:extLst>
                  </p:cNvPr>
                  <p:cNvGrpSpPr/>
                  <p:nvPr/>
                </p:nvGrpSpPr>
                <p:grpSpPr>
                  <a:xfrm>
                    <a:off x="2459610" y="1677407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75" name="Picture 3">
                      <a:extLst>
                        <a:ext uri="{FF2B5EF4-FFF2-40B4-BE49-F238E27FC236}">
                          <a16:creationId xmlns:a16="http://schemas.microsoft.com/office/drawing/2014/main" id="{CF2E4314-2703-4DDB-84A2-D0AAC888327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6" name="Picture 3">
                      <a:extLst>
                        <a:ext uri="{FF2B5EF4-FFF2-40B4-BE49-F238E27FC236}">
                          <a16:creationId xmlns:a16="http://schemas.microsoft.com/office/drawing/2014/main" id="{B620F34C-C9F3-4042-AED1-0639D55640A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7" name="Picture 3">
                      <a:extLst>
                        <a:ext uri="{FF2B5EF4-FFF2-40B4-BE49-F238E27FC236}">
                          <a16:creationId xmlns:a16="http://schemas.microsoft.com/office/drawing/2014/main" id="{EC68F11B-6708-4909-B152-F4CC0A49F1D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8" name="Picture 3">
                      <a:extLst>
                        <a:ext uri="{FF2B5EF4-FFF2-40B4-BE49-F238E27FC236}">
                          <a16:creationId xmlns:a16="http://schemas.microsoft.com/office/drawing/2014/main" id="{15A05DAD-FCAA-4294-ABED-57B86DFBF1A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9" name="Picture 3">
                      <a:extLst>
                        <a:ext uri="{FF2B5EF4-FFF2-40B4-BE49-F238E27FC236}">
                          <a16:creationId xmlns:a16="http://schemas.microsoft.com/office/drawing/2014/main" id="{6CD9135A-95CD-432D-9FD9-417CCD7BD5E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0" name="Picture 3">
                      <a:extLst>
                        <a:ext uri="{FF2B5EF4-FFF2-40B4-BE49-F238E27FC236}">
                          <a16:creationId xmlns:a16="http://schemas.microsoft.com/office/drawing/2014/main" id="{36E8D4EA-7600-48E9-8F61-E18455AA698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1" name="Picture 3">
                      <a:extLst>
                        <a:ext uri="{FF2B5EF4-FFF2-40B4-BE49-F238E27FC236}">
                          <a16:creationId xmlns:a16="http://schemas.microsoft.com/office/drawing/2014/main" id="{D6F8A9AA-EA09-433A-936F-BBB244F2088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51" name="グループ化 150">
                    <a:extLst>
                      <a:ext uri="{FF2B5EF4-FFF2-40B4-BE49-F238E27FC236}">
                        <a16:creationId xmlns:a16="http://schemas.microsoft.com/office/drawing/2014/main" id="{4DCD868E-C80D-4918-8680-AA59F5A956E5}"/>
                      </a:ext>
                    </a:extLst>
                  </p:cNvPr>
                  <p:cNvGrpSpPr/>
                  <p:nvPr/>
                </p:nvGrpSpPr>
                <p:grpSpPr>
                  <a:xfrm>
                    <a:off x="3005742" y="2019503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68" name="Picture 3">
                      <a:extLst>
                        <a:ext uri="{FF2B5EF4-FFF2-40B4-BE49-F238E27FC236}">
                          <a16:creationId xmlns:a16="http://schemas.microsoft.com/office/drawing/2014/main" id="{5E507E0E-6352-4FAC-ACF7-1D21698A15F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9" name="Picture 3">
                      <a:extLst>
                        <a:ext uri="{FF2B5EF4-FFF2-40B4-BE49-F238E27FC236}">
                          <a16:creationId xmlns:a16="http://schemas.microsoft.com/office/drawing/2014/main" id="{FD8ABB32-5FF9-4853-A1E1-E59F2671516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0" name="Picture 3">
                      <a:extLst>
                        <a:ext uri="{FF2B5EF4-FFF2-40B4-BE49-F238E27FC236}">
                          <a16:creationId xmlns:a16="http://schemas.microsoft.com/office/drawing/2014/main" id="{5184FB74-52FC-4208-8648-BDF36D6D878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1" name="Picture 3">
                      <a:extLst>
                        <a:ext uri="{FF2B5EF4-FFF2-40B4-BE49-F238E27FC236}">
                          <a16:creationId xmlns:a16="http://schemas.microsoft.com/office/drawing/2014/main" id="{5DBA3E6D-0426-4122-AB78-CB20A7ED5F9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2" name="Picture 3">
                      <a:extLst>
                        <a:ext uri="{FF2B5EF4-FFF2-40B4-BE49-F238E27FC236}">
                          <a16:creationId xmlns:a16="http://schemas.microsoft.com/office/drawing/2014/main" id="{0899B9C6-E1AE-4EA2-B6CA-F45516C8574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3" name="Picture 3">
                      <a:extLst>
                        <a:ext uri="{FF2B5EF4-FFF2-40B4-BE49-F238E27FC236}">
                          <a16:creationId xmlns:a16="http://schemas.microsoft.com/office/drawing/2014/main" id="{79B66F64-0315-4B45-9EA2-DF3A09AE116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4" name="Picture 3">
                      <a:extLst>
                        <a:ext uri="{FF2B5EF4-FFF2-40B4-BE49-F238E27FC236}">
                          <a16:creationId xmlns:a16="http://schemas.microsoft.com/office/drawing/2014/main" id="{1CC80769-E794-4CC0-9DAE-02A34E6FDD2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52" name="グループ化 151">
                    <a:extLst>
                      <a:ext uri="{FF2B5EF4-FFF2-40B4-BE49-F238E27FC236}">
                        <a16:creationId xmlns:a16="http://schemas.microsoft.com/office/drawing/2014/main" id="{087B0649-CCB4-4159-ACA7-16D6A5989893}"/>
                      </a:ext>
                    </a:extLst>
                  </p:cNvPr>
                  <p:cNvGrpSpPr/>
                  <p:nvPr/>
                </p:nvGrpSpPr>
                <p:grpSpPr>
                  <a:xfrm>
                    <a:off x="3551874" y="2361599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61" name="Picture 3">
                      <a:extLst>
                        <a:ext uri="{FF2B5EF4-FFF2-40B4-BE49-F238E27FC236}">
                          <a16:creationId xmlns:a16="http://schemas.microsoft.com/office/drawing/2014/main" id="{89C50DE7-943E-4177-A0ED-CD43043CC11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2" name="Picture 3">
                      <a:extLst>
                        <a:ext uri="{FF2B5EF4-FFF2-40B4-BE49-F238E27FC236}">
                          <a16:creationId xmlns:a16="http://schemas.microsoft.com/office/drawing/2014/main" id="{1D88DA97-15F2-4535-9CDE-7384212AB5F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3" name="Picture 3">
                      <a:extLst>
                        <a:ext uri="{FF2B5EF4-FFF2-40B4-BE49-F238E27FC236}">
                          <a16:creationId xmlns:a16="http://schemas.microsoft.com/office/drawing/2014/main" id="{72F04329-2B42-4C3A-AF08-2C238B2AA2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4" name="Picture 3">
                      <a:extLst>
                        <a:ext uri="{FF2B5EF4-FFF2-40B4-BE49-F238E27FC236}">
                          <a16:creationId xmlns:a16="http://schemas.microsoft.com/office/drawing/2014/main" id="{17BFD023-306B-4A66-A848-F298F9E8AD4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5" name="Picture 3">
                      <a:extLst>
                        <a:ext uri="{FF2B5EF4-FFF2-40B4-BE49-F238E27FC236}">
                          <a16:creationId xmlns:a16="http://schemas.microsoft.com/office/drawing/2014/main" id="{6B0C672D-6361-404A-80D5-EF76AC83161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6" name="Picture 3">
                      <a:extLst>
                        <a:ext uri="{FF2B5EF4-FFF2-40B4-BE49-F238E27FC236}">
                          <a16:creationId xmlns:a16="http://schemas.microsoft.com/office/drawing/2014/main" id="{6CC46A89-ED51-4131-B259-083BFC4241D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7" name="Picture 3">
                      <a:extLst>
                        <a:ext uri="{FF2B5EF4-FFF2-40B4-BE49-F238E27FC236}">
                          <a16:creationId xmlns:a16="http://schemas.microsoft.com/office/drawing/2014/main" id="{CF156431-E126-4C5B-BCF6-E79E6BEEFD8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53" name="グループ化 152">
                    <a:extLst>
                      <a:ext uri="{FF2B5EF4-FFF2-40B4-BE49-F238E27FC236}">
                        <a16:creationId xmlns:a16="http://schemas.microsoft.com/office/drawing/2014/main" id="{A3146D2D-EF34-48AC-AB76-F809108CC5BB}"/>
                      </a:ext>
                    </a:extLst>
                  </p:cNvPr>
                  <p:cNvGrpSpPr/>
                  <p:nvPr/>
                </p:nvGrpSpPr>
                <p:grpSpPr>
                  <a:xfrm>
                    <a:off x="4098007" y="2703692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54" name="Picture 3">
                      <a:extLst>
                        <a:ext uri="{FF2B5EF4-FFF2-40B4-BE49-F238E27FC236}">
                          <a16:creationId xmlns:a16="http://schemas.microsoft.com/office/drawing/2014/main" id="{2C26DF1E-5D17-4277-82F1-8939CBBA135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5" name="Picture 3">
                      <a:extLst>
                        <a:ext uri="{FF2B5EF4-FFF2-40B4-BE49-F238E27FC236}">
                          <a16:creationId xmlns:a16="http://schemas.microsoft.com/office/drawing/2014/main" id="{74B3278F-C34C-4A26-948C-9122CEF87C2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6" name="Picture 3">
                      <a:extLst>
                        <a:ext uri="{FF2B5EF4-FFF2-40B4-BE49-F238E27FC236}">
                          <a16:creationId xmlns:a16="http://schemas.microsoft.com/office/drawing/2014/main" id="{E5867422-9F0F-46E9-8758-49A4702237D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7" name="Picture 3">
                      <a:extLst>
                        <a:ext uri="{FF2B5EF4-FFF2-40B4-BE49-F238E27FC236}">
                          <a16:creationId xmlns:a16="http://schemas.microsoft.com/office/drawing/2014/main" id="{2151A4C6-288E-4339-A96F-5C108AA662A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8" name="Picture 3">
                      <a:extLst>
                        <a:ext uri="{FF2B5EF4-FFF2-40B4-BE49-F238E27FC236}">
                          <a16:creationId xmlns:a16="http://schemas.microsoft.com/office/drawing/2014/main" id="{9CEB67AF-9F47-4F86-9976-E4BA38E9D8B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9" name="Picture 3">
                      <a:extLst>
                        <a:ext uri="{FF2B5EF4-FFF2-40B4-BE49-F238E27FC236}">
                          <a16:creationId xmlns:a16="http://schemas.microsoft.com/office/drawing/2014/main" id="{D8652130-902E-4B67-9F09-BADF810059A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0" name="Picture 3">
                      <a:extLst>
                        <a:ext uri="{FF2B5EF4-FFF2-40B4-BE49-F238E27FC236}">
                          <a16:creationId xmlns:a16="http://schemas.microsoft.com/office/drawing/2014/main" id="{BB4C01D0-39E1-4A1F-A56F-062033DD1CF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sp>
              <p:nvSpPr>
                <p:cNvPr id="145" name="フリーフォーム 1573">
                  <a:extLst>
                    <a:ext uri="{FF2B5EF4-FFF2-40B4-BE49-F238E27FC236}">
                      <a16:creationId xmlns:a16="http://schemas.microsoft.com/office/drawing/2014/main" id="{BC0F2C22-E4C3-4705-AD04-32AB263FF133}"/>
                    </a:ext>
                  </a:extLst>
                </p:cNvPr>
                <p:cNvSpPr/>
                <p:nvPr/>
              </p:nvSpPr>
              <p:spPr>
                <a:xfrm>
                  <a:off x="6807993" y="5422107"/>
                  <a:ext cx="319087" cy="95249"/>
                </a:xfrm>
                <a:custGeom>
                  <a:avLst/>
                  <a:gdLst>
                    <a:gd name="connsiteX0" fmla="*/ 0 w 323850"/>
                    <a:gd name="connsiteY0" fmla="*/ 35719 h 100012"/>
                    <a:gd name="connsiteX1" fmla="*/ 107156 w 323850"/>
                    <a:gd name="connsiteY1" fmla="*/ 100012 h 100012"/>
                    <a:gd name="connsiteX2" fmla="*/ 323850 w 323850"/>
                    <a:gd name="connsiteY2" fmla="*/ 66675 h 100012"/>
                    <a:gd name="connsiteX3" fmla="*/ 216694 w 323850"/>
                    <a:gd name="connsiteY3" fmla="*/ 0 h 100012"/>
                    <a:gd name="connsiteX0" fmla="*/ 0 w 323850"/>
                    <a:gd name="connsiteY0" fmla="*/ 30956 h 95249"/>
                    <a:gd name="connsiteX1" fmla="*/ 107156 w 323850"/>
                    <a:gd name="connsiteY1" fmla="*/ 95249 h 95249"/>
                    <a:gd name="connsiteX2" fmla="*/ 323850 w 323850"/>
                    <a:gd name="connsiteY2" fmla="*/ 61912 h 95249"/>
                    <a:gd name="connsiteX3" fmla="*/ 219075 w 323850"/>
                    <a:gd name="connsiteY3" fmla="*/ 0 h 95249"/>
                    <a:gd name="connsiteX0" fmla="*/ 0 w 319087"/>
                    <a:gd name="connsiteY0" fmla="*/ 30956 h 95249"/>
                    <a:gd name="connsiteX1" fmla="*/ 107156 w 319087"/>
                    <a:gd name="connsiteY1" fmla="*/ 95249 h 95249"/>
                    <a:gd name="connsiteX2" fmla="*/ 319087 w 319087"/>
                    <a:gd name="connsiteY2" fmla="*/ 59530 h 95249"/>
                    <a:gd name="connsiteX3" fmla="*/ 219075 w 319087"/>
                    <a:gd name="connsiteY3" fmla="*/ 0 h 95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95249">
                      <a:moveTo>
                        <a:pt x="0" y="30956"/>
                      </a:moveTo>
                      <a:lnTo>
                        <a:pt x="107156" y="95249"/>
                      </a:lnTo>
                      <a:lnTo>
                        <a:pt x="319087" y="59530"/>
                      </a:lnTo>
                      <a:lnTo>
                        <a:pt x="219075" y="0"/>
                      </a:lnTo>
                    </a:path>
                  </a:pathLst>
                </a:custGeom>
                <a:solidFill>
                  <a:srgbClr val="FF0000">
                    <a:alpha val="26000"/>
                  </a:srgbClr>
                </a:solidFill>
                <a:ln w="15875">
                  <a:noFill/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40" name="グループ化 139">
                <a:extLst>
                  <a:ext uri="{FF2B5EF4-FFF2-40B4-BE49-F238E27FC236}">
                    <a16:creationId xmlns:a16="http://schemas.microsoft.com/office/drawing/2014/main" id="{F7C3F86A-F6E1-4B5A-8126-B28AD523162C}"/>
                  </a:ext>
                </a:extLst>
              </p:cNvPr>
              <p:cNvGrpSpPr/>
              <p:nvPr/>
            </p:nvGrpSpPr>
            <p:grpSpPr>
              <a:xfrm>
                <a:off x="1135195" y="1453328"/>
                <a:ext cx="1319044" cy="1231740"/>
                <a:chOff x="1425137" y="3925268"/>
                <a:chExt cx="1319044" cy="1231740"/>
              </a:xfrm>
            </p:grpSpPr>
            <p:pic>
              <p:nvPicPr>
                <p:cNvPr id="141" name="Picture 3">
                  <a:extLst>
                    <a:ext uri="{FF2B5EF4-FFF2-40B4-BE49-F238E27FC236}">
                      <a16:creationId xmlns:a16="http://schemas.microsoft.com/office/drawing/2014/main" id="{F9420616-B978-43CE-AAC6-299C271DAB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07631" y="3934089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2" name="フリーフォーム 22">
                  <a:extLst>
                    <a:ext uri="{FF2B5EF4-FFF2-40B4-BE49-F238E27FC236}">
                      <a16:creationId xmlns:a16="http://schemas.microsoft.com/office/drawing/2014/main" id="{40BE36BB-1D60-4300-B930-D8D48AAC2183}"/>
                    </a:ext>
                  </a:extLst>
                </p:cNvPr>
                <p:cNvSpPr/>
                <p:nvPr/>
              </p:nvSpPr>
              <p:spPr>
                <a:xfrm rot="18353821">
                  <a:off x="1934359" y="4559457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円形吹き出し 18">
                  <a:extLst>
                    <a:ext uri="{FF2B5EF4-FFF2-40B4-BE49-F238E27FC236}">
                      <a16:creationId xmlns:a16="http://schemas.microsoft.com/office/drawing/2014/main" id="{6E047E69-B604-4A69-83C4-4D8B09973843}"/>
                    </a:ext>
                  </a:extLst>
                </p:cNvPr>
                <p:cNvSpPr/>
                <p:nvPr/>
              </p:nvSpPr>
              <p:spPr>
                <a:xfrm>
                  <a:off x="1425137" y="3925268"/>
                  <a:ext cx="727565" cy="566229"/>
                </a:xfrm>
                <a:prstGeom prst="wedgeEllipseCallout">
                  <a:avLst>
                    <a:gd name="adj1" fmla="val 75060"/>
                    <a:gd name="adj2" fmla="val -2152"/>
                  </a:avLst>
                </a:prstGeom>
                <a:solidFill>
                  <a:schemeClr val="accent1">
                    <a:lumMod val="60000"/>
                    <a:lumOff val="40000"/>
                    <a:alpha val="45000"/>
                  </a:schemeClr>
                </a:solidFill>
                <a:ln w="12700" cap="rnd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16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rPr>
                    <a:t>昇華</a:t>
                  </a:r>
                </a:p>
              </p:txBody>
            </p:sp>
          </p:grpSp>
        </p:grp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6B0B935F-F1F0-4852-A800-019FCE41FE0E}"/>
                </a:ext>
              </a:extLst>
            </p:cNvPr>
            <p:cNvGrpSpPr/>
            <p:nvPr/>
          </p:nvGrpSpPr>
          <p:grpSpPr>
            <a:xfrm>
              <a:off x="3178647" y="1298956"/>
              <a:ext cx="4742941" cy="2083544"/>
              <a:chOff x="3178647" y="1298956"/>
              <a:chExt cx="4742941" cy="2083544"/>
            </a:xfrm>
          </p:grpSpPr>
          <p:pic>
            <p:nvPicPr>
              <p:cNvPr id="131" name="図 130">
                <a:extLst>
                  <a:ext uri="{FF2B5EF4-FFF2-40B4-BE49-F238E27FC236}">
                    <a16:creationId xmlns:a16="http://schemas.microsoft.com/office/drawing/2014/main" id="{4CDF607E-B34C-4404-978F-347004F341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7605" t="16556" r="17629" b="27561"/>
              <a:stretch/>
            </p:blipFill>
            <p:spPr>
              <a:xfrm>
                <a:off x="3804514" y="2234364"/>
                <a:ext cx="3170582" cy="114813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正方形/長方形 131">
                    <a:extLst>
                      <a:ext uri="{FF2B5EF4-FFF2-40B4-BE49-F238E27FC236}">
                        <a16:creationId xmlns:a16="http://schemas.microsoft.com/office/drawing/2014/main" id="{94EA9D9B-D407-44A8-B56C-C79051F83289}"/>
                      </a:ext>
                    </a:extLst>
                  </p:cNvPr>
                  <p:cNvSpPr/>
                  <p:nvPr/>
                </p:nvSpPr>
                <p:spPr>
                  <a:xfrm>
                    <a:off x="3178647" y="1298956"/>
                    <a:ext cx="4129657" cy="7386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表面では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面くっついている。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はがれた分子の裏面を含めると、結合部位は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2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これを吸着エネルギー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とする。</a:t>
                    </a:r>
                  </a:p>
                </p:txBody>
              </p:sp>
            </mc:Choice>
            <mc:Fallback xmlns="">
              <p:sp>
                <p:nvSpPr>
                  <p:cNvPr id="132" name="正方形/長方形 131">
                    <a:extLst>
                      <a:ext uri="{FF2B5EF4-FFF2-40B4-BE49-F238E27FC236}">
                        <a16:creationId xmlns:a16="http://schemas.microsoft.com/office/drawing/2014/main" id="{94EA9D9B-D407-44A8-B56C-C79051F832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8647" y="1298956"/>
                    <a:ext cx="4129657" cy="73866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770" t="-10744" b="-1405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フリーフォーム 13">
                <a:extLst>
                  <a:ext uri="{FF2B5EF4-FFF2-40B4-BE49-F238E27FC236}">
                    <a16:creationId xmlns:a16="http://schemas.microsoft.com/office/drawing/2014/main" id="{C8FF691E-F2AF-4066-8DE7-625BEFD05A68}"/>
                  </a:ext>
                </a:extLst>
              </p:cNvPr>
              <p:cNvSpPr/>
              <p:nvPr/>
            </p:nvSpPr>
            <p:spPr>
              <a:xfrm>
                <a:off x="5198951" y="2042107"/>
                <a:ext cx="69589" cy="580649"/>
              </a:xfrm>
              <a:custGeom>
                <a:avLst/>
                <a:gdLst>
                  <a:gd name="connsiteX0" fmla="*/ 53845 w 62809"/>
                  <a:gd name="connsiteY0" fmla="*/ 0 h 779930"/>
                  <a:gd name="connsiteX1" fmla="*/ 57 w 62809"/>
                  <a:gd name="connsiteY1" fmla="*/ 394447 h 779930"/>
                  <a:gd name="connsiteX2" fmla="*/ 62809 w 62809"/>
                  <a:gd name="connsiteY2" fmla="*/ 779930 h 779930"/>
                  <a:gd name="connsiteX0" fmla="*/ 14541 w 71130"/>
                  <a:gd name="connsiteY0" fmla="*/ 0 h 779930"/>
                  <a:gd name="connsiteX1" fmla="*/ 8378 w 71130"/>
                  <a:gd name="connsiteY1" fmla="*/ 394447 h 779930"/>
                  <a:gd name="connsiteX2" fmla="*/ 71130 w 71130"/>
                  <a:gd name="connsiteY2" fmla="*/ 779930 h 779930"/>
                  <a:gd name="connsiteX0" fmla="*/ 7821 w 64410"/>
                  <a:gd name="connsiteY0" fmla="*/ 0 h 779930"/>
                  <a:gd name="connsiteX1" fmla="*/ 1658 w 64410"/>
                  <a:gd name="connsiteY1" fmla="*/ 394447 h 779930"/>
                  <a:gd name="connsiteX2" fmla="*/ 64410 w 64410"/>
                  <a:gd name="connsiteY2" fmla="*/ 779930 h 779930"/>
                  <a:gd name="connsiteX0" fmla="*/ 6866 w 63455"/>
                  <a:gd name="connsiteY0" fmla="*/ 0 h 779930"/>
                  <a:gd name="connsiteX1" fmla="*/ 703 w 63455"/>
                  <a:gd name="connsiteY1" fmla="*/ 394447 h 779930"/>
                  <a:gd name="connsiteX2" fmla="*/ 63455 w 63455"/>
                  <a:gd name="connsiteY2" fmla="*/ 779930 h 779930"/>
                  <a:gd name="connsiteX0" fmla="*/ 7820 w 64409"/>
                  <a:gd name="connsiteY0" fmla="*/ 0 h 779930"/>
                  <a:gd name="connsiteX1" fmla="*/ 1657 w 64409"/>
                  <a:gd name="connsiteY1" fmla="*/ 394447 h 779930"/>
                  <a:gd name="connsiteX2" fmla="*/ 64409 w 64409"/>
                  <a:gd name="connsiteY2" fmla="*/ 779930 h 779930"/>
                  <a:gd name="connsiteX0" fmla="*/ 13000 w 69589"/>
                  <a:gd name="connsiteY0" fmla="*/ 0 h 779930"/>
                  <a:gd name="connsiteX1" fmla="*/ 6837 w 69589"/>
                  <a:gd name="connsiteY1" fmla="*/ 394447 h 779930"/>
                  <a:gd name="connsiteX2" fmla="*/ 69589 w 69589"/>
                  <a:gd name="connsiteY2" fmla="*/ 779930 h 779930"/>
                  <a:gd name="connsiteX0" fmla="*/ 13000 w 69589"/>
                  <a:gd name="connsiteY0" fmla="*/ 0 h 779930"/>
                  <a:gd name="connsiteX1" fmla="*/ 6837 w 69589"/>
                  <a:gd name="connsiteY1" fmla="*/ 394447 h 779930"/>
                  <a:gd name="connsiteX2" fmla="*/ 69589 w 69589"/>
                  <a:gd name="connsiteY2" fmla="*/ 779930 h 77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89" h="779930">
                    <a:moveTo>
                      <a:pt x="13000" y="0"/>
                    </a:moveTo>
                    <a:cubicBezTo>
                      <a:pt x="2028" y="167413"/>
                      <a:pt x="-6563" y="274055"/>
                      <a:pt x="6837" y="394447"/>
                    </a:cubicBezTo>
                    <a:cubicBezTo>
                      <a:pt x="20237" y="514839"/>
                      <a:pt x="38960" y="652182"/>
                      <a:pt x="69589" y="779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4" name="グループ化 133">
                <a:extLst>
                  <a:ext uri="{FF2B5EF4-FFF2-40B4-BE49-F238E27FC236}">
                    <a16:creationId xmlns:a16="http://schemas.microsoft.com/office/drawing/2014/main" id="{5DF6668F-B00D-49D0-AB93-FC5F189A09D5}"/>
                  </a:ext>
                </a:extLst>
              </p:cNvPr>
              <p:cNvGrpSpPr/>
              <p:nvPr/>
            </p:nvGrpSpPr>
            <p:grpSpPr>
              <a:xfrm>
                <a:off x="6826100" y="1601857"/>
                <a:ext cx="1095488" cy="796865"/>
                <a:chOff x="5600247" y="4064788"/>
                <a:chExt cx="1095488" cy="796865"/>
              </a:xfrm>
            </p:grpSpPr>
            <p:grpSp>
              <p:nvGrpSpPr>
                <p:cNvPr id="135" name="グループ化 134">
                  <a:extLst>
                    <a:ext uri="{FF2B5EF4-FFF2-40B4-BE49-F238E27FC236}">
                      <a16:creationId xmlns:a16="http://schemas.microsoft.com/office/drawing/2014/main" id="{47448625-9C0F-47FB-BA36-C1FBFC791B65}"/>
                    </a:ext>
                  </a:extLst>
                </p:cNvPr>
                <p:cNvGrpSpPr/>
                <p:nvPr/>
              </p:nvGrpSpPr>
              <p:grpSpPr>
                <a:xfrm>
                  <a:off x="6013039" y="4064788"/>
                  <a:ext cx="682696" cy="694886"/>
                  <a:chOff x="7157527" y="4145357"/>
                  <a:chExt cx="682696" cy="694886"/>
                </a:xfrm>
              </p:grpSpPr>
              <p:pic>
                <p:nvPicPr>
                  <p:cNvPr id="137" name="Picture 3">
                    <a:extLst>
                      <a:ext uri="{FF2B5EF4-FFF2-40B4-BE49-F238E27FC236}">
                        <a16:creationId xmlns:a16="http://schemas.microsoft.com/office/drawing/2014/main" id="{5C296A9E-CE43-4861-83C7-2737F689DA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157527" y="4145357"/>
                    <a:ext cx="682696" cy="6948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8" name="フリーフォーム 55">
                    <a:extLst>
                      <a:ext uri="{FF2B5EF4-FFF2-40B4-BE49-F238E27FC236}">
                        <a16:creationId xmlns:a16="http://schemas.microsoft.com/office/drawing/2014/main" id="{5114FE8C-61D4-4F64-B635-ED6562B956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09363" y="4663834"/>
                    <a:ext cx="592388" cy="176409"/>
                  </a:xfrm>
                  <a:custGeom>
                    <a:avLst/>
                    <a:gdLst>
                      <a:gd name="connsiteX0" fmla="*/ 0 w 323850"/>
                      <a:gd name="connsiteY0" fmla="*/ 35719 h 100012"/>
                      <a:gd name="connsiteX1" fmla="*/ 107156 w 323850"/>
                      <a:gd name="connsiteY1" fmla="*/ 100012 h 100012"/>
                      <a:gd name="connsiteX2" fmla="*/ 323850 w 323850"/>
                      <a:gd name="connsiteY2" fmla="*/ 66675 h 100012"/>
                      <a:gd name="connsiteX3" fmla="*/ 216694 w 323850"/>
                      <a:gd name="connsiteY3" fmla="*/ 0 h 100012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19087"/>
                      <a:gd name="connsiteY0" fmla="*/ 30956 h 95249"/>
                      <a:gd name="connsiteX1" fmla="*/ 107156 w 319087"/>
                      <a:gd name="connsiteY1" fmla="*/ 95249 h 95249"/>
                      <a:gd name="connsiteX2" fmla="*/ 319087 w 319087"/>
                      <a:gd name="connsiteY2" fmla="*/ 59530 h 95249"/>
                      <a:gd name="connsiteX3" fmla="*/ 219075 w 319087"/>
                      <a:gd name="connsiteY3" fmla="*/ 0 h 95249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23850"/>
                      <a:gd name="connsiteY0" fmla="*/ 32147 h 96440"/>
                      <a:gd name="connsiteX1" fmla="*/ 107156 w 323850"/>
                      <a:gd name="connsiteY1" fmla="*/ 96440 h 96440"/>
                      <a:gd name="connsiteX2" fmla="*/ 323850 w 323850"/>
                      <a:gd name="connsiteY2" fmla="*/ 63103 h 96440"/>
                      <a:gd name="connsiteX3" fmla="*/ 223838 w 323850"/>
                      <a:gd name="connsiteY3" fmla="*/ 0 h 9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850" h="96440">
                        <a:moveTo>
                          <a:pt x="0" y="32147"/>
                        </a:moveTo>
                        <a:lnTo>
                          <a:pt x="107156" y="96440"/>
                        </a:lnTo>
                        <a:lnTo>
                          <a:pt x="323850" y="63103"/>
                        </a:lnTo>
                        <a:lnTo>
                          <a:pt x="223838" y="0"/>
                        </a:lnTo>
                      </a:path>
                    </a:pathLst>
                  </a:custGeom>
                  <a:solidFill>
                    <a:srgbClr val="FF0000">
                      <a:alpha val="26000"/>
                    </a:srgbClr>
                  </a:solidFill>
                  <a:ln w="15875">
                    <a:noFill/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6" name="フリーフォーム 59">
                  <a:extLst>
                    <a:ext uri="{FF2B5EF4-FFF2-40B4-BE49-F238E27FC236}">
                      <a16:creationId xmlns:a16="http://schemas.microsoft.com/office/drawing/2014/main" id="{3E3B420D-7861-47E6-9D36-1D54AD97AE33}"/>
                    </a:ext>
                  </a:extLst>
                </p:cNvPr>
                <p:cNvSpPr/>
                <p:nvPr/>
              </p:nvSpPr>
              <p:spPr>
                <a:xfrm>
                  <a:off x="5600247" y="4260291"/>
                  <a:ext cx="602678" cy="601362"/>
                </a:xfrm>
                <a:custGeom>
                  <a:avLst/>
                  <a:gdLst>
                    <a:gd name="connsiteX0" fmla="*/ 0 w 394448"/>
                    <a:gd name="connsiteY0" fmla="*/ 0 h 430306"/>
                    <a:gd name="connsiteX1" fmla="*/ 394448 w 394448"/>
                    <a:gd name="connsiteY1" fmla="*/ 430306 h 430306"/>
                    <a:gd name="connsiteX0" fmla="*/ 0 w 394448"/>
                    <a:gd name="connsiteY0" fmla="*/ 0 h 430306"/>
                    <a:gd name="connsiteX1" fmla="*/ 147550 w 394448"/>
                    <a:gd name="connsiteY1" fmla="*/ 402031 h 430306"/>
                    <a:gd name="connsiteX2" fmla="*/ 394448 w 394448"/>
                    <a:gd name="connsiteY2" fmla="*/ 430306 h 430306"/>
                    <a:gd name="connsiteX0" fmla="*/ 0 w 557411"/>
                    <a:gd name="connsiteY0" fmla="*/ 0 h 520841"/>
                    <a:gd name="connsiteX1" fmla="*/ 147550 w 557411"/>
                    <a:gd name="connsiteY1" fmla="*/ 402031 h 520841"/>
                    <a:gd name="connsiteX2" fmla="*/ 557411 w 557411"/>
                    <a:gd name="connsiteY2" fmla="*/ 520841 h 520841"/>
                    <a:gd name="connsiteX0" fmla="*/ 0 w 557411"/>
                    <a:gd name="connsiteY0" fmla="*/ 0 h 565052"/>
                    <a:gd name="connsiteX1" fmla="*/ 147550 w 557411"/>
                    <a:gd name="connsiteY1" fmla="*/ 402031 h 565052"/>
                    <a:gd name="connsiteX2" fmla="*/ 557411 w 557411"/>
                    <a:gd name="connsiteY2" fmla="*/ 520841 h 565052"/>
                    <a:gd name="connsiteX0" fmla="*/ 0 w 557411"/>
                    <a:gd name="connsiteY0" fmla="*/ 0 h 565052"/>
                    <a:gd name="connsiteX1" fmla="*/ 147550 w 557411"/>
                    <a:gd name="connsiteY1" fmla="*/ 402031 h 565052"/>
                    <a:gd name="connsiteX2" fmla="*/ 557411 w 557411"/>
                    <a:gd name="connsiteY2" fmla="*/ 520841 h 565052"/>
                    <a:gd name="connsiteX0" fmla="*/ 0 w 557411"/>
                    <a:gd name="connsiteY0" fmla="*/ 0 h 571841"/>
                    <a:gd name="connsiteX1" fmla="*/ 210924 w 557411"/>
                    <a:gd name="connsiteY1" fmla="*/ 456352 h 571841"/>
                    <a:gd name="connsiteX2" fmla="*/ 557411 w 557411"/>
                    <a:gd name="connsiteY2" fmla="*/ 520841 h 571841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590174"/>
                    <a:gd name="connsiteX1" fmla="*/ 210924 w 557411"/>
                    <a:gd name="connsiteY1" fmla="*/ 456352 h 590174"/>
                    <a:gd name="connsiteX2" fmla="*/ 557411 w 557411"/>
                    <a:gd name="connsiteY2" fmla="*/ 520841 h 590174"/>
                    <a:gd name="connsiteX0" fmla="*/ 0 w 557411"/>
                    <a:gd name="connsiteY0" fmla="*/ 0 h 590174"/>
                    <a:gd name="connsiteX1" fmla="*/ 210924 w 557411"/>
                    <a:gd name="connsiteY1" fmla="*/ 456352 h 590174"/>
                    <a:gd name="connsiteX2" fmla="*/ 557411 w 557411"/>
                    <a:gd name="connsiteY2" fmla="*/ 520841 h 590174"/>
                    <a:gd name="connsiteX0" fmla="*/ 0 w 557411"/>
                    <a:gd name="connsiteY0" fmla="*/ 0 h 622351"/>
                    <a:gd name="connsiteX1" fmla="*/ 210924 w 557411"/>
                    <a:gd name="connsiteY1" fmla="*/ 456352 h 622351"/>
                    <a:gd name="connsiteX2" fmla="*/ 557411 w 557411"/>
                    <a:gd name="connsiteY2" fmla="*/ 520841 h 622351"/>
                    <a:gd name="connsiteX0" fmla="*/ 0 w 602678"/>
                    <a:gd name="connsiteY0" fmla="*/ 0 h 597137"/>
                    <a:gd name="connsiteX1" fmla="*/ 210924 w 602678"/>
                    <a:gd name="connsiteY1" fmla="*/ 456352 h 597137"/>
                    <a:gd name="connsiteX2" fmla="*/ 602678 w 602678"/>
                    <a:gd name="connsiteY2" fmla="*/ 484627 h 597137"/>
                    <a:gd name="connsiteX0" fmla="*/ 0 w 602678"/>
                    <a:gd name="connsiteY0" fmla="*/ 0 h 594462"/>
                    <a:gd name="connsiteX1" fmla="*/ 219977 w 602678"/>
                    <a:gd name="connsiteY1" fmla="*/ 447298 h 594462"/>
                    <a:gd name="connsiteX2" fmla="*/ 602678 w 602678"/>
                    <a:gd name="connsiteY2" fmla="*/ 484627 h 594462"/>
                    <a:gd name="connsiteX0" fmla="*/ 0 w 602678"/>
                    <a:gd name="connsiteY0" fmla="*/ 0 h 594462"/>
                    <a:gd name="connsiteX1" fmla="*/ 219977 w 602678"/>
                    <a:gd name="connsiteY1" fmla="*/ 447298 h 594462"/>
                    <a:gd name="connsiteX2" fmla="*/ 602678 w 602678"/>
                    <a:gd name="connsiteY2" fmla="*/ 484627 h 594462"/>
                    <a:gd name="connsiteX0" fmla="*/ 0 w 602678"/>
                    <a:gd name="connsiteY0" fmla="*/ 0 h 601362"/>
                    <a:gd name="connsiteX1" fmla="*/ 219977 w 602678"/>
                    <a:gd name="connsiteY1" fmla="*/ 447298 h 601362"/>
                    <a:gd name="connsiteX2" fmla="*/ 602678 w 602678"/>
                    <a:gd name="connsiteY2" fmla="*/ 484627 h 6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678" h="601362">
                      <a:moveTo>
                        <a:pt x="0" y="0"/>
                      </a:moveTo>
                      <a:cubicBezTo>
                        <a:pt x="58237" y="176260"/>
                        <a:pt x="137638" y="339367"/>
                        <a:pt x="219977" y="447298"/>
                      </a:cubicBezTo>
                      <a:cubicBezTo>
                        <a:pt x="302316" y="555229"/>
                        <a:pt x="434981" y="712384"/>
                        <a:pt x="602678" y="4846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lg" len="lg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11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3"/>
              </a:rPr>
              <a:t>黒田登志雄</a:t>
            </a:r>
            <a:r>
              <a:rPr lang="en-US" altLang="ja-JP" sz="900" dirty="0">
                <a:latin typeface="+mn-ea"/>
                <a:hlinkClick r:id="rId3"/>
              </a:rPr>
              <a:t>(1984).『</a:t>
            </a:r>
            <a:r>
              <a:rPr lang="ja-JP" altLang="en-US" sz="900" dirty="0">
                <a:latin typeface="+mn-ea"/>
                <a:hlinkClick r:id="rId3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3"/>
              </a:rPr>
              <a:t>』</a:t>
            </a:r>
            <a:r>
              <a:rPr lang="ja-JP" altLang="en-US" sz="900" dirty="0">
                <a:latin typeface="+mn-ea"/>
                <a:hlinkClick r:id="rId3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このイラストは結晶構造が不正確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蒸発頻度の計算法（テキスト）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4572000" y="1"/>
            <a:ext cx="4572000" cy="597600"/>
          </a:xfrm>
        </p:spPr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E562CE0-D4AB-44C4-B661-9F0F36702D8F}"/>
              </a:ext>
            </a:extLst>
          </p:cNvPr>
          <p:cNvGrpSpPr/>
          <p:nvPr/>
        </p:nvGrpSpPr>
        <p:grpSpPr>
          <a:xfrm>
            <a:off x="782553" y="721016"/>
            <a:ext cx="7145370" cy="2635976"/>
            <a:chOff x="782553" y="3556911"/>
            <a:chExt cx="7145370" cy="2635976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782553" y="3844876"/>
              <a:ext cx="2444750" cy="2320428"/>
              <a:chOff x="5430050" y="3569284"/>
              <a:chExt cx="2444750" cy="2320428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5430050" y="3578105"/>
                <a:ext cx="2444750" cy="2311607"/>
                <a:chOff x="4422710" y="3718214"/>
                <a:chExt cx="2444750" cy="2311607"/>
              </a:xfrm>
            </p:grpSpPr>
            <p:pic>
              <p:nvPicPr>
                <p:cNvPr id="20" name="キンクafter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710" y="4286746"/>
                  <a:ext cx="2444750" cy="17430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グループ化 20"/>
                <p:cNvGrpSpPr/>
                <p:nvPr/>
              </p:nvGrpSpPr>
              <p:grpSpPr>
                <a:xfrm>
                  <a:off x="5724128" y="3718214"/>
                  <a:ext cx="507810" cy="1222919"/>
                  <a:chOff x="7827981" y="750653"/>
                  <a:chExt cx="507810" cy="1222919"/>
                </a:xfrm>
              </p:grpSpPr>
              <p:pic>
                <p:nvPicPr>
                  <p:cNvPr id="2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999241" y="750653"/>
                    <a:ext cx="336550" cy="34255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3" name="フリーフォーム 22"/>
                  <p:cNvSpPr/>
                  <p:nvPr/>
                </p:nvSpPr>
                <p:spPr>
                  <a:xfrm rot="18353821">
                    <a:off x="7525969" y="1376021"/>
                    <a:ext cx="899563" cy="295539"/>
                  </a:xfrm>
                  <a:custGeom>
                    <a:avLst/>
                    <a:gdLst>
                      <a:gd name="connsiteX0" fmla="*/ 0 w 445294"/>
                      <a:gd name="connsiteY0" fmla="*/ 7144 h 7144"/>
                      <a:gd name="connsiteX1" fmla="*/ 445294 w 445294"/>
                      <a:gd name="connsiteY1" fmla="*/ 0 h 7144"/>
                      <a:gd name="connsiteX2" fmla="*/ 445294 w 445294"/>
                      <a:gd name="connsiteY2" fmla="*/ 0 h 7144"/>
                      <a:gd name="connsiteX3" fmla="*/ 445294 w 445294"/>
                      <a:gd name="connsiteY3" fmla="*/ 0 h 7144"/>
                      <a:gd name="connsiteX0" fmla="*/ 0 w 10000"/>
                      <a:gd name="connsiteY0" fmla="*/ 10000 h 143329"/>
                      <a:gd name="connsiteX1" fmla="*/ 10000 w 10000"/>
                      <a:gd name="connsiteY1" fmla="*/ 0 h 143329"/>
                      <a:gd name="connsiteX2" fmla="*/ 10000 w 10000"/>
                      <a:gd name="connsiteY2" fmla="*/ 0 h 143329"/>
                      <a:gd name="connsiteX3" fmla="*/ 9893 w 10000"/>
                      <a:gd name="connsiteY3" fmla="*/ 143329 h 143329"/>
                      <a:gd name="connsiteX0" fmla="*/ 0 w 10000"/>
                      <a:gd name="connsiteY0" fmla="*/ 1000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0 h 10000"/>
                      <a:gd name="connsiteX0" fmla="*/ 0 w 12620"/>
                      <a:gd name="connsiteY0" fmla="*/ 15234 h 105231"/>
                      <a:gd name="connsiteX1" fmla="*/ 10000 w 12620"/>
                      <a:gd name="connsiteY1" fmla="*/ 5234 h 105231"/>
                      <a:gd name="connsiteX2" fmla="*/ 12620 w 12620"/>
                      <a:gd name="connsiteY2" fmla="*/ 105231 h 105231"/>
                      <a:gd name="connsiteX0" fmla="*/ 0 w 10000"/>
                      <a:gd name="connsiteY0" fmla="*/ 15234 h 15234"/>
                      <a:gd name="connsiteX1" fmla="*/ 10000 w 10000"/>
                      <a:gd name="connsiteY1" fmla="*/ 5234 h 15234"/>
                      <a:gd name="connsiteX0" fmla="*/ 0 w 10802"/>
                      <a:gd name="connsiteY0" fmla="*/ 146 h 66811"/>
                      <a:gd name="connsiteX1" fmla="*/ 10802 w 10802"/>
                      <a:gd name="connsiteY1" fmla="*/ 66811 h 66811"/>
                      <a:gd name="connsiteX0" fmla="*/ 0 w 9465"/>
                      <a:gd name="connsiteY0" fmla="*/ 2255 h 12255"/>
                      <a:gd name="connsiteX1" fmla="*/ 9465 w 9465"/>
                      <a:gd name="connsiteY1" fmla="*/ 12255 h 12255"/>
                      <a:gd name="connsiteX0" fmla="*/ 0 w 10000"/>
                      <a:gd name="connsiteY0" fmla="*/ 625 h 8785"/>
                      <a:gd name="connsiteX1" fmla="*/ 10000 w 10000"/>
                      <a:gd name="connsiteY1" fmla="*/ 8785 h 8785"/>
                      <a:gd name="connsiteX0" fmla="*/ 0 w 10056"/>
                      <a:gd name="connsiteY0" fmla="*/ 1609 h 4707"/>
                      <a:gd name="connsiteX1" fmla="*/ 10056 w 10056"/>
                      <a:gd name="connsiteY1" fmla="*/ 4706 h 4707"/>
                      <a:gd name="connsiteX0" fmla="*/ 0 w 10787"/>
                      <a:gd name="connsiteY0" fmla="*/ 40940 h 40939"/>
                      <a:gd name="connsiteX1" fmla="*/ 10787 w 10787"/>
                      <a:gd name="connsiteY1" fmla="*/ 1472 h 40939"/>
                      <a:gd name="connsiteX0" fmla="*/ 0 w 10787"/>
                      <a:gd name="connsiteY0" fmla="*/ 39468 h 39467"/>
                      <a:gd name="connsiteX1" fmla="*/ 10787 w 10787"/>
                      <a:gd name="connsiteY1" fmla="*/ 0 h 39467"/>
                      <a:gd name="connsiteX0" fmla="*/ 0 w 10787"/>
                      <a:gd name="connsiteY0" fmla="*/ 40938 h 40937"/>
                      <a:gd name="connsiteX1" fmla="*/ 10787 w 10787"/>
                      <a:gd name="connsiteY1" fmla="*/ 1470 h 40937"/>
                      <a:gd name="connsiteX0" fmla="*/ 0 w 10787"/>
                      <a:gd name="connsiteY0" fmla="*/ 39468 h 39467"/>
                      <a:gd name="connsiteX1" fmla="*/ 10787 w 10787"/>
                      <a:gd name="connsiteY1" fmla="*/ 0 h 39467"/>
                      <a:gd name="connsiteX0" fmla="*/ 0 w 11517"/>
                      <a:gd name="connsiteY0" fmla="*/ 39467 h 39467"/>
                      <a:gd name="connsiteX1" fmla="*/ 11517 w 11517"/>
                      <a:gd name="connsiteY1" fmla="*/ 0 h 39467"/>
                      <a:gd name="connsiteX0" fmla="*/ 0 w 22168"/>
                      <a:gd name="connsiteY0" fmla="*/ 138 h 218095"/>
                      <a:gd name="connsiteX1" fmla="*/ 22168 w 22168"/>
                      <a:gd name="connsiteY1" fmla="*/ 217793 h 218095"/>
                      <a:gd name="connsiteX0" fmla="*/ 0 w 22168"/>
                      <a:gd name="connsiteY0" fmla="*/ 116 h 225090"/>
                      <a:gd name="connsiteX1" fmla="*/ 22168 w 22168"/>
                      <a:gd name="connsiteY1" fmla="*/ 217771 h 225090"/>
                      <a:gd name="connsiteX0" fmla="*/ 0 w 22168"/>
                      <a:gd name="connsiteY0" fmla="*/ 0 h 233944"/>
                      <a:gd name="connsiteX1" fmla="*/ 22168 w 22168"/>
                      <a:gd name="connsiteY1" fmla="*/ 217655 h 233944"/>
                      <a:gd name="connsiteX0" fmla="*/ 0 w 23182"/>
                      <a:gd name="connsiteY0" fmla="*/ 0 h 214601"/>
                      <a:gd name="connsiteX1" fmla="*/ 23182 w 23182"/>
                      <a:gd name="connsiteY1" fmla="*/ 195790 h 214601"/>
                      <a:gd name="connsiteX0" fmla="*/ 0 w 23625"/>
                      <a:gd name="connsiteY0" fmla="*/ 0 h 224120"/>
                      <a:gd name="connsiteX1" fmla="*/ 23625 w 23625"/>
                      <a:gd name="connsiteY1" fmla="*/ 206638 h 224120"/>
                      <a:gd name="connsiteX0" fmla="*/ 0 w 21952"/>
                      <a:gd name="connsiteY0" fmla="*/ -1 h 213896"/>
                      <a:gd name="connsiteX1" fmla="*/ 21952 w 21952"/>
                      <a:gd name="connsiteY1" fmla="*/ 194980 h 213896"/>
                      <a:gd name="connsiteX0" fmla="*/ 0 w 21952"/>
                      <a:gd name="connsiteY0" fmla="*/ 154 h 202995"/>
                      <a:gd name="connsiteX1" fmla="*/ 21952 w 21952"/>
                      <a:gd name="connsiteY1" fmla="*/ 195135 h 202995"/>
                      <a:gd name="connsiteX0" fmla="*/ 0 w 21952"/>
                      <a:gd name="connsiteY0" fmla="*/ 320 h 195302"/>
                      <a:gd name="connsiteX1" fmla="*/ 21952 w 21952"/>
                      <a:gd name="connsiteY1" fmla="*/ 195301 h 195302"/>
                      <a:gd name="connsiteX0" fmla="*/ 0 w 22236"/>
                      <a:gd name="connsiteY0" fmla="*/ 16881 h 48680"/>
                      <a:gd name="connsiteX1" fmla="*/ 22236 w 22236"/>
                      <a:gd name="connsiteY1" fmla="*/ 48681 h 48680"/>
                      <a:gd name="connsiteX0" fmla="*/ 0 w 22236"/>
                      <a:gd name="connsiteY0" fmla="*/ 1011 h 32810"/>
                      <a:gd name="connsiteX1" fmla="*/ 22236 w 22236"/>
                      <a:gd name="connsiteY1" fmla="*/ 32811 h 32810"/>
                      <a:gd name="connsiteX0" fmla="*/ 0 w 22805"/>
                      <a:gd name="connsiteY0" fmla="*/ 294610 h 294610"/>
                      <a:gd name="connsiteX1" fmla="*/ 22805 w 22805"/>
                      <a:gd name="connsiteY1" fmla="*/ 37 h 294610"/>
                      <a:gd name="connsiteX0" fmla="*/ 0 w 22805"/>
                      <a:gd name="connsiteY0" fmla="*/ 294574 h 294574"/>
                      <a:gd name="connsiteX1" fmla="*/ 22805 w 22805"/>
                      <a:gd name="connsiteY1" fmla="*/ 1 h 294574"/>
                      <a:gd name="connsiteX0" fmla="*/ 0 w 22246"/>
                      <a:gd name="connsiteY0" fmla="*/ 251278 h 251278"/>
                      <a:gd name="connsiteX1" fmla="*/ 22246 w 22246"/>
                      <a:gd name="connsiteY1" fmla="*/ 1 h 251278"/>
                      <a:gd name="connsiteX0" fmla="*/ 0 w 22246"/>
                      <a:gd name="connsiteY0" fmla="*/ 251278 h 251278"/>
                      <a:gd name="connsiteX1" fmla="*/ 22246 w 22246"/>
                      <a:gd name="connsiteY1" fmla="*/ 1 h 251278"/>
                      <a:gd name="connsiteX0" fmla="*/ 0 w 22246"/>
                      <a:gd name="connsiteY0" fmla="*/ 251278 h 251278"/>
                      <a:gd name="connsiteX1" fmla="*/ 22246 w 22246"/>
                      <a:gd name="connsiteY1" fmla="*/ 1 h 251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246" h="251278">
                        <a:moveTo>
                          <a:pt x="0" y="251278"/>
                        </a:moveTo>
                        <a:cubicBezTo>
                          <a:pt x="6425" y="181834"/>
                          <a:pt x="14908" y="88928"/>
                          <a:pt x="22246" y="1"/>
                        </a:cubicBezTo>
                      </a:path>
                    </a:pathLst>
                  </a:custGeom>
                  <a:noFill/>
                  <a:ln w="15875">
                    <a:solidFill>
                      <a:srgbClr val="FF0000">
                        <a:alpha val="49804"/>
                      </a:srgbClr>
                    </a:solidFill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9" name="円形吹き出し 18"/>
              <p:cNvSpPr/>
              <p:nvPr/>
            </p:nvSpPr>
            <p:spPr>
              <a:xfrm>
                <a:off x="5920234" y="3569284"/>
                <a:ext cx="727565" cy="566229"/>
              </a:xfrm>
              <a:prstGeom prst="wedgeEllipseCallout">
                <a:avLst>
                  <a:gd name="adj1" fmla="val 75060"/>
                  <a:gd name="adj2" fmla="val -2152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昇華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B66F41B-A3C7-432F-B883-299A43A27C78}"/>
                </a:ext>
              </a:extLst>
            </p:cNvPr>
            <p:cNvGrpSpPr/>
            <p:nvPr/>
          </p:nvGrpSpPr>
          <p:grpSpPr>
            <a:xfrm>
              <a:off x="3178647" y="3556911"/>
              <a:ext cx="4749276" cy="2635976"/>
              <a:chOff x="3178647" y="3556911"/>
              <a:chExt cx="4749276" cy="26359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正方形/長方形 12"/>
                  <p:cNvSpPr/>
                  <p:nvPr/>
                </p:nvSpPr>
                <p:spPr>
                  <a:xfrm>
                    <a:off x="3178647" y="3556911"/>
                    <a:ext cx="3995004" cy="9734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キンクでは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3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面くっついている。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はがれた分子の裏面を含めると、結合部位は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6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ちょうど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1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分子全面分の、切れた結合手ができる。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この結合エネルギーは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1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分子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昇華熱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140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oMath>
                    </a14:m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</a:rPr>
                      <a:t>　。</a:t>
                    </a:r>
                  </a:p>
                </p:txBody>
              </p:sp>
            </mc:Choice>
            <mc:Fallback xmlns="">
              <p:sp>
                <p:nvSpPr>
                  <p:cNvPr id="13" name="正方形/長方形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8647" y="3556911"/>
                    <a:ext cx="3995004" cy="97340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29" t="-8125" r="-305" b="-1062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452A43DD-A59A-47A9-AC93-19D5D0017061}"/>
                  </a:ext>
                </a:extLst>
              </p:cNvPr>
              <p:cNvGrpSpPr/>
              <p:nvPr/>
            </p:nvGrpSpPr>
            <p:grpSpPr>
              <a:xfrm>
                <a:off x="3740931" y="4708936"/>
                <a:ext cx="3170582" cy="1483951"/>
                <a:chOff x="3740931" y="4708936"/>
                <a:chExt cx="3170582" cy="1483951"/>
              </a:xfrm>
            </p:grpSpPr>
            <p:pic>
              <p:nvPicPr>
                <p:cNvPr id="30" name="キンクafterPicture 5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740931" y="4708936"/>
                  <a:ext cx="3170582" cy="14839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2" name="グループ化 51"/>
                <p:cNvGrpSpPr/>
                <p:nvPr/>
              </p:nvGrpSpPr>
              <p:grpSpPr>
                <a:xfrm>
                  <a:off x="5055021" y="5102329"/>
                  <a:ext cx="656204" cy="647424"/>
                  <a:chOff x="5094002" y="4492800"/>
                  <a:chExt cx="656204" cy="647424"/>
                </a:xfrm>
              </p:grpSpPr>
              <p:sp>
                <p:nvSpPr>
                  <p:cNvPr id="34" name="フリーフォーム 33"/>
                  <p:cNvSpPr>
                    <a:spLocks noChangeAspect="1"/>
                  </p:cNvSpPr>
                  <p:nvPr/>
                </p:nvSpPr>
                <p:spPr>
                  <a:xfrm>
                    <a:off x="5132592" y="4963815"/>
                    <a:ext cx="592388" cy="176409"/>
                  </a:xfrm>
                  <a:custGeom>
                    <a:avLst/>
                    <a:gdLst>
                      <a:gd name="connsiteX0" fmla="*/ 0 w 323850"/>
                      <a:gd name="connsiteY0" fmla="*/ 35719 h 100012"/>
                      <a:gd name="connsiteX1" fmla="*/ 107156 w 323850"/>
                      <a:gd name="connsiteY1" fmla="*/ 100012 h 100012"/>
                      <a:gd name="connsiteX2" fmla="*/ 323850 w 323850"/>
                      <a:gd name="connsiteY2" fmla="*/ 66675 h 100012"/>
                      <a:gd name="connsiteX3" fmla="*/ 216694 w 323850"/>
                      <a:gd name="connsiteY3" fmla="*/ 0 h 100012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19087"/>
                      <a:gd name="connsiteY0" fmla="*/ 30956 h 95249"/>
                      <a:gd name="connsiteX1" fmla="*/ 107156 w 319087"/>
                      <a:gd name="connsiteY1" fmla="*/ 95249 h 95249"/>
                      <a:gd name="connsiteX2" fmla="*/ 319087 w 319087"/>
                      <a:gd name="connsiteY2" fmla="*/ 59530 h 95249"/>
                      <a:gd name="connsiteX3" fmla="*/ 219075 w 319087"/>
                      <a:gd name="connsiteY3" fmla="*/ 0 h 95249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23850"/>
                      <a:gd name="connsiteY0" fmla="*/ 32147 h 96440"/>
                      <a:gd name="connsiteX1" fmla="*/ 107156 w 323850"/>
                      <a:gd name="connsiteY1" fmla="*/ 96440 h 96440"/>
                      <a:gd name="connsiteX2" fmla="*/ 323850 w 323850"/>
                      <a:gd name="connsiteY2" fmla="*/ 63103 h 96440"/>
                      <a:gd name="connsiteX3" fmla="*/ 223838 w 323850"/>
                      <a:gd name="connsiteY3" fmla="*/ 0 h 9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850" h="96440">
                        <a:moveTo>
                          <a:pt x="0" y="32147"/>
                        </a:moveTo>
                        <a:lnTo>
                          <a:pt x="107156" y="96440"/>
                        </a:lnTo>
                        <a:lnTo>
                          <a:pt x="323850" y="63103"/>
                        </a:lnTo>
                        <a:lnTo>
                          <a:pt x="223838" y="0"/>
                        </a:lnTo>
                      </a:path>
                    </a:pathLst>
                  </a:custGeom>
                  <a:solidFill>
                    <a:srgbClr val="FF0000">
                      <a:alpha val="26000"/>
                    </a:srgbClr>
                  </a:solidFill>
                  <a:ln w="15875">
                    <a:noFill/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 34"/>
                  <p:cNvSpPr>
                    <a:spLocks/>
                  </p:cNvSpPr>
                  <p:nvPr/>
                </p:nvSpPr>
                <p:spPr>
                  <a:xfrm>
                    <a:off x="5566999" y="4507646"/>
                    <a:ext cx="183207" cy="539073"/>
                  </a:xfrm>
                  <a:custGeom>
                    <a:avLst/>
                    <a:gdLst>
                      <a:gd name="connsiteX0" fmla="*/ 0 w 323850"/>
                      <a:gd name="connsiteY0" fmla="*/ 35719 h 100012"/>
                      <a:gd name="connsiteX1" fmla="*/ 107156 w 323850"/>
                      <a:gd name="connsiteY1" fmla="*/ 100012 h 100012"/>
                      <a:gd name="connsiteX2" fmla="*/ 323850 w 323850"/>
                      <a:gd name="connsiteY2" fmla="*/ 66675 h 100012"/>
                      <a:gd name="connsiteX3" fmla="*/ 216694 w 323850"/>
                      <a:gd name="connsiteY3" fmla="*/ 0 h 100012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19087"/>
                      <a:gd name="connsiteY0" fmla="*/ 30956 h 95249"/>
                      <a:gd name="connsiteX1" fmla="*/ 107156 w 319087"/>
                      <a:gd name="connsiteY1" fmla="*/ 95249 h 95249"/>
                      <a:gd name="connsiteX2" fmla="*/ 319087 w 319087"/>
                      <a:gd name="connsiteY2" fmla="*/ 59530 h 95249"/>
                      <a:gd name="connsiteX3" fmla="*/ 219075 w 319087"/>
                      <a:gd name="connsiteY3" fmla="*/ 0 h 95249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23850"/>
                      <a:gd name="connsiteY0" fmla="*/ 32147 h 96440"/>
                      <a:gd name="connsiteX1" fmla="*/ 107156 w 323850"/>
                      <a:gd name="connsiteY1" fmla="*/ 96440 h 96440"/>
                      <a:gd name="connsiteX2" fmla="*/ 323850 w 323850"/>
                      <a:gd name="connsiteY2" fmla="*/ 63103 h 96440"/>
                      <a:gd name="connsiteX3" fmla="*/ 223838 w 323850"/>
                      <a:gd name="connsiteY3" fmla="*/ 0 h 96440"/>
                      <a:gd name="connsiteX0" fmla="*/ 0 w 323850"/>
                      <a:gd name="connsiteY0" fmla="*/ 217885 h 282178"/>
                      <a:gd name="connsiteX1" fmla="*/ 107156 w 323850"/>
                      <a:gd name="connsiteY1" fmla="*/ 282178 h 282178"/>
                      <a:gd name="connsiteX2" fmla="*/ 323850 w 323850"/>
                      <a:gd name="connsiteY2" fmla="*/ 248841 h 282178"/>
                      <a:gd name="connsiteX3" fmla="*/ 4763 w 323850"/>
                      <a:gd name="connsiteY3" fmla="*/ 0 h 282178"/>
                      <a:gd name="connsiteX0" fmla="*/ 0 w 107156"/>
                      <a:gd name="connsiteY0" fmla="*/ 217885 h 282178"/>
                      <a:gd name="connsiteX1" fmla="*/ 107156 w 107156"/>
                      <a:gd name="connsiteY1" fmla="*/ 282178 h 282178"/>
                      <a:gd name="connsiteX2" fmla="*/ 102394 w 107156"/>
                      <a:gd name="connsiteY2" fmla="*/ 58341 h 282178"/>
                      <a:gd name="connsiteX3" fmla="*/ 4763 w 107156"/>
                      <a:gd name="connsiteY3" fmla="*/ 0 h 282178"/>
                      <a:gd name="connsiteX0" fmla="*/ 0 w 107156"/>
                      <a:gd name="connsiteY0" fmla="*/ 217885 h 282178"/>
                      <a:gd name="connsiteX1" fmla="*/ 107156 w 107156"/>
                      <a:gd name="connsiteY1" fmla="*/ 282178 h 282178"/>
                      <a:gd name="connsiteX2" fmla="*/ 104776 w 107156"/>
                      <a:gd name="connsiteY2" fmla="*/ 64294 h 282178"/>
                      <a:gd name="connsiteX3" fmla="*/ 4763 w 107156"/>
                      <a:gd name="connsiteY3" fmla="*/ 0 h 282178"/>
                      <a:gd name="connsiteX0" fmla="*/ 0 w 104919"/>
                      <a:gd name="connsiteY0" fmla="*/ 217885 h 283369"/>
                      <a:gd name="connsiteX1" fmla="*/ 103584 w 104919"/>
                      <a:gd name="connsiteY1" fmla="*/ 283369 h 283369"/>
                      <a:gd name="connsiteX2" fmla="*/ 104776 w 104919"/>
                      <a:gd name="connsiteY2" fmla="*/ 64294 h 283369"/>
                      <a:gd name="connsiteX3" fmla="*/ 4763 w 104919"/>
                      <a:gd name="connsiteY3" fmla="*/ 0 h 283369"/>
                      <a:gd name="connsiteX0" fmla="*/ 2381 w 100156"/>
                      <a:gd name="connsiteY0" fmla="*/ 221457 h 283369"/>
                      <a:gd name="connsiteX1" fmla="*/ 98821 w 100156"/>
                      <a:gd name="connsiteY1" fmla="*/ 283369 h 283369"/>
                      <a:gd name="connsiteX2" fmla="*/ 100013 w 100156"/>
                      <a:gd name="connsiteY2" fmla="*/ 64294 h 283369"/>
                      <a:gd name="connsiteX3" fmla="*/ 0 w 100156"/>
                      <a:gd name="connsiteY3" fmla="*/ 0 h 283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156" h="283369">
                        <a:moveTo>
                          <a:pt x="2381" y="221457"/>
                        </a:moveTo>
                        <a:lnTo>
                          <a:pt x="98821" y="283369"/>
                        </a:lnTo>
                        <a:cubicBezTo>
                          <a:pt x="98028" y="210741"/>
                          <a:pt x="100806" y="136922"/>
                          <a:pt x="100013" y="64294"/>
                        </a:cubicBez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00">
                      <a:alpha val="26000"/>
                    </a:srgbClr>
                  </a:solidFill>
                  <a:ln w="15875">
                    <a:noFill/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 41"/>
                  <p:cNvSpPr>
                    <a:spLocks/>
                  </p:cNvSpPr>
                  <p:nvPr/>
                </p:nvSpPr>
                <p:spPr>
                  <a:xfrm>
                    <a:off x="5094002" y="4492800"/>
                    <a:ext cx="416605" cy="497999"/>
                  </a:xfrm>
                  <a:custGeom>
                    <a:avLst/>
                    <a:gdLst>
                      <a:gd name="connsiteX0" fmla="*/ 0 w 323850"/>
                      <a:gd name="connsiteY0" fmla="*/ 35719 h 100012"/>
                      <a:gd name="connsiteX1" fmla="*/ 107156 w 323850"/>
                      <a:gd name="connsiteY1" fmla="*/ 100012 h 100012"/>
                      <a:gd name="connsiteX2" fmla="*/ 323850 w 323850"/>
                      <a:gd name="connsiteY2" fmla="*/ 66675 h 100012"/>
                      <a:gd name="connsiteX3" fmla="*/ 216694 w 323850"/>
                      <a:gd name="connsiteY3" fmla="*/ 0 h 100012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19087"/>
                      <a:gd name="connsiteY0" fmla="*/ 30956 h 95249"/>
                      <a:gd name="connsiteX1" fmla="*/ 107156 w 319087"/>
                      <a:gd name="connsiteY1" fmla="*/ 95249 h 95249"/>
                      <a:gd name="connsiteX2" fmla="*/ 319087 w 319087"/>
                      <a:gd name="connsiteY2" fmla="*/ 59530 h 95249"/>
                      <a:gd name="connsiteX3" fmla="*/ 219075 w 319087"/>
                      <a:gd name="connsiteY3" fmla="*/ 0 h 95249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23850"/>
                      <a:gd name="connsiteY0" fmla="*/ 32147 h 96440"/>
                      <a:gd name="connsiteX1" fmla="*/ 107156 w 323850"/>
                      <a:gd name="connsiteY1" fmla="*/ 96440 h 96440"/>
                      <a:gd name="connsiteX2" fmla="*/ 323850 w 323850"/>
                      <a:gd name="connsiteY2" fmla="*/ 63103 h 96440"/>
                      <a:gd name="connsiteX3" fmla="*/ 223838 w 323850"/>
                      <a:gd name="connsiteY3" fmla="*/ 0 h 96440"/>
                      <a:gd name="connsiteX0" fmla="*/ 0 w 323850"/>
                      <a:gd name="connsiteY0" fmla="*/ 32147 h 259556"/>
                      <a:gd name="connsiteX1" fmla="*/ 3572 w 323850"/>
                      <a:gd name="connsiteY1" fmla="*/ 259556 h 259556"/>
                      <a:gd name="connsiteX2" fmla="*/ 323850 w 323850"/>
                      <a:gd name="connsiteY2" fmla="*/ 63103 h 259556"/>
                      <a:gd name="connsiteX3" fmla="*/ 223838 w 323850"/>
                      <a:gd name="connsiteY3" fmla="*/ 0 h 259556"/>
                      <a:gd name="connsiteX0" fmla="*/ 0 w 227410"/>
                      <a:gd name="connsiteY0" fmla="*/ 32147 h 259556"/>
                      <a:gd name="connsiteX1" fmla="*/ 3572 w 227410"/>
                      <a:gd name="connsiteY1" fmla="*/ 259556 h 259556"/>
                      <a:gd name="connsiteX2" fmla="*/ 227410 w 227410"/>
                      <a:gd name="connsiteY2" fmla="*/ 227410 h 259556"/>
                      <a:gd name="connsiteX3" fmla="*/ 223838 w 227410"/>
                      <a:gd name="connsiteY3" fmla="*/ 0 h 259556"/>
                      <a:gd name="connsiteX0" fmla="*/ 0 w 227753"/>
                      <a:gd name="connsiteY0" fmla="*/ 33338 h 260747"/>
                      <a:gd name="connsiteX1" fmla="*/ 3572 w 227753"/>
                      <a:gd name="connsiteY1" fmla="*/ 260747 h 260747"/>
                      <a:gd name="connsiteX2" fmla="*/ 227410 w 227753"/>
                      <a:gd name="connsiteY2" fmla="*/ 228601 h 260747"/>
                      <a:gd name="connsiteX3" fmla="*/ 227410 w 227753"/>
                      <a:gd name="connsiteY3" fmla="*/ 0 h 260747"/>
                      <a:gd name="connsiteX0" fmla="*/ 0 w 227753"/>
                      <a:gd name="connsiteY0" fmla="*/ 33338 h 264319"/>
                      <a:gd name="connsiteX1" fmla="*/ 2382 w 227753"/>
                      <a:gd name="connsiteY1" fmla="*/ 264319 h 264319"/>
                      <a:gd name="connsiteX2" fmla="*/ 227410 w 227753"/>
                      <a:gd name="connsiteY2" fmla="*/ 228601 h 264319"/>
                      <a:gd name="connsiteX3" fmla="*/ 227410 w 227753"/>
                      <a:gd name="connsiteY3" fmla="*/ 0 h 264319"/>
                      <a:gd name="connsiteX0" fmla="*/ 0 w 227753"/>
                      <a:gd name="connsiteY0" fmla="*/ 33338 h 260747"/>
                      <a:gd name="connsiteX1" fmla="*/ 2382 w 227753"/>
                      <a:gd name="connsiteY1" fmla="*/ 260747 h 260747"/>
                      <a:gd name="connsiteX2" fmla="*/ 227410 w 227753"/>
                      <a:gd name="connsiteY2" fmla="*/ 228601 h 260747"/>
                      <a:gd name="connsiteX3" fmla="*/ 227410 w 227753"/>
                      <a:gd name="connsiteY3" fmla="*/ 0 h 260747"/>
                      <a:gd name="connsiteX0" fmla="*/ 0 w 227753"/>
                      <a:gd name="connsiteY0" fmla="*/ 33338 h 264319"/>
                      <a:gd name="connsiteX1" fmla="*/ 2382 w 227753"/>
                      <a:gd name="connsiteY1" fmla="*/ 264319 h 264319"/>
                      <a:gd name="connsiteX2" fmla="*/ 227410 w 227753"/>
                      <a:gd name="connsiteY2" fmla="*/ 228601 h 264319"/>
                      <a:gd name="connsiteX3" fmla="*/ 227410 w 227753"/>
                      <a:gd name="connsiteY3" fmla="*/ 0 h 264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7753" h="264319">
                        <a:moveTo>
                          <a:pt x="0" y="33338"/>
                        </a:moveTo>
                        <a:cubicBezTo>
                          <a:pt x="1191" y="109141"/>
                          <a:pt x="1191" y="188516"/>
                          <a:pt x="2382" y="264319"/>
                        </a:cubicBezTo>
                        <a:lnTo>
                          <a:pt x="227410" y="228601"/>
                        </a:lnTo>
                        <a:cubicBezTo>
                          <a:pt x="226219" y="152798"/>
                          <a:pt x="228601" y="75803"/>
                          <a:pt x="227410" y="0"/>
                        </a:cubicBezTo>
                      </a:path>
                    </a:pathLst>
                  </a:custGeom>
                  <a:solidFill>
                    <a:srgbClr val="FF0000">
                      <a:alpha val="26000"/>
                    </a:srgbClr>
                  </a:solidFill>
                  <a:ln w="15875">
                    <a:noFill/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4" name="フリーフォーム 13"/>
              <p:cNvSpPr/>
              <p:nvPr/>
            </p:nvSpPr>
            <p:spPr>
              <a:xfrm>
                <a:off x="5187386" y="4589858"/>
                <a:ext cx="62809" cy="779930"/>
              </a:xfrm>
              <a:custGeom>
                <a:avLst/>
                <a:gdLst>
                  <a:gd name="connsiteX0" fmla="*/ 53845 w 62809"/>
                  <a:gd name="connsiteY0" fmla="*/ 0 h 779930"/>
                  <a:gd name="connsiteX1" fmla="*/ 57 w 62809"/>
                  <a:gd name="connsiteY1" fmla="*/ 394447 h 779930"/>
                  <a:gd name="connsiteX2" fmla="*/ 62809 w 62809"/>
                  <a:gd name="connsiteY2" fmla="*/ 779930 h 77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09" h="779930">
                    <a:moveTo>
                      <a:pt x="53845" y="0"/>
                    </a:moveTo>
                    <a:cubicBezTo>
                      <a:pt x="26204" y="132229"/>
                      <a:pt x="-1437" y="264459"/>
                      <a:pt x="57" y="394447"/>
                    </a:cubicBezTo>
                    <a:cubicBezTo>
                      <a:pt x="1551" y="524435"/>
                      <a:pt x="32180" y="652182"/>
                      <a:pt x="62809" y="779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1" name="グループ化 60"/>
              <p:cNvGrpSpPr/>
              <p:nvPr/>
            </p:nvGrpSpPr>
            <p:grpSpPr>
              <a:xfrm>
                <a:off x="6826164" y="4292992"/>
                <a:ext cx="1101759" cy="860027"/>
                <a:chOff x="5593976" y="3899647"/>
                <a:chExt cx="1101759" cy="860027"/>
              </a:xfrm>
            </p:grpSpPr>
            <p:grpSp>
              <p:nvGrpSpPr>
                <p:cNvPr id="54" name="グループ化 53"/>
                <p:cNvGrpSpPr/>
                <p:nvPr/>
              </p:nvGrpSpPr>
              <p:grpSpPr>
                <a:xfrm>
                  <a:off x="6013039" y="4064788"/>
                  <a:ext cx="682696" cy="694886"/>
                  <a:chOff x="7157527" y="4145357"/>
                  <a:chExt cx="682696" cy="694886"/>
                </a:xfrm>
              </p:grpSpPr>
              <p:pic>
                <p:nvPicPr>
                  <p:cNvPr id="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157527" y="4145357"/>
                    <a:ext cx="682696" cy="6948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55" name="グループ化 54"/>
                  <p:cNvGrpSpPr/>
                  <p:nvPr/>
                </p:nvGrpSpPr>
                <p:grpSpPr>
                  <a:xfrm>
                    <a:off x="7170773" y="4192819"/>
                    <a:ext cx="656204" cy="647424"/>
                    <a:chOff x="5094002" y="4492800"/>
                    <a:chExt cx="656204" cy="647424"/>
                  </a:xfrm>
                </p:grpSpPr>
                <p:sp>
                  <p:nvSpPr>
                    <p:cNvPr id="56" name="フリーフォーム 55"/>
                    <p:cNvSpPr>
                      <a:spLocks noChangeAspect="1"/>
                    </p:cNvSpPr>
                    <p:nvPr/>
                  </p:nvSpPr>
                  <p:spPr>
                    <a:xfrm>
                      <a:off x="5132592" y="4963815"/>
                      <a:ext cx="592388" cy="176409"/>
                    </a:xfrm>
                    <a:custGeom>
                      <a:avLst/>
                      <a:gdLst>
                        <a:gd name="connsiteX0" fmla="*/ 0 w 323850"/>
                        <a:gd name="connsiteY0" fmla="*/ 35719 h 100012"/>
                        <a:gd name="connsiteX1" fmla="*/ 107156 w 323850"/>
                        <a:gd name="connsiteY1" fmla="*/ 100012 h 100012"/>
                        <a:gd name="connsiteX2" fmla="*/ 323850 w 323850"/>
                        <a:gd name="connsiteY2" fmla="*/ 66675 h 100012"/>
                        <a:gd name="connsiteX3" fmla="*/ 216694 w 323850"/>
                        <a:gd name="connsiteY3" fmla="*/ 0 h 100012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19087"/>
                        <a:gd name="connsiteY0" fmla="*/ 30956 h 95249"/>
                        <a:gd name="connsiteX1" fmla="*/ 107156 w 319087"/>
                        <a:gd name="connsiteY1" fmla="*/ 95249 h 95249"/>
                        <a:gd name="connsiteX2" fmla="*/ 319087 w 319087"/>
                        <a:gd name="connsiteY2" fmla="*/ 59530 h 95249"/>
                        <a:gd name="connsiteX3" fmla="*/ 219075 w 319087"/>
                        <a:gd name="connsiteY3" fmla="*/ 0 h 95249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23850"/>
                        <a:gd name="connsiteY0" fmla="*/ 32147 h 96440"/>
                        <a:gd name="connsiteX1" fmla="*/ 107156 w 323850"/>
                        <a:gd name="connsiteY1" fmla="*/ 96440 h 96440"/>
                        <a:gd name="connsiteX2" fmla="*/ 323850 w 323850"/>
                        <a:gd name="connsiteY2" fmla="*/ 63103 h 96440"/>
                        <a:gd name="connsiteX3" fmla="*/ 223838 w 323850"/>
                        <a:gd name="connsiteY3" fmla="*/ 0 h 96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3850" h="96440">
                          <a:moveTo>
                            <a:pt x="0" y="32147"/>
                          </a:moveTo>
                          <a:lnTo>
                            <a:pt x="107156" y="96440"/>
                          </a:lnTo>
                          <a:lnTo>
                            <a:pt x="323850" y="63103"/>
                          </a:lnTo>
                          <a:lnTo>
                            <a:pt x="223838" y="0"/>
                          </a:lnTo>
                        </a:path>
                      </a:pathLst>
                    </a:custGeom>
                    <a:solidFill>
                      <a:srgbClr val="FF0000">
                        <a:alpha val="26000"/>
                      </a:srgbClr>
                    </a:solidFill>
                    <a:ln w="15875">
                      <a:noFill/>
                      <a:headEnd type="none"/>
                      <a:tailEnd type="arrow" w="lg" len="lg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" name="フリーフォーム 56"/>
                    <p:cNvSpPr>
                      <a:spLocks/>
                    </p:cNvSpPr>
                    <p:nvPr/>
                  </p:nvSpPr>
                  <p:spPr>
                    <a:xfrm>
                      <a:off x="5566999" y="4507646"/>
                      <a:ext cx="183207" cy="539073"/>
                    </a:xfrm>
                    <a:custGeom>
                      <a:avLst/>
                      <a:gdLst>
                        <a:gd name="connsiteX0" fmla="*/ 0 w 323850"/>
                        <a:gd name="connsiteY0" fmla="*/ 35719 h 100012"/>
                        <a:gd name="connsiteX1" fmla="*/ 107156 w 323850"/>
                        <a:gd name="connsiteY1" fmla="*/ 100012 h 100012"/>
                        <a:gd name="connsiteX2" fmla="*/ 323850 w 323850"/>
                        <a:gd name="connsiteY2" fmla="*/ 66675 h 100012"/>
                        <a:gd name="connsiteX3" fmla="*/ 216694 w 323850"/>
                        <a:gd name="connsiteY3" fmla="*/ 0 h 100012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19087"/>
                        <a:gd name="connsiteY0" fmla="*/ 30956 h 95249"/>
                        <a:gd name="connsiteX1" fmla="*/ 107156 w 319087"/>
                        <a:gd name="connsiteY1" fmla="*/ 95249 h 95249"/>
                        <a:gd name="connsiteX2" fmla="*/ 319087 w 319087"/>
                        <a:gd name="connsiteY2" fmla="*/ 59530 h 95249"/>
                        <a:gd name="connsiteX3" fmla="*/ 219075 w 319087"/>
                        <a:gd name="connsiteY3" fmla="*/ 0 h 95249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23850"/>
                        <a:gd name="connsiteY0" fmla="*/ 32147 h 96440"/>
                        <a:gd name="connsiteX1" fmla="*/ 107156 w 323850"/>
                        <a:gd name="connsiteY1" fmla="*/ 96440 h 96440"/>
                        <a:gd name="connsiteX2" fmla="*/ 323850 w 323850"/>
                        <a:gd name="connsiteY2" fmla="*/ 63103 h 96440"/>
                        <a:gd name="connsiteX3" fmla="*/ 223838 w 323850"/>
                        <a:gd name="connsiteY3" fmla="*/ 0 h 96440"/>
                        <a:gd name="connsiteX0" fmla="*/ 0 w 323850"/>
                        <a:gd name="connsiteY0" fmla="*/ 217885 h 282178"/>
                        <a:gd name="connsiteX1" fmla="*/ 107156 w 323850"/>
                        <a:gd name="connsiteY1" fmla="*/ 282178 h 282178"/>
                        <a:gd name="connsiteX2" fmla="*/ 323850 w 323850"/>
                        <a:gd name="connsiteY2" fmla="*/ 248841 h 282178"/>
                        <a:gd name="connsiteX3" fmla="*/ 4763 w 323850"/>
                        <a:gd name="connsiteY3" fmla="*/ 0 h 282178"/>
                        <a:gd name="connsiteX0" fmla="*/ 0 w 107156"/>
                        <a:gd name="connsiteY0" fmla="*/ 217885 h 282178"/>
                        <a:gd name="connsiteX1" fmla="*/ 107156 w 107156"/>
                        <a:gd name="connsiteY1" fmla="*/ 282178 h 282178"/>
                        <a:gd name="connsiteX2" fmla="*/ 102394 w 107156"/>
                        <a:gd name="connsiteY2" fmla="*/ 58341 h 282178"/>
                        <a:gd name="connsiteX3" fmla="*/ 4763 w 107156"/>
                        <a:gd name="connsiteY3" fmla="*/ 0 h 282178"/>
                        <a:gd name="connsiteX0" fmla="*/ 0 w 107156"/>
                        <a:gd name="connsiteY0" fmla="*/ 217885 h 282178"/>
                        <a:gd name="connsiteX1" fmla="*/ 107156 w 107156"/>
                        <a:gd name="connsiteY1" fmla="*/ 282178 h 282178"/>
                        <a:gd name="connsiteX2" fmla="*/ 104776 w 107156"/>
                        <a:gd name="connsiteY2" fmla="*/ 64294 h 282178"/>
                        <a:gd name="connsiteX3" fmla="*/ 4763 w 107156"/>
                        <a:gd name="connsiteY3" fmla="*/ 0 h 282178"/>
                        <a:gd name="connsiteX0" fmla="*/ 0 w 104919"/>
                        <a:gd name="connsiteY0" fmla="*/ 217885 h 283369"/>
                        <a:gd name="connsiteX1" fmla="*/ 103584 w 104919"/>
                        <a:gd name="connsiteY1" fmla="*/ 283369 h 283369"/>
                        <a:gd name="connsiteX2" fmla="*/ 104776 w 104919"/>
                        <a:gd name="connsiteY2" fmla="*/ 64294 h 283369"/>
                        <a:gd name="connsiteX3" fmla="*/ 4763 w 104919"/>
                        <a:gd name="connsiteY3" fmla="*/ 0 h 283369"/>
                        <a:gd name="connsiteX0" fmla="*/ 2381 w 100156"/>
                        <a:gd name="connsiteY0" fmla="*/ 221457 h 283369"/>
                        <a:gd name="connsiteX1" fmla="*/ 98821 w 100156"/>
                        <a:gd name="connsiteY1" fmla="*/ 283369 h 283369"/>
                        <a:gd name="connsiteX2" fmla="*/ 100013 w 100156"/>
                        <a:gd name="connsiteY2" fmla="*/ 64294 h 283369"/>
                        <a:gd name="connsiteX3" fmla="*/ 0 w 100156"/>
                        <a:gd name="connsiteY3" fmla="*/ 0 h 283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156" h="283369">
                          <a:moveTo>
                            <a:pt x="2381" y="221457"/>
                          </a:moveTo>
                          <a:lnTo>
                            <a:pt x="98821" y="283369"/>
                          </a:lnTo>
                          <a:cubicBezTo>
                            <a:pt x="98028" y="210741"/>
                            <a:pt x="100806" y="136922"/>
                            <a:pt x="100013" y="64294"/>
                          </a:cubicBez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0000">
                        <a:alpha val="26000"/>
                      </a:srgbClr>
                    </a:solidFill>
                    <a:ln w="15875">
                      <a:noFill/>
                      <a:headEnd type="none"/>
                      <a:tailEnd type="arrow" w="lg" len="lg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8" name="フリーフォーム 57"/>
                    <p:cNvSpPr>
                      <a:spLocks/>
                    </p:cNvSpPr>
                    <p:nvPr/>
                  </p:nvSpPr>
                  <p:spPr>
                    <a:xfrm>
                      <a:off x="5094002" y="4492800"/>
                      <a:ext cx="416605" cy="497999"/>
                    </a:xfrm>
                    <a:custGeom>
                      <a:avLst/>
                      <a:gdLst>
                        <a:gd name="connsiteX0" fmla="*/ 0 w 323850"/>
                        <a:gd name="connsiteY0" fmla="*/ 35719 h 100012"/>
                        <a:gd name="connsiteX1" fmla="*/ 107156 w 323850"/>
                        <a:gd name="connsiteY1" fmla="*/ 100012 h 100012"/>
                        <a:gd name="connsiteX2" fmla="*/ 323850 w 323850"/>
                        <a:gd name="connsiteY2" fmla="*/ 66675 h 100012"/>
                        <a:gd name="connsiteX3" fmla="*/ 216694 w 323850"/>
                        <a:gd name="connsiteY3" fmla="*/ 0 h 100012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19087"/>
                        <a:gd name="connsiteY0" fmla="*/ 30956 h 95249"/>
                        <a:gd name="connsiteX1" fmla="*/ 107156 w 319087"/>
                        <a:gd name="connsiteY1" fmla="*/ 95249 h 95249"/>
                        <a:gd name="connsiteX2" fmla="*/ 319087 w 319087"/>
                        <a:gd name="connsiteY2" fmla="*/ 59530 h 95249"/>
                        <a:gd name="connsiteX3" fmla="*/ 219075 w 319087"/>
                        <a:gd name="connsiteY3" fmla="*/ 0 h 95249"/>
                        <a:gd name="connsiteX0" fmla="*/ 0 w 323850"/>
                        <a:gd name="connsiteY0" fmla="*/ 30956 h 95249"/>
                        <a:gd name="connsiteX1" fmla="*/ 107156 w 323850"/>
                        <a:gd name="connsiteY1" fmla="*/ 95249 h 95249"/>
                        <a:gd name="connsiteX2" fmla="*/ 323850 w 323850"/>
                        <a:gd name="connsiteY2" fmla="*/ 61912 h 95249"/>
                        <a:gd name="connsiteX3" fmla="*/ 219075 w 323850"/>
                        <a:gd name="connsiteY3" fmla="*/ 0 h 95249"/>
                        <a:gd name="connsiteX0" fmla="*/ 0 w 323850"/>
                        <a:gd name="connsiteY0" fmla="*/ 32147 h 96440"/>
                        <a:gd name="connsiteX1" fmla="*/ 107156 w 323850"/>
                        <a:gd name="connsiteY1" fmla="*/ 96440 h 96440"/>
                        <a:gd name="connsiteX2" fmla="*/ 323850 w 323850"/>
                        <a:gd name="connsiteY2" fmla="*/ 63103 h 96440"/>
                        <a:gd name="connsiteX3" fmla="*/ 223838 w 323850"/>
                        <a:gd name="connsiteY3" fmla="*/ 0 h 96440"/>
                        <a:gd name="connsiteX0" fmla="*/ 0 w 323850"/>
                        <a:gd name="connsiteY0" fmla="*/ 32147 h 259556"/>
                        <a:gd name="connsiteX1" fmla="*/ 3572 w 323850"/>
                        <a:gd name="connsiteY1" fmla="*/ 259556 h 259556"/>
                        <a:gd name="connsiteX2" fmla="*/ 323850 w 323850"/>
                        <a:gd name="connsiteY2" fmla="*/ 63103 h 259556"/>
                        <a:gd name="connsiteX3" fmla="*/ 223838 w 323850"/>
                        <a:gd name="connsiteY3" fmla="*/ 0 h 259556"/>
                        <a:gd name="connsiteX0" fmla="*/ 0 w 227410"/>
                        <a:gd name="connsiteY0" fmla="*/ 32147 h 259556"/>
                        <a:gd name="connsiteX1" fmla="*/ 3572 w 227410"/>
                        <a:gd name="connsiteY1" fmla="*/ 259556 h 259556"/>
                        <a:gd name="connsiteX2" fmla="*/ 227410 w 227410"/>
                        <a:gd name="connsiteY2" fmla="*/ 227410 h 259556"/>
                        <a:gd name="connsiteX3" fmla="*/ 223838 w 227410"/>
                        <a:gd name="connsiteY3" fmla="*/ 0 h 259556"/>
                        <a:gd name="connsiteX0" fmla="*/ 0 w 227753"/>
                        <a:gd name="connsiteY0" fmla="*/ 33338 h 260747"/>
                        <a:gd name="connsiteX1" fmla="*/ 3572 w 227753"/>
                        <a:gd name="connsiteY1" fmla="*/ 260747 h 260747"/>
                        <a:gd name="connsiteX2" fmla="*/ 227410 w 227753"/>
                        <a:gd name="connsiteY2" fmla="*/ 228601 h 260747"/>
                        <a:gd name="connsiteX3" fmla="*/ 227410 w 227753"/>
                        <a:gd name="connsiteY3" fmla="*/ 0 h 260747"/>
                        <a:gd name="connsiteX0" fmla="*/ 0 w 227753"/>
                        <a:gd name="connsiteY0" fmla="*/ 33338 h 264319"/>
                        <a:gd name="connsiteX1" fmla="*/ 2382 w 227753"/>
                        <a:gd name="connsiteY1" fmla="*/ 264319 h 264319"/>
                        <a:gd name="connsiteX2" fmla="*/ 227410 w 227753"/>
                        <a:gd name="connsiteY2" fmla="*/ 228601 h 264319"/>
                        <a:gd name="connsiteX3" fmla="*/ 227410 w 227753"/>
                        <a:gd name="connsiteY3" fmla="*/ 0 h 264319"/>
                        <a:gd name="connsiteX0" fmla="*/ 0 w 227753"/>
                        <a:gd name="connsiteY0" fmla="*/ 33338 h 260747"/>
                        <a:gd name="connsiteX1" fmla="*/ 2382 w 227753"/>
                        <a:gd name="connsiteY1" fmla="*/ 260747 h 260747"/>
                        <a:gd name="connsiteX2" fmla="*/ 227410 w 227753"/>
                        <a:gd name="connsiteY2" fmla="*/ 228601 h 260747"/>
                        <a:gd name="connsiteX3" fmla="*/ 227410 w 227753"/>
                        <a:gd name="connsiteY3" fmla="*/ 0 h 260747"/>
                        <a:gd name="connsiteX0" fmla="*/ 0 w 227753"/>
                        <a:gd name="connsiteY0" fmla="*/ 33338 h 264319"/>
                        <a:gd name="connsiteX1" fmla="*/ 2382 w 227753"/>
                        <a:gd name="connsiteY1" fmla="*/ 264319 h 264319"/>
                        <a:gd name="connsiteX2" fmla="*/ 227410 w 227753"/>
                        <a:gd name="connsiteY2" fmla="*/ 228601 h 264319"/>
                        <a:gd name="connsiteX3" fmla="*/ 227410 w 227753"/>
                        <a:gd name="connsiteY3" fmla="*/ 0 h 2643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7753" h="264319">
                          <a:moveTo>
                            <a:pt x="0" y="33338"/>
                          </a:moveTo>
                          <a:cubicBezTo>
                            <a:pt x="1191" y="109141"/>
                            <a:pt x="1191" y="188516"/>
                            <a:pt x="2382" y="264319"/>
                          </a:cubicBezTo>
                          <a:lnTo>
                            <a:pt x="227410" y="228601"/>
                          </a:lnTo>
                          <a:cubicBezTo>
                            <a:pt x="226219" y="152798"/>
                            <a:pt x="228601" y="75803"/>
                            <a:pt x="227410" y="0"/>
                          </a:cubicBezTo>
                        </a:path>
                      </a:pathLst>
                    </a:custGeom>
                    <a:solidFill>
                      <a:srgbClr val="FF0000">
                        <a:alpha val="26000"/>
                      </a:srgbClr>
                    </a:solidFill>
                    <a:ln w="15875">
                      <a:noFill/>
                      <a:headEnd type="none"/>
                      <a:tailEnd type="arrow" w="lg" len="lg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60" name="フリーフォーム 59"/>
                <p:cNvSpPr/>
                <p:nvPr/>
              </p:nvSpPr>
              <p:spPr>
                <a:xfrm>
                  <a:off x="5593976" y="3899647"/>
                  <a:ext cx="394448" cy="430306"/>
                </a:xfrm>
                <a:custGeom>
                  <a:avLst/>
                  <a:gdLst>
                    <a:gd name="connsiteX0" fmla="*/ 0 w 394448"/>
                    <a:gd name="connsiteY0" fmla="*/ 0 h 430306"/>
                    <a:gd name="connsiteX1" fmla="*/ 394448 w 394448"/>
                    <a:gd name="connsiteY1" fmla="*/ 430306 h 43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4448" h="430306">
                      <a:moveTo>
                        <a:pt x="0" y="0"/>
                      </a:moveTo>
                      <a:lnTo>
                        <a:pt x="394448" y="43030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lg" len="lg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9FD4684-A62F-4D62-966E-3D7020C5E025}"/>
              </a:ext>
            </a:extLst>
          </p:cNvPr>
          <p:cNvGrpSpPr/>
          <p:nvPr/>
        </p:nvGrpSpPr>
        <p:grpSpPr>
          <a:xfrm>
            <a:off x="782553" y="3554432"/>
            <a:ext cx="7139035" cy="2083544"/>
            <a:chOff x="782553" y="1298956"/>
            <a:chExt cx="7139035" cy="2083544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5FA02FE-D702-4EAF-8246-18EDA73B8017}"/>
                </a:ext>
              </a:extLst>
            </p:cNvPr>
            <p:cNvGrpSpPr/>
            <p:nvPr/>
          </p:nvGrpSpPr>
          <p:grpSpPr>
            <a:xfrm>
              <a:off x="782553" y="1453328"/>
              <a:ext cx="2449501" cy="1903664"/>
              <a:chOff x="782553" y="1453328"/>
              <a:chExt cx="2449501" cy="1903664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F63C7074-EB66-48C1-AE4C-9637C3846B6A}"/>
                  </a:ext>
                </a:extLst>
              </p:cNvPr>
              <p:cNvGrpSpPr/>
              <p:nvPr/>
            </p:nvGrpSpPr>
            <p:grpSpPr>
              <a:xfrm>
                <a:off x="782553" y="2330303"/>
                <a:ext cx="2449501" cy="1026689"/>
                <a:chOff x="5798112" y="5107316"/>
                <a:chExt cx="2449501" cy="1026689"/>
              </a:xfrm>
            </p:grpSpPr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38426181-41D1-459D-8994-9602A1ABBCAA}"/>
                    </a:ext>
                  </a:extLst>
                </p:cNvPr>
                <p:cNvGrpSpPr/>
                <p:nvPr/>
              </p:nvGrpSpPr>
              <p:grpSpPr>
                <a:xfrm>
                  <a:off x="5798112" y="5107316"/>
                  <a:ext cx="2449501" cy="1026689"/>
                  <a:chOff x="275082" y="309023"/>
                  <a:chExt cx="12247503" cy="5133446"/>
                </a:xfrm>
              </p:grpSpPr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F746C056-610D-4017-A872-9ACEAF7326AA}"/>
                      </a:ext>
                    </a:extLst>
                  </p:cNvPr>
                  <p:cNvGrpSpPr/>
                  <p:nvPr/>
                </p:nvGrpSpPr>
                <p:grpSpPr>
                  <a:xfrm>
                    <a:off x="275082" y="309023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12" name="Picture 3">
                      <a:extLst>
                        <a:ext uri="{FF2B5EF4-FFF2-40B4-BE49-F238E27FC236}">
                          <a16:creationId xmlns:a16="http://schemas.microsoft.com/office/drawing/2014/main" id="{5369C158-9868-4CE4-882C-D6A609E5FE7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" name="Picture 3">
                      <a:extLst>
                        <a:ext uri="{FF2B5EF4-FFF2-40B4-BE49-F238E27FC236}">
                          <a16:creationId xmlns:a16="http://schemas.microsoft.com/office/drawing/2014/main" id="{3808606E-79A4-4ADF-ADCF-6A20CAB0EB1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" name="Picture 3">
                      <a:extLst>
                        <a:ext uri="{FF2B5EF4-FFF2-40B4-BE49-F238E27FC236}">
                          <a16:creationId xmlns:a16="http://schemas.microsoft.com/office/drawing/2014/main" id="{B11D78B0-49CB-41E9-8962-09381AD8B10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5" name="Picture 3">
                      <a:extLst>
                        <a:ext uri="{FF2B5EF4-FFF2-40B4-BE49-F238E27FC236}">
                          <a16:creationId xmlns:a16="http://schemas.microsoft.com/office/drawing/2014/main" id="{EB2ED88D-A56B-45A0-815E-B573CD02452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6" name="Picture 3">
                      <a:extLst>
                        <a:ext uri="{FF2B5EF4-FFF2-40B4-BE49-F238E27FC236}">
                          <a16:creationId xmlns:a16="http://schemas.microsoft.com/office/drawing/2014/main" id="{152FFDFB-DCE3-49C9-84A6-271D0281A1C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7" name="Picture 3">
                      <a:extLst>
                        <a:ext uri="{FF2B5EF4-FFF2-40B4-BE49-F238E27FC236}">
                          <a16:creationId xmlns:a16="http://schemas.microsoft.com/office/drawing/2014/main" id="{C3EBC945-D5B9-40C4-AE95-CC267B65119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8" name="Picture 3">
                      <a:extLst>
                        <a:ext uri="{FF2B5EF4-FFF2-40B4-BE49-F238E27FC236}">
                          <a16:creationId xmlns:a16="http://schemas.microsoft.com/office/drawing/2014/main" id="{5C18F2D5-B2DF-40F9-AD67-20CE1734D44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5" name="グループ化 44">
                    <a:extLst>
                      <a:ext uri="{FF2B5EF4-FFF2-40B4-BE49-F238E27FC236}">
                        <a16:creationId xmlns:a16="http://schemas.microsoft.com/office/drawing/2014/main" id="{B3846DAD-FDB1-4DCC-880D-5E2F82D0E643}"/>
                      </a:ext>
                    </a:extLst>
                  </p:cNvPr>
                  <p:cNvGrpSpPr/>
                  <p:nvPr/>
                </p:nvGrpSpPr>
                <p:grpSpPr>
                  <a:xfrm>
                    <a:off x="821214" y="651119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105" name="Picture 3">
                      <a:extLst>
                        <a:ext uri="{FF2B5EF4-FFF2-40B4-BE49-F238E27FC236}">
                          <a16:creationId xmlns:a16="http://schemas.microsoft.com/office/drawing/2014/main" id="{E25E2177-58A1-4675-ACFE-2F6BD60D1C6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6" name="Picture 3">
                      <a:extLst>
                        <a:ext uri="{FF2B5EF4-FFF2-40B4-BE49-F238E27FC236}">
                          <a16:creationId xmlns:a16="http://schemas.microsoft.com/office/drawing/2014/main" id="{301B35DF-FD00-4115-8D5A-53E9505ADFD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7" name="Picture 3">
                      <a:extLst>
                        <a:ext uri="{FF2B5EF4-FFF2-40B4-BE49-F238E27FC236}">
                          <a16:creationId xmlns:a16="http://schemas.microsoft.com/office/drawing/2014/main" id="{1F1FAAED-DE97-4872-B1B5-B5860231EE7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8" name="Picture 3">
                      <a:extLst>
                        <a:ext uri="{FF2B5EF4-FFF2-40B4-BE49-F238E27FC236}">
                          <a16:creationId xmlns:a16="http://schemas.microsoft.com/office/drawing/2014/main" id="{3DFFC911-D395-49B6-9065-8177659C2FD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9" name="Picture 3">
                      <a:extLst>
                        <a:ext uri="{FF2B5EF4-FFF2-40B4-BE49-F238E27FC236}">
                          <a16:creationId xmlns:a16="http://schemas.microsoft.com/office/drawing/2014/main" id="{BB8FEAB6-CAEB-48B9-902E-3C420678467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0" name="Picture 3">
                      <a:extLst>
                        <a:ext uri="{FF2B5EF4-FFF2-40B4-BE49-F238E27FC236}">
                          <a16:creationId xmlns:a16="http://schemas.microsoft.com/office/drawing/2014/main" id="{B8DA30D9-7C2D-42DF-9617-77A2DCEB748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1" name="Picture 3">
                      <a:extLst>
                        <a:ext uri="{FF2B5EF4-FFF2-40B4-BE49-F238E27FC236}">
                          <a16:creationId xmlns:a16="http://schemas.microsoft.com/office/drawing/2014/main" id="{3963BD49-2CD0-491E-ABBC-DD6FC3A24AC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6" name="グループ化 45">
                    <a:extLst>
                      <a:ext uri="{FF2B5EF4-FFF2-40B4-BE49-F238E27FC236}">
                        <a16:creationId xmlns:a16="http://schemas.microsoft.com/office/drawing/2014/main" id="{C8CBB002-0F85-4441-A5C5-A590974E7C4F}"/>
                      </a:ext>
                    </a:extLst>
                  </p:cNvPr>
                  <p:cNvGrpSpPr/>
                  <p:nvPr/>
                </p:nvGrpSpPr>
                <p:grpSpPr>
                  <a:xfrm>
                    <a:off x="1367346" y="993215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98" name="Picture 3">
                      <a:extLst>
                        <a:ext uri="{FF2B5EF4-FFF2-40B4-BE49-F238E27FC236}">
                          <a16:creationId xmlns:a16="http://schemas.microsoft.com/office/drawing/2014/main" id="{A7C68391-7ADD-40D8-97A2-04402652B42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" name="Picture 3">
                      <a:extLst>
                        <a:ext uri="{FF2B5EF4-FFF2-40B4-BE49-F238E27FC236}">
                          <a16:creationId xmlns:a16="http://schemas.microsoft.com/office/drawing/2014/main" id="{1FF7B10C-0C15-40AD-BCC2-165D4AE691C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" name="Picture 3">
                      <a:extLst>
                        <a:ext uri="{FF2B5EF4-FFF2-40B4-BE49-F238E27FC236}">
                          <a16:creationId xmlns:a16="http://schemas.microsoft.com/office/drawing/2014/main" id="{D6E52015-A0EA-43C3-9578-C7866F655BB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" name="Picture 3">
                      <a:extLst>
                        <a:ext uri="{FF2B5EF4-FFF2-40B4-BE49-F238E27FC236}">
                          <a16:creationId xmlns:a16="http://schemas.microsoft.com/office/drawing/2014/main" id="{7C7E70D5-4944-465A-8CEC-BDB7492B30C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" name="Picture 3">
                      <a:extLst>
                        <a:ext uri="{FF2B5EF4-FFF2-40B4-BE49-F238E27FC236}">
                          <a16:creationId xmlns:a16="http://schemas.microsoft.com/office/drawing/2014/main" id="{8AA6A6F6-C9B1-4A84-9F53-F11C5EBC9CE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" name="Picture 3">
                      <a:extLst>
                        <a:ext uri="{FF2B5EF4-FFF2-40B4-BE49-F238E27FC236}">
                          <a16:creationId xmlns:a16="http://schemas.microsoft.com/office/drawing/2014/main" id="{0E72A840-3763-4F5B-BAC9-B180341946D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4" name="Picture 3">
                      <a:extLst>
                        <a:ext uri="{FF2B5EF4-FFF2-40B4-BE49-F238E27FC236}">
                          <a16:creationId xmlns:a16="http://schemas.microsoft.com/office/drawing/2014/main" id="{DF1A6CA2-3550-42EE-8838-DE60A23ED21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7" name="グループ化 46">
                    <a:extLst>
                      <a:ext uri="{FF2B5EF4-FFF2-40B4-BE49-F238E27FC236}">
                        <a16:creationId xmlns:a16="http://schemas.microsoft.com/office/drawing/2014/main" id="{BEFEE924-47AF-40D1-A0B0-D3D593EE6C51}"/>
                      </a:ext>
                    </a:extLst>
                  </p:cNvPr>
                  <p:cNvGrpSpPr/>
                  <p:nvPr/>
                </p:nvGrpSpPr>
                <p:grpSpPr>
                  <a:xfrm>
                    <a:off x="1913478" y="1335311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90" name="Picture 3">
                      <a:extLst>
                        <a:ext uri="{FF2B5EF4-FFF2-40B4-BE49-F238E27FC236}">
                          <a16:creationId xmlns:a16="http://schemas.microsoft.com/office/drawing/2014/main" id="{15458ABB-D19F-480F-803C-9386B99357D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" name="Picture 3">
                      <a:extLst>
                        <a:ext uri="{FF2B5EF4-FFF2-40B4-BE49-F238E27FC236}">
                          <a16:creationId xmlns:a16="http://schemas.microsoft.com/office/drawing/2014/main" id="{B72E6FC2-8C21-42C9-8B24-8CEE244546D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3" name="Picture 3">
                      <a:extLst>
                        <a:ext uri="{FF2B5EF4-FFF2-40B4-BE49-F238E27FC236}">
                          <a16:creationId xmlns:a16="http://schemas.microsoft.com/office/drawing/2014/main" id="{AA5BED82-E7FB-4DD7-9B82-160806C4035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" name="Picture 3">
                      <a:extLst>
                        <a:ext uri="{FF2B5EF4-FFF2-40B4-BE49-F238E27FC236}">
                          <a16:creationId xmlns:a16="http://schemas.microsoft.com/office/drawing/2014/main" id="{D9B068C1-4E32-43F1-9564-FE179ECA539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" name="Picture 3">
                      <a:extLst>
                        <a:ext uri="{FF2B5EF4-FFF2-40B4-BE49-F238E27FC236}">
                          <a16:creationId xmlns:a16="http://schemas.microsoft.com/office/drawing/2014/main" id="{09914DE1-746E-4016-9297-F8BDFF44616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" name="Picture 3">
                      <a:extLst>
                        <a:ext uri="{FF2B5EF4-FFF2-40B4-BE49-F238E27FC236}">
                          <a16:creationId xmlns:a16="http://schemas.microsoft.com/office/drawing/2014/main" id="{90445119-7627-4DD1-B1FF-5A9B6877FB6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" name="Picture 3">
                      <a:extLst>
                        <a:ext uri="{FF2B5EF4-FFF2-40B4-BE49-F238E27FC236}">
                          <a16:creationId xmlns:a16="http://schemas.microsoft.com/office/drawing/2014/main" id="{7D16FFDE-B0E5-4150-B25E-1BDCF9EC5BE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8" name="グループ化 47">
                    <a:extLst>
                      <a:ext uri="{FF2B5EF4-FFF2-40B4-BE49-F238E27FC236}">
                        <a16:creationId xmlns:a16="http://schemas.microsoft.com/office/drawing/2014/main" id="{1AB9D1EF-1C98-4CE1-85E6-90C21D3E1FAB}"/>
                      </a:ext>
                    </a:extLst>
                  </p:cNvPr>
                  <p:cNvGrpSpPr/>
                  <p:nvPr/>
                </p:nvGrpSpPr>
                <p:grpSpPr>
                  <a:xfrm>
                    <a:off x="2459610" y="1677407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83" name="Picture 3">
                      <a:extLst>
                        <a:ext uri="{FF2B5EF4-FFF2-40B4-BE49-F238E27FC236}">
                          <a16:creationId xmlns:a16="http://schemas.microsoft.com/office/drawing/2014/main" id="{539C555D-7557-41EE-A5F3-8CF4EFB444C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" name="Picture 3">
                      <a:extLst>
                        <a:ext uri="{FF2B5EF4-FFF2-40B4-BE49-F238E27FC236}">
                          <a16:creationId xmlns:a16="http://schemas.microsoft.com/office/drawing/2014/main" id="{73D26403-1CB1-49C6-B5AB-3FDE56D1D49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" name="Picture 3">
                      <a:extLst>
                        <a:ext uri="{FF2B5EF4-FFF2-40B4-BE49-F238E27FC236}">
                          <a16:creationId xmlns:a16="http://schemas.microsoft.com/office/drawing/2014/main" id="{B2E31C4D-35C3-4626-BBE2-08383FCF788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" name="Picture 3">
                      <a:extLst>
                        <a:ext uri="{FF2B5EF4-FFF2-40B4-BE49-F238E27FC236}">
                          <a16:creationId xmlns:a16="http://schemas.microsoft.com/office/drawing/2014/main" id="{7C094C05-8051-4B45-9D63-0131AD73C9F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" name="Picture 3">
                      <a:extLst>
                        <a:ext uri="{FF2B5EF4-FFF2-40B4-BE49-F238E27FC236}">
                          <a16:creationId xmlns:a16="http://schemas.microsoft.com/office/drawing/2014/main" id="{346EFC37-3093-47A7-91CD-D4AC0564C0E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" name="Picture 3">
                      <a:extLst>
                        <a:ext uri="{FF2B5EF4-FFF2-40B4-BE49-F238E27FC236}">
                          <a16:creationId xmlns:a16="http://schemas.microsoft.com/office/drawing/2014/main" id="{9382BB83-0A0E-41DE-A29D-B99436F83CF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" name="Picture 3">
                      <a:extLst>
                        <a:ext uri="{FF2B5EF4-FFF2-40B4-BE49-F238E27FC236}">
                          <a16:creationId xmlns:a16="http://schemas.microsoft.com/office/drawing/2014/main" id="{B826A59E-60EA-457F-B9F0-E29F332C63C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9" name="グループ化 48">
                    <a:extLst>
                      <a:ext uri="{FF2B5EF4-FFF2-40B4-BE49-F238E27FC236}">
                        <a16:creationId xmlns:a16="http://schemas.microsoft.com/office/drawing/2014/main" id="{FD266BDD-F9D9-4B50-ADD7-1D75B20A1634}"/>
                      </a:ext>
                    </a:extLst>
                  </p:cNvPr>
                  <p:cNvGrpSpPr/>
                  <p:nvPr/>
                </p:nvGrpSpPr>
                <p:grpSpPr>
                  <a:xfrm>
                    <a:off x="3005742" y="2019503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76" name="Picture 3">
                      <a:extLst>
                        <a:ext uri="{FF2B5EF4-FFF2-40B4-BE49-F238E27FC236}">
                          <a16:creationId xmlns:a16="http://schemas.microsoft.com/office/drawing/2014/main" id="{6AB3E3FA-7E96-470B-A8A9-C427F932D24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" name="Picture 3">
                      <a:extLst>
                        <a:ext uri="{FF2B5EF4-FFF2-40B4-BE49-F238E27FC236}">
                          <a16:creationId xmlns:a16="http://schemas.microsoft.com/office/drawing/2014/main" id="{28B0DB18-89F2-4218-B66F-CDFF3ADEFD3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" name="Picture 3">
                      <a:extLst>
                        <a:ext uri="{FF2B5EF4-FFF2-40B4-BE49-F238E27FC236}">
                          <a16:creationId xmlns:a16="http://schemas.microsoft.com/office/drawing/2014/main" id="{C4CD6408-FE5C-4F96-A011-A447C56E231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" name="Picture 3">
                      <a:extLst>
                        <a:ext uri="{FF2B5EF4-FFF2-40B4-BE49-F238E27FC236}">
                          <a16:creationId xmlns:a16="http://schemas.microsoft.com/office/drawing/2014/main" id="{E04B5A66-4DFE-479D-A936-3F541DA886E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0" name="Picture 3">
                      <a:extLst>
                        <a:ext uri="{FF2B5EF4-FFF2-40B4-BE49-F238E27FC236}">
                          <a16:creationId xmlns:a16="http://schemas.microsoft.com/office/drawing/2014/main" id="{454D6193-78E9-43D2-93C2-ACBB9AABEB2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1" name="Picture 3">
                      <a:extLst>
                        <a:ext uri="{FF2B5EF4-FFF2-40B4-BE49-F238E27FC236}">
                          <a16:creationId xmlns:a16="http://schemas.microsoft.com/office/drawing/2014/main" id="{B24F9EFF-7CD3-43E5-B1D8-B11C4CF90DD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" name="Picture 3">
                      <a:extLst>
                        <a:ext uri="{FF2B5EF4-FFF2-40B4-BE49-F238E27FC236}">
                          <a16:creationId xmlns:a16="http://schemas.microsoft.com/office/drawing/2014/main" id="{1C02DE7E-2ED0-4F8D-A892-ADDF3EA8A68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0" name="グループ化 49">
                    <a:extLst>
                      <a:ext uri="{FF2B5EF4-FFF2-40B4-BE49-F238E27FC236}">
                        <a16:creationId xmlns:a16="http://schemas.microsoft.com/office/drawing/2014/main" id="{363DA6D2-58DA-40DE-9BBC-26E7BC2A108D}"/>
                      </a:ext>
                    </a:extLst>
                  </p:cNvPr>
                  <p:cNvGrpSpPr/>
                  <p:nvPr/>
                </p:nvGrpSpPr>
                <p:grpSpPr>
                  <a:xfrm>
                    <a:off x="3551874" y="2361599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69" name="Picture 3">
                      <a:extLst>
                        <a:ext uri="{FF2B5EF4-FFF2-40B4-BE49-F238E27FC236}">
                          <a16:creationId xmlns:a16="http://schemas.microsoft.com/office/drawing/2014/main" id="{DAD5BE62-4746-4F46-B41F-BB52611B5AF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0" name="Picture 3">
                      <a:extLst>
                        <a:ext uri="{FF2B5EF4-FFF2-40B4-BE49-F238E27FC236}">
                          <a16:creationId xmlns:a16="http://schemas.microsoft.com/office/drawing/2014/main" id="{A6852C58-7B45-48B2-849E-A843F5562C6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" name="Picture 3">
                      <a:extLst>
                        <a:ext uri="{FF2B5EF4-FFF2-40B4-BE49-F238E27FC236}">
                          <a16:creationId xmlns:a16="http://schemas.microsoft.com/office/drawing/2014/main" id="{A6CA88D8-E59A-4043-9798-CE07C7E95D1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" name="Picture 3">
                      <a:extLst>
                        <a:ext uri="{FF2B5EF4-FFF2-40B4-BE49-F238E27FC236}">
                          <a16:creationId xmlns:a16="http://schemas.microsoft.com/office/drawing/2014/main" id="{A54FB80D-12BE-4C98-A791-18F802124C3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" name="Picture 3">
                      <a:extLst>
                        <a:ext uri="{FF2B5EF4-FFF2-40B4-BE49-F238E27FC236}">
                          <a16:creationId xmlns:a16="http://schemas.microsoft.com/office/drawing/2014/main" id="{EAF72E99-C1DB-4289-91DB-CC336626307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" name="Picture 3">
                      <a:extLst>
                        <a:ext uri="{FF2B5EF4-FFF2-40B4-BE49-F238E27FC236}">
                          <a16:creationId xmlns:a16="http://schemas.microsoft.com/office/drawing/2014/main" id="{BCFF42FB-7D55-4284-ACD6-99AC6C20860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" name="Picture 3">
                      <a:extLst>
                        <a:ext uri="{FF2B5EF4-FFF2-40B4-BE49-F238E27FC236}">
                          <a16:creationId xmlns:a16="http://schemas.microsoft.com/office/drawing/2014/main" id="{B54E47A4-400B-43F0-9293-33DF6129BD5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1" name="グループ化 50">
                    <a:extLst>
                      <a:ext uri="{FF2B5EF4-FFF2-40B4-BE49-F238E27FC236}">
                        <a16:creationId xmlns:a16="http://schemas.microsoft.com/office/drawing/2014/main" id="{B56F76DC-F1A3-4082-AD4A-675EFEAE8C22}"/>
                      </a:ext>
                    </a:extLst>
                  </p:cNvPr>
                  <p:cNvGrpSpPr/>
                  <p:nvPr/>
                </p:nvGrpSpPr>
                <p:grpSpPr>
                  <a:xfrm>
                    <a:off x="4098007" y="2703692"/>
                    <a:ext cx="8424578" cy="2738777"/>
                    <a:chOff x="1574588" y="2077200"/>
                    <a:chExt cx="8424578" cy="2738777"/>
                  </a:xfrm>
                </p:grpSpPr>
                <p:pic>
                  <p:nvPicPr>
                    <p:cNvPr id="62" name="Picture 3">
                      <a:extLst>
                        <a:ext uri="{FF2B5EF4-FFF2-40B4-BE49-F238E27FC236}">
                          <a16:creationId xmlns:a16="http://schemas.microsoft.com/office/drawing/2014/main" id="{0D3AE6CB-2D7A-45EE-97B2-761ED0FCB25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316416" y="2077200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" name="Picture 3">
                      <a:extLst>
                        <a:ext uri="{FF2B5EF4-FFF2-40B4-BE49-F238E27FC236}">
                          <a16:creationId xmlns:a16="http://schemas.microsoft.com/office/drawing/2014/main" id="{B67AA022-1D40-4587-A1FB-4617CACDB9F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92778" y="2247119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" name="Picture 3">
                      <a:extLst>
                        <a:ext uri="{FF2B5EF4-FFF2-40B4-BE49-F238E27FC236}">
                          <a16:creationId xmlns:a16="http://schemas.microsoft.com/office/drawing/2014/main" id="{8643B530-E478-478C-9322-610E041BAF3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69140" y="2417038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" name="Picture 3">
                      <a:extLst>
                        <a:ext uri="{FF2B5EF4-FFF2-40B4-BE49-F238E27FC236}">
                          <a16:creationId xmlns:a16="http://schemas.microsoft.com/office/drawing/2014/main" id="{2E506568-DDB4-4267-9C48-1F85E4E9BB1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5502" y="2586957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" name="Picture 3">
                      <a:extLst>
                        <a:ext uri="{FF2B5EF4-FFF2-40B4-BE49-F238E27FC236}">
                          <a16:creationId xmlns:a16="http://schemas.microsoft.com/office/drawing/2014/main" id="{6A9CDFB7-399C-455C-A31F-86F93E3A9E3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21864" y="2756876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" name="Picture 3">
                      <a:extLst>
                        <a:ext uri="{FF2B5EF4-FFF2-40B4-BE49-F238E27FC236}">
                          <a16:creationId xmlns:a16="http://schemas.microsoft.com/office/drawing/2014/main" id="{76797E0B-EA4A-4E91-AB27-FF2E2D1EE4F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8226" y="2926795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8" name="Picture 3">
                      <a:extLst>
                        <a:ext uri="{FF2B5EF4-FFF2-40B4-BE49-F238E27FC236}">
                          <a16:creationId xmlns:a16="http://schemas.microsoft.com/office/drawing/2014/main" id="{3DBD92FB-C82B-4F2B-827E-5149930535F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74588" y="3096714"/>
                      <a:ext cx="1682750" cy="1719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sp>
              <p:nvSpPr>
                <p:cNvPr id="43" name="フリーフォーム 1573">
                  <a:extLst>
                    <a:ext uri="{FF2B5EF4-FFF2-40B4-BE49-F238E27FC236}">
                      <a16:creationId xmlns:a16="http://schemas.microsoft.com/office/drawing/2014/main" id="{1E31DE86-D9B6-4339-AB31-DB869A4EB9A5}"/>
                    </a:ext>
                  </a:extLst>
                </p:cNvPr>
                <p:cNvSpPr/>
                <p:nvPr/>
              </p:nvSpPr>
              <p:spPr>
                <a:xfrm>
                  <a:off x="6807993" y="5422107"/>
                  <a:ext cx="319087" cy="95249"/>
                </a:xfrm>
                <a:custGeom>
                  <a:avLst/>
                  <a:gdLst>
                    <a:gd name="connsiteX0" fmla="*/ 0 w 323850"/>
                    <a:gd name="connsiteY0" fmla="*/ 35719 h 100012"/>
                    <a:gd name="connsiteX1" fmla="*/ 107156 w 323850"/>
                    <a:gd name="connsiteY1" fmla="*/ 100012 h 100012"/>
                    <a:gd name="connsiteX2" fmla="*/ 323850 w 323850"/>
                    <a:gd name="connsiteY2" fmla="*/ 66675 h 100012"/>
                    <a:gd name="connsiteX3" fmla="*/ 216694 w 323850"/>
                    <a:gd name="connsiteY3" fmla="*/ 0 h 100012"/>
                    <a:gd name="connsiteX0" fmla="*/ 0 w 323850"/>
                    <a:gd name="connsiteY0" fmla="*/ 30956 h 95249"/>
                    <a:gd name="connsiteX1" fmla="*/ 107156 w 323850"/>
                    <a:gd name="connsiteY1" fmla="*/ 95249 h 95249"/>
                    <a:gd name="connsiteX2" fmla="*/ 323850 w 323850"/>
                    <a:gd name="connsiteY2" fmla="*/ 61912 h 95249"/>
                    <a:gd name="connsiteX3" fmla="*/ 219075 w 323850"/>
                    <a:gd name="connsiteY3" fmla="*/ 0 h 95249"/>
                    <a:gd name="connsiteX0" fmla="*/ 0 w 319087"/>
                    <a:gd name="connsiteY0" fmla="*/ 30956 h 95249"/>
                    <a:gd name="connsiteX1" fmla="*/ 107156 w 319087"/>
                    <a:gd name="connsiteY1" fmla="*/ 95249 h 95249"/>
                    <a:gd name="connsiteX2" fmla="*/ 319087 w 319087"/>
                    <a:gd name="connsiteY2" fmla="*/ 59530 h 95249"/>
                    <a:gd name="connsiteX3" fmla="*/ 219075 w 319087"/>
                    <a:gd name="connsiteY3" fmla="*/ 0 h 95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087" h="95249">
                      <a:moveTo>
                        <a:pt x="0" y="30956"/>
                      </a:moveTo>
                      <a:lnTo>
                        <a:pt x="107156" y="95249"/>
                      </a:lnTo>
                      <a:lnTo>
                        <a:pt x="319087" y="59530"/>
                      </a:lnTo>
                      <a:lnTo>
                        <a:pt x="219075" y="0"/>
                      </a:lnTo>
                    </a:path>
                  </a:pathLst>
                </a:custGeom>
                <a:solidFill>
                  <a:srgbClr val="FF0000">
                    <a:alpha val="26000"/>
                  </a:srgbClr>
                </a:solidFill>
                <a:ln w="15875">
                  <a:noFill/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A17D935F-742E-4AE9-956E-E4E7666D61B6}"/>
                  </a:ext>
                </a:extLst>
              </p:cNvPr>
              <p:cNvGrpSpPr/>
              <p:nvPr/>
            </p:nvGrpSpPr>
            <p:grpSpPr>
              <a:xfrm>
                <a:off x="1135195" y="1453328"/>
                <a:ext cx="1319044" cy="1231740"/>
                <a:chOff x="1425137" y="3925268"/>
                <a:chExt cx="1319044" cy="1231740"/>
              </a:xfrm>
            </p:grpSpPr>
            <p:pic>
              <p:nvPicPr>
                <p:cNvPr id="119" name="Picture 3">
                  <a:extLst>
                    <a:ext uri="{FF2B5EF4-FFF2-40B4-BE49-F238E27FC236}">
                      <a16:creationId xmlns:a16="http://schemas.microsoft.com/office/drawing/2014/main" id="{2899BBD5-9201-4EC2-B008-AE914F78C1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407631" y="3934089"/>
                  <a:ext cx="336550" cy="3425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0" name="フリーフォーム 22">
                  <a:extLst>
                    <a:ext uri="{FF2B5EF4-FFF2-40B4-BE49-F238E27FC236}">
                      <a16:creationId xmlns:a16="http://schemas.microsoft.com/office/drawing/2014/main" id="{C5AFAF00-9A18-406D-9AE2-1A8420E9CC7A}"/>
                    </a:ext>
                  </a:extLst>
                </p:cNvPr>
                <p:cNvSpPr/>
                <p:nvPr/>
              </p:nvSpPr>
              <p:spPr>
                <a:xfrm rot="18353821">
                  <a:off x="1934359" y="4559457"/>
                  <a:ext cx="899563" cy="295539"/>
                </a:xfrm>
                <a:custGeom>
                  <a:avLst/>
                  <a:gdLst>
                    <a:gd name="connsiteX0" fmla="*/ 0 w 445294"/>
                    <a:gd name="connsiteY0" fmla="*/ 7144 h 7144"/>
                    <a:gd name="connsiteX1" fmla="*/ 445294 w 445294"/>
                    <a:gd name="connsiteY1" fmla="*/ 0 h 7144"/>
                    <a:gd name="connsiteX2" fmla="*/ 445294 w 445294"/>
                    <a:gd name="connsiteY2" fmla="*/ 0 h 7144"/>
                    <a:gd name="connsiteX3" fmla="*/ 445294 w 445294"/>
                    <a:gd name="connsiteY3" fmla="*/ 0 h 7144"/>
                    <a:gd name="connsiteX0" fmla="*/ 0 w 10000"/>
                    <a:gd name="connsiteY0" fmla="*/ 10000 h 143329"/>
                    <a:gd name="connsiteX1" fmla="*/ 10000 w 10000"/>
                    <a:gd name="connsiteY1" fmla="*/ 0 h 143329"/>
                    <a:gd name="connsiteX2" fmla="*/ 10000 w 10000"/>
                    <a:gd name="connsiteY2" fmla="*/ 0 h 143329"/>
                    <a:gd name="connsiteX3" fmla="*/ 9893 w 10000"/>
                    <a:gd name="connsiteY3" fmla="*/ 143329 h 143329"/>
                    <a:gd name="connsiteX0" fmla="*/ 0 w 10000"/>
                    <a:gd name="connsiteY0" fmla="*/ 10000 h 10000"/>
                    <a:gd name="connsiteX1" fmla="*/ 10000 w 10000"/>
                    <a:gd name="connsiteY1" fmla="*/ 0 h 10000"/>
                    <a:gd name="connsiteX2" fmla="*/ 10000 w 10000"/>
                    <a:gd name="connsiteY2" fmla="*/ 0 h 10000"/>
                    <a:gd name="connsiteX0" fmla="*/ 0 w 12620"/>
                    <a:gd name="connsiteY0" fmla="*/ 15234 h 105231"/>
                    <a:gd name="connsiteX1" fmla="*/ 10000 w 12620"/>
                    <a:gd name="connsiteY1" fmla="*/ 5234 h 105231"/>
                    <a:gd name="connsiteX2" fmla="*/ 12620 w 12620"/>
                    <a:gd name="connsiteY2" fmla="*/ 105231 h 105231"/>
                    <a:gd name="connsiteX0" fmla="*/ 0 w 10000"/>
                    <a:gd name="connsiteY0" fmla="*/ 15234 h 15234"/>
                    <a:gd name="connsiteX1" fmla="*/ 10000 w 10000"/>
                    <a:gd name="connsiteY1" fmla="*/ 5234 h 15234"/>
                    <a:gd name="connsiteX0" fmla="*/ 0 w 10802"/>
                    <a:gd name="connsiteY0" fmla="*/ 146 h 66811"/>
                    <a:gd name="connsiteX1" fmla="*/ 10802 w 10802"/>
                    <a:gd name="connsiteY1" fmla="*/ 66811 h 66811"/>
                    <a:gd name="connsiteX0" fmla="*/ 0 w 9465"/>
                    <a:gd name="connsiteY0" fmla="*/ 2255 h 12255"/>
                    <a:gd name="connsiteX1" fmla="*/ 9465 w 9465"/>
                    <a:gd name="connsiteY1" fmla="*/ 12255 h 12255"/>
                    <a:gd name="connsiteX0" fmla="*/ 0 w 10000"/>
                    <a:gd name="connsiteY0" fmla="*/ 625 h 8785"/>
                    <a:gd name="connsiteX1" fmla="*/ 10000 w 10000"/>
                    <a:gd name="connsiteY1" fmla="*/ 8785 h 8785"/>
                    <a:gd name="connsiteX0" fmla="*/ 0 w 10056"/>
                    <a:gd name="connsiteY0" fmla="*/ 1609 h 4707"/>
                    <a:gd name="connsiteX1" fmla="*/ 10056 w 10056"/>
                    <a:gd name="connsiteY1" fmla="*/ 4706 h 4707"/>
                    <a:gd name="connsiteX0" fmla="*/ 0 w 10787"/>
                    <a:gd name="connsiteY0" fmla="*/ 40940 h 40939"/>
                    <a:gd name="connsiteX1" fmla="*/ 10787 w 10787"/>
                    <a:gd name="connsiteY1" fmla="*/ 1472 h 40939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0787"/>
                    <a:gd name="connsiteY0" fmla="*/ 40938 h 40937"/>
                    <a:gd name="connsiteX1" fmla="*/ 10787 w 10787"/>
                    <a:gd name="connsiteY1" fmla="*/ 1470 h 40937"/>
                    <a:gd name="connsiteX0" fmla="*/ 0 w 10787"/>
                    <a:gd name="connsiteY0" fmla="*/ 39468 h 39467"/>
                    <a:gd name="connsiteX1" fmla="*/ 10787 w 10787"/>
                    <a:gd name="connsiteY1" fmla="*/ 0 h 39467"/>
                    <a:gd name="connsiteX0" fmla="*/ 0 w 11517"/>
                    <a:gd name="connsiteY0" fmla="*/ 39467 h 39467"/>
                    <a:gd name="connsiteX1" fmla="*/ 11517 w 11517"/>
                    <a:gd name="connsiteY1" fmla="*/ 0 h 39467"/>
                    <a:gd name="connsiteX0" fmla="*/ 0 w 22168"/>
                    <a:gd name="connsiteY0" fmla="*/ 138 h 218095"/>
                    <a:gd name="connsiteX1" fmla="*/ 22168 w 22168"/>
                    <a:gd name="connsiteY1" fmla="*/ 217793 h 218095"/>
                    <a:gd name="connsiteX0" fmla="*/ 0 w 22168"/>
                    <a:gd name="connsiteY0" fmla="*/ 116 h 225090"/>
                    <a:gd name="connsiteX1" fmla="*/ 22168 w 22168"/>
                    <a:gd name="connsiteY1" fmla="*/ 217771 h 225090"/>
                    <a:gd name="connsiteX0" fmla="*/ 0 w 22168"/>
                    <a:gd name="connsiteY0" fmla="*/ 0 h 233944"/>
                    <a:gd name="connsiteX1" fmla="*/ 22168 w 22168"/>
                    <a:gd name="connsiteY1" fmla="*/ 217655 h 233944"/>
                    <a:gd name="connsiteX0" fmla="*/ 0 w 23182"/>
                    <a:gd name="connsiteY0" fmla="*/ 0 h 214601"/>
                    <a:gd name="connsiteX1" fmla="*/ 23182 w 23182"/>
                    <a:gd name="connsiteY1" fmla="*/ 195790 h 214601"/>
                    <a:gd name="connsiteX0" fmla="*/ 0 w 23625"/>
                    <a:gd name="connsiteY0" fmla="*/ 0 h 224120"/>
                    <a:gd name="connsiteX1" fmla="*/ 23625 w 23625"/>
                    <a:gd name="connsiteY1" fmla="*/ 206638 h 224120"/>
                    <a:gd name="connsiteX0" fmla="*/ 0 w 21952"/>
                    <a:gd name="connsiteY0" fmla="*/ -1 h 213896"/>
                    <a:gd name="connsiteX1" fmla="*/ 21952 w 21952"/>
                    <a:gd name="connsiteY1" fmla="*/ 194980 h 213896"/>
                    <a:gd name="connsiteX0" fmla="*/ 0 w 21952"/>
                    <a:gd name="connsiteY0" fmla="*/ 154 h 202995"/>
                    <a:gd name="connsiteX1" fmla="*/ 21952 w 21952"/>
                    <a:gd name="connsiteY1" fmla="*/ 195135 h 202995"/>
                    <a:gd name="connsiteX0" fmla="*/ 0 w 21952"/>
                    <a:gd name="connsiteY0" fmla="*/ 320 h 195302"/>
                    <a:gd name="connsiteX1" fmla="*/ 21952 w 21952"/>
                    <a:gd name="connsiteY1" fmla="*/ 195301 h 195302"/>
                    <a:gd name="connsiteX0" fmla="*/ 0 w 22236"/>
                    <a:gd name="connsiteY0" fmla="*/ 16881 h 48680"/>
                    <a:gd name="connsiteX1" fmla="*/ 22236 w 22236"/>
                    <a:gd name="connsiteY1" fmla="*/ 48681 h 48680"/>
                    <a:gd name="connsiteX0" fmla="*/ 0 w 22236"/>
                    <a:gd name="connsiteY0" fmla="*/ 1011 h 32810"/>
                    <a:gd name="connsiteX1" fmla="*/ 22236 w 22236"/>
                    <a:gd name="connsiteY1" fmla="*/ 32811 h 32810"/>
                    <a:gd name="connsiteX0" fmla="*/ 0 w 22805"/>
                    <a:gd name="connsiteY0" fmla="*/ 294610 h 294610"/>
                    <a:gd name="connsiteX1" fmla="*/ 22805 w 22805"/>
                    <a:gd name="connsiteY1" fmla="*/ 37 h 294610"/>
                    <a:gd name="connsiteX0" fmla="*/ 0 w 22805"/>
                    <a:gd name="connsiteY0" fmla="*/ 294574 h 294574"/>
                    <a:gd name="connsiteX1" fmla="*/ 22805 w 22805"/>
                    <a:gd name="connsiteY1" fmla="*/ 1 h 294574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  <a:gd name="connsiteX0" fmla="*/ 0 w 22246"/>
                    <a:gd name="connsiteY0" fmla="*/ 251278 h 251278"/>
                    <a:gd name="connsiteX1" fmla="*/ 22246 w 22246"/>
                    <a:gd name="connsiteY1" fmla="*/ 1 h 2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46" h="251278">
                      <a:moveTo>
                        <a:pt x="0" y="251278"/>
                      </a:moveTo>
                      <a:cubicBezTo>
                        <a:pt x="6425" y="181834"/>
                        <a:pt x="14908" y="88928"/>
                        <a:pt x="22246" y="1"/>
                      </a:cubicBezTo>
                    </a:path>
                  </a:pathLst>
                </a:custGeom>
                <a:noFill/>
                <a:ln w="15875">
                  <a:solidFill>
                    <a:srgbClr val="FF0000">
                      <a:alpha val="49804"/>
                    </a:srgbClr>
                  </a:solidFill>
                  <a:headEnd type="none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円形吹き出し 18">
                  <a:extLst>
                    <a:ext uri="{FF2B5EF4-FFF2-40B4-BE49-F238E27FC236}">
                      <a16:creationId xmlns:a16="http://schemas.microsoft.com/office/drawing/2014/main" id="{057A8C86-61C8-4DF8-9720-C67965955E0E}"/>
                    </a:ext>
                  </a:extLst>
                </p:cNvPr>
                <p:cNvSpPr/>
                <p:nvPr/>
              </p:nvSpPr>
              <p:spPr>
                <a:xfrm>
                  <a:off x="1425137" y="3925268"/>
                  <a:ext cx="727565" cy="566229"/>
                </a:xfrm>
                <a:prstGeom prst="wedgeEllipseCallout">
                  <a:avLst>
                    <a:gd name="adj1" fmla="val 75060"/>
                    <a:gd name="adj2" fmla="val -2152"/>
                  </a:avLst>
                </a:prstGeom>
                <a:solidFill>
                  <a:schemeClr val="accent1">
                    <a:lumMod val="60000"/>
                    <a:lumOff val="40000"/>
                    <a:alpha val="45000"/>
                  </a:schemeClr>
                </a:solidFill>
                <a:ln w="12700" cap="rnd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ja-JP" altLang="en-US" sz="16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rPr>
                    <a:t>昇華</a:t>
                  </a:r>
                </a:p>
              </p:txBody>
            </p:sp>
          </p:grp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9AB9EF60-C3C0-4304-8A28-085E8C3B31D7}"/>
                </a:ext>
              </a:extLst>
            </p:cNvPr>
            <p:cNvGrpSpPr/>
            <p:nvPr/>
          </p:nvGrpSpPr>
          <p:grpSpPr>
            <a:xfrm>
              <a:off x="3178647" y="1298956"/>
              <a:ext cx="4742941" cy="2083544"/>
              <a:chOff x="3178647" y="1298956"/>
              <a:chExt cx="4742941" cy="2083544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536A26D8-96DC-421E-BD04-9E49C3B68C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7605" t="16556" r="17629" b="27561"/>
              <a:stretch/>
            </p:blipFill>
            <p:spPr>
              <a:xfrm>
                <a:off x="3804514" y="2234364"/>
                <a:ext cx="3170582" cy="114813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正方形/長方形 255">
                    <a:extLst>
                      <a:ext uri="{FF2B5EF4-FFF2-40B4-BE49-F238E27FC236}">
                        <a16:creationId xmlns:a16="http://schemas.microsoft.com/office/drawing/2014/main" id="{03522F1F-82F9-4923-B2C4-008AA774084A}"/>
                      </a:ext>
                    </a:extLst>
                  </p:cNvPr>
                  <p:cNvSpPr/>
                  <p:nvPr/>
                </p:nvSpPr>
                <p:spPr>
                  <a:xfrm>
                    <a:off x="3178647" y="1298956"/>
                    <a:ext cx="4129657" cy="7386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表面では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面くっついている。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はがれた分子の裏面を含めると、結合部位は</a:t>
                    </a:r>
                    <a:r>
                      <a:rPr lang="en-US" altLang="ja-JP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2</a:t>
                    </a:r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面。</a:t>
                    </a:r>
                    <a:endParaRPr lang="en-US" altLang="ja-JP" sz="140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</a:endParaRPr>
                  </a:p>
                  <a:p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これを吸着エネルギー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solidFill>
                                  <a:prstClr val="black"/>
                                </a:solidFill>
                                <a:effectLst>
                                  <a:glow rad="177800">
                                    <a:prstClr val="white"/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a14:m>
                    <a:r>
                      <a:rPr lang="ja-JP" altLang="en-US" sz="14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</a:rPr>
                      <a:t>とする。</a:t>
                    </a:r>
                  </a:p>
                </p:txBody>
              </p:sp>
            </mc:Choice>
            <mc:Fallback xmlns="">
              <p:sp>
                <p:nvSpPr>
                  <p:cNvPr id="256" name="正方形/長方形 255">
                    <a:extLst>
                      <a:ext uri="{FF2B5EF4-FFF2-40B4-BE49-F238E27FC236}">
                        <a16:creationId xmlns:a16="http://schemas.microsoft.com/office/drawing/2014/main" id="{03522F1F-82F9-4923-B2C4-008AA77408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8647" y="1298956"/>
                    <a:ext cx="4129657" cy="7386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70" t="-10744" b="-1405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0" name="フリーフォーム 13">
                <a:extLst>
                  <a:ext uri="{FF2B5EF4-FFF2-40B4-BE49-F238E27FC236}">
                    <a16:creationId xmlns:a16="http://schemas.microsoft.com/office/drawing/2014/main" id="{9C0F951F-965C-4A83-A00F-F8B909E4FC3B}"/>
                  </a:ext>
                </a:extLst>
              </p:cNvPr>
              <p:cNvSpPr/>
              <p:nvPr/>
            </p:nvSpPr>
            <p:spPr>
              <a:xfrm>
                <a:off x="5198951" y="2042107"/>
                <a:ext cx="69589" cy="580649"/>
              </a:xfrm>
              <a:custGeom>
                <a:avLst/>
                <a:gdLst>
                  <a:gd name="connsiteX0" fmla="*/ 53845 w 62809"/>
                  <a:gd name="connsiteY0" fmla="*/ 0 h 779930"/>
                  <a:gd name="connsiteX1" fmla="*/ 57 w 62809"/>
                  <a:gd name="connsiteY1" fmla="*/ 394447 h 779930"/>
                  <a:gd name="connsiteX2" fmla="*/ 62809 w 62809"/>
                  <a:gd name="connsiteY2" fmla="*/ 779930 h 779930"/>
                  <a:gd name="connsiteX0" fmla="*/ 14541 w 71130"/>
                  <a:gd name="connsiteY0" fmla="*/ 0 h 779930"/>
                  <a:gd name="connsiteX1" fmla="*/ 8378 w 71130"/>
                  <a:gd name="connsiteY1" fmla="*/ 394447 h 779930"/>
                  <a:gd name="connsiteX2" fmla="*/ 71130 w 71130"/>
                  <a:gd name="connsiteY2" fmla="*/ 779930 h 779930"/>
                  <a:gd name="connsiteX0" fmla="*/ 7821 w 64410"/>
                  <a:gd name="connsiteY0" fmla="*/ 0 h 779930"/>
                  <a:gd name="connsiteX1" fmla="*/ 1658 w 64410"/>
                  <a:gd name="connsiteY1" fmla="*/ 394447 h 779930"/>
                  <a:gd name="connsiteX2" fmla="*/ 64410 w 64410"/>
                  <a:gd name="connsiteY2" fmla="*/ 779930 h 779930"/>
                  <a:gd name="connsiteX0" fmla="*/ 6866 w 63455"/>
                  <a:gd name="connsiteY0" fmla="*/ 0 h 779930"/>
                  <a:gd name="connsiteX1" fmla="*/ 703 w 63455"/>
                  <a:gd name="connsiteY1" fmla="*/ 394447 h 779930"/>
                  <a:gd name="connsiteX2" fmla="*/ 63455 w 63455"/>
                  <a:gd name="connsiteY2" fmla="*/ 779930 h 779930"/>
                  <a:gd name="connsiteX0" fmla="*/ 7820 w 64409"/>
                  <a:gd name="connsiteY0" fmla="*/ 0 h 779930"/>
                  <a:gd name="connsiteX1" fmla="*/ 1657 w 64409"/>
                  <a:gd name="connsiteY1" fmla="*/ 394447 h 779930"/>
                  <a:gd name="connsiteX2" fmla="*/ 64409 w 64409"/>
                  <a:gd name="connsiteY2" fmla="*/ 779930 h 779930"/>
                  <a:gd name="connsiteX0" fmla="*/ 13000 w 69589"/>
                  <a:gd name="connsiteY0" fmla="*/ 0 h 779930"/>
                  <a:gd name="connsiteX1" fmla="*/ 6837 w 69589"/>
                  <a:gd name="connsiteY1" fmla="*/ 394447 h 779930"/>
                  <a:gd name="connsiteX2" fmla="*/ 69589 w 69589"/>
                  <a:gd name="connsiteY2" fmla="*/ 779930 h 779930"/>
                  <a:gd name="connsiteX0" fmla="*/ 13000 w 69589"/>
                  <a:gd name="connsiteY0" fmla="*/ 0 h 779930"/>
                  <a:gd name="connsiteX1" fmla="*/ 6837 w 69589"/>
                  <a:gd name="connsiteY1" fmla="*/ 394447 h 779930"/>
                  <a:gd name="connsiteX2" fmla="*/ 69589 w 69589"/>
                  <a:gd name="connsiteY2" fmla="*/ 779930 h 77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589" h="779930">
                    <a:moveTo>
                      <a:pt x="13000" y="0"/>
                    </a:moveTo>
                    <a:cubicBezTo>
                      <a:pt x="2028" y="167413"/>
                      <a:pt x="-6563" y="274055"/>
                      <a:pt x="6837" y="394447"/>
                    </a:cubicBezTo>
                    <a:cubicBezTo>
                      <a:pt x="20237" y="514839"/>
                      <a:pt x="38960" y="652182"/>
                      <a:pt x="69589" y="77993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lg" len="lg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4" name="グループ化 263">
                <a:extLst>
                  <a:ext uri="{FF2B5EF4-FFF2-40B4-BE49-F238E27FC236}">
                    <a16:creationId xmlns:a16="http://schemas.microsoft.com/office/drawing/2014/main" id="{8D65926B-678B-400F-91B5-9517595A9134}"/>
                  </a:ext>
                </a:extLst>
              </p:cNvPr>
              <p:cNvGrpSpPr/>
              <p:nvPr/>
            </p:nvGrpSpPr>
            <p:grpSpPr>
              <a:xfrm>
                <a:off x="6826100" y="1601857"/>
                <a:ext cx="1095488" cy="796865"/>
                <a:chOff x="5600247" y="4064788"/>
                <a:chExt cx="1095488" cy="796865"/>
              </a:xfrm>
            </p:grpSpPr>
            <p:grpSp>
              <p:nvGrpSpPr>
                <p:cNvPr id="265" name="グループ化 264">
                  <a:extLst>
                    <a:ext uri="{FF2B5EF4-FFF2-40B4-BE49-F238E27FC236}">
                      <a16:creationId xmlns:a16="http://schemas.microsoft.com/office/drawing/2014/main" id="{BF121932-C0DC-4727-B48A-8E8293340194}"/>
                    </a:ext>
                  </a:extLst>
                </p:cNvPr>
                <p:cNvGrpSpPr/>
                <p:nvPr/>
              </p:nvGrpSpPr>
              <p:grpSpPr>
                <a:xfrm>
                  <a:off x="6013039" y="4064788"/>
                  <a:ext cx="682696" cy="694886"/>
                  <a:chOff x="7157527" y="4145357"/>
                  <a:chExt cx="682696" cy="694886"/>
                </a:xfrm>
              </p:grpSpPr>
              <p:pic>
                <p:nvPicPr>
                  <p:cNvPr id="267" name="Picture 3">
                    <a:extLst>
                      <a:ext uri="{FF2B5EF4-FFF2-40B4-BE49-F238E27FC236}">
                        <a16:creationId xmlns:a16="http://schemas.microsoft.com/office/drawing/2014/main" id="{99F7C460-CB57-41BF-9046-F1603051F0D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157527" y="4145357"/>
                    <a:ext cx="682696" cy="6948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9" name="フリーフォーム 55">
                    <a:extLst>
                      <a:ext uri="{FF2B5EF4-FFF2-40B4-BE49-F238E27FC236}">
                        <a16:creationId xmlns:a16="http://schemas.microsoft.com/office/drawing/2014/main" id="{1961CF68-A249-4332-9DA3-41AB66188C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209363" y="4663834"/>
                    <a:ext cx="592388" cy="176409"/>
                  </a:xfrm>
                  <a:custGeom>
                    <a:avLst/>
                    <a:gdLst>
                      <a:gd name="connsiteX0" fmla="*/ 0 w 323850"/>
                      <a:gd name="connsiteY0" fmla="*/ 35719 h 100012"/>
                      <a:gd name="connsiteX1" fmla="*/ 107156 w 323850"/>
                      <a:gd name="connsiteY1" fmla="*/ 100012 h 100012"/>
                      <a:gd name="connsiteX2" fmla="*/ 323850 w 323850"/>
                      <a:gd name="connsiteY2" fmla="*/ 66675 h 100012"/>
                      <a:gd name="connsiteX3" fmla="*/ 216694 w 323850"/>
                      <a:gd name="connsiteY3" fmla="*/ 0 h 100012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19087"/>
                      <a:gd name="connsiteY0" fmla="*/ 30956 h 95249"/>
                      <a:gd name="connsiteX1" fmla="*/ 107156 w 319087"/>
                      <a:gd name="connsiteY1" fmla="*/ 95249 h 95249"/>
                      <a:gd name="connsiteX2" fmla="*/ 319087 w 319087"/>
                      <a:gd name="connsiteY2" fmla="*/ 59530 h 95249"/>
                      <a:gd name="connsiteX3" fmla="*/ 219075 w 319087"/>
                      <a:gd name="connsiteY3" fmla="*/ 0 h 95249"/>
                      <a:gd name="connsiteX0" fmla="*/ 0 w 323850"/>
                      <a:gd name="connsiteY0" fmla="*/ 30956 h 95249"/>
                      <a:gd name="connsiteX1" fmla="*/ 107156 w 323850"/>
                      <a:gd name="connsiteY1" fmla="*/ 95249 h 95249"/>
                      <a:gd name="connsiteX2" fmla="*/ 323850 w 323850"/>
                      <a:gd name="connsiteY2" fmla="*/ 61912 h 95249"/>
                      <a:gd name="connsiteX3" fmla="*/ 219075 w 323850"/>
                      <a:gd name="connsiteY3" fmla="*/ 0 h 95249"/>
                      <a:gd name="connsiteX0" fmla="*/ 0 w 323850"/>
                      <a:gd name="connsiteY0" fmla="*/ 32147 h 96440"/>
                      <a:gd name="connsiteX1" fmla="*/ 107156 w 323850"/>
                      <a:gd name="connsiteY1" fmla="*/ 96440 h 96440"/>
                      <a:gd name="connsiteX2" fmla="*/ 323850 w 323850"/>
                      <a:gd name="connsiteY2" fmla="*/ 63103 h 96440"/>
                      <a:gd name="connsiteX3" fmla="*/ 223838 w 323850"/>
                      <a:gd name="connsiteY3" fmla="*/ 0 h 96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850" h="96440">
                        <a:moveTo>
                          <a:pt x="0" y="32147"/>
                        </a:moveTo>
                        <a:lnTo>
                          <a:pt x="107156" y="96440"/>
                        </a:lnTo>
                        <a:lnTo>
                          <a:pt x="323850" y="63103"/>
                        </a:lnTo>
                        <a:lnTo>
                          <a:pt x="223838" y="0"/>
                        </a:lnTo>
                      </a:path>
                    </a:pathLst>
                  </a:custGeom>
                  <a:solidFill>
                    <a:srgbClr val="FF0000">
                      <a:alpha val="26000"/>
                    </a:srgbClr>
                  </a:solidFill>
                  <a:ln w="15875">
                    <a:noFill/>
                    <a:headEnd type="none"/>
                    <a:tailEnd type="arrow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66" name="フリーフォーム 59">
                  <a:extLst>
                    <a:ext uri="{FF2B5EF4-FFF2-40B4-BE49-F238E27FC236}">
                      <a16:creationId xmlns:a16="http://schemas.microsoft.com/office/drawing/2014/main" id="{24186A93-B35A-440C-9958-5C4AEE0527E4}"/>
                    </a:ext>
                  </a:extLst>
                </p:cNvPr>
                <p:cNvSpPr/>
                <p:nvPr/>
              </p:nvSpPr>
              <p:spPr>
                <a:xfrm>
                  <a:off x="5600247" y="4260291"/>
                  <a:ext cx="602678" cy="601362"/>
                </a:xfrm>
                <a:custGeom>
                  <a:avLst/>
                  <a:gdLst>
                    <a:gd name="connsiteX0" fmla="*/ 0 w 394448"/>
                    <a:gd name="connsiteY0" fmla="*/ 0 h 430306"/>
                    <a:gd name="connsiteX1" fmla="*/ 394448 w 394448"/>
                    <a:gd name="connsiteY1" fmla="*/ 430306 h 430306"/>
                    <a:gd name="connsiteX0" fmla="*/ 0 w 394448"/>
                    <a:gd name="connsiteY0" fmla="*/ 0 h 430306"/>
                    <a:gd name="connsiteX1" fmla="*/ 147550 w 394448"/>
                    <a:gd name="connsiteY1" fmla="*/ 402031 h 430306"/>
                    <a:gd name="connsiteX2" fmla="*/ 394448 w 394448"/>
                    <a:gd name="connsiteY2" fmla="*/ 430306 h 430306"/>
                    <a:gd name="connsiteX0" fmla="*/ 0 w 557411"/>
                    <a:gd name="connsiteY0" fmla="*/ 0 h 520841"/>
                    <a:gd name="connsiteX1" fmla="*/ 147550 w 557411"/>
                    <a:gd name="connsiteY1" fmla="*/ 402031 h 520841"/>
                    <a:gd name="connsiteX2" fmla="*/ 557411 w 557411"/>
                    <a:gd name="connsiteY2" fmla="*/ 520841 h 520841"/>
                    <a:gd name="connsiteX0" fmla="*/ 0 w 557411"/>
                    <a:gd name="connsiteY0" fmla="*/ 0 h 565052"/>
                    <a:gd name="connsiteX1" fmla="*/ 147550 w 557411"/>
                    <a:gd name="connsiteY1" fmla="*/ 402031 h 565052"/>
                    <a:gd name="connsiteX2" fmla="*/ 557411 w 557411"/>
                    <a:gd name="connsiteY2" fmla="*/ 520841 h 565052"/>
                    <a:gd name="connsiteX0" fmla="*/ 0 w 557411"/>
                    <a:gd name="connsiteY0" fmla="*/ 0 h 565052"/>
                    <a:gd name="connsiteX1" fmla="*/ 147550 w 557411"/>
                    <a:gd name="connsiteY1" fmla="*/ 402031 h 565052"/>
                    <a:gd name="connsiteX2" fmla="*/ 557411 w 557411"/>
                    <a:gd name="connsiteY2" fmla="*/ 520841 h 565052"/>
                    <a:gd name="connsiteX0" fmla="*/ 0 w 557411"/>
                    <a:gd name="connsiteY0" fmla="*/ 0 h 571841"/>
                    <a:gd name="connsiteX1" fmla="*/ 210924 w 557411"/>
                    <a:gd name="connsiteY1" fmla="*/ 456352 h 571841"/>
                    <a:gd name="connsiteX2" fmla="*/ 557411 w 557411"/>
                    <a:gd name="connsiteY2" fmla="*/ 520841 h 571841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600798"/>
                    <a:gd name="connsiteX1" fmla="*/ 210924 w 557411"/>
                    <a:gd name="connsiteY1" fmla="*/ 456352 h 600798"/>
                    <a:gd name="connsiteX2" fmla="*/ 557411 w 557411"/>
                    <a:gd name="connsiteY2" fmla="*/ 520841 h 600798"/>
                    <a:gd name="connsiteX0" fmla="*/ 0 w 557411"/>
                    <a:gd name="connsiteY0" fmla="*/ 0 h 590174"/>
                    <a:gd name="connsiteX1" fmla="*/ 210924 w 557411"/>
                    <a:gd name="connsiteY1" fmla="*/ 456352 h 590174"/>
                    <a:gd name="connsiteX2" fmla="*/ 557411 w 557411"/>
                    <a:gd name="connsiteY2" fmla="*/ 520841 h 590174"/>
                    <a:gd name="connsiteX0" fmla="*/ 0 w 557411"/>
                    <a:gd name="connsiteY0" fmla="*/ 0 h 590174"/>
                    <a:gd name="connsiteX1" fmla="*/ 210924 w 557411"/>
                    <a:gd name="connsiteY1" fmla="*/ 456352 h 590174"/>
                    <a:gd name="connsiteX2" fmla="*/ 557411 w 557411"/>
                    <a:gd name="connsiteY2" fmla="*/ 520841 h 590174"/>
                    <a:gd name="connsiteX0" fmla="*/ 0 w 557411"/>
                    <a:gd name="connsiteY0" fmla="*/ 0 h 622351"/>
                    <a:gd name="connsiteX1" fmla="*/ 210924 w 557411"/>
                    <a:gd name="connsiteY1" fmla="*/ 456352 h 622351"/>
                    <a:gd name="connsiteX2" fmla="*/ 557411 w 557411"/>
                    <a:gd name="connsiteY2" fmla="*/ 520841 h 622351"/>
                    <a:gd name="connsiteX0" fmla="*/ 0 w 602678"/>
                    <a:gd name="connsiteY0" fmla="*/ 0 h 597137"/>
                    <a:gd name="connsiteX1" fmla="*/ 210924 w 602678"/>
                    <a:gd name="connsiteY1" fmla="*/ 456352 h 597137"/>
                    <a:gd name="connsiteX2" fmla="*/ 602678 w 602678"/>
                    <a:gd name="connsiteY2" fmla="*/ 484627 h 597137"/>
                    <a:gd name="connsiteX0" fmla="*/ 0 w 602678"/>
                    <a:gd name="connsiteY0" fmla="*/ 0 h 594462"/>
                    <a:gd name="connsiteX1" fmla="*/ 219977 w 602678"/>
                    <a:gd name="connsiteY1" fmla="*/ 447298 h 594462"/>
                    <a:gd name="connsiteX2" fmla="*/ 602678 w 602678"/>
                    <a:gd name="connsiteY2" fmla="*/ 484627 h 594462"/>
                    <a:gd name="connsiteX0" fmla="*/ 0 w 602678"/>
                    <a:gd name="connsiteY0" fmla="*/ 0 h 594462"/>
                    <a:gd name="connsiteX1" fmla="*/ 219977 w 602678"/>
                    <a:gd name="connsiteY1" fmla="*/ 447298 h 594462"/>
                    <a:gd name="connsiteX2" fmla="*/ 602678 w 602678"/>
                    <a:gd name="connsiteY2" fmla="*/ 484627 h 594462"/>
                    <a:gd name="connsiteX0" fmla="*/ 0 w 602678"/>
                    <a:gd name="connsiteY0" fmla="*/ 0 h 601362"/>
                    <a:gd name="connsiteX1" fmla="*/ 219977 w 602678"/>
                    <a:gd name="connsiteY1" fmla="*/ 447298 h 601362"/>
                    <a:gd name="connsiteX2" fmla="*/ 602678 w 602678"/>
                    <a:gd name="connsiteY2" fmla="*/ 484627 h 60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2678" h="601362">
                      <a:moveTo>
                        <a:pt x="0" y="0"/>
                      </a:moveTo>
                      <a:cubicBezTo>
                        <a:pt x="58237" y="176260"/>
                        <a:pt x="137638" y="339367"/>
                        <a:pt x="219977" y="447298"/>
                      </a:cubicBezTo>
                      <a:cubicBezTo>
                        <a:pt x="302316" y="555229"/>
                        <a:pt x="434981" y="712384"/>
                        <a:pt x="602678" y="484627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lg" len="lg"/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554A689A-763A-42EE-B095-066C1E1B4FAB}"/>
              </a:ext>
            </a:extLst>
          </p:cNvPr>
          <p:cNvGrpSpPr/>
          <p:nvPr/>
        </p:nvGrpSpPr>
        <p:grpSpPr>
          <a:xfrm>
            <a:off x="3452294" y="5830232"/>
            <a:ext cx="4070473" cy="640560"/>
            <a:chOff x="3313615" y="1931568"/>
            <a:chExt cx="4070473" cy="640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正方形/長方形 123">
                  <a:extLst>
                    <a:ext uri="{FF2B5EF4-FFF2-40B4-BE49-F238E27FC236}">
                      <a16:creationId xmlns:a16="http://schemas.microsoft.com/office/drawing/2014/main" id="{6803951F-A4FB-406E-8D25-CF45AE8E103B}"/>
                    </a:ext>
                  </a:extLst>
                </p:cNvPr>
                <p:cNvSpPr/>
                <p:nvPr/>
              </p:nvSpPr>
              <p:spPr>
                <a:xfrm>
                  <a:off x="3895825" y="2000605"/>
                  <a:ext cx="3488263" cy="3942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0.3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i="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  <a:latin typeface="+mj-lt"/>
                      <a:ea typeface="Cambria Math" panose="02040503050406030204" pitchFamily="18" charset="0"/>
                    </a:rPr>
                    <a:t>　</a:t>
                  </a:r>
                  <a:r>
                    <a:rPr lang="ja-JP" altLang="en-US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  <a:latin typeface="+mn-ea"/>
                    </a:rPr>
                    <a:t>から</a:t>
                  </a:r>
                  <a:r>
                    <a:rPr lang="ja-JP" altLang="en-US" i="0" dirty="0">
                      <a:solidFill>
                        <a:prstClr val="black"/>
                      </a:solidFill>
                      <a:effectLst>
                        <a:glow rad="177800">
                          <a:prstClr val="white"/>
                        </a:glow>
                      </a:effectLst>
                      <a:latin typeface="+mn-ea"/>
                    </a:rPr>
                    <a:t>　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b="0" i="1" smtClean="0">
                          <a:solidFill>
                            <a:prstClr val="black"/>
                          </a:solidFill>
                          <a:effectLst>
                            <a:glow rad="177800">
                              <a:prstClr val="white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effectLst>
                                <a:glow rad="177800">
                                  <a:prstClr val="white"/>
                                </a:glo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4" name="正方形/長方形 123">
                  <a:extLst>
                    <a:ext uri="{FF2B5EF4-FFF2-40B4-BE49-F238E27FC236}">
                      <a16:creationId xmlns:a16="http://schemas.microsoft.com/office/drawing/2014/main" id="{6803951F-A4FB-406E-8D25-CF45AE8E10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5825" y="2000605"/>
                  <a:ext cx="3488263" cy="394210"/>
                </a:xfrm>
                <a:prstGeom prst="rect">
                  <a:avLst/>
                </a:prstGeom>
                <a:blipFill>
                  <a:blip r:embed="rId11"/>
                  <a:stretch>
                    <a:fillRect t="-31250" b="-3125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テキスト ボックス 124">
                  <a:extLst>
                    <a:ext uri="{FF2B5EF4-FFF2-40B4-BE49-F238E27FC236}">
                      <a16:creationId xmlns:a16="http://schemas.microsoft.com/office/drawing/2014/main" id="{F71CDC57-8652-4A71-871B-75FDE24E2BD9}"/>
                    </a:ext>
                  </a:extLst>
                </p:cNvPr>
                <p:cNvSpPr txBox="1"/>
                <p:nvPr/>
              </p:nvSpPr>
              <p:spPr>
                <a:xfrm>
                  <a:off x="3313615" y="1931568"/>
                  <a:ext cx="577274" cy="640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⇒"/>
                            <m:pos m:val="top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kumimoji="1" lang="en-US" altLang="ja-JP" sz="2800" b="0" i="1" smtClean="0"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125" name="テキスト ボックス 124">
                  <a:extLst>
                    <a:ext uri="{FF2B5EF4-FFF2-40B4-BE49-F238E27FC236}">
                      <a16:creationId xmlns:a16="http://schemas.microsoft.com/office/drawing/2014/main" id="{F71CDC57-8652-4A71-871B-75FDE24E2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615" y="1931568"/>
                  <a:ext cx="577274" cy="64056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6" name="フリーフォーム 28">
            <a:extLst>
              <a:ext uri="{FF2B5EF4-FFF2-40B4-BE49-F238E27FC236}">
                <a16:creationId xmlns:a16="http://schemas.microsoft.com/office/drawing/2014/main" id="{451694A3-4C56-43DB-A006-072C7D5EC368}"/>
              </a:ext>
            </a:extLst>
          </p:cNvPr>
          <p:cNvSpPr/>
          <p:nvPr/>
        </p:nvSpPr>
        <p:spPr>
          <a:xfrm>
            <a:off x="6014515" y="5808742"/>
            <a:ext cx="1467068" cy="683540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975C7123-FAB2-4EAB-BE70-A201EDB9AB86}"/>
                  </a:ext>
                </a:extLst>
              </p:cNvPr>
              <p:cNvSpPr/>
              <p:nvPr/>
            </p:nvSpPr>
            <p:spPr>
              <a:xfrm>
                <a:off x="251781" y="651117"/>
                <a:ext cx="1384738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+mn-ea"/>
                  </a:rPr>
                  <a:t>キンク</a:t>
                </a:r>
                <a:r>
                  <a:rPr lang="ja-JP" altLang="en-US" i="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+mn-ea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975C7123-FAB2-4EAB-BE70-A201EDB9A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1" y="651117"/>
                <a:ext cx="1384738" cy="394210"/>
              </a:xfrm>
              <a:prstGeom prst="rect">
                <a:avLst/>
              </a:prstGeom>
              <a:blipFill>
                <a:blip r:embed="rId13"/>
                <a:stretch>
                  <a:fillRect l="-8811" t="-31250" r="-1322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A6090BC6-F80F-49ED-BEF4-7A79935999D8}"/>
                  </a:ext>
                </a:extLst>
              </p:cNvPr>
              <p:cNvSpPr/>
              <p:nvPr/>
            </p:nvSpPr>
            <p:spPr>
              <a:xfrm>
                <a:off x="245549" y="3348293"/>
                <a:ext cx="1051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i="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latin typeface="+mn-ea"/>
                  </a:rPr>
                  <a:t>表面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8" name="正方形/長方形 127">
                <a:extLst>
                  <a:ext uri="{FF2B5EF4-FFF2-40B4-BE49-F238E27FC236}">
                    <a16:creationId xmlns:a16="http://schemas.microsoft.com/office/drawing/2014/main" id="{A6090BC6-F80F-49ED-BEF4-7A7993599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49" y="3348293"/>
                <a:ext cx="1051570" cy="369332"/>
              </a:xfrm>
              <a:prstGeom prst="rect">
                <a:avLst/>
              </a:prstGeom>
              <a:blipFill>
                <a:blip r:embed="rId14"/>
                <a:stretch>
                  <a:fillRect l="-10983" t="-31148"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円形吹き出し 15">
                <a:extLst>
                  <a:ext uri="{FF2B5EF4-FFF2-40B4-BE49-F238E27FC236}">
                    <a16:creationId xmlns:a16="http://schemas.microsoft.com/office/drawing/2014/main" id="{858087EA-1ED6-4DBC-A40B-1C1B88AD75F2}"/>
                  </a:ext>
                </a:extLst>
              </p:cNvPr>
              <p:cNvSpPr/>
              <p:nvPr/>
            </p:nvSpPr>
            <p:spPr>
              <a:xfrm>
                <a:off x="7260008" y="5041086"/>
                <a:ext cx="1557710" cy="1031176"/>
              </a:xfrm>
              <a:prstGeom prst="wedgeEllipseCallout">
                <a:avLst>
                  <a:gd name="adj1" fmla="val -58735"/>
                  <a:gd name="adj2" fmla="val 33090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i="1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altLang="ja-JP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を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採用している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オーダー計算</a:t>
                </a:r>
              </a:p>
            </p:txBody>
          </p:sp>
        </mc:Choice>
        <mc:Fallback xmlns="">
          <p:sp>
            <p:nvSpPr>
              <p:cNvPr id="129" name="円形吹き出し 15">
                <a:extLst>
                  <a:ext uri="{FF2B5EF4-FFF2-40B4-BE49-F238E27FC236}">
                    <a16:creationId xmlns:a16="http://schemas.microsoft.com/office/drawing/2014/main" id="{858087EA-1ED6-4DBC-A40B-1C1B88AD7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008" y="5041086"/>
                <a:ext cx="1557710" cy="1031176"/>
              </a:xfrm>
              <a:prstGeom prst="wedgeEllipseCallout">
                <a:avLst>
                  <a:gd name="adj1" fmla="val -58735"/>
                  <a:gd name="adj2" fmla="val 33090"/>
                </a:avLst>
              </a:prstGeom>
              <a:blipFill>
                <a:blip r:embed="rId15"/>
                <a:stretch>
                  <a:fillRect b="-2312"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0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蒸発頻度の計算法（テキスト）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氷の凝縮係数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4716016" y="979200"/>
                <a:ext cx="3888432" cy="1502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　</a:t>
                </a:r>
                <a:r>
                  <a:rPr lang="en-US" altLang="ja-JP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=1×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en-US" altLang="ja-JP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[/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s</m:t>
                    </m:r>
                    <m:r>
                      <a:rPr lang="en-US" altLang="ja-JP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　</a:t>
                </a: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=4.25×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−13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=3.56×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vap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=676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cal</m:t>
                        </m:r>
                        <m: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</m:oMath>
                </a14:m>
                <a:r>
                  <a:rPr lang="ja-JP" altLang="en-US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</a:endParaRPr>
              </a:p>
              <a:p>
                <a:r>
                  <a:rPr lang="en-US" altLang="ja-JP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=2.83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erg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g</m:t>
                    </m:r>
                    <m:r>
                      <a:rPr lang="en-US" altLang="ja-JP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　</a:t>
                </a:r>
                <a:endParaRPr lang="en-US" altLang="ja-JP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79200"/>
                <a:ext cx="3888432" cy="1502014"/>
              </a:xfrm>
              <a:prstGeom prst="rect">
                <a:avLst/>
              </a:prstGeom>
              <a:blipFill rotWithShape="1"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角丸四角形 14"/>
              <p:cNvSpPr/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Cambria Math" panose="02040503050406030204" pitchFamily="18" charset="0"/>
                  </a:rPr>
                  <a:t>氷表面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1</a:t>
                </a:r>
                <a:r>
                  <a:rPr lang="ja-JP" altLang="en-US" dirty="0">
                    <a:latin typeface="Cambria Math" panose="02040503050406030204" pitchFamily="18" charset="0"/>
                  </a:rPr>
                  <a:t>分子の蒸発時間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𝜏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dirty="0" smtClean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b="0" i="1" dirty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b="0" i="1" dirty="0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15" name="角丸四角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4176464" cy="1650319"/>
              </a:xfrm>
              <a:prstGeom prst="roundRect">
                <a:avLst>
                  <a:gd name="adj" fmla="val 11260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7703484" y="1544265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(-15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℃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7703484" y="2193591"/>
            <a:ext cx="1424366" cy="792088"/>
          </a:xfrm>
          <a:prstGeom prst="wedgeEllipseCallout">
            <a:avLst>
              <a:gd name="adj1" fmla="val -47788"/>
              <a:gd name="adj2" fmla="val -8554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単位系は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テキストから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 </a:t>
            </a:r>
            <a:r>
              <a:rPr kumimoji="1" lang="en-US" altLang="ja-JP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(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  <a:cs typeface="メイリオ" pitchFamily="50" charset="-128"/>
              </a:rPr>
              <a:t>参照日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2019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07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8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日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氷表面での水分子の滞在時間　</a:t>
            </a:r>
            <a:r>
              <a:rPr lang="ja-JP" altLang="en-US" sz="900" dirty="0">
                <a:latin typeface="+mn-ea"/>
                <a:hlinkClick r:id="rId8"/>
              </a:rPr>
              <a:t>黒田登志雄</a:t>
            </a:r>
            <a:r>
              <a:rPr lang="en-US" altLang="ja-JP" sz="900" dirty="0">
                <a:latin typeface="+mn-ea"/>
                <a:hlinkClick r:id="rId8"/>
              </a:rPr>
              <a:t>(1984).『</a:t>
            </a:r>
            <a:r>
              <a:rPr lang="ja-JP" altLang="en-US" sz="900" dirty="0">
                <a:latin typeface="+mn-ea"/>
                <a:hlinkClick r:id="rId8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8"/>
              </a:rPr>
              <a:t>』</a:t>
            </a:r>
            <a:r>
              <a:rPr lang="ja-JP" altLang="en-US" sz="900" dirty="0">
                <a:latin typeface="+mn-ea"/>
                <a:hlinkClick r:id="rId8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円形吹き出し 20"/>
              <p:cNvSpPr/>
              <p:nvPr/>
            </p:nvSpPr>
            <p:spPr>
              <a:xfrm>
                <a:off x="7604233" y="476672"/>
                <a:ext cx="1424366" cy="792088"/>
              </a:xfrm>
              <a:prstGeom prst="wedgeEllipseCallout">
                <a:avLst>
                  <a:gd name="adj1" fmla="val -63837"/>
                  <a:gd name="adj2" fmla="val 45531"/>
                </a:avLst>
              </a:prstGeom>
              <a:solidFill>
                <a:schemeClr val="accent1">
                  <a:lumMod val="60000"/>
                  <a:lumOff val="40000"/>
                  <a:alpha val="45000"/>
                </a:schemeClr>
              </a:solidFill>
              <a:ln w="12700" cap="rnd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dirty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1600" dirty="0">
                            <a:solidFill>
                              <a:prstClr val="black"/>
                            </a:solidFill>
                            <a:effectLst>
                              <a:glow rad="177800">
                                <a:prstClr val="white"/>
                              </a:glo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は</a:t>
                </a:r>
                <a:endParaRPr lang="en-US" altLang="ja-JP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オーダー計算</a:t>
                </a:r>
              </a:p>
            </p:txBody>
          </p:sp>
        </mc:Choice>
        <mc:Fallback xmlns="">
          <p:sp>
            <p:nvSpPr>
              <p:cNvPr id="21" name="円形吹き出し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233" y="476672"/>
                <a:ext cx="1424366" cy="792088"/>
              </a:xfrm>
              <a:prstGeom prst="wedgeEllipseCallout">
                <a:avLst>
                  <a:gd name="adj1" fmla="val -63837"/>
                  <a:gd name="adj2" fmla="val 45531"/>
                </a:avLst>
              </a:prstGeom>
              <a:blipFill>
                <a:blip r:embed="rId9"/>
                <a:stretch>
                  <a:fillRect r="-2593" b="-1493"/>
                </a:stretch>
              </a:blipFill>
              <a:ln w="12700" cap="rnd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フリーフォーム 24"/>
          <p:cNvSpPr/>
          <p:nvPr/>
        </p:nvSpPr>
        <p:spPr>
          <a:xfrm>
            <a:off x="5760131" y="845834"/>
            <a:ext cx="504057" cy="554318"/>
          </a:xfrm>
          <a:custGeom>
            <a:avLst/>
            <a:gdLst>
              <a:gd name="connsiteX0" fmla="*/ 920787 w 2024041"/>
              <a:gd name="connsiteY0" fmla="*/ 1305716 h 1633708"/>
              <a:gd name="connsiteX1" fmla="*/ 6387 w 2024041"/>
              <a:gd name="connsiteY1" fmla="*/ 1176508 h 1633708"/>
              <a:gd name="connsiteX2" fmla="*/ 592795 w 2024041"/>
              <a:gd name="connsiteY2" fmla="*/ 73264 h 1633708"/>
              <a:gd name="connsiteX3" fmla="*/ 2024030 w 2024041"/>
              <a:gd name="connsiteY3" fmla="*/ 272047 h 1633708"/>
              <a:gd name="connsiteX4" fmla="*/ 612674 w 2024041"/>
              <a:gd name="connsiteY4" fmla="*/ 1633708 h 1633708"/>
              <a:gd name="connsiteX0" fmla="*/ 963035 w 2066289"/>
              <a:gd name="connsiteY0" fmla="*/ 1398476 h 1726468"/>
              <a:gd name="connsiteX1" fmla="*/ 48635 w 2066289"/>
              <a:gd name="connsiteY1" fmla="*/ 1269268 h 1726468"/>
              <a:gd name="connsiteX2" fmla="*/ 635043 w 2066289"/>
              <a:gd name="connsiteY2" fmla="*/ 166024 h 1726468"/>
              <a:gd name="connsiteX3" fmla="*/ 2066278 w 2066289"/>
              <a:gd name="connsiteY3" fmla="*/ 364807 h 1726468"/>
              <a:gd name="connsiteX4" fmla="*/ 654922 w 2066289"/>
              <a:gd name="connsiteY4" fmla="*/ 1726468 h 1726468"/>
              <a:gd name="connsiteX0" fmla="*/ 1007197 w 2110451"/>
              <a:gd name="connsiteY0" fmla="*/ 1398476 h 1726468"/>
              <a:gd name="connsiteX1" fmla="*/ 92797 w 2110451"/>
              <a:gd name="connsiteY1" fmla="*/ 1269268 h 1726468"/>
              <a:gd name="connsiteX2" fmla="*/ 679205 w 2110451"/>
              <a:gd name="connsiteY2" fmla="*/ 166024 h 1726468"/>
              <a:gd name="connsiteX3" fmla="*/ 2110440 w 2110451"/>
              <a:gd name="connsiteY3" fmla="*/ 364807 h 1726468"/>
              <a:gd name="connsiteX4" fmla="*/ 699084 w 2110451"/>
              <a:gd name="connsiteY4" fmla="*/ 1726468 h 1726468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04962 w 2108216"/>
              <a:gd name="connsiteY0" fmla="*/ 1296883 h 1624875"/>
              <a:gd name="connsiteX1" fmla="*/ 30927 w 2108216"/>
              <a:gd name="connsiteY1" fmla="*/ 1048406 h 1624875"/>
              <a:gd name="connsiteX2" fmla="*/ 676970 w 2108216"/>
              <a:gd name="connsiteY2" fmla="*/ 64431 h 1624875"/>
              <a:gd name="connsiteX3" fmla="*/ 2108205 w 2108216"/>
              <a:gd name="connsiteY3" fmla="*/ 263214 h 1624875"/>
              <a:gd name="connsiteX4" fmla="*/ 696849 w 2108216"/>
              <a:gd name="connsiteY4" fmla="*/ 1624875 h 1624875"/>
              <a:gd name="connsiteX0" fmla="*/ 1019286 w 2122540"/>
              <a:gd name="connsiteY0" fmla="*/ 1354304 h 1682296"/>
              <a:gd name="connsiteX1" fmla="*/ 45251 w 2122540"/>
              <a:gd name="connsiteY1" fmla="*/ 1105827 h 1682296"/>
              <a:gd name="connsiteX2" fmla="*/ 691294 w 2122540"/>
              <a:gd name="connsiteY2" fmla="*/ 121852 h 1682296"/>
              <a:gd name="connsiteX3" fmla="*/ 2122529 w 2122540"/>
              <a:gd name="connsiteY3" fmla="*/ 320635 h 1682296"/>
              <a:gd name="connsiteX4" fmla="*/ 711173 w 2122540"/>
              <a:gd name="connsiteY4" fmla="*/ 1682296 h 1682296"/>
              <a:gd name="connsiteX0" fmla="*/ 1019286 w 2131418"/>
              <a:gd name="connsiteY0" fmla="*/ 1401685 h 1729677"/>
              <a:gd name="connsiteX1" fmla="*/ 45251 w 2131418"/>
              <a:gd name="connsiteY1" fmla="*/ 1153208 h 1729677"/>
              <a:gd name="connsiteX2" fmla="*/ 691294 w 2131418"/>
              <a:gd name="connsiteY2" fmla="*/ 169233 h 1729677"/>
              <a:gd name="connsiteX3" fmla="*/ 2122529 w 2131418"/>
              <a:gd name="connsiteY3" fmla="*/ 368016 h 1729677"/>
              <a:gd name="connsiteX4" fmla="*/ 711173 w 2131418"/>
              <a:gd name="connsiteY4" fmla="*/ 1729677 h 1729677"/>
              <a:gd name="connsiteX0" fmla="*/ 1019286 w 2129771"/>
              <a:gd name="connsiteY0" fmla="*/ 1401685 h 1729677"/>
              <a:gd name="connsiteX1" fmla="*/ 45251 w 2129771"/>
              <a:gd name="connsiteY1" fmla="*/ 1153208 h 1729677"/>
              <a:gd name="connsiteX2" fmla="*/ 691294 w 2129771"/>
              <a:gd name="connsiteY2" fmla="*/ 169233 h 1729677"/>
              <a:gd name="connsiteX3" fmla="*/ 2122529 w 2129771"/>
              <a:gd name="connsiteY3" fmla="*/ 368016 h 1729677"/>
              <a:gd name="connsiteX4" fmla="*/ 711173 w 2129771"/>
              <a:gd name="connsiteY4" fmla="*/ 1729677 h 17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771" h="1729677">
                <a:moveTo>
                  <a:pt x="1019286" y="1401685"/>
                </a:moveTo>
                <a:cubicBezTo>
                  <a:pt x="589418" y="1370211"/>
                  <a:pt x="199307" y="1388434"/>
                  <a:pt x="45251" y="1153208"/>
                </a:cubicBezTo>
                <a:cubicBezTo>
                  <a:pt x="-108805" y="917982"/>
                  <a:pt x="136359" y="429306"/>
                  <a:pt x="691294" y="169233"/>
                </a:cubicBezTo>
                <a:cubicBezTo>
                  <a:pt x="1246229" y="-90840"/>
                  <a:pt x="2019825" y="-70963"/>
                  <a:pt x="2122529" y="368016"/>
                </a:cubicBezTo>
                <a:cubicBezTo>
                  <a:pt x="2225233" y="806995"/>
                  <a:pt x="1209785" y="1407483"/>
                  <a:pt x="711173" y="1729677"/>
                </a:cubicBezTo>
              </a:path>
            </a:pathLst>
          </a:custGeom>
          <a:noFill/>
          <a:ln w="50800" cap="rnd">
            <a:solidFill>
              <a:srgbClr val="FF3399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306000" y="2492896"/>
                <a:ext cx="4266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蒸発頻度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r>
                        <a:rPr lang="en-US" altLang="ja-JP" b="0" i="1" smtClean="0">
                          <a:latin typeface="Cambria Math"/>
                        </a:rPr>
                        <m:t>6.7</m:t>
                      </m:r>
                      <m:r>
                        <a:rPr lang="en-US" altLang="ja-JP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 [</m:t>
                      </m:r>
                      <m:r>
                        <a:rPr lang="en-US" altLang="ja-JP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s</m:t>
                      </m:r>
                      <m:r>
                        <a:rPr lang="en-US" altLang="ja-JP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  <a:p>
                <a:endParaRPr lang="en-US" altLang="ja-JP" dirty="0"/>
              </a:p>
              <a:p>
                <a:pPr lvl="1"/>
                <a:endParaRPr lang="en-US" altLang="ja-JP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2492896"/>
                <a:ext cx="4266000" cy="1477328"/>
              </a:xfrm>
              <a:prstGeom prst="rect">
                <a:avLst/>
              </a:prstGeom>
              <a:blipFill>
                <a:blip r:embed="rId10"/>
                <a:stretch>
                  <a:fillRect l="-1143" t="-3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それらしい大きさ"/>
          <p:cNvSpPr txBox="1"/>
          <p:nvPr/>
        </p:nvSpPr>
        <p:spPr>
          <a:xfrm>
            <a:off x="1200800" y="3636153"/>
            <a:ext cx="146706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すぐに蒸発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417410" y="2513120"/>
            <a:ext cx="3150930" cy="1059482"/>
            <a:chOff x="2069061" y="4862010"/>
            <a:chExt cx="3150930" cy="1059482"/>
          </a:xfrm>
        </p:grpSpPr>
        <p:sp>
          <p:nvSpPr>
            <p:cNvPr id="44" name="フリーフォーム 43"/>
            <p:cNvSpPr/>
            <p:nvPr/>
          </p:nvSpPr>
          <p:spPr>
            <a:xfrm>
              <a:off x="2069061" y="5237952"/>
              <a:ext cx="1467068" cy="683540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それらしい大きさ"/>
                <p:cNvSpPr txBox="1"/>
                <p:nvPr/>
              </p:nvSpPr>
              <p:spPr>
                <a:xfrm>
                  <a:off x="2834979" y="4862010"/>
                  <a:ext cx="2385012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ja-JP" altLang="en-US" sz="2000" dirty="0">
                      <a:solidFill>
                        <a:srgbClr val="FD5FF2"/>
                      </a:solidFill>
                      <a:effectLst>
                        <a:glow rad="203200">
                          <a:schemeClr val="bg1"/>
                        </a:glow>
                      </a:effectLst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吸着中に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solidFill>
                                <a:srgbClr val="FD5FF2"/>
                              </a:solidFill>
                              <a:effectLst>
                                <a:glow rad="203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HGS創英角ﾎﾟｯﾌﾟ体" panose="040B0A00000000000000" pitchFamily="50" charset="-128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solidFill>
                                <a:srgbClr val="FD5FF2"/>
                              </a:solidFill>
                              <a:effectLst>
                                <a:glow rad="203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HGS創英角ﾎﾟｯﾌﾟ体" panose="040B0A00000000000000" pitchFamily="50" charset="-128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solidFill>
                                <a:srgbClr val="FD5FF2"/>
                              </a:solidFill>
                              <a:effectLst>
                                <a:glow rad="203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HGS創英角ﾎﾟｯﾌﾟ体" panose="040B0A00000000000000" pitchFamily="50" charset="-128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kumimoji="1" lang="ja-JP" altLang="en-US" sz="2000" dirty="0">
                      <a:solidFill>
                        <a:srgbClr val="FD5FF2"/>
                      </a:solidFill>
                      <a:effectLst>
                        <a:glow rad="203200">
                          <a:schemeClr val="bg1"/>
                        </a:glow>
                      </a:effectLst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回振動</a:t>
                  </a:r>
                  <a:endParaRPr kumimoji="1" lang="en-US" altLang="ja-JP" sz="2000" dirty="0">
                    <a:solidFill>
                      <a:srgbClr val="FD5FF2"/>
                    </a:solidFill>
                    <a:effectLst>
                      <a:glow rad="203200">
                        <a:schemeClr val="bg1"/>
                      </a:glo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5" name="それらしい大きさ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979" y="4862010"/>
                  <a:ext cx="2385012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6138" t="-31818" r="-6138" b="-43939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グループ化 45"/>
          <p:cNvGrpSpPr/>
          <p:nvPr/>
        </p:nvGrpSpPr>
        <p:grpSpPr>
          <a:xfrm>
            <a:off x="7567664" y="5726397"/>
            <a:ext cx="1154732" cy="448791"/>
            <a:chOff x="2599112" y="4410349"/>
            <a:chExt cx="1154732" cy="448791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2599112" y="4459963"/>
              <a:ext cx="6142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ja-JP" altLang="en-US" dirty="0"/>
                <a:t>戻る</a:t>
              </a:r>
              <a:endParaRPr kumimoji="1" lang="ja-JP" altLang="en-US" dirty="0"/>
            </a:p>
          </p:txBody>
        </p:sp>
        <p:sp>
          <p:nvSpPr>
            <p:cNvPr id="48" name="動作設定ボタン : 戻る 47">
              <a:hlinkClick r:id="rId12" action="ppaction://hlinksldjump" highlightClick="1"/>
            </p:cNvPr>
            <p:cNvSpPr/>
            <p:nvPr/>
          </p:nvSpPr>
          <p:spPr>
            <a:xfrm>
              <a:off x="3321796" y="4410349"/>
              <a:ext cx="432048" cy="448791"/>
            </a:xfrm>
            <a:prstGeom prst="actionButtonReturn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306000" y="4843448"/>
                <a:ext cx="4266000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飛び込み頻度</a:t>
                </a:r>
                <a:endParaRPr lang="en-US" altLang="ja-JP" dirty="0"/>
              </a:p>
              <a:p>
                <a:endParaRPr lang="en-US" altLang="ja-JP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/>
                            </a:rPr>
                            <m:t>in</m:t>
                          </m:r>
                        </m:sup>
                      </m:sSup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2.55×</m:t>
                      </m:r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 [</m:t>
                      </m:r>
                      <m:r>
                        <a:rPr lang="en-US" altLang="ja-JP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s</m:t>
                      </m:r>
                      <m:r>
                        <a:rPr lang="en-US" altLang="ja-JP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" y="4843448"/>
                <a:ext cx="4266000" cy="932563"/>
              </a:xfrm>
              <a:prstGeom prst="rect">
                <a:avLst/>
              </a:prstGeom>
              <a:blipFill rotWithShape="1">
                <a:blip r:embed="rId13"/>
                <a:stretch>
                  <a:fillRect l="-1143" t="-5229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それらしい大きさ"/>
          <p:cNvSpPr txBox="1"/>
          <p:nvPr/>
        </p:nvSpPr>
        <p:spPr>
          <a:xfrm>
            <a:off x="3039510" y="4606187"/>
            <a:ext cx="223651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平衡状態の</a:t>
            </a:r>
            <a:endParaRPr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飛び込み数と比較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2655594" y="3591528"/>
            <a:ext cx="383916" cy="1715871"/>
          </a:xfrm>
          <a:custGeom>
            <a:avLst/>
            <a:gdLst>
              <a:gd name="connsiteX0" fmla="*/ 271306 w 619594"/>
              <a:gd name="connsiteY0" fmla="*/ 0 h 2331217"/>
              <a:gd name="connsiteX1" fmla="*/ 612950 w 619594"/>
              <a:gd name="connsiteY1" fmla="*/ 1306286 h 2331217"/>
              <a:gd name="connsiteX2" fmla="*/ 0 w 619594"/>
              <a:gd name="connsiteY2" fmla="*/ 2331217 h 2331217"/>
              <a:gd name="connsiteX3" fmla="*/ 0 w 619594"/>
              <a:gd name="connsiteY3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3" fmla="*/ 0 w 681824"/>
              <a:gd name="connsiteY3" fmla="*/ 2331217 h 2331217"/>
              <a:gd name="connsiteX0" fmla="*/ 278805 w 689323"/>
              <a:gd name="connsiteY0" fmla="*/ 0 h 2421534"/>
              <a:gd name="connsiteX1" fmla="*/ 620449 w 689323"/>
              <a:gd name="connsiteY1" fmla="*/ 1306286 h 2421534"/>
              <a:gd name="connsiteX2" fmla="*/ 7499 w 689323"/>
              <a:gd name="connsiteY2" fmla="*/ 2331217 h 2421534"/>
              <a:gd name="connsiteX3" fmla="*/ 298901 w 689323"/>
              <a:gd name="connsiteY3" fmla="*/ 2381459 h 2421534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94039"/>
              <a:gd name="connsiteY0" fmla="*/ 0 h 2331217"/>
              <a:gd name="connsiteX1" fmla="*/ 633046 w 694039"/>
              <a:gd name="connsiteY1" fmla="*/ 1276141 h 2331217"/>
              <a:gd name="connsiteX2" fmla="*/ 0 w 69403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91402 w 651521"/>
              <a:gd name="connsiteY0" fmla="*/ 0 h 2361362"/>
              <a:gd name="connsiteX1" fmla="*/ 633046 w 651521"/>
              <a:gd name="connsiteY1" fmla="*/ 1306286 h 2361362"/>
              <a:gd name="connsiteX2" fmla="*/ 0 w 651521"/>
              <a:gd name="connsiteY2" fmla="*/ 2361362 h 2361362"/>
              <a:gd name="connsiteX0" fmla="*/ 291402 w 637688"/>
              <a:gd name="connsiteY0" fmla="*/ 0 h 2361362"/>
              <a:gd name="connsiteX1" fmla="*/ 633046 w 637688"/>
              <a:gd name="connsiteY1" fmla="*/ 1306286 h 2361362"/>
              <a:gd name="connsiteX2" fmla="*/ 0 w 637688"/>
              <a:gd name="connsiteY2" fmla="*/ 2361362 h 2361362"/>
              <a:gd name="connsiteX0" fmla="*/ 0 w 419452"/>
              <a:gd name="connsiteY0" fmla="*/ 0 h 2481942"/>
              <a:gd name="connsiteX1" fmla="*/ 341644 w 419452"/>
              <a:gd name="connsiteY1" fmla="*/ 1306286 h 2481942"/>
              <a:gd name="connsiteX2" fmla="*/ 211016 w 419452"/>
              <a:gd name="connsiteY2" fmla="*/ 2481942 h 2481942"/>
              <a:gd name="connsiteX0" fmla="*/ 0 w 348822"/>
              <a:gd name="connsiteY0" fmla="*/ 0 h 2481942"/>
              <a:gd name="connsiteX1" fmla="*/ 341644 w 348822"/>
              <a:gd name="connsiteY1" fmla="*/ 1306286 h 2481942"/>
              <a:gd name="connsiteX2" fmla="*/ 211016 w 348822"/>
              <a:gd name="connsiteY2" fmla="*/ 2481942 h 2481942"/>
              <a:gd name="connsiteX0" fmla="*/ 0 w 211016"/>
              <a:gd name="connsiteY0" fmla="*/ 0 h 2481942"/>
              <a:gd name="connsiteX1" fmla="*/ 211016 w 211016"/>
              <a:gd name="connsiteY1" fmla="*/ 2481942 h 2481942"/>
              <a:gd name="connsiteX0" fmla="*/ 0 w 222148"/>
              <a:gd name="connsiteY0" fmla="*/ 0 h 2481942"/>
              <a:gd name="connsiteX1" fmla="*/ 211016 w 222148"/>
              <a:gd name="connsiteY1" fmla="*/ 2481942 h 2481942"/>
              <a:gd name="connsiteX0" fmla="*/ 0 w 227708"/>
              <a:gd name="connsiteY0" fmla="*/ 0 h 2481942"/>
              <a:gd name="connsiteX1" fmla="*/ 211016 w 227708"/>
              <a:gd name="connsiteY1" fmla="*/ 2481942 h 2481942"/>
              <a:gd name="connsiteX0" fmla="*/ 0 w 291097"/>
              <a:gd name="connsiteY0" fmla="*/ 0 h 1946921"/>
              <a:gd name="connsiteX1" fmla="*/ 279110 w 291097"/>
              <a:gd name="connsiteY1" fmla="*/ 1946921 h 1946921"/>
              <a:gd name="connsiteX0" fmla="*/ 401827 w 433410"/>
              <a:gd name="connsiteY0" fmla="*/ 0 h 886606"/>
              <a:gd name="connsiteX1" fmla="*/ 0 w 433410"/>
              <a:gd name="connsiteY1" fmla="*/ 886606 h 886606"/>
              <a:gd name="connsiteX0" fmla="*/ 403474 w 430922"/>
              <a:gd name="connsiteY0" fmla="*/ 0 h 886606"/>
              <a:gd name="connsiteX1" fmla="*/ 1647 w 430922"/>
              <a:gd name="connsiteY1" fmla="*/ 886606 h 886606"/>
              <a:gd name="connsiteX0" fmla="*/ 405918 w 405918"/>
              <a:gd name="connsiteY0" fmla="*/ 0 h 886606"/>
              <a:gd name="connsiteX1" fmla="*/ 4091 w 405918"/>
              <a:gd name="connsiteY1" fmla="*/ 886606 h 886606"/>
              <a:gd name="connsiteX0" fmla="*/ 3289115 w 3289115"/>
              <a:gd name="connsiteY0" fmla="*/ 2013443 h 2015411"/>
              <a:gd name="connsiteX1" fmla="*/ 327 w 3289115"/>
              <a:gd name="connsiteY1" fmla="*/ 58253 h 2015411"/>
              <a:gd name="connsiteX0" fmla="*/ 126127 w 126127"/>
              <a:gd name="connsiteY0" fmla="*/ 547280 h 552228"/>
              <a:gd name="connsiteX1" fmla="*/ 68616 w 126127"/>
              <a:gd name="connsiteY1" fmla="*/ 128196 h 552228"/>
              <a:gd name="connsiteX0" fmla="*/ 164735 w 164735"/>
              <a:gd name="connsiteY0" fmla="*/ 419084 h 434114"/>
              <a:gd name="connsiteX1" fmla="*/ 107224 w 164735"/>
              <a:gd name="connsiteY1" fmla="*/ 0 h 434114"/>
              <a:gd name="connsiteX0" fmla="*/ 436884 w 436884"/>
              <a:gd name="connsiteY0" fmla="*/ 504423 h 516472"/>
              <a:gd name="connsiteX1" fmla="*/ 35057 w 436884"/>
              <a:gd name="connsiteY1" fmla="*/ 0 h 516472"/>
              <a:gd name="connsiteX0" fmla="*/ 110141 w 185059"/>
              <a:gd name="connsiteY0" fmla="*/ 444686 h 458682"/>
              <a:gd name="connsiteX1" fmla="*/ 185059 w 185059"/>
              <a:gd name="connsiteY1" fmla="*/ 0 h 458682"/>
              <a:gd name="connsiteX0" fmla="*/ 110141 w 185059"/>
              <a:gd name="connsiteY0" fmla="*/ 444686 h 444686"/>
              <a:gd name="connsiteX1" fmla="*/ 185059 w 185059"/>
              <a:gd name="connsiteY1" fmla="*/ 0 h 444686"/>
              <a:gd name="connsiteX0" fmla="*/ 46569 w 584990"/>
              <a:gd name="connsiteY0" fmla="*/ 640966 h 640966"/>
              <a:gd name="connsiteX1" fmla="*/ 584990 w 584990"/>
              <a:gd name="connsiteY1" fmla="*/ 0 h 640966"/>
              <a:gd name="connsiteX0" fmla="*/ 233182 w 233181"/>
              <a:gd name="connsiteY0" fmla="*/ 461754 h 461754"/>
              <a:gd name="connsiteX1" fmla="*/ 69727 w 233181"/>
              <a:gd name="connsiteY1" fmla="*/ 0 h 461754"/>
              <a:gd name="connsiteX0" fmla="*/ 274284 w 274285"/>
              <a:gd name="connsiteY0" fmla="*/ 487356 h 487356"/>
              <a:gd name="connsiteX1" fmla="*/ 57857 w 274285"/>
              <a:gd name="connsiteY1" fmla="*/ 0 h 487356"/>
              <a:gd name="connsiteX0" fmla="*/ 367529 w 367529"/>
              <a:gd name="connsiteY0" fmla="*/ 487356 h 487356"/>
              <a:gd name="connsiteX1" fmla="*/ 151102 w 367529"/>
              <a:gd name="connsiteY1" fmla="*/ 0 h 487356"/>
              <a:gd name="connsiteX0" fmla="*/ 357102 w 357102"/>
              <a:gd name="connsiteY0" fmla="*/ 940563 h 940563"/>
              <a:gd name="connsiteX1" fmla="*/ 154198 w 357102"/>
              <a:gd name="connsiteY1" fmla="*/ 0 h 940563"/>
              <a:gd name="connsiteX0" fmla="*/ 202904 w 202904"/>
              <a:gd name="connsiteY0" fmla="*/ 940563 h 940563"/>
              <a:gd name="connsiteX1" fmla="*/ 0 w 202904"/>
              <a:gd name="connsiteY1" fmla="*/ 0 h 940563"/>
              <a:gd name="connsiteX0" fmla="*/ 45429 w 230848"/>
              <a:gd name="connsiteY0" fmla="*/ 1202028 h 1202028"/>
              <a:gd name="connsiteX1" fmla="*/ 113020 w 230848"/>
              <a:gd name="connsiteY1" fmla="*/ 0 h 1202028"/>
              <a:gd name="connsiteX0" fmla="*/ 0 w 287508"/>
              <a:gd name="connsiteY0" fmla="*/ 1202028 h 1202028"/>
              <a:gd name="connsiteX1" fmla="*/ 67591 w 287508"/>
              <a:gd name="connsiteY1" fmla="*/ 0 h 1202028"/>
              <a:gd name="connsiteX0" fmla="*/ 5584 w 250251"/>
              <a:gd name="connsiteY0" fmla="*/ 1193312 h 1193312"/>
              <a:gd name="connsiteX1" fmla="*/ 0 w 250251"/>
              <a:gd name="connsiteY1" fmla="*/ 0 h 1193312"/>
              <a:gd name="connsiteX0" fmla="*/ 235450 w 383985"/>
              <a:gd name="connsiteY0" fmla="*/ 1699190 h 1699190"/>
              <a:gd name="connsiteX1" fmla="*/ 0 w 383985"/>
              <a:gd name="connsiteY1" fmla="*/ 0 h 1699190"/>
              <a:gd name="connsiteX0" fmla="*/ 143504 w 323575"/>
              <a:gd name="connsiteY0" fmla="*/ 1566065 h 1566065"/>
              <a:gd name="connsiteX1" fmla="*/ 0 w 323575"/>
              <a:gd name="connsiteY1" fmla="*/ 0 h 1566065"/>
              <a:gd name="connsiteX0" fmla="*/ 143504 w 258109"/>
              <a:gd name="connsiteY0" fmla="*/ 1566065 h 1566065"/>
              <a:gd name="connsiteX1" fmla="*/ 0 w 258109"/>
              <a:gd name="connsiteY1" fmla="*/ 0 h 1566065"/>
              <a:gd name="connsiteX0" fmla="*/ 0 w 334476"/>
              <a:gd name="connsiteY0" fmla="*/ 2085256 h 2085256"/>
              <a:gd name="connsiteX1" fmla="*/ 185971 w 334476"/>
              <a:gd name="connsiteY1" fmla="*/ 0 h 2085256"/>
              <a:gd name="connsiteX0" fmla="*/ 0 w 277788"/>
              <a:gd name="connsiteY0" fmla="*/ 2085256 h 2085256"/>
              <a:gd name="connsiteX1" fmla="*/ 185971 w 277788"/>
              <a:gd name="connsiteY1" fmla="*/ 0 h 2085256"/>
              <a:gd name="connsiteX0" fmla="*/ 0 w 277788"/>
              <a:gd name="connsiteY0" fmla="*/ 2298257 h 2298257"/>
              <a:gd name="connsiteX1" fmla="*/ 185971 w 277788"/>
              <a:gd name="connsiteY1" fmla="*/ 0 h 2298257"/>
              <a:gd name="connsiteX0" fmla="*/ 0 w 295965"/>
              <a:gd name="connsiteY0" fmla="*/ 2298257 h 2298257"/>
              <a:gd name="connsiteX1" fmla="*/ 185971 w 295965"/>
              <a:gd name="connsiteY1" fmla="*/ 0 h 229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65" h="2298257">
                <a:moveTo>
                  <a:pt x="0" y="2298257"/>
                </a:moveTo>
                <a:cubicBezTo>
                  <a:pt x="220512" y="1589178"/>
                  <a:pt x="431229" y="946740"/>
                  <a:pt x="185971" y="0"/>
                </a:cubicBezTo>
              </a:path>
            </a:pathLst>
          </a:custGeom>
          <a:noFill/>
          <a:ln w="50800">
            <a:solidFill>
              <a:srgbClr val="FF3399">
                <a:alpha val="49804"/>
              </a:srgb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2" name="それらしい大きさ">
            <a:extLst>
              <a:ext uri="{FF2B5EF4-FFF2-40B4-BE49-F238E27FC236}">
                <a16:creationId xmlns:a16="http://schemas.microsoft.com/office/drawing/2014/main" id="{7210A6E2-5175-4052-A0AF-A56D5EFA0CCB}"/>
              </a:ext>
            </a:extLst>
          </p:cNvPr>
          <p:cNvSpPr txBox="1"/>
          <p:nvPr/>
        </p:nvSpPr>
        <p:spPr>
          <a:xfrm flipH="1">
            <a:off x="3537846" y="3349138"/>
            <a:ext cx="223650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格子振動数と比較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3" name="フリーフォーム 30">
            <a:extLst>
              <a:ext uri="{FF2B5EF4-FFF2-40B4-BE49-F238E27FC236}">
                <a16:creationId xmlns:a16="http://schemas.microsoft.com/office/drawing/2014/main" id="{9B5C350B-4F96-4A60-9A50-A69AFC472F31}"/>
              </a:ext>
            </a:extLst>
          </p:cNvPr>
          <p:cNvSpPr/>
          <p:nvPr/>
        </p:nvSpPr>
        <p:spPr>
          <a:xfrm flipH="1" flipV="1">
            <a:off x="3559375" y="1169367"/>
            <a:ext cx="2148625" cy="2094882"/>
          </a:xfrm>
          <a:custGeom>
            <a:avLst/>
            <a:gdLst>
              <a:gd name="connsiteX0" fmla="*/ 271306 w 619594"/>
              <a:gd name="connsiteY0" fmla="*/ 0 h 2331217"/>
              <a:gd name="connsiteX1" fmla="*/ 612950 w 619594"/>
              <a:gd name="connsiteY1" fmla="*/ 1306286 h 2331217"/>
              <a:gd name="connsiteX2" fmla="*/ 0 w 619594"/>
              <a:gd name="connsiteY2" fmla="*/ 2331217 h 2331217"/>
              <a:gd name="connsiteX3" fmla="*/ 0 w 619594"/>
              <a:gd name="connsiteY3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3" fmla="*/ 0 w 681824"/>
              <a:gd name="connsiteY3" fmla="*/ 2331217 h 2331217"/>
              <a:gd name="connsiteX0" fmla="*/ 278805 w 689323"/>
              <a:gd name="connsiteY0" fmla="*/ 0 h 2421534"/>
              <a:gd name="connsiteX1" fmla="*/ 620449 w 689323"/>
              <a:gd name="connsiteY1" fmla="*/ 1306286 h 2421534"/>
              <a:gd name="connsiteX2" fmla="*/ 7499 w 689323"/>
              <a:gd name="connsiteY2" fmla="*/ 2331217 h 2421534"/>
              <a:gd name="connsiteX3" fmla="*/ 298901 w 689323"/>
              <a:gd name="connsiteY3" fmla="*/ 2381459 h 2421534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81824"/>
              <a:gd name="connsiteY0" fmla="*/ 0 h 2331217"/>
              <a:gd name="connsiteX1" fmla="*/ 612950 w 681824"/>
              <a:gd name="connsiteY1" fmla="*/ 1306286 h 2331217"/>
              <a:gd name="connsiteX2" fmla="*/ 0 w 681824"/>
              <a:gd name="connsiteY2" fmla="*/ 2331217 h 2331217"/>
              <a:gd name="connsiteX0" fmla="*/ 271306 w 694039"/>
              <a:gd name="connsiteY0" fmla="*/ 0 h 2331217"/>
              <a:gd name="connsiteX1" fmla="*/ 633046 w 694039"/>
              <a:gd name="connsiteY1" fmla="*/ 1276141 h 2331217"/>
              <a:gd name="connsiteX2" fmla="*/ 0 w 69403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71306 w 647759"/>
              <a:gd name="connsiteY0" fmla="*/ 0 h 2331217"/>
              <a:gd name="connsiteX1" fmla="*/ 633046 w 647759"/>
              <a:gd name="connsiteY1" fmla="*/ 1276141 h 2331217"/>
              <a:gd name="connsiteX2" fmla="*/ 0 w 647759"/>
              <a:gd name="connsiteY2" fmla="*/ 2331217 h 2331217"/>
              <a:gd name="connsiteX0" fmla="*/ 291402 w 651521"/>
              <a:gd name="connsiteY0" fmla="*/ 0 h 2361362"/>
              <a:gd name="connsiteX1" fmla="*/ 633046 w 651521"/>
              <a:gd name="connsiteY1" fmla="*/ 1306286 h 2361362"/>
              <a:gd name="connsiteX2" fmla="*/ 0 w 651521"/>
              <a:gd name="connsiteY2" fmla="*/ 2361362 h 2361362"/>
              <a:gd name="connsiteX0" fmla="*/ 291402 w 637688"/>
              <a:gd name="connsiteY0" fmla="*/ 0 h 2361362"/>
              <a:gd name="connsiteX1" fmla="*/ 633046 w 637688"/>
              <a:gd name="connsiteY1" fmla="*/ 1306286 h 2361362"/>
              <a:gd name="connsiteX2" fmla="*/ 0 w 637688"/>
              <a:gd name="connsiteY2" fmla="*/ 2361362 h 2361362"/>
              <a:gd name="connsiteX0" fmla="*/ 0 w 419452"/>
              <a:gd name="connsiteY0" fmla="*/ 0 h 2481942"/>
              <a:gd name="connsiteX1" fmla="*/ 341644 w 419452"/>
              <a:gd name="connsiteY1" fmla="*/ 1306286 h 2481942"/>
              <a:gd name="connsiteX2" fmla="*/ 211016 w 419452"/>
              <a:gd name="connsiteY2" fmla="*/ 2481942 h 2481942"/>
              <a:gd name="connsiteX0" fmla="*/ 0 w 348822"/>
              <a:gd name="connsiteY0" fmla="*/ 0 h 2481942"/>
              <a:gd name="connsiteX1" fmla="*/ 341644 w 348822"/>
              <a:gd name="connsiteY1" fmla="*/ 1306286 h 2481942"/>
              <a:gd name="connsiteX2" fmla="*/ 211016 w 348822"/>
              <a:gd name="connsiteY2" fmla="*/ 2481942 h 2481942"/>
              <a:gd name="connsiteX0" fmla="*/ 0 w 211016"/>
              <a:gd name="connsiteY0" fmla="*/ 0 h 2481942"/>
              <a:gd name="connsiteX1" fmla="*/ 211016 w 211016"/>
              <a:gd name="connsiteY1" fmla="*/ 2481942 h 2481942"/>
              <a:gd name="connsiteX0" fmla="*/ 0 w 222148"/>
              <a:gd name="connsiteY0" fmla="*/ 0 h 2481942"/>
              <a:gd name="connsiteX1" fmla="*/ 211016 w 222148"/>
              <a:gd name="connsiteY1" fmla="*/ 2481942 h 2481942"/>
              <a:gd name="connsiteX0" fmla="*/ 0 w 227708"/>
              <a:gd name="connsiteY0" fmla="*/ 0 h 2481942"/>
              <a:gd name="connsiteX1" fmla="*/ 211016 w 227708"/>
              <a:gd name="connsiteY1" fmla="*/ 2481942 h 2481942"/>
              <a:gd name="connsiteX0" fmla="*/ 0 w 291097"/>
              <a:gd name="connsiteY0" fmla="*/ 0 h 1946921"/>
              <a:gd name="connsiteX1" fmla="*/ 279110 w 291097"/>
              <a:gd name="connsiteY1" fmla="*/ 1946921 h 1946921"/>
              <a:gd name="connsiteX0" fmla="*/ 401827 w 433410"/>
              <a:gd name="connsiteY0" fmla="*/ 0 h 886606"/>
              <a:gd name="connsiteX1" fmla="*/ 0 w 433410"/>
              <a:gd name="connsiteY1" fmla="*/ 886606 h 886606"/>
              <a:gd name="connsiteX0" fmla="*/ 403474 w 430922"/>
              <a:gd name="connsiteY0" fmla="*/ 0 h 886606"/>
              <a:gd name="connsiteX1" fmla="*/ 1647 w 430922"/>
              <a:gd name="connsiteY1" fmla="*/ 886606 h 886606"/>
              <a:gd name="connsiteX0" fmla="*/ 405918 w 405918"/>
              <a:gd name="connsiteY0" fmla="*/ 0 h 886606"/>
              <a:gd name="connsiteX1" fmla="*/ 4091 w 405918"/>
              <a:gd name="connsiteY1" fmla="*/ 886606 h 886606"/>
              <a:gd name="connsiteX0" fmla="*/ 3289115 w 3289115"/>
              <a:gd name="connsiteY0" fmla="*/ 2013443 h 2015411"/>
              <a:gd name="connsiteX1" fmla="*/ 327 w 3289115"/>
              <a:gd name="connsiteY1" fmla="*/ 58253 h 2015411"/>
              <a:gd name="connsiteX0" fmla="*/ 126127 w 126127"/>
              <a:gd name="connsiteY0" fmla="*/ 547280 h 552228"/>
              <a:gd name="connsiteX1" fmla="*/ 68616 w 126127"/>
              <a:gd name="connsiteY1" fmla="*/ 128196 h 552228"/>
              <a:gd name="connsiteX0" fmla="*/ 164735 w 164735"/>
              <a:gd name="connsiteY0" fmla="*/ 419084 h 434114"/>
              <a:gd name="connsiteX1" fmla="*/ 107224 w 164735"/>
              <a:gd name="connsiteY1" fmla="*/ 0 h 434114"/>
              <a:gd name="connsiteX0" fmla="*/ 436884 w 436884"/>
              <a:gd name="connsiteY0" fmla="*/ 504423 h 516472"/>
              <a:gd name="connsiteX1" fmla="*/ 35057 w 436884"/>
              <a:gd name="connsiteY1" fmla="*/ 0 h 516472"/>
              <a:gd name="connsiteX0" fmla="*/ 110141 w 185059"/>
              <a:gd name="connsiteY0" fmla="*/ 444686 h 458682"/>
              <a:gd name="connsiteX1" fmla="*/ 185059 w 185059"/>
              <a:gd name="connsiteY1" fmla="*/ 0 h 458682"/>
              <a:gd name="connsiteX0" fmla="*/ 110141 w 185059"/>
              <a:gd name="connsiteY0" fmla="*/ 444686 h 444686"/>
              <a:gd name="connsiteX1" fmla="*/ 185059 w 185059"/>
              <a:gd name="connsiteY1" fmla="*/ 0 h 444686"/>
              <a:gd name="connsiteX0" fmla="*/ 46569 w 584990"/>
              <a:gd name="connsiteY0" fmla="*/ 640966 h 640966"/>
              <a:gd name="connsiteX1" fmla="*/ 584990 w 584990"/>
              <a:gd name="connsiteY1" fmla="*/ 0 h 640966"/>
              <a:gd name="connsiteX0" fmla="*/ 233182 w 233181"/>
              <a:gd name="connsiteY0" fmla="*/ 461754 h 461754"/>
              <a:gd name="connsiteX1" fmla="*/ 69727 w 233181"/>
              <a:gd name="connsiteY1" fmla="*/ 0 h 461754"/>
              <a:gd name="connsiteX0" fmla="*/ 274284 w 274285"/>
              <a:gd name="connsiteY0" fmla="*/ 487356 h 487356"/>
              <a:gd name="connsiteX1" fmla="*/ 57857 w 274285"/>
              <a:gd name="connsiteY1" fmla="*/ 0 h 487356"/>
              <a:gd name="connsiteX0" fmla="*/ 367529 w 367529"/>
              <a:gd name="connsiteY0" fmla="*/ 487356 h 487356"/>
              <a:gd name="connsiteX1" fmla="*/ 151102 w 367529"/>
              <a:gd name="connsiteY1" fmla="*/ 0 h 487356"/>
              <a:gd name="connsiteX0" fmla="*/ 357102 w 357102"/>
              <a:gd name="connsiteY0" fmla="*/ 940563 h 940563"/>
              <a:gd name="connsiteX1" fmla="*/ 154198 w 357102"/>
              <a:gd name="connsiteY1" fmla="*/ 0 h 940563"/>
              <a:gd name="connsiteX0" fmla="*/ 202904 w 202904"/>
              <a:gd name="connsiteY0" fmla="*/ 940563 h 940563"/>
              <a:gd name="connsiteX1" fmla="*/ 0 w 202904"/>
              <a:gd name="connsiteY1" fmla="*/ 0 h 940563"/>
              <a:gd name="connsiteX0" fmla="*/ 45429 w 230848"/>
              <a:gd name="connsiteY0" fmla="*/ 1202028 h 1202028"/>
              <a:gd name="connsiteX1" fmla="*/ 113020 w 230848"/>
              <a:gd name="connsiteY1" fmla="*/ 0 h 1202028"/>
              <a:gd name="connsiteX0" fmla="*/ 0 w 287508"/>
              <a:gd name="connsiteY0" fmla="*/ 1202028 h 1202028"/>
              <a:gd name="connsiteX1" fmla="*/ 67591 w 287508"/>
              <a:gd name="connsiteY1" fmla="*/ 0 h 1202028"/>
              <a:gd name="connsiteX0" fmla="*/ 5584 w 250251"/>
              <a:gd name="connsiteY0" fmla="*/ 1193312 h 1193312"/>
              <a:gd name="connsiteX1" fmla="*/ 0 w 250251"/>
              <a:gd name="connsiteY1" fmla="*/ 0 h 1193312"/>
              <a:gd name="connsiteX0" fmla="*/ 0 w 963154"/>
              <a:gd name="connsiteY0" fmla="*/ 1229943 h 1229943"/>
              <a:gd name="connsiteX1" fmla="*/ 878023 w 963154"/>
              <a:gd name="connsiteY1" fmla="*/ 0 h 1229943"/>
              <a:gd name="connsiteX0" fmla="*/ 0 w 941834"/>
              <a:gd name="connsiteY0" fmla="*/ 1229943 h 1229943"/>
              <a:gd name="connsiteX1" fmla="*/ 355453 w 941834"/>
              <a:gd name="connsiteY1" fmla="*/ 481411 h 1229943"/>
              <a:gd name="connsiteX2" fmla="*/ 878023 w 941834"/>
              <a:gd name="connsiteY2" fmla="*/ 0 h 1229943"/>
              <a:gd name="connsiteX0" fmla="*/ 0 w 941834"/>
              <a:gd name="connsiteY0" fmla="*/ 1229943 h 1229943"/>
              <a:gd name="connsiteX1" fmla="*/ 355453 w 941834"/>
              <a:gd name="connsiteY1" fmla="*/ 481411 h 1229943"/>
              <a:gd name="connsiteX2" fmla="*/ 878023 w 941834"/>
              <a:gd name="connsiteY2" fmla="*/ 0 h 1229943"/>
              <a:gd name="connsiteX0" fmla="*/ 0 w 988359"/>
              <a:gd name="connsiteY0" fmla="*/ 1229943 h 1229943"/>
              <a:gd name="connsiteX1" fmla="*/ 355453 w 988359"/>
              <a:gd name="connsiteY1" fmla="*/ 481411 h 1229943"/>
              <a:gd name="connsiteX2" fmla="*/ 878023 w 988359"/>
              <a:gd name="connsiteY2" fmla="*/ 0 h 1229943"/>
              <a:gd name="connsiteX0" fmla="*/ 0 w 1848392"/>
              <a:gd name="connsiteY0" fmla="*/ 1065106 h 1065106"/>
              <a:gd name="connsiteX1" fmla="*/ 355453 w 1848392"/>
              <a:gd name="connsiteY1" fmla="*/ 316574 h 1065106"/>
              <a:gd name="connsiteX2" fmla="*/ 1788817 w 1848392"/>
              <a:gd name="connsiteY2" fmla="*/ 0 h 1065106"/>
              <a:gd name="connsiteX0" fmla="*/ 0 w 1788817"/>
              <a:gd name="connsiteY0" fmla="*/ 1065106 h 1065106"/>
              <a:gd name="connsiteX1" fmla="*/ 355453 w 1788817"/>
              <a:gd name="connsiteY1" fmla="*/ 316574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355453 w 1788817"/>
              <a:gd name="connsiteY1" fmla="*/ 316574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355453 w 1788817"/>
              <a:gd name="connsiteY1" fmla="*/ 316574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355453 w 1788817"/>
              <a:gd name="connsiteY1" fmla="*/ 316574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67092 w 1788817"/>
              <a:gd name="connsiteY1" fmla="*/ 290933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67092 w 1788817"/>
              <a:gd name="connsiteY1" fmla="*/ 290933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53498 w 1788817"/>
              <a:gd name="connsiteY1" fmla="*/ 507052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53498 w 1788817"/>
              <a:gd name="connsiteY1" fmla="*/ 507052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53498 w 1788817"/>
              <a:gd name="connsiteY1" fmla="*/ 507052 h 1065106"/>
              <a:gd name="connsiteX2" fmla="*/ 1788817 w 1788817"/>
              <a:gd name="connsiteY2" fmla="*/ 0 h 1065106"/>
              <a:gd name="connsiteX0" fmla="*/ 0 w 1788817"/>
              <a:gd name="connsiteY0" fmla="*/ 1065106 h 1065106"/>
              <a:gd name="connsiteX1" fmla="*/ 253498 w 1788817"/>
              <a:gd name="connsiteY1" fmla="*/ 507052 h 1065106"/>
              <a:gd name="connsiteX2" fmla="*/ 1788817 w 1788817"/>
              <a:gd name="connsiteY2" fmla="*/ 0 h 1065106"/>
              <a:gd name="connsiteX0" fmla="*/ 0 w 1469359"/>
              <a:gd name="connsiteY0" fmla="*/ 772063 h 772063"/>
              <a:gd name="connsiteX1" fmla="*/ 253498 w 1469359"/>
              <a:gd name="connsiteY1" fmla="*/ 214009 h 772063"/>
              <a:gd name="connsiteX2" fmla="*/ 1469359 w 1469359"/>
              <a:gd name="connsiteY2" fmla="*/ 0 h 772063"/>
              <a:gd name="connsiteX0" fmla="*/ 0 w 1469359"/>
              <a:gd name="connsiteY0" fmla="*/ 772063 h 772063"/>
              <a:gd name="connsiteX1" fmla="*/ 253498 w 1469359"/>
              <a:gd name="connsiteY1" fmla="*/ 214009 h 772063"/>
              <a:gd name="connsiteX2" fmla="*/ 1469359 w 1469359"/>
              <a:gd name="connsiteY2" fmla="*/ 0 h 77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359" h="772063">
                <a:moveTo>
                  <a:pt x="0" y="772063"/>
                </a:moveTo>
                <a:cubicBezTo>
                  <a:pt x="135142" y="744378"/>
                  <a:pt x="8605" y="342686"/>
                  <a:pt x="253498" y="214009"/>
                </a:cubicBezTo>
                <a:cubicBezTo>
                  <a:pt x="498391" y="85332"/>
                  <a:pt x="1090409" y="5671"/>
                  <a:pt x="1469359" y="0"/>
                </a:cubicBezTo>
              </a:path>
            </a:pathLst>
          </a:custGeom>
          <a:noFill/>
          <a:ln w="50800">
            <a:solidFill>
              <a:srgbClr val="FF3399">
                <a:alpha val="49804"/>
              </a:srgbClr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A8E632C-1242-45EF-B934-230857CE293A}"/>
                  </a:ext>
                </a:extLst>
              </p:cNvPr>
              <p:cNvSpPr txBox="1"/>
              <p:nvPr/>
            </p:nvSpPr>
            <p:spPr>
              <a:xfrm>
                <a:off x="6012160" y="2731465"/>
                <a:ext cx="2985113" cy="930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050" b="0" dirty="0">
                    <a:latin typeface="+mn-ea"/>
                  </a:rPr>
                  <a:t>計算</a:t>
                </a:r>
                <a:endParaRPr lang="en-US" altLang="ja-JP" sz="1050" b="0" dirty="0">
                  <a:latin typeface="+mn-ea"/>
                </a:endParaRPr>
              </a:p>
              <a:p>
                <a:r>
                  <a:rPr lang="en-US" altLang="ja-JP" sz="1050" dirty="0">
                    <a:latin typeface="+mn-ea"/>
                  </a:rPr>
                  <a:t>1</a:t>
                </a:r>
                <a:r>
                  <a:rPr lang="ja-JP" altLang="en-US" sz="1050" dirty="0">
                    <a:latin typeface="+mn-ea"/>
                  </a:rPr>
                  <a:t>分子あたりの気化熱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05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05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ja-JP" sz="105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endParaRPr lang="en-US" altLang="ja-JP" sz="1050" b="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5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050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1050" i="1" dirty="0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ja-JP" sz="105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05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1050" b="0" i="1" smtClean="0">
                              <a:latin typeface="Cambria Math"/>
                              <a:ea typeface="Cambria Math"/>
                            </a:rPr>
                            <m:t>18.0×2.83×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050" b="0" i="1" smtClean="0">
                              <a:latin typeface="Cambria Math"/>
                              <a:ea typeface="Cambria Math"/>
                            </a:rPr>
                            <m:t>6.02×</m:t>
                          </m:r>
                          <m:sSup>
                            <m:sSupPr>
                              <m:ctrlPr>
                                <a:rPr lang="en-US" altLang="ja-JP" sz="105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1050" b="0" i="1" smtClean="0">
                                  <a:latin typeface="Cambria Math"/>
                                  <a:ea typeface="Cambria Math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en-US" altLang="ja-JP" sz="105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1050" b="0" i="0" smtClean="0">
                          <a:latin typeface="Cambria Math"/>
                          <a:ea typeface="Cambria Math"/>
                        </a:rPr>
                        <m:t>8.46</m:t>
                      </m:r>
                      <m:r>
                        <a:rPr lang="en-US" altLang="ja-JP" sz="10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ja-JP" sz="10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105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105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−13</m:t>
                          </m:r>
                        </m:sup>
                      </m:sSup>
                      <m:r>
                        <a:rPr lang="en-US" altLang="ja-JP" sz="105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ja-JP" sz="1050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erg</m:t>
                      </m:r>
                      <m:r>
                        <a:rPr lang="en-US" altLang="ja-JP" sz="105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kumimoji="1" lang="en-US" altLang="ja-JP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ja-JP" sz="1050" b="0" i="1" smtClean="0">
                          <a:latin typeface="Cambria Math" panose="02040503050406030204" pitchFamily="18" charset="0"/>
                        </a:rPr>
                        <m:t>=0.5</m:t>
                      </m:r>
                      <m:sSub>
                        <m:sSubPr>
                          <m:ctrlP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05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05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kumimoji="1" lang="en-US" altLang="ja-JP" sz="105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A8E632C-1242-45EF-B934-230857CE2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731465"/>
                <a:ext cx="2985113" cy="930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3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7" name="直方体 56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モデル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ここまでの話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34683" y="76470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水面での水分子</a:t>
            </a:r>
            <a:endParaRPr lang="en-US" altLang="ja-JP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それらしい大きさ"/>
          <p:cNvSpPr txBox="1"/>
          <p:nvPr/>
        </p:nvSpPr>
        <p:spPr>
          <a:xfrm>
            <a:off x="6441583" y="1673571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それらしい大きさ"/>
          <p:cNvSpPr txBox="1"/>
          <p:nvPr/>
        </p:nvSpPr>
        <p:spPr>
          <a:xfrm>
            <a:off x="7191404" y="492602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393" y="3827885"/>
            <a:ext cx="641816" cy="148700"/>
            <a:chOff x="3396771" y="3342516"/>
            <a:chExt cx="641816" cy="148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1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3550461" y="3395660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458714" y="2632228"/>
            <a:ext cx="629840" cy="148700"/>
            <a:chOff x="3565953" y="2780928"/>
            <a:chExt cx="629840" cy="148700"/>
          </a:xfrm>
        </p:grpSpPr>
        <p:sp>
          <p:nvSpPr>
            <p:cNvPr id="38" name="フリーフォーム 37"/>
            <p:cNvSpPr/>
            <p:nvPr/>
          </p:nvSpPr>
          <p:spPr>
            <a:xfrm rot="10800000">
              <a:off x="3565953" y="2840991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2780928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円形吹き出し 41"/>
          <p:cNvSpPr/>
          <p:nvPr/>
        </p:nvSpPr>
        <p:spPr>
          <a:xfrm>
            <a:off x="3701560" y="4213438"/>
            <a:ext cx="759256" cy="569015"/>
          </a:xfrm>
          <a:prstGeom prst="wedgeEllipseCallout">
            <a:avLst>
              <a:gd name="adj1" fmla="val -96611"/>
              <a:gd name="adj2" fmla="val -8050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蒸発</a:t>
            </a:r>
          </a:p>
        </p:txBody>
      </p:sp>
      <p:sp>
        <p:nvSpPr>
          <p:cNvPr id="44" name="円形吹き出し 43"/>
          <p:cNvSpPr/>
          <p:nvPr/>
        </p:nvSpPr>
        <p:spPr>
          <a:xfrm>
            <a:off x="3733251" y="1912080"/>
            <a:ext cx="727565" cy="566229"/>
          </a:xfrm>
          <a:prstGeom prst="wedgeEllipseCallout">
            <a:avLst>
              <a:gd name="adj1" fmla="val -69349"/>
              <a:gd name="adj2" fmla="val 7122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衝突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4671044" y="1392411"/>
            <a:ext cx="1770540" cy="672261"/>
          </a:xfrm>
          <a:prstGeom prst="wedgeEllipseCallout">
            <a:avLst>
              <a:gd name="adj1" fmla="val -66118"/>
              <a:gd name="adj2" fmla="val 5457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水面に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</a:t>
            </a:r>
          </a:p>
        </p:txBody>
      </p:sp>
      <p:sp>
        <p:nvSpPr>
          <p:cNvPr id="43" name="円形吹き出し 42"/>
          <p:cNvSpPr/>
          <p:nvPr/>
        </p:nvSpPr>
        <p:spPr>
          <a:xfrm>
            <a:off x="4257806" y="4767997"/>
            <a:ext cx="2424980" cy="894243"/>
          </a:xfrm>
          <a:prstGeom prst="wedgeEllipseCallout">
            <a:avLst>
              <a:gd name="adj1" fmla="val -45360"/>
              <a:gd name="adj2" fmla="val -6411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湿度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のとき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飛び込む数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飛び出す数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6304831" y="4003153"/>
            <a:ext cx="2424980" cy="894243"/>
          </a:xfrm>
          <a:prstGeom prst="wedgeEllipseCallout">
            <a:avLst>
              <a:gd name="adj1" fmla="val -57394"/>
              <a:gd name="adj2" fmla="val 55549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いつでもこの数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</a:t>
            </a:r>
          </a:p>
        </p:txBody>
      </p:sp>
      <p:sp>
        <p:nvSpPr>
          <p:cNvPr id="46" name="円形吹き出し 45"/>
          <p:cNvSpPr/>
          <p:nvPr/>
        </p:nvSpPr>
        <p:spPr>
          <a:xfrm>
            <a:off x="827584" y="4834047"/>
            <a:ext cx="1224135" cy="569015"/>
          </a:xfrm>
          <a:prstGeom prst="wedgeEllipseCallout">
            <a:avLst>
              <a:gd name="adj1" fmla="val 70240"/>
              <a:gd name="adj2" fmla="val -35306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重力は</a:t>
            </a:r>
            <a:r>
              <a:rPr lang="ja-JP" altLang="en-US" sz="1600" dirty="0" err="1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無し</a:t>
            </a:r>
            <a:endParaRPr lang="ja-JP" altLang="en-US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p:sp>
        <p:nvSpPr>
          <p:cNvPr id="47" name="それらしい大きさ"/>
          <p:cNvSpPr txBox="1"/>
          <p:nvPr/>
        </p:nvSpPr>
        <p:spPr>
          <a:xfrm>
            <a:off x="2219346" y="1203610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8" name="円形吹き出し 47"/>
          <p:cNvSpPr/>
          <p:nvPr/>
        </p:nvSpPr>
        <p:spPr>
          <a:xfrm>
            <a:off x="1397515" y="634019"/>
            <a:ext cx="1229439" cy="672261"/>
          </a:xfrm>
          <a:prstGeom prst="wedgeEllipseCallout">
            <a:avLst>
              <a:gd name="adj1" fmla="val -11886"/>
              <a:gd name="adj2" fmla="val 2765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30℃</a:t>
                </a:r>
                <a:r>
                  <a:rPr lang="ja-JP" altLang="en-US" dirty="0"/>
                  <a:t>の　理想気体　空気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i="1" dirty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en-US" dirty="0"/>
                  <a:t>と水の壁</a:t>
                </a:r>
                <a:endParaRPr lang="ja-JP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05" t="-11475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2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42" grpId="0" animBg="1"/>
      <p:bldP spid="44" grpId="0" animBg="1"/>
      <p:bldP spid="45" grpId="0" animBg="1"/>
      <p:bldP spid="43" grpId="0" animBg="1"/>
      <p:bldP spid="60" grpId="0" animBg="1"/>
      <p:bldP spid="46" grpId="0" animBg="1"/>
      <p:bldP spid="47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湿度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0%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のときの蒸発速度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ここまでの話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19" name="直方体 18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直方体 3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3635895" y="1314664"/>
            <a:ext cx="2952328" cy="496533"/>
            <a:chOff x="3635895" y="1314664"/>
            <a:chExt cx="2952328" cy="496533"/>
          </a:xfrm>
        </p:grpSpPr>
        <p:sp>
          <p:nvSpPr>
            <p:cNvPr id="8" name="左大かっこ 7"/>
            <p:cNvSpPr/>
            <p:nvPr/>
          </p:nvSpPr>
          <p:spPr>
            <a:xfrm rot="5400000">
              <a:off x="4984857" y="207832"/>
              <a:ext cx="254403" cy="2952328"/>
            </a:xfrm>
            <a:prstGeom prst="leftBracket">
              <a:avLst>
                <a:gd name="adj" fmla="val 254575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859424" y="1314664"/>
              <a:ext cx="505267" cy="369332"/>
            </a:xfrm>
            <a:prstGeom prst="rect">
              <a:avLst/>
            </a:prstGeom>
            <a:noFill/>
            <a:effectLst/>
          </p:spPr>
          <p:txBody>
            <a:bodyPr wrap="none" rtlCol="0" anchor="ctr" anchorCtr="0">
              <a:spAutoFit/>
            </a:bodyPr>
            <a:lstStyle/>
            <a:p>
              <a:r>
                <a:rPr lang="en-US" altLang="ja-JP" dirty="0">
                  <a:solidFill>
                    <a:schemeClr val="bg1">
                      <a:lumMod val="75000"/>
                    </a:schemeClr>
                  </a:solidFill>
                  <a:effectLst>
                    <a:glow rad="228600">
                      <a:schemeClr val="bg1"/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1m</a:t>
              </a:r>
              <a:endParaRPr kumimoji="1" lang="ja-JP" altLang="en-US" dirty="0"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427568" y="3342516"/>
            <a:ext cx="573455" cy="148700"/>
            <a:chOff x="3427568" y="3342516"/>
            <a:chExt cx="573455" cy="1487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フリーフォーム 10"/>
            <p:cNvSpPr/>
            <p:nvPr/>
          </p:nvSpPr>
          <p:spPr>
            <a:xfrm>
              <a:off x="3571875" y="3409950"/>
              <a:ext cx="429148" cy="42810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8"/>
                <a:gd name="connsiteY0" fmla="*/ 0 h 42810"/>
                <a:gd name="connsiteX1" fmla="*/ 429148 w 429148"/>
                <a:gd name="connsiteY1" fmla="*/ 42810 h 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8" h="42810">
                  <a:moveTo>
                    <a:pt x="0" y="0"/>
                  </a:moveTo>
                  <a:lnTo>
                    <a:pt x="429148" y="4281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7023891" y="2198554"/>
            <a:ext cx="103265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3419872" y="1411035"/>
            <a:ext cx="4205404" cy="390341"/>
            <a:chOff x="4080428" y="1702563"/>
            <a:chExt cx="4205404" cy="390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4293585" y="1702563"/>
                  <a:ext cx="3992247" cy="369332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lang="ja-JP" altLang="en-US" dirty="0">
                      <a:effectLst/>
                      <a:latin typeface="+mn-ea"/>
                    </a:rPr>
                    <a:t>蒸発速度</a:t>
                  </a:r>
                  <a:r>
                    <a:rPr lang="en-US" altLang="ja-JP" dirty="0"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5.7mm/</a:t>
                  </a:r>
                  <a:r>
                    <a:rPr lang="ja-JP" altLang="en-US" dirty="0">
                      <a:effectLst/>
                      <a:latin typeface="+mn-ea"/>
                    </a:rPr>
                    <a:t>秒　</a:t>
                  </a:r>
                  <a:r>
                    <a:rPr lang="ja-JP" altLang="en-US" sz="1200" dirty="0">
                      <a:effectLst/>
                      <a:latin typeface="+mn-ea"/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en-US" altLang="ja-JP" sz="1200" b="0" i="1" smtClean="0">
                          <a:effectLst/>
                          <a:latin typeface="Cambria Math"/>
                        </a:rPr>
                        <m:t>𝑥</m:t>
                      </m:r>
                      <m:r>
                        <a:rPr lang="en-US" altLang="ja-JP" sz="1200" b="0" i="0" smtClean="0">
                          <a:effectLst/>
                          <a:latin typeface="Cambria Math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altLang="ja-JP" sz="1200" b="0" i="0" smtClean="0">
                          <a:effectLst/>
                          <a:latin typeface="Cambria Math"/>
                        </a:rPr>
                        <m:t>m</m:t>
                      </m:r>
                    </m:oMath>
                  </a14:m>
                  <a:r>
                    <a:rPr lang="ja-JP" altLang="en-US" sz="1200" dirty="0">
                      <a:effectLst/>
                      <a:latin typeface="+mn-ea"/>
                    </a:rPr>
                    <a:t> の壁がないとき）</a:t>
                  </a:r>
                  <a:endParaRPr kumimoji="1" lang="ja-JP" altLang="en-US" sz="1200" dirty="0">
                    <a:effectLst/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3585" y="1702563"/>
                  <a:ext cx="399224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74" t="-9836" b="-2623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かっこ 37"/>
            <p:cNvSpPr/>
            <p:nvPr/>
          </p:nvSpPr>
          <p:spPr>
            <a:xfrm rot="5400000">
              <a:off x="4124840" y="1921292"/>
              <a:ext cx="127200" cy="216023"/>
            </a:xfrm>
            <a:prstGeom prst="leftBracket">
              <a:avLst>
                <a:gd name="adj" fmla="val 258398"/>
              </a:avLst>
            </a:prstGeom>
            <a:noFill/>
            <a:ln w="12700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765869" y="933758"/>
            <a:ext cx="3342332" cy="893973"/>
            <a:chOff x="2014158" y="5741480"/>
            <a:chExt cx="3342332" cy="893973"/>
          </a:xfrm>
        </p:grpSpPr>
        <p:sp>
          <p:nvSpPr>
            <p:cNvPr id="45" name="フリーフォーム 44"/>
            <p:cNvSpPr/>
            <p:nvPr/>
          </p:nvSpPr>
          <p:spPr>
            <a:xfrm>
              <a:off x="2014158" y="6540191"/>
              <a:ext cx="1770337" cy="95262"/>
            </a:xfrm>
            <a:custGeom>
              <a:avLst/>
              <a:gdLst>
                <a:gd name="connsiteX0" fmla="*/ 0 w 3426057"/>
                <a:gd name="connsiteY0" fmla="*/ 461694 h 693238"/>
                <a:gd name="connsiteX1" fmla="*/ 451313 w 3426057"/>
                <a:gd name="connsiteY1" fmla="*/ 30003 h 693238"/>
                <a:gd name="connsiteX2" fmla="*/ 914400 w 3426057"/>
                <a:gd name="connsiteY2" fmla="*/ 693237 h 693238"/>
                <a:gd name="connsiteX3" fmla="*/ 1377487 w 3426057"/>
                <a:gd name="connsiteY3" fmla="*/ 37852 h 693238"/>
                <a:gd name="connsiteX4" fmla="*/ 1836649 w 3426057"/>
                <a:gd name="connsiteY4" fmla="*/ 689313 h 693238"/>
                <a:gd name="connsiteX5" fmla="*/ 2307585 w 3426057"/>
                <a:gd name="connsiteY5" fmla="*/ 33927 h 693238"/>
                <a:gd name="connsiteX6" fmla="*/ 2770671 w 3426057"/>
                <a:gd name="connsiteY6" fmla="*/ 677539 h 693238"/>
                <a:gd name="connsiteX7" fmla="*/ 3237683 w 3426057"/>
                <a:gd name="connsiteY7" fmla="*/ 26078 h 693238"/>
                <a:gd name="connsiteX8" fmla="*/ 3426057 w 3426057"/>
                <a:gd name="connsiteY8" fmla="*/ 190906 h 693238"/>
                <a:gd name="connsiteX0" fmla="*/ 0 w 3426057"/>
                <a:gd name="connsiteY0" fmla="*/ 435873 h 667417"/>
                <a:gd name="connsiteX1" fmla="*/ 451313 w 3426057"/>
                <a:gd name="connsiteY1" fmla="*/ 4182 h 667417"/>
                <a:gd name="connsiteX2" fmla="*/ 914400 w 3426057"/>
                <a:gd name="connsiteY2" fmla="*/ 667416 h 667417"/>
                <a:gd name="connsiteX3" fmla="*/ 1377487 w 3426057"/>
                <a:gd name="connsiteY3" fmla="*/ 12031 h 667417"/>
                <a:gd name="connsiteX4" fmla="*/ 1836649 w 3426057"/>
                <a:gd name="connsiteY4" fmla="*/ 663492 h 667417"/>
                <a:gd name="connsiteX5" fmla="*/ 2307585 w 3426057"/>
                <a:gd name="connsiteY5" fmla="*/ 8106 h 667417"/>
                <a:gd name="connsiteX6" fmla="*/ 2770671 w 3426057"/>
                <a:gd name="connsiteY6" fmla="*/ 651718 h 667417"/>
                <a:gd name="connsiteX7" fmla="*/ 3241608 w 3426057"/>
                <a:gd name="connsiteY7" fmla="*/ 278893 h 667417"/>
                <a:gd name="connsiteX8" fmla="*/ 3426057 w 3426057"/>
                <a:gd name="connsiteY8" fmla="*/ 165085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084629 w 3520244"/>
                <a:gd name="connsiteY7" fmla="*/ 294591 h 667417"/>
                <a:gd name="connsiteX8" fmla="*/ 3520244 w 3520244"/>
                <a:gd name="connsiteY8" fmla="*/ 212179 h 667417"/>
                <a:gd name="connsiteX0" fmla="*/ 0 w 3316172"/>
                <a:gd name="connsiteY0" fmla="*/ 435873 h 667417"/>
                <a:gd name="connsiteX1" fmla="*/ 451313 w 3316172"/>
                <a:gd name="connsiteY1" fmla="*/ 4182 h 667417"/>
                <a:gd name="connsiteX2" fmla="*/ 914400 w 3316172"/>
                <a:gd name="connsiteY2" fmla="*/ 667416 h 667417"/>
                <a:gd name="connsiteX3" fmla="*/ 1377487 w 3316172"/>
                <a:gd name="connsiteY3" fmla="*/ 12031 h 667417"/>
                <a:gd name="connsiteX4" fmla="*/ 1836649 w 3316172"/>
                <a:gd name="connsiteY4" fmla="*/ 663492 h 667417"/>
                <a:gd name="connsiteX5" fmla="*/ 2307585 w 3316172"/>
                <a:gd name="connsiteY5" fmla="*/ 8106 h 667417"/>
                <a:gd name="connsiteX6" fmla="*/ 2770671 w 3316172"/>
                <a:gd name="connsiteY6" fmla="*/ 651718 h 667417"/>
                <a:gd name="connsiteX7" fmla="*/ 3084629 w 3316172"/>
                <a:gd name="connsiteY7" fmla="*/ 294591 h 667417"/>
                <a:gd name="connsiteX8" fmla="*/ 3316172 w 3316172"/>
                <a:gd name="connsiteY8" fmla="*/ 220027 h 667417"/>
                <a:gd name="connsiteX0" fmla="*/ 0 w 3084629"/>
                <a:gd name="connsiteY0" fmla="*/ 435873 h 667417"/>
                <a:gd name="connsiteX1" fmla="*/ 451313 w 3084629"/>
                <a:gd name="connsiteY1" fmla="*/ 4182 h 667417"/>
                <a:gd name="connsiteX2" fmla="*/ 914400 w 3084629"/>
                <a:gd name="connsiteY2" fmla="*/ 667416 h 667417"/>
                <a:gd name="connsiteX3" fmla="*/ 1377487 w 3084629"/>
                <a:gd name="connsiteY3" fmla="*/ 12031 h 667417"/>
                <a:gd name="connsiteX4" fmla="*/ 1836649 w 3084629"/>
                <a:gd name="connsiteY4" fmla="*/ 663492 h 667417"/>
                <a:gd name="connsiteX5" fmla="*/ 2307585 w 3084629"/>
                <a:gd name="connsiteY5" fmla="*/ 8106 h 667417"/>
                <a:gd name="connsiteX6" fmla="*/ 2770671 w 3084629"/>
                <a:gd name="connsiteY6" fmla="*/ 651718 h 667417"/>
                <a:gd name="connsiteX7" fmla="*/ 3084629 w 3084629"/>
                <a:gd name="connsiteY7" fmla="*/ 294591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2770673"/>
                <a:gd name="connsiteY0" fmla="*/ 435873 h 667417"/>
                <a:gd name="connsiteX1" fmla="*/ 451313 w 2770673"/>
                <a:gd name="connsiteY1" fmla="*/ 4182 h 667417"/>
                <a:gd name="connsiteX2" fmla="*/ 914400 w 2770673"/>
                <a:gd name="connsiteY2" fmla="*/ 667416 h 667417"/>
                <a:gd name="connsiteX3" fmla="*/ 1377487 w 2770673"/>
                <a:gd name="connsiteY3" fmla="*/ 12031 h 667417"/>
                <a:gd name="connsiteX4" fmla="*/ 1836649 w 2770673"/>
                <a:gd name="connsiteY4" fmla="*/ 663492 h 667417"/>
                <a:gd name="connsiteX5" fmla="*/ 2307585 w 2770673"/>
                <a:gd name="connsiteY5" fmla="*/ 8106 h 667417"/>
                <a:gd name="connsiteX6" fmla="*/ 2770671 w 2770673"/>
                <a:gd name="connsiteY6" fmla="*/ 651718 h 667417"/>
                <a:gd name="connsiteX0" fmla="*/ 0 w 6271464"/>
                <a:gd name="connsiteY0" fmla="*/ 476756 h 708300"/>
                <a:gd name="connsiteX1" fmla="*/ 451313 w 6271464"/>
                <a:gd name="connsiteY1" fmla="*/ 45065 h 708300"/>
                <a:gd name="connsiteX2" fmla="*/ 914400 w 6271464"/>
                <a:gd name="connsiteY2" fmla="*/ 708299 h 708300"/>
                <a:gd name="connsiteX3" fmla="*/ 1377487 w 6271464"/>
                <a:gd name="connsiteY3" fmla="*/ 52914 h 708300"/>
                <a:gd name="connsiteX4" fmla="*/ 1836649 w 6271464"/>
                <a:gd name="connsiteY4" fmla="*/ 704375 h 708300"/>
                <a:gd name="connsiteX5" fmla="*/ 2307585 w 6271464"/>
                <a:gd name="connsiteY5" fmla="*/ 48989 h 708300"/>
                <a:gd name="connsiteX6" fmla="*/ 6271464 w 6271464"/>
                <a:gd name="connsiteY6" fmla="*/ 48854 h 708300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97803 h 729347"/>
                <a:gd name="connsiteX1" fmla="*/ 451313 w 6271464"/>
                <a:gd name="connsiteY1" fmla="*/ 66112 h 729347"/>
                <a:gd name="connsiteX2" fmla="*/ 914400 w 6271464"/>
                <a:gd name="connsiteY2" fmla="*/ 729346 h 729347"/>
                <a:gd name="connsiteX3" fmla="*/ 1377487 w 6271464"/>
                <a:gd name="connsiteY3" fmla="*/ 73961 h 729347"/>
                <a:gd name="connsiteX4" fmla="*/ 1836649 w 6271464"/>
                <a:gd name="connsiteY4" fmla="*/ 725422 h 729347"/>
                <a:gd name="connsiteX5" fmla="*/ 2307585 w 6271464"/>
                <a:gd name="connsiteY5" fmla="*/ 70036 h 729347"/>
                <a:gd name="connsiteX6" fmla="*/ 2756521 w 6271464"/>
                <a:gd name="connsiteY6" fmla="*/ 670151 h 729347"/>
                <a:gd name="connsiteX7" fmla="*/ 3203612 w 6271464"/>
                <a:gd name="connsiteY7" fmla="*/ 26408 h 729347"/>
                <a:gd name="connsiteX8" fmla="*/ 6271464 w 6271464"/>
                <a:gd name="connsiteY8" fmla="*/ 69901 h 729347"/>
                <a:gd name="connsiteX0" fmla="*/ 0 w 6271464"/>
                <a:gd name="connsiteY0" fmla="*/ 481305 h 712849"/>
                <a:gd name="connsiteX1" fmla="*/ 451313 w 6271464"/>
                <a:gd name="connsiteY1" fmla="*/ 49614 h 712849"/>
                <a:gd name="connsiteX2" fmla="*/ 914400 w 6271464"/>
                <a:gd name="connsiteY2" fmla="*/ 712848 h 712849"/>
                <a:gd name="connsiteX3" fmla="*/ 1377487 w 6271464"/>
                <a:gd name="connsiteY3" fmla="*/ 57463 h 712849"/>
                <a:gd name="connsiteX4" fmla="*/ 1836649 w 6271464"/>
                <a:gd name="connsiteY4" fmla="*/ 708924 h 712849"/>
                <a:gd name="connsiteX5" fmla="*/ 2307585 w 6271464"/>
                <a:gd name="connsiteY5" fmla="*/ 53538 h 712849"/>
                <a:gd name="connsiteX6" fmla="*/ 2756521 w 6271464"/>
                <a:gd name="connsiteY6" fmla="*/ 653653 h 712849"/>
                <a:gd name="connsiteX7" fmla="*/ 3203612 w 6271464"/>
                <a:gd name="connsiteY7" fmla="*/ 9910 h 712849"/>
                <a:gd name="connsiteX8" fmla="*/ 3726620 w 6271464"/>
                <a:gd name="connsiteY8" fmla="*/ 708833 h 712849"/>
                <a:gd name="connsiteX9" fmla="*/ 6271464 w 6271464"/>
                <a:gd name="connsiteY9" fmla="*/ 53403 h 712849"/>
                <a:gd name="connsiteX0" fmla="*/ 0 w 6271464"/>
                <a:gd name="connsiteY0" fmla="*/ 482301 h 718711"/>
                <a:gd name="connsiteX1" fmla="*/ 451313 w 6271464"/>
                <a:gd name="connsiteY1" fmla="*/ 50610 h 718711"/>
                <a:gd name="connsiteX2" fmla="*/ 914400 w 6271464"/>
                <a:gd name="connsiteY2" fmla="*/ 713844 h 718711"/>
                <a:gd name="connsiteX3" fmla="*/ 1377487 w 6271464"/>
                <a:gd name="connsiteY3" fmla="*/ 58459 h 718711"/>
                <a:gd name="connsiteX4" fmla="*/ 1836649 w 6271464"/>
                <a:gd name="connsiteY4" fmla="*/ 709920 h 718711"/>
                <a:gd name="connsiteX5" fmla="*/ 2307585 w 6271464"/>
                <a:gd name="connsiteY5" fmla="*/ 54534 h 718711"/>
                <a:gd name="connsiteX6" fmla="*/ 2756521 w 6271464"/>
                <a:gd name="connsiteY6" fmla="*/ 654649 h 718711"/>
                <a:gd name="connsiteX7" fmla="*/ 3203612 w 6271464"/>
                <a:gd name="connsiteY7" fmla="*/ 10906 h 718711"/>
                <a:gd name="connsiteX8" fmla="*/ 3726620 w 6271464"/>
                <a:gd name="connsiteY8" fmla="*/ 709829 h 718711"/>
                <a:gd name="connsiteX9" fmla="*/ 4182146 w 6271464"/>
                <a:gd name="connsiteY9" fmla="*/ 84476 h 718711"/>
                <a:gd name="connsiteX10" fmla="*/ 6271464 w 6271464"/>
                <a:gd name="connsiteY10" fmla="*/ 54399 h 718711"/>
                <a:gd name="connsiteX0" fmla="*/ 0 w 6271464"/>
                <a:gd name="connsiteY0" fmla="*/ 482301 h 746633"/>
                <a:gd name="connsiteX1" fmla="*/ 451313 w 6271464"/>
                <a:gd name="connsiteY1" fmla="*/ 50610 h 746633"/>
                <a:gd name="connsiteX2" fmla="*/ 914400 w 6271464"/>
                <a:gd name="connsiteY2" fmla="*/ 713844 h 746633"/>
                <a:gd name="connsiteX3" fmla="*/ 1377487 w 6271464"/>
                <a:gd name="connsiteY3" fmla="*/ 58459 h 746633"/>
                <a:gd name="connsiteX4" fmla="*/ 1836649 w 6271464"/>
                <a:gd name="connsiteY4" fmla="*/ 709920 h 746633"/>
                <a:gd name="connsiteX5" fmla="*/ 2307585 w 6271464"/>
                <a:gd name="connsiteY5" fmla="*/ 54534 h 746633"/>
                <a:gd name="connsiteX6" fmla="*/ 2756521 w 6271464"/>
                <a:gd name="connsiteY6" fmla="*/ 654649 h 746633"/>
                <a:gd name="connsiteX7" fmla="*/ 3203612 w 6271464"/>
                <a:gd name="connsiteY7" fmla="*/ 10906 h 746633"/>
                <a:gd name="connsiteX8" fmla="*/ 3726620 w 6271464"/>
                <a:gd name="connsiteY8" fmla="*/ 709829 h 746633"/>
                <a:gd name="connsiteX9" fmla="*/ 4182146 w 6271464"/>
                <a:gd name="connsiteY9" fmla="*/ 84476 h 746633"/>
                <a:gd name="connsiteX10" fmla="*/ 4646104 w 6271464"/>
                <a:gd name="connsiteY10" fmla="*/ 746610 h 746633"/>
                <a:gd name="connsiteX11" fmla="*/ 6271464 w 6271464"/>
                <a:gd name="connsiteY11" fmla="*/ 54399 h 746633"/>
                <a:gd name="connsiteX0" fmla="*/ 0 w 6271464"/>
                <a:gd name="connsiteY0" fmla="*/ 482301 h 753886"/>
                <a:gd name="connsiteX1" fmla="*/ 451313 w 6271464"/>
                <a:gd name="connsiteY1" fmla="*/ 50610 h 753886"/>
                <a:gd name="connsiteX2" fmla="*/ 914400 w 6271464"/>
                <a:gd name="connsiteY2" fmla="*/ 713844 h 753886"/>
                <a:gd name="connsiteX3" fmla="*/ 1377487 w 6271464"/>
                <a:gd name="connsiteY3" fmla="*/ 58459 h 753886"/>
                <a:gd name="connsiteX4" fmla="*/ 1836649 w 6271464"/>
                <a:gd name="connsiteY4" fmla="*/ 709920 h 753886"/>
                <a:gd name="connsiteX5" fmla="*/ 2307585 w 6271464"/>
                <a:gd name="connsiteY5" fmla="*/ 54534 h 753886"/>
                <a:gd name="connsiteX6" fmla="*/ 2756521 w 6271464"/>
                <a:gd name="connsiteY6" fmla="*/ 654649 h 753886"/>
                <a:gd name="connsiteX7" fmla="*/ 3203612 w 6271464"/>
                <a:gd name="connsiteY7" fmla="*/ 10906 h 753886"/>
                <a:gd name="connsiteX8" fmla="*/ 3726620 w 6271464"/>
                <a:gd name="connsiteY8" fmla="*/ 709829 h 753886"/>
                <a:gd name="connsiteX9" fmla="*/ 4182146 w 6271464"/>
                <a:gd name="connsiteY9" fmla="*/ 84476 h 753886"/>
                <a:gd name="connsiteX10" fmla="*/ 4646104 w 6271464"/>
                <a:gd name="connsiteY10" fmla="*/ 746610 h 753886"/>
                <a:gd name="connsiteX11" fmla="*/ 5101630 w 6271464"/>
                <a:gd name="connsiteY11" fmla="*/ 66086 h 753886"/>
                <a:gd name="connsiteX12" fmla="*/ 6271464 w 6271464"/>
                <a:gd name="connsiteY12" fmla="*/ 54399 h 753886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35820"/>
                <a:gd name="connsiteX1" fmla="*/ 451313 w 6271464"/>
                <a:gd name="connsiteY1" fmla="*/ 39712 h 735820"/>
                <a:gd name="connsiteX2" fmla="*/ 914400 w 6271464"/>
                <a:gd name="connsiteY2" fmla="*/ 702946 h 735820"/>
                <a:gd name="connsiteX3" fmla="*/ 1377487 w 6271464"/>
                <a:gd name="connsiteY3" fmla="*/ 47561 h 735820"/>
                <a:gd name="connsiteX4" fmla="*/ 1836649 w 6271464"/>
                <a:gd name="connsiteY4" fmla="*/ 699022 h 735820"/>
                <a:gd name="connsiteX5" fmla="*/ 2307585 w 6271464"/>
                <a:gd name="connsiteY5" fmla="*/ 43636 h 735820"/>
                <a:gd name="connsiteX6" fmla="*/ 2756521 w 6271464"/>
                <a:gd name="connsiteY6" fmla="*/ 643751 h 735820"/>
                <a:gd name="connsiteX7" fmla="*/ 3203612 w 6271464"/>
                <a:gd name="connsiteY7" fmla="*/ 8 h 735820"/>
                <a:gd name="connsiteX8" fmla="*/ 3726620 w 6271464"/>
                <a:gd name="connsiteY8" fmla="*/ 698931 h 735820"/>
                <a:gd name="connsiteX9" fmla="*/ 4182146 w 6271464"/>
                <a:gd name="connsiteY9" fmla="*/ 73578 h 735820"/>
                <a:gd name="connsiteX10" fmla="*/ 4646104 w 6271464"/>
                <a:gd name="connsiteY10" fmla="*/ 735712 h 735820"/>
                <a:gd name="connsiteX11" fmla="*/ 5101630 w 6271464"/>
                <a:gd name="connsiteY11" fmla="*/ 55188 h 735820"/>
                <a:gd name="connsiteX12" fmla="*/ 5565591 w 6271464"/>
                <a:gd name="connsiteY12" fmla="*/ 735704 h 735820"/>
                <a:gd name="connsiteX13" fmla="*/ 6271464 w 6271464"/>
                <a:gd name="connsiteY13" fmla="*/ 43501 h 735820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1464" h="735797">
                  <a:moveTo>
                    <a:pt x="0" y="471403"/>
                  </a:moveTo>
                  <a:cubicBezTo>
                    <a:pt x="149456" y="236262"/>
                    <a:pt x="298913" y="1121"/>
                    <a:pt x="451313" y="39712"/>
                  </a:cubicBezTo>
                  <a:cubicBezTo>
                    <a:pt x="603713" y="78303"/>
                    <a:pt x="760038" y="701638"/>
                    <a:pt x="914400" y="702946"/>
                  </a:cubicBezTo>
                  <a:cubicBezTo>
                    <a:pt x="1068762" y="704254"/>
                    <a:pt x="1223779" y="48215"/>
                    <a:pt x="1377487" y="47561"/>
                  </a:cubicBezTo>
                  <a:cubicBezTo>
                    <a:pt x="1531195" y="46907"/>
                    <a:pt x="1681633" y="699676"/>
                    <a:pt x="1836649" y="699022"/>
                  </a:cubicBezTo>
                  <a:cubicBezTo>
                    <a:pt x="1991665" y="698368"/>
                    <a:pt x="2154273" y="52848"/>
                    <a:pt x="2307585" y="43636"/>
                  </a:cubicBezTo>
                  <a:cubicBezTo>
                    <a:pt x="2460897" y="34424"/>
                    <a:pt x="2607183" y="651022"/>
                    <a:pt x="2756521" y="643751"/>
                  </a:cubicBezTo>
                  <a:cubicBezTo>
                    <a:pt x="2905859" y="636480"/>
                    <a:pt x="3037712" y="-3050"/>
                    <a:pt x="3203612" y="8"/>
                  </a:cubicBezTo>
                  <a:cubicBezTo>
                    <a:pt x="3369512" y="3066"/>
                    <a:pt x="3556501" y="702005"/>
                    <a:pt x="3726620" y="698931"/>
                  </a:cubicBezTo>
                  <a:cubicBezTo>
                    <a:pt x="3896739" y="695857"/>
                    <a:pt x="4058424" y="76645"/>
                    <a:pt x="4182146" y="73578"/>
                  </a:cubicBezTo>
                  <a:cubicBezTo>
                    <a:pt x="4305868" y="70511"/>
                    <a:pt x="4490045" y="726513"/>
                    <a:pt x="4646104" y="735712"/>
                  </a:cubicBezTo>
                  <a:cubicBezTo>
                    <a:pt x="4802163" y="744911"/>
                    <a:pt x="4920263" y="30664"/>
                    <a:pt x="5101630" y="55188"/>
                  </a:cubicBezTo>
                  <a:cubicBezTo>
                    <a:pt x="5282997" y="79712"/>
                    <a:pt x="5404364" y="737651"/>
                    <a:pt x="5565591" y="735704"/>
                  </a:cubicBezTo>
                  <a:cubicBezTo>
                    <a:pt x="5726818" y="733757"/>
                    <a:pt x="5886693" y="17858"/>
                    <a:pt x="6271464" y="43501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それらしい大きさ"/>
            <p:cNvSpPr txBox="1"/>
            <p:nvPr/>
          </p:nvSpPr>
          <p:spPr>
            <a:xfrm>
              <a:off x="3376461" y="5741480"/>
              <a:ext cx="198002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2000" dirty="0" err="1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乾くの</a:t>
              </a:r>
              <a:r>
                <a:rPr kumimoji="1"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早すぎ！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角丸四角形吹き出し 41">
                <a:extLst>
                  <a:ext uri="{FF2B5EF4-FFF2-40B4-BE49-F238E27FC236}">
                    <a16:creationId xmlns:a16="http://schemas.microsoft.com/office/drawing/2014/main" id="{F15F6D1F-A968-4D14-83DC-1F0C9F395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0.0053</m:t>
                    </m:r>
                    <m:r>
                      <m:rPr>
                        <m:sty m:val="p"/>
                      </m:rPr>
                      <a:rPr lang="en-US" altLang="ja-JP" sz="2000" i="0" dirty="0" smtClean="0">
                        <a:solidFill>
                          <a:srgbClr val="EEECE1">
                            <a:lumMod val="10000"/>
                          </a:srgbClr>
                        </a:solidFill>
                        <a:latin typeface="Cambria Math"/>
                      </a:rPr>
                      <m:t>s</m:t>
                    </m:r>
                  </m:oMath>
                </a14:m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後に</a:t>
                </a:r>
                <a:endParaRPr lang="en-US" altLang="ja-JP" sz="2000" dirty="0">
                  <a:solidFill>
                    <a:srgbClr val="EEECE1">
                      <a:lumMod val="10000"/>
                    </a:srgbClr>
                  </a:solidFill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ja-JP" altLang="en-US" sz="2000" dirty="0">
                    <a:solidFill>
                      <a:srgbClr val="EEECE1">
                        <a:lumMod val="10000"/>
                      </a:srgbClr>
                    </a:solidFill>
                  </a:rPr>
                  <a:t>水蒸気は飽和</a:t>
                </a:r>
              </a:p>
            </p:txBody>
          </p:sp>
        </mc:Choice>
        <mc:Fallback xmlns="">
          <p:sp>
            <p:nvSpPr>
              <p:cNvPr id="50" name="角丸四角形吹き出し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5F6D1F-A968-4D14-83DC-1F0C9F395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72" y="4133519"/>
                <a:ext cx="2089780" cy="755486"/>
              </a:xfrm>
              <a:prstGeom prst="wedgeRoundRectCallout">
                <a:avLst>
                  <a:gd name="adj1" fmla="val -55008"/>
                  <a:gd name="adj2" fmla="val -17329"/>
                  <a:gd name="adj3" fmla="val 16667"/>
                </a:avLst>
              </a:prstGeom>
              <a:blipFill rotWithShape="1">
                <a:blip r:embed="rId8"/>
                <a:stretch>
                  <a:fillRect t="-6452" b="-12903"/>
                </a:stretch>
              </a:blipFill>
              <a:ln w="12700">
                <a:noFill/>
              </a:ln>
              <a:effectLst>
                <a:innerShdw blurRad="139700">
                  <a:srgbClr val="FF6600"/>
                </a:inn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6381105" y="4458822"/>
            <a:ext cx="1686565" cy="894669"/>
            <a:chOff x="5176671" y="3735252"/>
            <a:chExt cx="1686565" cy="894669"/>
          </a:xfrm>
        </p:grpSpPr>
        <p:sp>
          <p:nvSpPr>
            <p:cNvPr id="57" name="それらしい大きさ">
              <a:extLst>
                <a:ext uri="{FF2B5EF4-FFF2-40B4-BE49-F238E27FC236}">
                  <a16:creationId xmlns:a16="http://schemas.microsoft.com/office/drawing/2014/main" id="{F76A75D8-4E38-4E4C-8DBD-8C0FBE0AA425}"/>
                </a:ext>
              </a:extLst>
            </p:cNvPr>
            <p:cNvSpPr txBox="1"/>
            <p:nvPr/>
          </p:nvSpPr>
          <p:spPr>
            <a:xfrm>
              <a:off x="5652648" y="4229811"/>
              <a:ext cx="121058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dirty="0">
                  <a:solidFill>
                    <a:srgbClr val="FD5FF2"/>
                  </a:solidFill>
                  <a:effectLst>
                    <a:glow rad="203200">
                      <a:schemeClr val="bg1"/>
                    </a:glo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早すぎ！</a:t>
              </a:r>
              <a:endParaRPr kumimoji="1" lang="en-US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フリーフォーム 44">
              <a:extLst>
                <a:ext uri="{FF2B5EF4-FFF2-40B4-BE49-F238E27FC236}">
                  <a16:creationId xmlns:a16="http://schemas.microsoft.com/office/drawing/2014/main" id="{A25150C3-99DA-4E63-AD0E-0B4694CA3EED}"/>
                </a:ext>
              </a:extLst>
            </p:cNvPr>
            <p:cNvSpPr/>
            <p:nvPr/>
          </p:nvSpPr>
          <p:spPr>
            <a:xfrm>
              <a:off x="5176671" y="3735252"/>
              <a:ext cx="951955" cy="91009"/>
            </a:xfrm>
            <a:custGeom>
              <a:avLst/>
              <a:gdLst>
                <a:gd name="connsiteX0" fmla="*/ 0 w 3426057"/>
                <a:gd name="connsiteY0" fmla="*/ 461694 h 693238"/>
                <a:gd name="connsiteX1" fmla="*/ 451313 w 3426057"/>
                <a:gd name="connsiteY1" fmla="*/ 30003 h 693238"/>
                <a:gd name="connsiteX2" fmla="*/ 914400 w 3426057"/>
                <a:gd name="connsiteY2" fmla="*/ 693237 h 693238"/>
                <a:gd name="connsiteX3" fmla="*/ 1377487 w 3426057"/>
                <a:gd name="connsiteY3" fmla="*/ 37852 h 693238"/>
                <a:gd name="connsiteX4" fmla="*/ 1836649 w 3426057"/>
                <a:gd name="connsiteY4" fmla="*/ 689313 h 693238"/>
                <a:gd name="connsiteX5" fmla="*/ 2307585 w 3426057"/>
                <a:gd name="connsiteY5" fmla="*/ 33927 h 693238"/>
                <a:gd name="connsiteX6" fmla="*/ 2770671 w 3426057"/>
                <a:gd name="connsiteY6" fmla="*/ 677539 h 693238"/>
                <a:gd name="connsiteX7" fmla="*/ 3237683 w 3426057"/>
                <a:gd name="connsiteY7" fmla="*/ 26078 h 693238"/>
                <a:gd name="connsiteX8" fmla="*/ 3426057 w 3426057"/>
                <a:gd name="connsiteY8" fmla="*/ 190906 h 693238"/>
                <a:gd name="connsiteX0" fmla="*/ 0 w 3426057"/>
                <a:gd name="connsiteY0" fmla="*/ 435873 h 667417"/>
                <a:gd name="connsiteX1" fmla="*/ 451313 w 3426057"/>
                <a:gd name="connsiteY1" fmla="*/ 4182 h 667417"/>
                <a:gd name="connsiteX2" fmla="*/ 914400 w 3426057"/>
                <a:gd name="connsiteY2" fmla="*/ 667416 h 667417"/>
                <a:gd name="connsiteX3" fmla="*/ 1377487 w 3426057"/>
                <a:gd name="connsiteY3" fmla="*/ 12031 h 667417"/>
                <a:gd name="connsiteX4" fmla="*/ 1836649 w 3426057"/>
                <a:gd name="connsiteY4" fmla="*/ 663492 h 667417"/>
                <a:gd name="connsiteX5" fmla="*/ 2307585 w 3426057"/>
                <a:gd name="connsiteY5" fmla="*/ 8106 h 667417"/>
                <a:gd name="connsiteX6" fmla="*/ 2770671 w 3426057"/>
                <a:gd name="connsiteY6" fmla="*/ 651718 h 667417"/>
                <a:gd name="connsiteX7" fmla="*/ 3241608 w 3426057"/>
                <a:gd name="connsiteY7" fmla="*/ 278893 h 667417"/>
                <a:gd name="connsiteX8" fmla="*/ 3426057 w 3426057"/>
                <a:gd name="connsiteY8" fmla="*/ 165085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508471"/>
                <a:gd name="connsiteY0" fmla="*/ 435873 h 667417"/>
                <a:gd name="connsiteX1" fmla="*/ 451313 w 3508471"/>
                <a:gd name="connsiteY1" fmla="*/ 4182 h 667417"/>
                <a:gd name="connsiteX2" fmla="*/ 914400 w 3508471"/>
                <a:gd name="connsiteY2" fmla="*/ 667416 h 667417"/>
                <a:gd name="connsiteX3" fmla="*/ 1377487 w 3508471"/>
                <a:gd name="connsiteY3" fmla="*/ 12031 h 667417"/>
                <a:gd name="connsiteX4" fmla="*/ 1836649 w 3508471"/>
                <a:gd name="connsiteY4" fmla="*/ 663492 h 667417"/>
                <a:gd name="connsiteX5" fmla="*/ 2307585 w 3508471"/>
                <a:gd name="connsiteY5" fmla="*/ 8106 h 667417"/>
                <a:gd name="connsiteX6" fmla="*/ 2770671 w 3508471"/>
                <a:gd name="connsiteY6" fmla="*/ 651718 h 667417"/>
                <a:gd name="connsiteX7" fmla="*/ 3241608 w 3508471"/>
                <a:gd name="connsiteY7" fmla="*/ 278893 h 667417"/>
                <a:gd name="connsiteX8" fmla="*/ 3508471 w 3508471"/>
                <a:gd name="connsiteY8" fmla="*/ 294593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496697"/>
                <a:gd name="connsiteY0" fmla="*/ 435873 h 667417"/>
                <a:gd name="connsiteX1" fmla="*/ 451313 w 3496697"/>
                <a:gd name="connsiteY1" fmla="*/ 4182 h 667417"/>
                <a:gd name="connsiteX2" fmla="*/ 914400 w 3496697"/>
                <a:gd name="connsiteY2" fmla="*/ 667416 h 667417"/>
                <a:gd name="connsiteX3" fmla="*/ 1377487 w 3496697"/>
                <a:gd name="connsiteY3" fmla="*/ 12031 h 667417"/>
                <a:gd name="connsiteX4" fmla="*/ 1836649 w 3496697"/>
                <a:gd name="connsiteY4" fmla="*/ 663492 h 667417"/>
                <a:gd name="connsiteX5" fmla="*/ 2307585 w 3496697"/>
                <a:gd name="connsiteY5" fmla="*/ 8106 h 667417"/>
                <a:gd name="connsiteX6" fmla="*/ 2770671 w 3496697"/>
                <a:gd name="connsiteY6" fmla="*/ 651718 h 667417"/>
                <a:gd name="connsiteX7" fmla="*/ 3241608 w 3496697"/>
                <a:gd name="connsiteY7" fmla="*/ 278893 h 667417"/>
                <a:gd name="connsiteX8" fmla="*/ 3496697 w 3496697"/>
                <a:gd name="connsiteY8" fmla="*/ 137614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241608 w 3520244"/>
                <a:gd name="connsiteY7" fmla="*/ 278893 h 667417"/>
                <a:gd name="connsiteX8" fmla="*/ 3520244 w 3520244"/>
                <a:gd name="connsiteY8" fmla="*/ 212179 h 667417"/>
                <a:gd name="connsiteX0" fmla="*/ 0 w 3520244"/>
                <a:gd name="connsiteY0" fmla="*/ 435873 h 667417"/>
                <a:gd name="connsiteX1" fmla="*/ 451313 w 3520244"/>
                <a:gd name="connsiteY1" fmla="*/ 4182 h 667417"/>
                <a:gd name="connsiteX2" fmla="*/ 914400 w 3520244"/>
                <a:gd name="connsiteY2" fmla="*/ 667416 h 667417"/>
                <a:gd name="connsiteX3" fmla="*/ 1377487 w 3520244"/>
                <a:gd name="connsiteY3" fmla="*/ 12031 h 667417"/>
                <a:gd name="connsiteX4" fmla="*/ 1836649 w 3520244"/>
                <a:gd name="connsiteY4" fmla="*/ 663492 h 667417"/>
                <a:gd name="connsiteX5" fmla="*/ 2307585 w 3520244"/>
                <a:gd name="connsiteY5" fmla="*/ 8106 h 667417"/>
                <a:gd name="connsiteX6" fmla="*/ 2770671 w 3520244"/>
                <a:gd name="connsiteY6" fmla="*/ 651718 h 667417"/>
                <a:gd name="connsiteX7" fmla="*/ 3084629 w 3520244"/>
                <a:gd name="connsiteY7" fmla="*/ 294591 h 667417"/>
                <a:gd name="connsiteX8" fmla="*/ 3520244 w 3520244"/>
                <a:gd name="connsiteY8" fmla="*/ 212179 h 667417"/>
                <a:gd name="connsiteX0" fmla="*/ 0 w 3316172"/>
                <a:gd name="connsiteY0" fmla="*/ 435873 h 667417"/>
                <a:gd name="connsiteX1" fmla="*/ 451313 w 3316172"/>
                <a:gd name="connsiteY1" fmla="*/ 4182 h 667417"/>
                <a:gd name="connsiteX2" fmla="*/ 914400 w 3316172"/>
                <a:gd name="connsiteY2" fmla="*/ 667416 h 667417"/>
                <a:gd name="connsiteX3" fmla="*/ 1377487 w 3316172"/>
                <a:gd name="connsiteY3" fmla="*/ 12031 h 667417"/>
                <a:gd name="connsiteX4" fmla="*/ 1836649 w 3316172"/>
                <a:gd name="connsiteY4" fmla="*/ 663492 h 667417"/>
                <a:gd name="connsiteX5" fmla="*/ 2307585 w 3316172"/>
                <a:gd name="connsiteY5" fmla="*/ 8106 h 667417"/>
                <a:gd name="connsiteX6" fmla="*/ 2770671 w 3316172"/>
                <a:gd name="connsiteY6" fmla="*/ 651718 h 667417"/>
                <a:gd name="connsiteX7" fmla="*/ 3084629 w 3316172"/>
                <a:gd name="connsiteY7" fmla="*/ 294591 h 667417"/>
                <a:gd name="connsiteX8" fmla="*/ 3316172 w 3316172"/>
                <a:gd name="connsiteY8" fmla="*/ 220027 h 667417"/>
                <a:gd name="connsiteX0" fmla="*/ 0 w 3084629"/>
                <a:gd name="connsiteY0" fmla="*/ 435873 h 667417"/>
                <a:gd name="connsiteX1" fmla="*/ 451313 w 3084629"/>
                <a:gd name="connsiteY1" fmla="*/ 4182 h 667417"/>
                <a:gd name="connsiteX2" fmla="*/ 914400 w 3084629"/>
                <a:gd name="connsiteY2" fmla="*/ 667416 h 667417"/>
                <a:gd name="connsiteX3" fmla="*/ 1377487 w 3084629"/>
                <a:gd name="connsiteY3" fmla="*/ 12031 h 667417"/>
                <a:gd name="connsiteX4" fmla="*/ 1836649 w 3084629"/>
                <a:gd name="connsiteY4" fmla="*/ 663492 h 667417"/>
                <a:gd name="connsiteX5" fmla="*/ 2307585 w 3084629"/>
                <a:gd name="connsiteY5" fmla="*/ 8106 h 667417"/>
                <a:gd name="connsiteX6" fmla="*/ 2770671 w 3084629"/>
                <a:gd name="connsiteY6" fmla="*/ 651718 h 667417"/>
                <a:gd name="connsiteX7" fmla="*/ 3084629 w 3084629"/>
                <a:gd name="connsiteY7" fmla="*/ 294591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3455797"/>
                <a:gd name="connsiteY0" fmla="*/ 435873 h 667417"/>
                <a:gd name="connsiteX1" fmla="*/ 451313 w 3455797"/>
                <a:gd name="connsiteY1" fmla="*/ 4182 h 667417"/>
                <a:gd name="connsiteX2" fmla="*/ 914400 w 3455797"/>
                <a:gd name="connsiteY2" fmla="*/ 667416 h 667417"/>
                <a:gd name="connsiteX3" fmla="*/ 1377487 w 3455797"/>
                <a:gd name="connsiteY3" fmla="*/ 12031 h 667417"/>
                <a:gd name="connsiteX4" fmla="*/ 1836649 w 3455797"/>
                <a:gd name="connsiteY4" fmla="*/ 663492 h 667417"/>
                <a:gd name="connsiteX5" fmla="*/ 2307585 w 3455797"/>
                <a:gd name="connsiteY5" fmla="*/ 8106 h 667417"/>
                <a:gd name="connsiteX6" fmla="*/ 2770671 w 3455797"/>
                <a:gd name="connsiteY6" fmla="*/ 651718 h 667417"/>
                <a:gd name="connsiteX7" fmla="*/ 3455797 w 3455797"/>
                <a:gd name="connsiteY7" fmla="*/ 18707 h 667417"/>
                <a:gd name="connsiteX0" fmla="*/ 0 w 2770673"/>
                <a:gd name="connsiteY0" fmla="*/ 435873 h 667417"/>
                <a:gd name="connsiteX1" fmla="*/ 451313 w 2770673"/>
                <a:gd name="connsiteY1" fmla="*/ 4182 h 667417"/>
                <a:gd name="connsiteX2" fmla="*/ 914400 w 2770673"/>
                <a:gd name="connsiteY2" fmla="*/ 667416 h 667417"/>
                <a:gd name="connsiteX3" fmla="*/ 1377487 w 2770673"/>
                <a:gd name="connsiteY3" fmla="*/ 12031 h 667417"/>
                <a:gd name="connsiteX4" fmla="*/ 1836649 w 2770673"/>
                <a:gd name="connsiteY4" fmla="*/ 663492 h 667417"/>
                <a:gd name="connsiteX5" fmla="*/ 2307585 w 2770673"/>
                <a:gd name="connsiteY5" fmla="*/ 8106 h 667417"/>
                <a:gd name="connsiteX6" fmla="*/ 2770671 w 2770673"/>
                <a:gd name="connsiteY6" fmla="*/ 651718 h 667417"/>
                <a:gd name="connsiteX0" fmla="*/ 0 w 6271464"/>
                <a:gd name="connsiteY0" fmla="*/ 476756 h 708300"/>
                <a:gd name="connsiteX1" fmla="*/ 451313 w 6271464"/>
                <a:gd name="connsiteY1" fmla="*/ 45065 h 708300"/>
                <a:gd name="connsiteX2" fmla="*/ 914400 w 6271464"/>
                <a:gd name="connsiteY2" fmla="*/ 708299 h 708300"/>
                <a:gd name="connsiteX3" fmla="*/ 1377487 w 6271464"/>
                <a:gd name="connsiteY3" fmla="*/ 52914 h 708300"/>
                <a:gd name="connsiteX4" fmla="*/ 1836649 w 6271464"/>
                <a:gd name="connsiteY4" fmla="*/ 704375 h 708300"/>
                <a:gd name="connsiteX5" fmla="*/ 2307585 w 6271464"/>
                <a:gd name="connsiteY5" fmla="*/ 48989 h 708300"/>
                <a:gd name="connsiteX6" fmla="*/ 6271464 w 6271464"/>
                <a:gd name="connsiteY6" fmla="*/ 48854 h 708300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35873 h 667417"/>
                <a:gd name="connsiteX1" fmla="*/ 451313 w 6271464"/>
                <a:gd name="connsiteY1" fmla="*/ 4182 h 667417"/>
                <a:gd name="connsiteX2" fmla="*/ 914400 w 6271464"/>
                <a:gd name="connsiteY2" fmla="*/ 667416 h 667417"/>
                <a:gd name="connsiteX3" fmla="*/ 1377487 w 6271464"/>
                <a:gd name="connsiteY3" fmla="*/ 12031 h 667417"/>
                <a:gd name="connsiteX4" fmla="*/ 1836649 w 6271464"/>
                <a:gd name="connsiteY4" fmla="*/ 663492 h 667417"/>
                <a:gd name="connsiteX5" fmla="*/ 2307585 w 6271464"/>
                <a:gd name="connsiteY5" fmla="*/ 8106 h 667417"/>
                <a:gd name="connsiteX6" fmla="*/ 2756521 w 6271464"/>
                <a:gd name="connsiteY6" fmla="*/ 608221 h 667417"/>
                <a:gd name="connsiteX7" fmla="*/ 6271464 w 6271464"/>
                <a:gd name="connsiteY7" fmla="*/ 7971 h 667417"/>
                <a:gd name="connsiteX0" fmla="*/ 0 w 6271464"/>
                <a:gd name="connsiteY0" fmla="*/ 497803 h 729347"/>
                <a:gd name="connsiteX1" fmla="*/ 451313 w 6271464"/>
                <a:gd name="connsiteY1" fmla="*/ 66112 h 729347"/>
                <a:gd name="connsiteX2" fmla="*/ 914400 w 6271464"/>
                <a:gd name="connsiteY2" fmla="*/ 729346 h 729347"/>
                <a:gd name="connsiteX3" fmla="*/ 1377487 w 6271464"/>
                <a:gd name="connsiteY3" fmla="*/ 73961 h 729347"/>
                <a:gd name="connsiteX4" fmla="*/ 1836649 w 6271464"/>
                <a:gd name="connsiteY4" fmla="*/ 725422 h 729347"/>
                <a:gd name="connsiteX5" fmla="*/ 2307585 w 6271464"/>
                <a:gd name="connsiteY5" fmla="*/ 70036 h 729347"/>
                <a:gd name="connsiteX6" fmla="*/ 2756521 w 6271464"/>
                <a:gd name="connsiteY6" fmla="*/ 670151 h 729347"/>
                <a:gd name="connsiteX7" fmla="*/ 3203612 w 6271464"/>
                <a:gd name="connsiteY7" fmla="*/ 26408 h 729347"/>
                <a:gd name="connsiteX8" fmla="*/ 6271464 w 6271464"/>
                <a:gd name="connsiteY8" fmla="*/ 69901 h 729347"/>
                <a:gd name="connsiteX0" fmla="*/ 0 w 6271464"/>
                <a:gd name="connsiteY0" fmla="*/ 481305 h 712849"/>
                <a:gd name="connsiteX1" fmla="*/ 451313 w 6271464"/>
                <a:gd name="connsiteY1" fmla="*/ 49614 h 712849"/>
                <a:gd name="connsiteX2" fmla="*/ 914400 w 6271464"/>
                <a:gd name="connsiteY2" fmla="*/ 712848 h 712849"/>
                <a:gd name="connsiteX3" fmla="*/ 1377487 w 6271464"/>
                <a:gd name="connsiteY3" fmla="*/ 57463 h 712849"/>
                <a:gd name="connsiteX4" fmla="*/ 1836649 w 6271464"/>
                <a:gd name="connsiteY4" fmla="*/ 708924 h 712849"/>
                <a:gd name="connsiteX5" fmla="*/ 2307585 w 6271464"/>
                <a:gd name="connsiteY5" fmla="*/ 53538 h 712849"/>
                <a:gd name="connsiteX6" fmla="*/ 2756521 w 6271464"/>
                <a:gd name="connsiteY6" fmla="*/ 653653 h 712849"/>
                <a:gd name="connsiteX7" fmla="*/ 3203612 w 6271464"/>
                <a:gd name="connsiteY7" fmla="*/ 9910 h 712849"/>
                <a:gd name="connsiteX8" fmla="*/ 3726620 w 6271464"/>
                <a:gd name="connsiteY8" fmla="*/ 708833 h 712849"/>
                <a:gd name="connsiteX9" fmla="*/ 6271464 w 6271464"/>
                <a:gd name="connsiteY9" fmla="*/ 53403 h 712849"/>
                <a:gd name="connsiteX0" fmla="*/ 0 w 6271464"/>
                <a:gd name="connsiteY0" fmla="*/ 482301 h 718711"/>
                <a:gd name="connsiteX1" fmla="*/ 451313 w 6271464"/>
                <a:gd name="connsiteY1" fmla="*/ 50610 h 718711"/>
                <a:gd name="connsiteX2" fmla="*/ 914400 w 6271464"/>
                <a:gd name="connsiteY2" fmla="*/ 713844 h 718711"/>
                <a:gd name="connsiteX3" fmla="*/ 1377487 w 6271464"/>
                <a:gd name="connsiteY3" fmla="*/ 58459 h 718711"/>
                <a:gd name="connsiteX4" fmla="*/ 1836649 w 6271464"/>
                <a:gd name="connsiteY4" fmla="*/ 709920 h 718711"/>
                <a:gd name="connsiteX5" fmla="*/ 2307585 w 6271464"/>
                <a:gd name="connsiteY5" fmla="*/ 54534 h 718711"/>
                <a:gd name="connsiteX6" fmla="*/ 2756521 w 6271464"/>
                <a:gd name="connsiteY6" fmla="*/ 654649 h 718711"/>
                <a:gd name="connsiteX7" fmla="*/ 3203612 w 6271464"/>
                <a:gd name="connsiteY7" fmla="*/ 10906 h 718711"/>
                <a:gd name="connsiteX8" fmla="*/ 3726620 w 6271464"/>
                <a:gd name="connsiteY8" fmla="*/ 709829 h 718711"/>
                <a:gd name="connsiteX9" fmla="*/ 4182146 w 6271464"/>
                <a:gd name="connsiteY9" fmla="*/ 84476 h 718711"/>
                <a:gd name="connsiteX10" fmla="*/ 6271464 w 6271464"/>
                <a:gd name="connsiteY10" fmla="*/ 54399 h 718711"/>
                <a:gd name="connsiteX0" fmla="*/ 0 w 6271464"/>
                <a:gd name="connsiteY0" fmla="*/ 482301 h 746633"/>
                <a:gd name="connsiteX1" fmla="*/ 451313 w 6271464"/>
                <a:gd name="connsiteY1" fmla="*/ 50610 h 746633"/>
                <a:gd name="connsiteX2" fmla="*/ 914400 w 6271464"/>
                <a:gd name="connsiteY2" fmla="*/ 713844 h 746633"/>
                <a:gd name="connsiteX3" fmla="*/ 1377487 w 6271464"/>
                <a:gd name="connsiteY3" fmla="*/ 58459 h 746633"/>
                <a:gd name="connsiteX4" fmla="*/ 1836649 w 6271464"/>
                <a:gd name="connsiteY4" fmla="*/ 709920 h 746633"/>
                <a:gd name="connsiteX5" fmla="*/ 2307585 w 6271464"/>
                <a:gd name="connsiteY5" fmla="*/ 54534 h 746633"/>
                <a:gd name="connsiteX6" fmla="*/ 2756521 w 6271464"/>
                <a:gd name="connsiteY6" fmla="*/ 654649 h 746633"/>
                <a:gd name="connsiteX7" fmla="*/ 3203612 w 6271464"/>
                <a:gd name="connsiteY7" fmla="*/ 10906 h 746633"/>
                <a:gd name="connsiteX8" fmla="*/ 3726620 w 6271464"/>
                <a:gd name="connsiteY8" fmla="*/ 709829 h 746633"/>
                <a:gd name="connsiteX9" fmla="*/ 4182146 w 6271464"/>
                <a:gd name="connsiteY9" fmla="*/ 84476 h 746633"/>
                <a:gd name="connsiteX10" fmla="*/ 4646104 w 6271464"/>
                <a:gd name="connsiteY10" fmla="*/ 746610 h 746633"/>
                <a:gd name="connsiteX11" fmla="*/ 6271464 w 6271464"/>
                <a:gd name="connsiteY11" fmla="*/ 54399 h 746633"/>
                <a:gd name="connsiteX0" fmla="*/ 0 w 6271464"/>
                <a:gd name="connsiteY0" fmla="*/ 482301 h 753886"/>
                <a:gd name="connsiteX1" fmla="*/ 451313 w 6271464"/>
                <a:gd name="connsiteY1" fmla="*/ 50610 h 753886"/>
                <a:gd name="connsiteX2" fmla="*/ 914400 w 6271464"/>
                <a:gd name="connsiteY2" fmla="*/ 713844 h 753886"/>
                <a:gd name="connsiteX3" fmla="*/ 1377487 w 6271464"/>
                <a:gd name="connsiteY3" fmla="*/ 58459 h 753886"/>
                <a:gd name="connsiteX4" fmla="*/ 1836649 w 6271464"/>
                <a:gd name="connsiteY4" fmla="*/ 709920 h 753886"/>
                <a:gd name="connsiteX5" fmla="*/ 2307585 w 6271464"/>
                <a:gd name="connsiteY5" fmla="*/ 54534 h 753886"/>
                <a:gd name="connsiteX6" fmla="*/ 2756521 w 6271464"/>
                <a:gd name="connsiteY6" fmla="*/ 654649 h 753886"/>
                <a:gd name="connsiteX7" fmla="*/ 3203612 w 6271464"/>
                <a:gd name="connsiteY7" fmla="*/ 10906 h 753886"/>
                <a:gd name="connsiteX8" fmla="*/ 3726620 w 6271464"/>
                <a:gd name="connsiteY8" fmla="*/ 709829 h 753886"/>
                <a:gd name="connsiteX9" fmla="*/ 4182146 w 6271464"/>
                <a:gd name="connsiteY9" fmla="*/ 84476 h 753886"/>
                <a:gd name="connsiteX10" fmla="*/ 4646104 w 6271464"/>
                <a:gd name="connsiteY10" fmla="*/ 746610 h 753886"/>
                <a:gd name="connsiteX11" fmla="*/ 5101630 w 6271464"/>
                <a:gd name="connsiteY11" fmla="*/ 66086 h 753886"/>
                <a:gd name="connsiteX12" fmla="*/ 6271464 w 6271464"/>
                <a:gd name="connsiteY12" fmla="*/ 54399 h 753886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82301 h 753963"/>
                <a:gd name="connsiteX1" fmla="*/ 451313 w 6271464"/>
                <a:gd name="connsiteY1" fmla="*/ 50610 h 753963"/>
                <a:gd name="connsiteX2" fmla="*/ 914400 w 6271464"/>
                <a:gd name="connsiteY2" fmla="*/ 713844 h 753963"/>
                <a:gd name="connsiteX3" fmla="*/ 1377487 w 6271464"/>
                <a:gd name="connsiteY3" fmla="*/ 58459 h 753963"/>
                <a:gd name="connsiteX4" fmla="*/ 1836649 w 6271464"/>
                <a:gd name="connsiteY4" fmla="*/ 709920 h 753963"/>
                <a:gd name="connsiteX5" fmla="*/ 2307585 w 6271464"/>
                <a:gd name="connsiteY5" fmla="*/ 54534 h 753963"/>
                <a:gd name="connsiteX6" fmla="*/ 2756521 w 6271464"/>
                <a:gd name="connsiteY6" fmla="*/ 654649 h 753963"/>
                <a:gd name="connsiteX7" fmla="*/ 3203612 w 6271464"/>
                <a:gd name="connsiteY7" fmla="*/ 10906 h 753963"/>
                <a:gd name="connsiteX8" fmla="*/ 3726620 w 6271464"/>
                <a:gd name="connsiteY8" fmla="*/ 709829 h 753963"/>
                <a:gd name="connsiteX9" fmla="*/ 4182146 w 6271464"/>
                <a:gd name="connsiteY9" fmla="*/ 84476 h 753963"/>
                <a:gd name="connsiteX10" fmla="*/ 4646104 w 6271464"/>
                <a:gd name="connsiteY10" fmla="*/ 746610 h 753963"/>
                <a:gd name="connsiteX11" fmla="*/ 5101630 w 6271464"/>
                <a:gd name="connsiteY11" fmla="*/ 66086 h 753963"/>
                <a:gd name="connsiteX12" fmla="*/ 5565591 w 6271464"/>
                <a:gd name="connsiteY12" fmla="*/ 746602 h 753963"/>
                <a:gd name="connsiteX13" fmla="*/ 6271464 w 6271464"/>
                <a:gd name="connsiteY13" fmla="*/ 54399 h 753963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43065"/>
                <a:gd name="connsiteX1" fmla="*/ 451313 w 6271464"/>
                <a:gd name="connsiteY1" fmla="*/ 39712 h 743065"/>
                <a:gd name="connsiteX2" fmla="*/ 914400 w 6271464"/>
                <a:gd name="connsiteY2" fmla="*/ 702946 h 743065"/>
                <a:gd name="connsiteX3" fmla="*/ 1377487 w 6271464"/>
                <a:gd name="connsiteY3" fmla="*/ 47561 h 743065"/>
                <a:gd name="connsiteX4" fmla="*/ 1836649 w 6271464"/>
                <a:gd name="connsiteY4" fmla="*/ 699022 h 743065"/>
                <a:gd name="connsiteX5" fmla="*/ 2307585 w 6271464"/>
                <a:gd name="connsiteY5" fmla="*/ 43636 h 743065"/>
                <a:gd name="connsiteX6" fmla="*/ 2756521 w 6271464"/>
                <a:gd name="connsiteY6" fmla="*/ 643751 h 743065"/>
                <a:gd name="connsiteX7" fmla="*/ 3203612 w 6271464"/>
                <a:gd name="connsiteY7" fmla="*/ 8 h 743065"/>
                <a:gd name="connsiteX8" fmla="*/ 3726620 w 6271464"/>
                <a:gd name="connsiteY8" fmla="*/ 698931 h 743065"/>
                <a:gd name="connsiteX9" fmla="*/ 4182146 w 6271464"/>
                <a:gd name="connsiteY9" fmla="*/ 73578 h 743065"/>
                <a:gd name="connsiteX10" fmla="*/ 4646104 w 6271464"/>
                <a:gd name="connsiteY10" fmla="*/ 735712 h 743065"/>
                <a:gd name="connsiteX11" fmla="*/ 5101630 w 6271464"/>
                <a:gd name="connsiteY11" fmla="*/ 55188 h 743065"/>
                <a:gd name="connsiteX12" fmla="*/ 5565591 w 6271464"/>
                <a:gd name="connsiteY12" fmla="*/ 735704 h 743065"/>
                <a:gd name="connsiteX13" fmla="*/ 6271464 w 6271464"/>
                <a:gd name="connsiteY13" fmla="*/ 43501 h 743065"/>
                <a:gd name="connsiteX0" fmla="*/ 0 w 6271464"/>
                <a:gd name="connsiteY0" fmla="*/ 471403 h 735820"/>
                <a:gd name="connsiteX1" fmla="*/ 451313 w 6271464"/>
                <a:gd name="connsiteY1" fmla="*/ 39712 h 735820"/>
                <a:gd name="connsiteX2" fmla="*/ 914400 w 6271464"/>
                <a:gd name="connsiteY2" fmla="*/ 702946 h 735820"/>
                <a:gd name="connsiteX3" fmla="*/ 1377487 w 6271464"/>
                <a:gd name="connsiteY3" fmla="*/ 47561 h 735820"/>
                <a:gd name="connsiteX4" fmla="*/ 1836649 w 6271464"/>
                <a:gd name="connsiteY4" fmla="*/ 699022 h 735820"/>
                <a:gd name="connsiteX5" fmla="*/ 2307585 w 6271464"/>
                <a:gd name="connsiteY5" fmla="*/ 43636 h 735820"/>
                <a:gd name="connsiteX6" fmla="*/ 2756521 w 6271464"/>
                <a:gd name="connsiteY6" fmla="*/ 643751 h 735820"/>
                <a:gd name="connsiteX7" fmla="*/ 3203612 w 6271464"/>
                <a:gd name="connsiteY7" fmla="*/ 8 h 735820"/>
                <a:gd name="connsiteX8" fmla="*/ 3726620 w 6271464"/>
                <a:gd name="connsiteY8" fmla="*/ 698931 h 735820"/>
                <a:gd name="connsiteX9" fmla="*/ 4182146 w 6271464"/>
                <a:gd name="connsiteY9" fmla="*/ 73578 h 735820"/>
                <a:gd name="connsiteX10" fmla="*/ 4646104 w 6271464"/>
                <a:gd name="connsiteY10" fmla="*/ 735712 h 735820"/>
                <a:gd name="connsiteX11" fmla="*/ 5101630 w 6271464"/>
                <a:gd name="connsiteY11" fmla="*/ 55188 h 735820"/>
                <a:gd name="connsiteX12" fmla="*/ 5565591 w 6271464"/>
                <a:gd name="connsiteY12" fmla="*/ 735704 h 735820"/>
                <a:gd name="connsiteX13" fmla="*/ 6271464 w 6271464"/>
                <a:gd name="connsiteY13" fmla="*/ 43501 h 735820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6271464"/>
                <a:gd name="connsiteY0" fmla="*/ 471403 h 735797"/>
                <a:gd name="connsiteX1" fmla="*/ 451313 w 6271464"/>
                <a:gd name="connsiteY1" fmla="*/ 39712 h 735797"/>
                <a:gd name="connsiteX2" fmla="*/ 914400 w 6271464"/>
                <a:gd name="connsiteY2" fmla="*/ 702946 h 735797"/>
                <a:gd name="connsiteX3" fmla="*/ 1377487 w 6271464"/>
                <a:gd name="connsiteY3" fmla="*/ 47561 h 735797"/>
                <a:gd name="connsiteX4" fmla="*/ 1836649 w 6271464"/>
                <a:gd name="connsiteY4" fmla="*/ 699022 h 735797"/>
                <a:gd name="connsiteX5" fmla="*/ 2307585 w 6271464"/>
                <a:gd name="connsiteY5" fmla="*/ 43636 h 735797"/>
                <a:gd name="connsiteX6" fmla="*/ 2756521 w 6271464"/>
                <a:gd name="connsiteY6" fmla="*/ 643751 h 735797"/>
                <a:gd name="connsiteX7" fmla="*/ 3203612 w 6271464"/>
                <a:gd name="connsiteY7" fmla="*/ 8 h 735797"/>
                <a:gd name="connsiteX8" fmla="*/ 3726620 w 6271464"/>
                <a:gd name="connsiteY8" fmla="*/ 698931 h 735797"/>
                <a:gd name="connsiteX9" fmla="*/ 4182146 w 6271464"/>
                <a:gd name="connsiteY9" fmla="*/ 73578 h 735797"/>
                <a:gd name="connsiteX10" fmla="*/ 4646104 w 6271464"/>
                <a:gd name="connsiteY10" fmla="*/ 735712 h 735797"/>
                <a:gd name="connsiteX11" fmla="*/ 5101630 w 6271464"/>
                <a:gd name="connsiteY11" fmla="*/ 55188 h 735797"/>
                <a:gd name="connsiteX12" fmla="*/ 5565591 w 6271464"/>
                <a:gd name="connsiteY12" fmla="*/ 735704 h 735797"/>
                <a:gd name="connsiteX13" fmla="*/ 6271464 w 6271464"/>
                <a:gd name="connsiteY13" fmla="*/ 43501 h 735797"/>
                <a:gd name="connsiteX0" fmla="*/ 0 w 5565591"/>
                <a:gd name="connsiteY0" fmla="*/ 471403 h 735797"/>
                <a:gd name="connsiteX1" fmla="*/ 451313 w 5565591"/>
                <a:gd name="connsiteY1" fmla="*/ 39712 h 735797"/>
                <a:gd name="connsiteX2" fmla="*/ 914400 w 5565591"/>
                <a:gd name="connsiteY2" fmla="*/ 702946 h 735797"/>
                <a:gd name="connsiteX3" fmla="*/ 1377487 w 5565591"/>
                <a:gd name="connsiteY3" fmla="*/ 47561 h 735797"/>
                <a:gd name="connsiteX4" fmla="*/ 1836649 w 5565591"/>
                <a:gd name="connsiteY4" fmla="*/ 699022 h 735797"/>
                <a:gd name="connsiteX5" fmla="*/ 2307585 w 5565591"/>
                <a:gd name="connsiteY5" fmla="*/ 43636 h 735797"/>
                <a:gd name="connsiteX6" fmla="*/ 2756521 w 5565591"/>
                <a:gd name="connsiteY6" fmla="*/ 643751 h 735797"/>
                <a:gd name="connsiteX7" fmla="*/ 3203612 w 5565591"/>
                <a:gd name="connsiteY7" fmla="*/ 8 h 735797"/>
                <a:gd name="connsiteX8" fmla="*/ 3726620 w 5565591"/>
                <a:gd name="connsiteY8" fmla="*/ 698931 h 735797"/>
                <a:gd name="connsiteX9" fmla="*/ 4182146 w 5565591"/>
                <a:gd name="connsiteY9" fmla="*/ 73578 h 735797"/>
                <a:gd name="connsiteX10" fmla="*/ 4646104 w 5565591"/>
                <a:gd name="connsiteY10" fmla="*/ 735712 h 735797"/>
                <a:gd name="connsiteX11" fmla="*/ 5101630 w 5565591"/>
                <a:gd name="connsiteY11" fmla="*/ 55188 h 735797"/>
                <a:gd name="connsiteX12" fmla="*/ 5565591 w 5565591"/>
                <a:gd name="connsiteY12" fmla="*/ 735704 h 735797"/>
                <a:gd name="connsiteX0" fmla="*/ 0 w 5101630"/>
                <a:gd name="connsiteY0" fmla="*/ 471403 h 735797"/>
                <a:gd name="connsiteX1" fmla="*/ 451313 w 5101630"/>
                <a:gd name="connsiteY1" fmla="*/ 39712 h 735797"/>
                <a:gd name="connsiteX2" fmla="*/ 914400 w 5101630"/>
                <a:gd name="connsiteY2" fmla="*/ 702946 h 735797"/>
                <a:gd name="connsiteX3" fmla="*/ 1377487 w 5101630"/>
                <a:gd name="connsiteY3" fmla="*/ 47561 h 735797"/>
                <a:gd name="connsiteX4" fmla="*/ 1836649 w 5101630"/>
                <a:gd name="connsiteY4" fmla="*/ 699022 h 735797"/>
                <a:gd name="connsiteX5" fmla="*/ 2307585 w 5101630"/>
                <a:gd name="connsiteY5" fmla="*/ 43636 h 735797"/>
                <a:gd name="connsiteX6" fmla="*/ 2756521 w 5101630"/>
                <a:gd name="connsiteY6" fmla="*/ 643751 h 735797"/>
                <a:gd name="connsiteX7" fmla="*/ 3203612 w 5101630"/>
                <a:gd name="connsiteY7" fmla="*/ 8 h 735797"/>
                <a:gd name="connsiteX8" fmla="*/ 3726620 w 5101630"/>
                <a:gd name="connsiteY8" fmla="*/ 698931 h 735797"/>
                <a:gd name="connsiteX9" fmla="*/ 4182146 w 5101630"/>
                <a:gd name="connsiteY9" fmla="*/ 73578 h 735797"/>
                <a:gd name="connsiteX10" fmla="*/ 4646104 w 5101630"/>
                <a:gd name="connsiteY10" fmla="*/ 735712 h 735797"/>
                <a:gd name="connsiteX11" fmla="*/ 5101630 w 5101630"/>
                <a:gd name="connsiteY11" fmla="*/ 55188 h 735797"/>
                <a:gd name="connsiteX0" fmla="*/ 0 w 4646104"/>
                <a:gd name="connsiteY0" fmla="*/ 471403 h 735712"/>
                <a:gd name="connsiteX1" fmla="*/ 451313 w 4646104"/>
                <a:gd name="connsiteY1" fmla="*/ 39712 h 735712"/>
                <a:gd name="connsiteX2" fmla="*/ 914400 w 4646104"/>
                <a:gd name="connsiteY2" fmla="*/ 702946 h 735712"/>
                <a:gd name="connsiteX3" fmla="*/ 1377487 w 4646104"/>
                <a:gd name="connsiteY3" fmla="*/ 47561 h 735712"/>
                <a:gd name="connsiteX4" fmla="*/ 1836649 w 4646104"/>
                <a:gd name="connsiteY4" fmla="*/ 699022 h 735712"/>
                <a:gd name="connsiteX5" fmla="*/ 2307585 w 4646104"/>
                <a:gd name="connsiteY5" fmla="*/ 43636 h 735712"/>
                <a:gd name="connsiteX6" fmla="*/ 2756521 w 4646104"/>
                <a:gd name="connsiteY6" fmla="*/ 643751 h 735712"/>
                <a:gd name="connsiteX7" fmla="*/ 3203612 w 4646104"/>
                <a:gd name="connsiteY7" fmla="*/ 8 h 735712"/>
                <a:gd name="connsiteX8" fmla="*/ 3726620 w 4646104"/>
                <a:gd name="connsiteY8" fmla="*/ 698931 h 735712"/>
                <a:gd name="connsiteX9" fmla="*/ 4182146 w 4646104"/>
                <a:gd name="connsiteY9" fmla="*/ 73578 h 735712"/>
                <a:gd name="connsiteX10" fmla="*/ 4646104 w 4646104"/>
                <a:gd name="connsiteY10" fmla="*/ 735712 h 735712"/>
                <a:gd name="connsiteX0" fmla="*/ 0 w 4182146"/>
                <a:gd name="connsiteY0" fmla="*/ 471403 h 702947"/>
                <a:gd name="connsiteX1" fmla="*/ 451313 w 4182146"/>
                <a:gd name="connsiteY1" fmla="*/ 39712 h 702947"/>
                <a:gd name="connsiteX2" fmla="*/ 914400 w 4182146"/>
                <a:gd name="connsiteY2" fmla="*/ 702946 h 702947"/>
                <a:gd name="connsiteX3" fmla="*/ 1377487 w 4182146"/>
                <a:gd name="connsiteY3" fmla="*/ 47561 h 702947"/>
                <a:gd name="connsiteX4" fmla="*/ 1836649 w 4182146"/>
                <a:gd name="connsiteY4" fmla="*/ 699022 h 702947"/>
                <a:gd name="connsiteX5" fmla="*/ 2307585 w 4182146"/>
                <a:gd name="connsiteY5" fmla="*/ 43636 h 702947"/>
                <a:gd name="connsiteX6" fmla="*/ 2756521 w 4182146"/>
                <a:gd name="connsiteY6" fmla="*/ 643751 h 702947"/>
                <a:gd name="connsiteX7" fmla="*/ 3203612 w 4182146"/>
                <a:gd name="connsiteY7" fmla="*/ 8 h 702947"/>
                <a:gd name="connsiteX8" fmla="*/ 3726620 w 4182146"/>
                <a:gd name="connsiteY8" fmla="*/ 698931 h 702947"/>
                <a:gd name="connsiteX9" fmla="*/ 4182146 w 4182146"/>
                <a:gd name="connsiteY9" fmla="*/ 73578 h 702947"/>
                <a:gd name="connsiteX0" fmla="*/ 0 w 3726620"/>
                <a:gd name="connsiteY0" fmla="*/ 471403 h 702947"/>
                <a:gd name="connsiteX1" fmla="*/ 451313 w 3726620"/>
                <a:gd name="connsiteY1" fmla="*/ 39712 h 702947"/>
                <a:gd name="connsiteX2" fmla="*/ 914400 w 3726620"/>
                <a:gd name="connsiteY2" fmla="*/ 702946 h 702947"/>
                <a:gd name="connsiteX3" fmla="*/ 1377487 w 3726620"/>
                <a:gd name="connsiteY3" fmla="*/ 47561 h 702947"/>
                <a:gd name="connsiteX4" fmla="*/ 1836649 w 3726620"/>
                <a:gd name="connsiteY4" fmla="*/ 699022 h 702947"/>
                <a:gd name="connsiteX5" fmla="*/ 2307585 w 3726620"/>
                <a:gd name="connsiteY5" fmla="*/ 43636 h 702947"/>
                <a:gd name="connsiteX6" fmla="*/ 2756521 w 3726620"/>
                <a:gd name="connsiteY6" fmla="*/ 643751 h 702947"/>
                <a:gd name="connsiteX7" fmla="*/ 3203612 w 3726620"/>
                <a:gd name="connsiteY7" fmla="*/ 8 h 702947"/>
                <a:gd name="connsiteX8" fmla="*/ 3726620 w 3726620"/>
                <a:gd name="connsiteY8" fmla="*/ 698931 h 702947"/>
                <a:gd name="connsiteX0" fmla="*/ 0 w 3203612"/>
                <a:gd name="connsiteY0" fmla="*/ 471403 h 702947"/>
                <a:gd name="connsiteX1" fmla="*/ 451313 w 3203612"/>
                <a:gd name="connsiteY1" fmla="*/ 39712 h 702947"/>
                <a:gd name="connsiteX2" fmla="*/ 914400 w 3203612"/>
                <a:gd name="connsiteY2" fmla="*/ 702946 h 702947"/>
                <a:gd name="connsiteX3" fmla="*/ 1377487 w 3203612"/>
                <a:gd name="connsiteY3" fmla="*/ 47561 h 702947"/>
                <a:gd name="connsiteX4" fmla="*/ 1836649 w 3203612"/>
                <a:gd name="connsiteY4" fmla="*/ 699022 h 702947"/>
                <a:gd name="connsiteX5" fmla="*/ 2307585 w 3203612"/>
                <a:gd name="connsiteY5" fmla="*/ 43636 h 702947"/>
                <a:gd name="connsiteX6" fmla="*/ 2756521 w 3203612"/>
                <a:gd name="connsiteY6" fmla="*/ 643751 h 702947"/>
                <a:gd name="connsiteX7" fmla="*/ 3203612 w 3203612"/>
                <a:gd name="connsiteY7" fmla="*/ 8 h 702947"/>
                <a:gd name="connsiteX0" fmla="*/ 0 w 3372325"/>
                <a:gd name="connsiteY0" fmla="*/ 471403 h 702947"/>
                <a:gd name="connsiteX1" fmla="*/ 451313 w 3372325"/>
                <a:gd name="connsiteY1" fmla="*/ 39712 h 702947"/>
                <a:gd name="connsiteX2" fmla="*/ 914400 w 3372325"/>
                <a:gd name="connsiteY2" fmla="*/ 702946 h 702947"/>
                <a:gd name="connsiteX3" fmla="*/ 1377487 w 3372325"/>
                <a:gd name="connsiteY3" fmla="*/ 47561 h 702947"/>
                <a:gd name="connsiteX4" fmla="*/ 1836649 w 3372325"/>
                <a:gd name="connsiteY4" fmla="*/ 699022 h 702947"/>
                <a:gd name="connsiteX5" fmla="*/ 2307585 w 3372325"/>
                <a:gd name="connsiteY5" fmla="*/ 43636 h 702947"/>
                <a:gd name="connsiteX6" fmla="*/ 2756521 w 3372325"/>
                <a:gd name="connsiteY6" fmla="*/ 643751 h 702947"/>
                <a:gd name="connsiteX7" fmla="*/ 3372325 w 3372325"/>
                <a:gd name="connsiteY7" fmla="*/ 8 h 702947"/>
                <a:gd name="connsiteX0" fmla="*/ 0 w 3372325"/>
                <a:gd name="connsiteY0" fmla="*/ 471403 h 702947"/>
                <a:gd name="connsiteX1" fmla="*/ 451313 w 3372325"/>
                <a:gd name="connsiteY1" fmla="*/ 39712 h 702947"/>
                <a:gd name="connsiteX2" fmla="*/ 914400 w 3372325"/>
                <a:gd name="connsiteY2" fmla="*/ 702946 h 702947"/>
                <a:gd name="connsiteX3" fmla="*/ 1377487 w 3372325"/>
                <a:gd name="connsiteY3" fmla="*/ 47561 h 702947"/>
                <a:gd name="connsiteX4" fmla="*/ 1836649 w 3372325"/>
                <a:gd name="connsiteY4" fmla="*/ 699022 h 702947"/>
                <a:gd name="connsiteX5" fmla="*/ 2307585 w 3372325"/>
                <a:gd name="connsiteY5" fmla="*/ 43636 h 702947"/>
                <a:gd name="connsiteX6" fmla="*/ 2756521 w 3372325"/>
                <a:gd name="connsiteY6" fmla="*/ 643751 h 702947"/>
                <a:gd name="connsiteX7" fmla="*/ 3372325 w 3372325"/>
                <a:gd name="connsiteY7" fmla="*/ 8 h 70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325" h="702947">
                  <a:moveTo>
                    <a:pt x="0" y="471403"/>
                  </a:moveTo>
                  <a:cubicBezTo>
                    <a:pt x="149456" y="236262"/>
                    <a:pt x="298913" y="1121"/>
                    <a:pt x="451313" y="39712"/>
                  </a:cubicBezTo>
                  <a:cubicBezTo>
                    <a:pt x="603713" y="78303"/>
                    <a:pt x="760038" y="701638"/>
                    <a:pt x="914400" y="702946"/>
                  </a:cubicBezTo>
                  <a:cubicBezTo>
                    <a:pt x="1068762" y="704254"/>
                    <a:pt x="1223779" y="48215"/>
                    <a:pt x="1377487" y="47561"/>
                  </a:cubicBezTo>
                  <a:cubicBezTo>
                    <a:pt x="1531195" y="46907"/>
                    <a:pt x="1681633" y="699676"/>
                    <a:pt x="1836649" y="699022"/>
                  </a:cubicBezTo>
                  <a:cubicBezTo>
                    <a:pt x="1991665" y="698368"/>
                    <a:pt x="2154273" y="52848"/>
                    <a:pt x="2307585" y="43636"/>
                  </a:cubicBezTo>
                  <a:cubicBezTo>
                    <a:pt x="2460897" y="34424"/>
                    <a:pt x="2579064" y="651022"/>
                    <a:pt x="2756521" y="643751"/>
                  </a:cubicBezTo>
                  <a:cubicBezTo>
                    <a:pt x="2933978" y="636480"/>
                    <a:pt x="3003970" y="-3051"/>
                    <a:pt x="3372325" y="8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正方形/長方形 58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蒸発速度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5.7mm/</a:t>
            </a:r>
            <a:r>
              <a:rPr lang="ja-JP" altLang="en-US" dirty="0">
                <a:latin typeface="+mn-ea"/>
              </a:rPr>
              <a:t>秒</a:t>
            </a:r>
            <a:endParaRPr lang="en-US" altLang="ja-JP" dirty="0">
              <a:latin typeface="+mn-ea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3499721" y="4016735"/>
            <a:ext cx="573456" cy="148700"/>
            <a:chOff x="3427568" y="3342516"/>
            <a:chExt cx="573456" cy="1487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フリーフォーム 63"/>
            <p:cNvSpPr/>
            <p:nvPr/>
          </p:nvSpPr>
          <p:spPr>
            <a:xfrm>
              <a:off x="3571875" y="3409950"/>
              <a:ext cx="429149" cy="2617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29149"/>
                <a:gd name="connsiteY0" fmla="*/ 0 h 2617"/>
                <a:gd name="connsiteX1" fmla="*/ 429149 w 429149"/>
                <a:gd name="connsiteY1" fmla="*/ 2617 h 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149" h="2617">
                  <a:moveTo>
                    <a:pt x="0" y="0"/>
                  </a:moveTo>
                  <a:lnTo>
                    <a:pt x="429149" y="2617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3001866" y="2925965"/>
            <a:ext cx="593552" cy="199231"/>
            <a:chOff x="3427568" y="3291985"/>
            <a:chExt cx="593552" cy="199231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フリーフォーム 66"/>
            <p:cNvSpPr/>
            <p:nvPr/>
          </p:nvSpPr>
          <p:spPr>
            <a:xfrm>
              <a:off x="3571875" y="3291985"/>
              <a:ext cx="449245" cy="117964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49245"/>
                <a:gd name="connsiteY0" fmla="*/ 117964 h 117964"/>
                <a:gd name="connsiteX1" fmla="*/ 449245 w 449245"/>
                <a:gd name="connsiteY1" fmla="*/ 0 h 11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245" h="117964">
                  <a:moveTo>
                    <a:pt x="0" y="117964"/>
                  </a:moveTo>
                  <a:lnTo>
                    <a:pt x="449245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3097806" y="3735252"/>
            <a:ext cx="563407" cy="148700"/>
            <a:chOff x="3427568" y="3342516"/>
            <a:chExt cx="563407" cy="148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フリーフォーム 69"/>
            <p:cNvSpPr/>
            <p:nvPr/>
          </p:nvSpPr>
          <p:spPr>
            <a:xfrm>
              <a:off x="3571875" y="3402518"/>
              <a:ext cx="419100" cy="7432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  <a:gd name="connsiteX0" fmla="*/ 0 w 419100"/>
                <a:gd name="connsiteY0" fmla="*/ 7432 h 7432"/>
                <a:gd name="connsiteX1" fmla="*/ 419100 w 419100"/>
                <a:gd name="connsiteY1" fmla="*/ 0 h 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7432">
                  <a:moveTo>
                    <a:pt x="0" y="7432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3302608" y="2376755"/>
            <a:ext cx="563407" cy="148700"/>
            <a:chOff x="3427568" y="3342516"/>
            <a:chExt cx="563407" cy="14870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フリーフォーム 72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3329782" y="4538521"/>
            <a:ext cx="563407" cy="148700"/>
            <a:chOff x="3427568" y="3342516"/>
            <a:chExt cx="563407" cy="148700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フリーフォーム 75"/>
            <p:cNvSpPr/>
            <p:nvPr/>
          </p:nvSpPr>
          <p:spPr>
            <a:xfrm>
              <a:off x="3571875" y="3362324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=374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[</m:t>
                      </m:r>
                      <m:f>
                        <m:fPr>
                          <m:type m:val="li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  <m:r>
                        <a:rPr kumimoji="1" lang="en-US" altLang="ja-JP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42" y="3335038"/>
                <a:ext cx="1728422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6393" r="-24735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グループ化 76"/>
          <p:cNvGrpSpPr/>
          <p:nvPr/>
        </p:nvGrpSpPr>
        <p:grpSpPr>
          <a:xfrm>
            <a:off x="2770235" y="5037910"/>
            <a:ext cx="527616" cy="173847"/>
            <a:chOff x="3427568" y="3342516"/>
            <a:chExt cx="527616" cy="17384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7568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フリーフォーム 79"/>
            <p:cNvSpPr/>
            <p:nvPr/>
          </p:nvSpPr>
          <p:spPr>
            <a:xfrm rot="1560000">
              <a:off x="3536084" y="3468738"/>
              <a:ext cx="419100" cy="47625"/>
            </a:xfrm>
            <a:custGeom>
              <a:avLst/>
              <a:gdLst>
                <a:gd name="connsiteX0" fmla="*/ 28575 w 2568199"/>
                <a:gd name="connsiteY0" fmla="*/ 16497 h 816597"/>
                <a:gd name="connsiteX1" fmla="*/ 2552700 w 2568199"/>
                <a:gd name="connsiteY1" fmla="*/ 16497 h 816597"/>
                <a:gd name="connsiteX2" fmla="*/ 28575 w 2568199"/>
                <a:gd name="connsiteY2" fmla="*/ 187947 h 816597"/>
                <a:gd name="connsiteX3" fmla="*/ 2552700 w 2568199"/>
                <a:gd name="connsiteY3" fmla="*/ 245097 h 816597"/>
                <a:gd name="connsiteX4" fmla="*/ 9525 w 2568199"/>
                <a:gd name="connsiteY4" fmla="*/ 397497 h 816597"/>
                <a:gd name="connsiteX5" fmla="*/ 2562225 w 2568199"/>
                <a:gd name="connsiteY5" fmla="*/ 483222 h 816597"/>
                <a:gd name="connsiteX6" fmla="*/ 0 w 2568199"/>
                <a:gd name="connsiteY6" fmla="*/ 626097 h 816597"/>
                <a:gd name="connsiteX7" fmla="*/ 2552700 w 2568199"/>
                <a:gd name="connsiteY7" fmla="*/ 711822 h 816597"/>
                <a:gd name="connsiteX8" fmla="*/ 876300 w 2568199"/>
                <a:gd name="connsiteY8" fmla="*/ 816597 h 816597"/>
                <a:gd name="connsiteX0" fmla="*/ 28575 w 2869406"/>
                <a:gd name="connsiteY0" fmla="*/ 20574 h 820674"/>
                <a:gd name="connsiteX1" fmla="*/ 2552700 w 2869406"/>
                <a:gd name="connsiteY1" fmla="*/ 20574 h 820674"/>
                <a:gd name="connsiteX2" fmla="*/ 2552700 w 2869406"/>
                <a:gd name="connsiteY2" fmla="*/ 249174 h 820674"/>
                <a:gd name="connsiteX3" fmla="*/ 9525 w 2869406"/>
                <a:gd name="connsiteY3" fmla="*/ 401574 h 820674"/>
                <a:gd name="connsiteX4" fmla="*/ 2562225 w 2869406"/>
                <a:gd name="connsiteY4" fmla="*/ 487299 h 820674"/>
                <a:gd name="connsiteX5" fmla="*/ 0 w 2869406"/>
                <a:gd name="connsiteY5" fmla="*/ 630174 h 820674"/>
                <a:gd name="connsiteX6" fmla="*/ 2552700 w 2869406"/>
                <a:gd name="connsiteY6" fmla="*/ 715899 h 820674"/>
                <a:gd name="connsiteX7" fmla="*/ 876300 w 2869406"/>
                <a:gd name="connsiteY7" fmla="*/ 820674 h 820674"/>
                <a:gd name="connsiteX0" fmla="*/ 28575 w 2749221"/>
                <a:gd name="connsiteY0" fmla="*/ 20574 h 820674"/>
                <a:gd name="connsiteX1" fmla="*/ 2552700 w 2749221"/>
                <a:gd name="connsiteY1" fmla="*/ 20574 h 820674"/>
                <a:gd name="connsiteX2" fmla="*/ 2552700 w 2749221"/>
                <a:gd name="connsiteY2" fmla="*/ 249174 h 820674"/>
                <a:gd name="connsiteX3" fmla="*/ 2562225 w 2749221"/>
                <a:gd name="connsiteY3" fmla="*/ 487299 h 820674"/>
                <a:gd name="connsiteX4" fmla="*/ 0 w 2749221"/>
                <a:gd name="connsiteY4" fmla="*/ 630174 h 820674"/>
                <a:gd name="connsiteX5" fmla="*/ 2552700 w 2749221"/>
                <a:gd name="connsiteY5" fmla="*/ 715899 h 820674"/>
                <a:gd name="connsiteX6" fmla="*/ 876300 w 2749221"/>
                <a:gd name="connsiteY6" fmla="*/ 820674 h 820674"/>
                <a:gd name="connsiteX0" fmla="*/ 0 w 2710744"/>
                <a:gd name="connsiteY0" fmla="*/ 20574 h 820674"/>
                <a:gd name="connsiteX1" fmla="*/ 2524125 w 2710744"/>
                <a:gd name="connsiteY1" fmla="*/ 20574 h 820674"/>
                <a:gd name="connsiteX2" fmla="*/ 2524125 w 2710744"/>
                <a:gd name="connsiteY2" fmla="*/ 249174 h 820674"/>
                <a:gd name="connsiteX3" fmla="*/ 2533650 w 2710744"/>
                <a:gd name="connsiteY3" fmla="*/ 487299 h 820674"/>
                <a:gd name="connsiteX4" fmla="*/ 2524125 w 2710744"/>
                <a:gd name="connsiteY4" fmla="*/ 715899 h 820674"/>
                <a:gd name="connsiteX5" fmla="*/ 847725 w 2710744"/>
                <a:gd name="connsiteY5" fmla="*/ 820674 h 820674"/>
                <a:gd name="connsiteX0" fmla="*/ 0 w 2714304"/>
                <a:gd name="connsiteY0" fmla="*/ 0 h 800100"/>
                <a:gd name="connsiteX1" fmla="*/ 2524125 w 2714304"/>
                <a:gd name="connsiteY1" fmla="*/ 228600 h 800100"/>
                <a:gd name="connsiteX2" fmla="*/ 2533650 w 2714304"/>
                <a:gd name="connsiteY2" fmla="*/ 466725 h 800100"/>
                <a:gd name="connsiteX3" fmla="*/ 2524125 w 2714304"/>
                <a:gd name="connsiteY3" fmla="*/ 695325 h 800100"/>
                <a:gd name="connsiteX4" fmla="*/ 847725 w 2714304"/>
                <a:gd name="connsiteY4" fmla="*/ 800100 h 800100"/>
                <a:gd name="connsiteX0" fmla="*/ 0 w 2651526"/>
                <a:gd name="connsiteY0" fmla="*/ 0 h 800100"/>
                <a:gd name="connsiteX1" fmla="*/ 2533650 w 2651526"/>
                <a:gd name="connsiteY1" fmla="*/ 466725 h 800100"/>
                <a:gd name="connsiteX2" fmla="*/ 2524125 w 2651526"/>
                <a:gd name="connsiteY2" fmla="*/ 695325 h 800100"/>
                <a:gd name="connsiteX3" fmla="*/ 847725 w 2651526"/>
                <a:gd name="connsiteY3" fmla="*/ 800100 h 800100"/>
                <a:gd name="connsiteX0" fmla="*/ 0 w 2539624"/>
                <a:gd name="connsiteY0" fmla="*/ 0 h 800100"/>
                <a:gd name="connsiteX1" fmla="*/ 2524125 w 2539624"/>
                <a:gd name="connsiteY1" fmla="*/ 695325 h 800100"/>
                <a:gd name="connsiteX2" fmla="*/ 847725 w 2539624"/>
                <a:gd name="connsiteY2" fmla="*/ 800100 h 800100"/>
                <a:gd name="connsiteX0" fmla="*/ 0 w 847725"/>
                <a:gd name="connsiteY0" fmla="*/ 0 h 800100"/>
                <a:gd name="connsiteX1" fmla="*/ 847725 w 847725"/>
                <a:gd name="connsiteY1" fmla="*/ 800100 h 800100"/>
                <a:gd name="connsiteX0" fmla="*/ 0 w 419100"/>
                <a:gd name="connsiteY0" fmla="*/ 47625 h 47625"/>
                <a:gd name="connsiteX1" fmla="*/ 419100 w 419100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47625">
                  <a:moveTo>
                    <a:pt x="0" y="47625"/>
                  </a:moveTo>
                  <a:lnTo>
                    <a:pt x="419100" y="0"/>
                  </a:ln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160274" y="2585869"/>
            <a:ext cx="1729813" cy="2521328"/>
            <a:chOff x="3227393" y="2585869"/>
            <a:chExt cx="1729813" cy="2521328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93" y="382788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10" y="2585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975" y="342539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611" y="3285544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443" y="3938201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04" y="481841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16" y="4515535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767" y="4958497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118869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3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水分子は</a:t>
            </a: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①平均自由行程の範囲で往復</a:t>
            </a:r>
            <a:r>
              <a:rPr lang="ja-JP" altLang="en-US" sz="2000" dirty="0">
                <a:latin typeface="+mn-ea"/>
              </a:rPr>
              <a:t>するため、拡散で全体に充満する</a:t>
            </a:r>
            <a:endParaRPr lang="en-US" altLang="ja-JP" sz="2000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→拡散律速のモデル</a:t>
            </a:r>
            <a:endParaRPr lang="en-US" altLang="ja-JP" sz="1600" dirty="0">
              <a:latin typeface="+mn-ea"/>
            </a:endParaRPr>
          </a:p>
          <a:p>
            <a:pPr marL="457200" lvl="1" indent="0">
              <a:buNone/>
            </a:pP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/>
              <a:t>水分子は水面に</a:t>
            </a:r>
            <a:r>
              <a:rPr lang="en-US" altLang="ja-JP" sz="2000" dirty="0"/>
              <a:t>100% </a:t>
            </a: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②吸着しないかもしれない</a:t>
            </a:r>
            <a:endParaRPr lang="en-US" altLang="ja-JP" sz="2000" dirty="0">
              <a:solidFill>
                <a:srgbClr val="FD5FF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→界面律速のモデル</a:t>
            </a:r>
            <a:endParaRPr lang="en-US" altLang="ja-JP" sz="1600" dirty="0">
              <a:latin typeface="+mn-ea"/>
            </a:endParaRPr>
          </a:p>
          <a:p>
            <a:pPr marL="457200" lvl="1" indent="0">
              <a:buNone/>
            </a:pPr>
            <a:endParaRPr lang="en-US" altLang="ja-JP" sz="1600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FD5FF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③蒸発の潜熱で気温は下がる</a:t>
            </a:r>
            <a:r>
              <a:rPr lang="ja-JP" altLang="en-US" sz="2000" dirty="0">
                <a:latin typeface="+mn-ea"/>
              </a:rPr>
              <a:t>ため、</a:t>
            </a:r>
            <a:r>
              <a:rPr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30.40g</a:t>
            </a:r>
            <a:r>
              <a:rPr lang="ja-JP" altLang="en-US" sz="2000" dirty="0">
                <a:latin typeface="+mn-ea"/>
              </a:rPr>
              <a:t>も蒸発しない</a:t>
            </a:r>
            <a:endParaRPr lang="en-US" altLang="ja-JP" sz="2000" dirty="0">
              <a:latin typeface="+mn-ea"/>
            </a:endParaRPr>
          </a:p>
          <a:p>
            <a:pPr marL="457200" lvl="1" indent="0">
              <a:buNone/>
            </a:pPr>
            <a:r>
              <a:rPr lang="ja-JP" altLang="en-US" sz="1600" dirty="0">
                <a:latin typeface="+mn-ea"/>
              </a:rPr>
              <a:t>→水側に熱源を想定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</a:rPr>
              <a:t>モデルの改善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モデルの改善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1984510" y="4221088"/>
            <a:ext cx="1159506" cy="2267161"/>
            <a:chOff x="1984510" y="4221088"/>
            <a:chExt cx="1159506" cy="2267161"/>
          </a:xfrm>
        </p:grpSpPr>
        <p:sp>
          <p:nvSpPr>
            <p:cNvPr id="48" name="直方体 47"/>
            <p:cNvSpPr>
              <a:spLocks noChangeAspect="1"/>
            </p:cNvSpPr>
            <p:nvPr/>
          </p:nvSpPr>
          <p:spPr>
            <a:xfrm>
              <a:off x="2366216" y="4221088"/>
              <a:ext cx="777800" cy="2267161"/>
            </a:xfrm>
            <a:prstGeom prst="cube">
              <a:avLst>
                <a:gd name="adj" fmla="val 72923"/>
              </a:avLst>
            </a:prstGeom>
            <a:solidFill>
              <a:srgbClr val="FF733B"/>
            </a:solidFill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9" name="テキスト ボックス 48"/>
            <p:cNvSpPr txBox="1">
              <a:spLocks noChangeAspect="1"/>
            </p:cNvSpPr>
            <p:nvPr/>
          </p:nvSpPr>
          <p:spPr>
            <a:xfrm>
              <a:off x="1984510" y="5135278"/>
              <a:ext cx="44114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熱源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585907" y="4221422"/>
            <a:ext cx="3464830" cy="2267064"/>
            <a:chOff x="2585907" y="4221422"/>
            <a:chExt cx="3464830" cy="2267064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2585907" y="4221422"/>
              <a:ext cx="777687" cy="2267064"/>
              <a:chOff x="2320980" y="1810800"/>
              <a:chExt cx="1296145" cy="3778440"/>
            </a:xfrm>
          </p:grpSpPr>
          <p:sp>
            <p:nvSpPr>
              <p:cNvPr id="58" name="直方体 57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59" name="直方体 58"/>
              <p:cNvSpPr/>
              <p:nvPr/>
            </p:nvSpPr>
            <p:spPr>
              <a:xfrm>
                <a:off x="2320980" y="1811193"/>
                <a:ext cx="1296143" cy="3778047"/>
              </a:xfrm>
              <a:prstGeom prst="cube">
                <a:avLst>
                  <a:gd name="adj" fmla="val 72607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801932" y="4221658"/>
              <a:ext cx="2333059" cy="2266827"/>
              <a:chOff x="2699792" y="1811194"/>
              <a:chExt cx="3888432" cy="3778046"/>
            </a:xfrm>
          </p:grpSpPr>
          <p:sp>
            <p:nvSpPr>
              <p:cNvPr id="56" name="直方体 55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直方体 56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gradFill flip="none" rotWithShape="1">
                <a:gsLst>
                  <a:gs pos="0">
                    <a:schemeClr val="accent5">
                      <a:alpha val="40000"/>
                    </a:schemeClr>
                  </a:gs>
                  <a:gs pos="50000">
                    <a:schemeClr val="accent5">
                      <a:lumMod val="40000"/>
                      <a:lumOff val="60000"/>
                      <a:alpha val="4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3505007" y="4359205"/>
              <a:ext cx="44114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空気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396391" y="4454071"/>
              <a:ext cx="654346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kumimoji="1"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30℃</a:t>
              </a:r>
            </a:p>
            <a:p>
              <a:r>
                <a:rPr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気圧</a:t>
              </a:r>
              <a:endParaRPr lang="en-US" altLang="ja-JP" sz="1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  <a:p>
              <a:r>
                <a:rPr kumimoji="1" lang="ja-JP" altLang="en-US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湿度 </a:t>
              </a:r>
              <a:r>
                <a:rPr kumimoji="1" lang="en-US" altLang="ja-JP" sz="1000" dirty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0%</a:t>
              </a:r>
              <a:endParaRPr kumimoji="1" lang="ja-JP" altLang="en-US" sz="1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907575" y="4320667"/>
              <a:ext cx="312906" cy="24622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sz="1000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sz="1000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837378" y="1484511"/>
            <a:ext cx="5983094" cy="1261764"/>
            <a:chOff x="4124575" y="1647081"/>
            <a:chExt cx="5983094" cy="1261764"/>
          </a:xfrm>
        </p:grpSpPr>
        <p:sp>
          <p:nvSpPr>
            <p:cNvPr id="19" name="フリーフォーム 18"/>
            <p:cNvSpPr/>
            <p:nvPr/>
          </p:nvSpPr>
          <p:spPr>
            <a:xfrm>
              <a:off x="4124575" y="1647081"/>
              <a:ext cx="3471069" cy="1152128"/>
            </a:xfrm>
            <a:custGeom>
              <a:avLst/>
              <a:gdLst>
                <a:gd name="connsiteX0" fmla="*/ 920787 w 2024041"/>
                <a:gd name="connsiteY0" fmla="*/ 1305716 h 1633708"/>
                <a:gd name="connsiteX1" fmla="*/ 6387 w 2024041"/>
                <a:gd name="connsiteY1" fmla="*/ 1176508 h 1633708"/>
                <a:gd name="connsiteX2" fmla="*/ 592795 w 2024041"/>
                <a:gd name="connsiteY2" fmla="*/ 73264 h 1633708"/>
                <a:gd name="connsiteX3" fmla="*/ 2024030 w 2024041"/>
                <a:gd name="connsiteY3" fmla="*/ 272047 h 1633708"/>
                <a:gd name="connsiteX4" fmla="*/ 612674 w 2024041"/>
                <a:gd name="connsiteY4" fmla="*/ 1633708 h 1633708"/>
                <a:gd name="connsiteX0" fmla="*/ 963035 w 2066289"/>
                <a:gd name="connsiteY0" fmla="*/ 1398476 h 1726468"/>
                <a:gd name="connsiteX1" fmla="*/ 48635 w 2066289"/>
                <a:gd name="connsiteY1" fmla="*/ 1269268 h 1726468"/>
                <a:gd name="connsiteX2" fmla="*/ 635043 w 2066289"/>
                <a:gd name="connsiteY2" fmla="*/ 166024 h 1726468"/>
                <a:gd name="connsiteX3" fmla="*/ 2066278 w 2066289"/>
                <a:gd name="connsiteY3" fmla="*/ 364807 h 1726468"/>
                <a:gd name="connsiteX4" fmla="*/ 654922 w 2066289"/>
                <a:gd name="connsiteY4" fmla="*/ 1726468 h 1726468"/>
                <a:gd name="connsiteX0" fmla="*/ 1007197 w 2110451"/>
                <a:gd name="connsiteY0" fmla="*/ 1398476 h 1726468"/>
                <a:gd name="connsiteX1" fmla="*/ 92797 w 2110451"/>
                <a:gd name="connsiteY1" fmla="*/ 1269268 h 1726468"/>
                <a:gd name="connsiteX2" fmla="*/ 679205 w 2110451"/>
                <a:gd name="connsiteY2" fmla="*/ 166024 h 1726468"/>
                <a:gd name="connsiteX3" fmla="*/ 2110440 w 2110451"/>
                <a:gd name="connsiteY3" fmla="*/ 364807 h 1726468"/>
                <a:gd name="connsiteX4" fmla="*/ 699084 w 2110451"/>
                <a:gd name="connsiteY4" fmla="*/ 1726468 h 1726468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04962 w 2108216"/>
                <a:gd name="connsiteY0" fmla="*/ 1296883 h 1624875"/>
                <a:gd name="connsiteX1" fmla="*/ 30927 w 2108216"/>
                <a:gd name="connsiteY1" fmla="*/ 1048406 h 1624875"/>
                <a:gd name="connsiteX2" fmla="*/ 676970 w 2108216"/>
                <a:gd name="connsiteY2" fmla="*/ 64431 h 1624875"/>
                <a:gd name="connsiteX3" fmla="*/ 2108205 w 2108216"/>
                <a:gd name="connsiteY3" fmla="*/ 263214 h 1624875"/>
                <a:gd name="connsiteX4" fmla="*/ 696849 w 2108216"/>
                <a:gd name="connsiteY4" fmla="*/ 1624875 h 1624875"/>
                <a:gd name="connsiteX0" fmla="*/ 1019286 w 2122540"/>
                <a:gd name="connsiteY0" fmla="*/ 1354304 h 1682296"/>
                <a:gd name="connsiteX1" fmla="*/ 45251 w 2122540"/>
                <a:gd name="connsiteY1" fmla="*/ 1105827 h 1682296"/>
                <a:gd name="connsiteX2" fmla="*/ 691294 w 2122540"/>
                <a:gd name="connsiteY2" fmla="*/ 121852 h 1682296"/>
                <a:gd name="connsiteX3" fmla="*/ 2122529 w 2122540"/>
                <a:gd name="connsiteY3" fmla="*/ 320635 h 1682296"/>
                <a:gd name="connsiteX4" fmla="*/ 711173 w 2122540"/>
                <a:gd name="connsiteY4" fmla="*/ 1682296 h 1682296"/>
                <a:gd name="connsiteX0" fmla="*/ 1019286 w 2131418"/>
                <a:gd name="connsiteY0" fmla="*/ 1401685 h 1729677"/>
                <a:gd name="connsiteX1" fmla="*/ 45251 w 2131418"/>
                <a:gd name="connsiteY1" fmla="*/ 1153208 h 1729677"/>
                <a:gd name="connsiteX2" fmla="*/ 691294 w 2131418"/>
                <a:gd name="connsiteY2" fmla="*/ 169233 h 1729677"/>
                <a:gd name="connsiteX3" fmla="*/ 2122529 w 2131418"/>
                <a:gd name="connsiteY3" fmla="*/ 368016 h 1729677"/>
                <a:gd name="connsiteX4" fmla="*/ 711173 w 2131418"/>
                <a:gd name="connsiteY4" fmla="*/ 1729677 h 1729677"/>
                <a:gd name="connsiteX0" fmla="*/ 1019286 w 2129771"/>
                <a:gd name="connsiteY0" fmla="*/ 1401685 h 1729677"/>
                <a:gd name="connsiteX1" fmla="*/ 45251 w 2129771"/>
                <a:gd name="connsiteY1" fmla="*/ 1153208 h 1729677"/>
                <a:gd name="connsiteX2" fmla="*/ 691294 w 2129771"/>
                <a:gd name="connsiteY2" fmla="*/ 169233 h 1729677"/>
                <a:gd name="connsiteX3" fmla="*/ 2122529 w 2129771"/>
                <a:gd name="connsiteY3" fmla="*/ 368016 h 1729677"/>
                <a:gd name="connsiteX4" fmla="*/ 711173 w 2129771"/>
                <a:gd name="connsiteY4" fmla="*/ 1729677 h 172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9771" h="1729677">
                  <a:moveTo>
                    <a:pt x="1019286" y="1401685"/>
                  </a:moveTo>
                  <a:cubicBezTo>
                    <a:pt x="589418" y="1370211"/>
                    <a:pt x="199307" y="1388434"/>
                    <a:pt x="45251" y="1153208"/>
                  </a:cubicBezTo>
                  <a:cubicBezTo>
                    <a:pt x="-108805" y="917982"/>
                    <a:pt x="136359" y="429306"/>
                    <a:pt x="691294" y="169233"/>
                  </a:cubicBezTo>
                  <a:cubicBezTo>
                    <a:pt x="1246229" y="-90840"/>
                    <a:pt x="2019825" y="-70963"/>
                    <a:pt x="2122529" y="368016"/>
                  </a:cubicBezTo>
                  <a:cubicBezTo>
                    <a:pt x="2225233" y="806995"/>
                    <a:pt x="1209785" y="1407483"/>
                    <a:pt x="711173" y="1729677"/>
                  </a:cubicBezTo>
                </a:path>
              </a:pathLst>
            </a:custGeom>
            <a:noFill/>
            <a:ln w="50800" cap="rnd">
              <a:solidFill>
                <a:srgbClr val="FF3399">
                  <a:alpha val="4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0" name="角丸四角形吹き出し 19"/>
            <p:cNvSpPr>
              <a:spLocks/>
            </p:cNvSpPr>
            <p:nvPr/>
          </p:nvSpPr>
          <p:spPr>
            <a:xfrm>
              <a:off x="8019437" y="2223145"/>
              <a:ext cx="2088232" cy="685700"/>
            </a:xfrm>
            <a:prstGeom prst="wedgeRoundRectCallout">
              <a:avLst>
                <a:gd name="adj1" fmla="val -86502"/>
                <a:gd name="adj2" fmla="val -3974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>
              <a:innerShdw blurRad="139700">
                <a:srgbClr val="FF66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ja-JP" altLang="en-US" sz="2000" dirty="0">
                  <a:solidFill>
                    <a:srgbClr val="EEECE1">
                      <a:lumMod val="10000"/>
                    </a:srgbClr>
                  </a:solidFill>
                </a:rPr>
                <a:t>今回はここを検討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0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12713" y="1373544"/>
            <a:ext cx="2565922" cy="5104952"/>
            <a:chOff x="312713" y="1373544"/>
            <a:chExt cx="2565922" cy="5104952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194074" y="2073147"/>
              <a:ext cx="137160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430041" y="3945113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63488" y="4711931"/>
              <a:ext cx="165258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466007" y="2712390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352359" y="1637850"/>
              <a:ext cx="164623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311608" y="1416407"/>
              <a:ext cx="1096963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5597">
              <a:off x="623042" y="3951716"/>
              <a:ext cx="165258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5597">
              <a:off x="1322317" y="5029902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254418" y="3210689"/>
              <a:ext cx="1139825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正方形/長方形 3"/>
          <p:cNvSpPr/>
          <p:nvPr/>
        </p:nvSpPr>
        <p:spPr>
          <a:xfrm>
            <a:off x="323850" y="1268760"/>
            <a:ext cx="2587733" cy="5235436"/>
          </a:xfrm>
          <a:prstGeom prst="rect">
            <a:avLst/>
          </a:prstGeom>
          <a:gradFill flip="none" rotWithShape="1">
            <a:gsLst>
              <a:gs pos="49000">
                <a:schemeClr val="tx2">
                  <a:lumMod val="38000"/>
                  <a:lumOff val="62000"/>
                  <a:alpha val="40000"/>
                </a:schemeClr>
              </a:gs>
              <a:gs pos="0">
                <a:schemeClr val="accent1">
                  <a:lumMod val="39000"/>
                  <a:lumOff val="61000"/>
                  <a:alpha val="40000"/>
                </a:schemeClr>
              </a:gs>
              <a:gs pos="100000">
                <a:schemeClr val="accent1">
                  <a:lumMod val="100000"/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grpSp>
        <p:nvGrpSpPr>
          <p:cNvPr id="7" name="グループ化 6"/>
          <p:cNvGrpSpPr/>
          <p:nvPr/>
        </p:nvGrpSpPr>
        <p:grpSpPr>
          <a:xfrm>
            <a:off x="1547850" y="1265859"/>
            <a:ext cx="2049533" cy="5205565"/>
            <a:chOff x="1547850" y="1265859"/>
            <a:chExt cx="2049533" cy="5205565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7804">
              <a:off x="1547850" y="2232561"/>
              <a:ext cx="164623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79384">
              <a:off x="2072822" y="5022830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53529">
              <a:off x="2082569" y="4433181"/>
              <a:ext cx="1096963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9546">
              <a:off x="2225783" y="3302806"/>
              <a:ext cx="137160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76282">
              <a:off x="2161722" y="1232522"/>
              <a:ext cx="1139825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2" descr="C:\Users\ふみこ\Pictures\気化熱\DSC01938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20" y="4426404"/>
            <a:ext cx="2892608" cy="21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水分子が水面に当たったとき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界面律速のモデル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688835" y="2471174"/>
            <a:ext cx="1350092" cy="1189367"/>
            <a:chOff x="5112036" y="1587350"/>
            <a:chExt cx="1350092" cy="1189367"/>
          </a:xfrm>
        </p:grpSpPr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5724128" y="2038717"/>
              <a:ext cx="738000" cy="738000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>
              <a:spLocks noChangeAspect="1"/>
            </p:cNvSpPr>
            <p:nvPr/>
          </p:nvSpPr>
          <p:spPr>
            <a:xfrm>
              <a:off x="5339502" y="1587350"/>
              <a:ext cx="936000" cy="936000"/>
            </a:xfrm>
            <a:prstGeom prst="ellipse">
              <a:avLst/>
            </a:prstGeom>
            <a:gradFill flip="none" rotWithShape="1">
              <a:gsLst>
                <a:gs pos="98000">
                  <a:srgbClr val="FF0000">
                    <a:lumMod val="93000"/>
                  </a:srgbClr>
                </a:gs>
                <a:gs pos="65000">
                  <a:srgbClr val="FF0000">
                    <a:lumMod val="71000"/>
                    <a:lumOff val="29000"/>
                  </a:srgbClr>
                </a:gs>
                <a:gs pos="25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C00000"/>
              </a:solidFill>
              <a:headEnd type="arrow"/>
              <a:tailEnd type="arrow"/>
            </a:ln>
            <a:effectLst>
              <a:innerShdw blurRad="431800">
                <a:srgbClr val="CC00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5112036" y="1843852"/>
              <a:ext cx="738000" cy="738000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水面の水分子がランダムな向きならば</a:t>
            </a:r>
            <a:endParaRPr lang="en-US" altLang="ja-JP" dirty="0">
              <a:latin typeface="+mn-ea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5342" y="1191774"/>
            <a:ext cx="504757" cy="44867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水</a:t>
            </a:r>
            <a:endParaRPr kumimoji="1" lang="ja-JP" altLang="en-US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5" name="フリーフォーム 74"/>
          <p:cNvSpPr/>
          <p:nvPr/>
        </p:nvSpPr>
        <p:spPr>
          <a:xfrm flipV="1">
            <a:off x="3190904" y="2990888"/>
            <a:ext cx="1497931" cy="45719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  <a:gd name="connsiteX0" fmla="*/ 28575 w 2869406"/>
              <a:gd name="connsiteY0" fmla="*/ 20574 h 820674"/>
              <a:gd name="connsiteX1" fmla="*/ 2552700 w 2869406"/>
              <a:gd name="connsiteY1" fmla="*/ 20574 h 820674"/>
              <a:gd name="connsiteX2" fmla="*/ 2552700 w 2869406"/>
              <a:gd name="connsiteY2" fmla="*/ 249174 h 820674"/>
              <a:gd name="connsiteX3" fmla="*/ 9525 w 2869406"/>
              <a:gd name="connsiteY3" fmla="*/ 401574 h 820674"/>
              <a:gd name="connsiteX4" fmla="*/ 2562225 w 2869406"/>
              <a:gd name="connsiteY4" fmla="*/ 487299 h 820674"/>
              <a:gd name="connsiteX5" fmla="*/ 0 w 2869406"/>
              <a:gd name="connsiteY5" fmla="*/ 630174 h 820674"/>
              <a:gd name="connsiteX6" fmla="*/ 2552700 w 2869406"/>
              <a:gd name="connsiteY6" fmla="*/ 715899 h 820674"/>
              <a:gd name="connsiteX7" fmla="*/ 876300 w 2869406"/>
              <a:gd name="connsiteY7" fmla="*/ 820674 h 820674"/>
              <a:gd name="connsiteX0" fmla="*/ 28575 w 2749221"/>
              <a:gd name="connsiteY0" fmla="*/ 20574 h 820674"/>
              <a:gd name="connsiteX1" fmla="*/ 2552700 w 2749221"/>
              <a:gd name="connsiteY1" fmla="*/ 20574 h 820674"/>
              <a:gd name="connsiteX2" fmla="*/ 2552700 w 2749221"/>
              <a:gd name="connsiteY2" fmla="*/ 249174 h 820674"/>
              <a:gd name="connsiteX3" fmla="*/ 2562225 w 2749221"/>
              <a:gd name="connsiteY3" fmla="*/ 487299 h 820674"/>
              <a:gd name="connsiteX4" fmla="*/ 0 w 2749221"/>
              <a:gd name="connsiteY4" fmla="*/ 630174 h 820674"/>
              <a:gd name="connsiteX5" fmla="*/ 2552700 w 2749221"/>
              <a:gd name="connsiteY5" fmla="*/ 715899 h 820674"/>
              <a:gd name="connsiteX6" fmla="*/ 876300 w 2749221"/>
              <a:gd name="connsiteY6" fmla="*/ 820674 h 820674"/>
              <a:gd name="connsiteX0" fmla="*/ 0 w 2710744"/>
              <a:gd name="connsiteY0" fmla="*/ 20574 h 820674"/>
              <a:gd name="connsiteX1" fmla="*/ 2524125 w 2710744"/>
              <a:gd name="connsiteY1" fmla="*/ 20574 h 820674"/>
              <a:gd name="connsiteX2" fmla="*/ 2524125 w 2710744"/>
              <a:gd name="connsiteY2" fmla="*/ 249174 h 820674"/>
              <a:gd name="connsiteX3" fmla="*/ 2533650 w 2710744"/>
              <a:gd name="connsiteY3" fmla="*/ 487299 h 820674"/>
              <a:gd name="connsiteX4" fmla="*/ 2524125 w 2710744"/>
              <a:gd name="connsiteY4" fmla="*/ 715899 h 820674"/>
              <a:gd name="connsiteX5" fmla="*/ 847725 w 2710744"/>
              <a:gd name="connsiteY5" fmla="*/ 820674 h 820674"/>
              <a:gd name="connsiteX0" fmla="*/ 0 w 2714304"/>
              <a:gd name="connsiteY0" fmla="*/ 0 h 800100"/>
              <a:gd name="connsiteX1" fmla="*/ 2524125 w 2714304"/>
              <a:gd name="connsiteY1" fmla="*/ 228600 h 800100"/>
              <a:gd name="connsiteX2" fmla="*/ 2533650 w 2714304"/>
              <a:gd name="connsiteY2" fmla="*/ 466725 h 800100"/>
              <a:gd name="connsiteX3" fmla="*/ 2524125 w 2714304"/>
              <a:gd name="connsiteY3" fmla="*/ 695325 h 800100"/>
              <a:gd name="connsiteX4" fmla="*/ 847725 w 2714304"/>
              <a:gd name="connsiteY4" fmla="*/ 800100 h 800100"/>
              <a:gd name="connsiteX0" fmla="*/ 0 w 2651526"/>
              <a:gd name="connsiteY0" fmla="*/ 0 h 800100"/>
              <a:gd name="connsiteX1" fmla="*/ 2533650 w 2651526"/>
              <a:gd name="connsiteY1" fmla="*/ 466725 h 800100"/>
              <a:gd name="connsiteX2" fmla="*/ 2524125 w 2651526"/>
              <a:gd name="connsiteY2" fmla="*/ 695325 h 800100"/>
              <a:gd name="connsiteX3" fmla="*/ 847725 w 2651526"/>
              <a:gd name="connsiteY3" fmla="*/ 800100 h 800100"/>
              <a:gd name="connsiteX0" fmla="*/ 0 w 2539624"/>
              <a:gd name="connsiteY0" fmla="*/ 0 h 800100"/>
              <a:gd name="connsiteX1" fmla="*/ 2524125 w 2539624"/>
              <a:gd name="connsiteY1" fmla="*/ 695325 h 800100"/>
              <a:gd name="connsiteX2" fmla="*/ 847725 w 2539624"/>
              <a:gd name="connsiteY2" fmla="*/ 800100 h 800100"/>
              <a:gd name="connsiteX0" fmla="*/ 0 w 847725"/>
              <a:gd name="connsiteY0" fmla="*/ 0 h 800100"/>
              <a:gd name="connsiteX1" fmla="*/ 847725 w 847725"/>
              <a:gd name="connsiteY1" fmla="*/ 800100 h 800100"/>
              <a:gd name="connsiteX0" fmla="*/ 0 w 419100"/>
              <a:gd name="connsiteY0" fmla="*/ 47625 h 47625"/>
              <a:gd name="connsiteX1" fmla="*/ 419100 w 419100"/>
              <a:gd name="connsiteY1" fmla="*/ 0 h 47625"/>
              <a:gd name="connsiteX0" fmla="*/ 531019 w 531019"/>
              <a:gd name="connsiteY0" fmla="*/ 0 h 147637"/>
              <a:gd name="connsiteX1" fmla="*/ 0 w 531019"/>
              <a:gd name="connsiteY1" fmla="*/ 147637 h 147637"/>
              <a:gd name="connsiteX0" fmla="*/ 409575 w 409575"/>
              <a:gd name="connsiteY0" fmla="*/ 0 h 114299"/>
              <a:gd name="connsiteX1" fmla="*/ 0 w 409575"/>
              <a:gd name="connsiteY1" fmla="*/ 114299 h 114299"/>
              <a:gd name="connsiteX0" fmla="*/ 392906 w 392906"/>
              <a:gd name="connsiteY0" fmla="*/ 2382 h 2382"/>
              <a:gd name="connsiteX1" fmla="*/ 0 w 392906"/>
              <a:gd name="connsiteY1" fmla="*/ 0 h 2382"/>
              <a:gd name="connsiteX0" fmla="*/ 10000 w 10000"/>
              <a:gd name="connsiteY0" fmla="*/ 87725 h 87729"/>
              <a:gd name="connsiteX1" fmla="*/ 9847 w 10000"/>
              <a:gd name="connsiteY1" fmla="*/ 5 h 87729"/>
              <a:gd name="connsiteX2" fmla="*/ 0 w 10000"/>
              <a:gd name="connsiteY2" fmla="*/ 77725 h 87729"/>
              <a:gd name="connsiteX0" fmla="*/ 10727 w 10727"/>
              <a:gd name="connsiteY0" fmla="*/ 89975 h 89979"/>
              <a:gd name="connsiteX1" fmla="*/ 10574 w 10727"/>
              <a:gd name="connsiteY1" fmla="*/ 2255 h 89979"/>
              <a:gd name="connsiteX2" fmla="*/ 0 w 10727"/>
              <a:gd name="connsiteY2" fmla="*/ 0 h 89979"/>
              <a:gd name="connsiteX0" fmla="*/ 10727 w 10727"/>
              <a:gd name="connsiteY0" fmla="*/ 89975 h 89975"/>
              <a:gd name="connsiteX1" fmla="*/ 0 w 10727"/>
              <a:gd name="connsiteY1" fmla="*/ 0 h 89975"/>
              <a:gd name="connsiteX0" fmla="*/ 11091 w 11091"/>
              <a:gd name="connsiteY0" fmla="*/ 0 h 19987"/>
              <a:gd name="connsiteX1" fmla="*/ 0 w 11091"/>
              <a:gd name="connsiteY1" fmla="*/ 19987 h 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1" h="19987">
                <a:moveTo>
                  <a:pt x="11091" y="0"/>
                </a:moveTo>
                <a:lnTo>
                  <a:pt x="0" y="19987"/>
                </a:lnTo>
              </a:path>
            </a:pathLst>
          </a:custGeom>
          <a:noFill/>
          <a:ln w="38100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76" name="円形吹き出し 75"/>
          <p:cNvSpPr/>
          <p:nvPr/>
        </p:nvSpPr>
        <p:spPr>
          <a:xfrm>
            <a:off x="3606205" y="3758684"/>
            <a:ext cx="2424980" cy="673447"/>
          </a:xfrm>
          <a:prstGeom prst="wedgeEllipseCallout">
            <a:avLst>
              <a:gd name="adj1" fmla="val -51906"/>
              <a:gd name="adj2" fmla="val -139338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ぶつかったところにくっつく</a:t>
            </a:r>
          </a:p>
        </p:txBody>
      </p:sp>
      <p:sp>
        <p:nvSpPr>
          <p:cNvPr id="77" name="円形吹き出し 76"/>
          <p:cNvSpPr/>
          <p:nvPr/>
        </p:nvSpPr>
        <p:spPr>
          <a:xfrm>
            <a:off x="3548690" y="5688775"/>
            <a:ext cx="2036207" cy="867361"/>
          </a:xfrm>
          <a:prstGeom prst="wedgeEllipseCallout">
            <a:avLst>
              <a:gd name="adj1" fmla="val -69386"/>
              <a:gd name="adj2" fmla="val -2350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無造作に積んだ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レゴブロックの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並び方</a:t>
            </a:r>
          </a:p>
        </p:txBody>
      </p:sp>
      <p:sp>
        <p:nvSpPr>
          <p:cNvPr id="46" name="円形吹き出し 45"/>
          <p:cNvSpPr/>
          <p:nvPr/>
        </p:nvSpPr>
        <p:spPr>
          <a:xfrm>
            <a:off x="7440724" y="3790190"/>
            <a:ext cx="1220996" cy="532689"/>
          </a:xfrm>
          <a:prstGeom prst="wedgeEllipseCallout">
            <a:avLst>
              <a:gd name="adj1" fmla="val -13617"/>
              <a:gd name="adj2" fmla="val 100678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ごちゃごちゃ</a:t>
            </a:r>
          </a:p>
        </p:txBody>
      </p:sp>
    </p:spTree>
    <p:extLst>
      <p:ext uri="{BB962C8B-B14F-4D97-AF65-F5344CB8AC3E}">
        <p14:creationId xmlns:p14="http://schemas.microsoft.com/office/powerpoint/2010/main" val="315699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/>
          <p:cNvGrpSpPr/>
          <p:nvPr/>
        </p:nvGrpSpPr>
        <p:grpSpPr>
          <a:xfrm>
            <a:off x="312713" y="1373544"/>
            <a:ext cx="2565922" cy="5104952"/>
            <a:chOff x="312713" y="1373544"/>
            <a:chExt cx="2565922" cy="5104952"/>
          </a:xfrm>
        </p:grpSpPr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194074" y="2073147"/>
              <a:ext cx="137160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430041" y="3945113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63488" y="4711931"/>
              <a:ext cx="165258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466007" y="2712390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352359" y="1637850"/>
              <a:ext cx="164623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311608" y="1416407"/>
              <a:ext cx="1096963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5597">
              <a:off x="623042" y="3951716"/>
              <a:ext cx="165258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5597">
              <a:off x="1322317" y="5029902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7832">
              <a:off x="1254418" y="3210689"/>
              <a:ext cx="1139825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正方形/長方形 3"/>
          <p:cNvSpPr/>
          <p:nvPr/>
        </p:nvSpPr>
        <p:spPr>
          <a:xfrm>
            <a:off x="323850" y="1268760"/>
            <a:ext cx="2587733" cy="5235436"/>
          </a:xfrm>
          <a:prstGeom prst="rect">
            <a:avLst/>
          </a:prstGeom>
          <a:gradFill flip="none" rotWithShape="1">
            <a:gsLst>
              <a:gs pos="49000">
                <a:schemeClr val="tx2">
                  <a:lumMod val="38000"/>
                  <a:lumOff val="62000"/>
                  <a:alpha val="40000"/>
                </a:schemeClr>
              </a:gs>
              <a:gs pos="0">
                <a:schemeClr val="accent1">
                  <a:lumMod val="39000"/>
                  <a:lumOff val="61000"/>
                  <a:alpha val="40000"/>
                </a:schemeClr>
              </a:gs>
              <a:gs pos="100000">
                <a:schemeClr val="accent1">
                  <a:lumMod val="100000"/>
                  <a:alpha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grpSp>
        <p:nvGrpSpPr>
          <p:cNvPr id="5" name="グループ化 4"/>
          <p:cNvGrpSpPr/>
          <p:nvPr/>
        </p:nvGrpSpPr>
        <p:grpSpPr>
          <a:xfrm>
            <a:off x="1866086" y="1206829"/>
            <a:ext cx="1439521" cy="5271726"/>
            <a:chOff x="1866086" y="1206829"/>
            <a:chExt cx="1439521" cy="5271726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45166">
              <a:off x="1720036" y="2346558"/>
              <a:ext cx="1646237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84800">
              <a:off x="1987982" y="4898992"/>
              <a:ext cx="1317625" cy="1579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55597">
              <a:off x="2042282" y="4492032"/>
              <a:ext cx="1096963" cy="101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24121">
              <a:off x="1858381" y="3456937"/>
              <a:ext cx="137160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1955">
              <a:off x="2076883" y="1206829"/>
              <a:ext cx="1139825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" name="Picture 3" descr="C:\Users\ふみこ\Pictures\気化熱\DSC01940-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4420" y="4426404"/>
            <a:ext cx="2892607" cy="217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表面張力があると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界面律速のモデル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水面の水分子は表面に沿って安定構造</a:t>
            </a:r>
            <a:endParaRPr lang="en-US" altLang="ja-JP" dirty="0">
              <a:latin typeface="+mn-ea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5342" y="1191774"/>
            <a:ext cx="504757" cy="44867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n-ea"/>
              </a:rPr>
              <a:t>水</a:t>
            </a:r>
            <a:endParaRPr kumimoji="1" lang="ja-JP" altLang="en-US" dirty="0"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sp>
        <p:nvSpPr>
          <p:cNvPr id="75" name="フリーフォーム 74"/>
          <p:cNvSpPr/>
          <p:nvPr/>
        </p:nvSpPr>
        <p:spPr>
          <a:xfrm flipV="1">
            <a:off x="3211795" y="2281484"/>
            <a:ext cx="1490625" cy="754696"/>
          </a:xfrm>
          <a:custGeom>
            <a:avLst/>
            <a:gdLst>
              <a:gd name="connsiteX0" fmla="*/ 28575 w 2568199"/>
              <a:gd name="connsiteY0" fmla="*/ 16497 h 816597"/>
              <a:gd name="connsiteX1" fmla="*/ 2552700 w 2568199"/>
              <a:gd name="connsiteY1" fmla="*/ 16497 h 816597"/>
              <a:gd name="connsiteX2" fmla="*/ 28575 w 2568199"/>
              <a:gd name="connsiteY2" fmla="*/ 187947 h 816597"/>
              <a:gd name="connsiteX3" fmla="*/ 2552700 w 2568199"/>
              <a:gd name="connsiteY3" fmla="*/ 245097 h 816597"/>
              <a:gd name="connsiteX4" fmla="*/ 9525 w 2568199"/>
              <a:gd name="connsiteY4" fmla="*/ 397497 h 816597"/>
              <a:gd name="connsiteX5" fmla="*/ 2562225 w 2568199"/>
              <a:gd name="connsiteY5" fmla="*/ 483222 h 816597"/>
              <a:gd name="connsiteX6" fmla="*/ 0 w 2568199"/>
              <a:gd name="connsiteY6" fmla="*/ 626097 h 816597"/>
              <a:gd name="connsiteX7" fmla="*/ 2552700 w 2568199"/>
              <a:gd name="connsiteY7" fmla="*/ 711822 h 816597"/>
              <a:gd name="connsiteX8" fmla="*/ 876300 w 2568199"/>
              <a:gd name="connsiteY8" fmla="*/ 816597 h 816597"/>
              <a:gd name="connsiteX0" fmla="*/ 28575 w 2869406"/>
              <a:gd name="connsiteY0" fmla="*/ 20574 h 820674"/>
              <a:gd name="connsiteX1" fmla="*/ 2552700 w 2869406"/>
              <a:gd name="connsiteY1" fmla="*/ 20574 h 820674"/>
              <a:gd name="connsiteX2" fmla="*/ 2552700 w 2869406"/>
              <a:gd name="connsiteY2" fmla="*/ 249174 h 820674"/>
              <a:gd name="connsiteX3" fmla="*/ 9525 w 2869406"/>
              <a:gd name="connsiteY3" fmla="*/ 401574 h 820674"/>
              <a:gd name="connsiteX4" fmla="*/ 2562225 w 2869406"/>
              <a:gd name="connsiteY4" fmla="*/ 487299 h 820674"/>
              <a:gd name="connsiteX5" fmla="*/ 0 w 2869406"/>
              <a:gd name="connsiteY5" fmla="*/ 630174 h 820674"/>
              <a:gd name="connsiteX6" fmla="*/ 2552700 w 2869406"/>
              <a:gd name="connsiteY6" fmla="*/ 715899 h 820674"/>
              <a:gd name="connsiteX7" fmla="*/ 876300 w 2869406"/>
              <a:gd name="connsiteY7" fmla="*/ 820674 h 820674"/>
              <a:gd name="connsiteX0" fmla="*/ 28575 w 2749221"/>
              <a:gd name="connsiteY0" fmla="*/ 20574 h 820674"/>
              <a:gd name="connsiteX1" fmla="*/ 2552700 w 2749221"/>
              <a:gd name="connsiteY1" fmla="*/ 20574 h 820674"/>
              <a:gd name="connsiteX2" fmla="*/ 2552700 w 2749221"/>
              <a:gd name="connsiteY2" fmla="*/ 249174 h 820674"/>
              <a:gd name="connsiteX3" fmla="*/ 2562225 w 2749221"/>
              <a:gd name="connsiteY3" fmla="*/ 487299 h 820674"/>
              <a:gd name="connsiteX4" fmla="*/ 0 w 2749221"/>
              <a:gd name="connsiteY4" fmla="*/ 630174 h 820674"/>
              <a:gd name="connsiteX5" fmla="*/ 2552700 w 2749221"/>
              <a:gd name="connsiteY5" fmla="*/ 715899 h 820674"/>
              <a:gd name="connsiteX6" fmla="*/ 876300 w 2749221"/>
              <a:gd name="connsiteY6" fmla="*/ 820674 h 820674"/>
              <a:gd name="connsiteX0" fmla="*/ 0 w 2710744"/>
              <a:gd name="connsiteY0" fmla="*/ 20574 h 820674"/>
              <a:gd name="connsiteX1" fmla="*/ 2524125 w 2710744"/>
              <a:gd name="connsiteY1" fmla="*/ 20574 h 820674"/>
              <a:gd name="connsiteX2" fmla="*/ 2524125 w 2710744"/>
              <a:gd name="connsiteY2" fmla="*/ 249174 h 820674"/>
              <a:gd name="connsiteX3" fmla="*/ 2533650 w 2710744"/>
              <a:gd name="connsiteY3" fmla="*/ 487299 h 820674"/>
              <a:gd name="connsiteX4" fmla="*/ 2524125 w 2710744"/>
              <a:gd name="connsiteY4" fmla="*/ 715899 h 820674"/>
              <a:gd name="connsiteX5" fmla="*/ 847725 w 2710744"/>
              <a:gd name="connsiteY5" fmla="*/ 820674 h 820674"/>
              <a:gd name="connsiteX0" fmla="*/ 0 w 2714304"/>
              <a:gd name="connsiteY0" fmla="*/ 0 h 800100"/>
              <a:gd name="connsiteX1" fmla="*/ 2524125 w 2714304"/>
              <a:gd name="connsiteY1" fmla="*/ 228600 h 800100"/>
              <a:gd name="connsiteX2" fmla="*/ 2533650 w 2714304"/>
              <a:gd name="connsiteY2" fmla="*/ 466725 h 800100"/>
              <a:gd name="connsiteX3" fmla="*/ 2524125 w 2714304"/>
              <a:gd name="connsiteY3" fmla="*/ 695325 h 800100"/>
              <a:gd name="connsiteX4" fmla="*/ 847725 w 2714304"/>
              <a:gd name="connsiteY4" fmla="*/ 800100 h 800100"/>
              <a:gd name="connsiteX0" fmla="*/ 0 w 2651526"/>
              <a:gd name="connsiteY0" fmla="*/ 0 h 800100"/>
              <a:gd name="connsiteX1" fmla="*/ 2533650 w 2651526"/>
              <a:gd name="connsiteY1" fmla="*/ 466725 h 800100"/>
              <a:gd name="connsiteX2" fmla="*/ 2524125 w 2651526"/>
              <a:gd name="connsiteY2" fmla="*/ 695325 h 800100"/>
              <a:gd name="connsiteX3" fmla="*/ 847725 w 2651526"/>
              <a:gd name="connsiteY3" fmla="*/ 800100 h 800100"/>
              <a:gd name="connsiteX0" fmla="*/ 0 w 2539624"/>
              <a:gd name="connsiteY0" fmla="*/ 0 h 800100"/>
              <a:gd name="connsiteX1" fmla="*/ 2524125 w 2539624"/>
              <a:gd name="connsiteY1" fmla="*/ 695325 h 800100"/>
              <a:gd name="connsiteX2" fmla="*/ 847725 w 2539624"/>
              <a:gd name="connsiteY2" fmla="*/ 800100 h 800100"/>
              <a:gd name="connsiteX0" fmla="*/ 0 w 847725"/>
              <a:gd name="connsiteY0" fmla="*/ 0 h 800100"/>
              <a:gd name="connsiteX1" fmla="*/ 847725 w 847725"/>
              <a:gd name="connsiteY1" fmla="*/ 800100 h 800100"/>
              <a:gd name="connsiteX0" fmla="*/ 0 w 419100"/>
              <a:gd name="connsiteY0" fmla="*/ 47625 h 47625"/>
              <a:gd name="connsiteX1" fmla="*/ 419100 w 419100"/>
              <a:gd name="connsiteY1" fmla="*/ 0 h 47625"/>
              <a:gd name="connsiteX0" fmla="*/ 531019 w 531019"/>
              <a:gd name="connsiteY0" fmla="*/ 0 h 147637"/>
              <a:gd name="connsiteX1" fmla="*/ 0 w 531019"/>
              <a:gd name="connsiteY1" fmla="*/ 147637 h 147637"/>
              <a:gd name="connsiteX0" fmla="*/ 409575 w 409575"/>
              <a:gd name="connsiteY0" fmla="*/ 0 h 114299"/>
              <a:gd name="connsiteX1" fmla="*/ 0 w 409575"/>
              <a:gd name="connsiteY1" fmla="*/ 114299 h 114299"/>
              <a:gd name="connsiteX0" fmla="*/ 392906 w 392906"/>
              <a:gd name="connsiteY0" fmla="*/ 2382 h 2382"/>
              <a:gd name="connsiteX1" fmla="*/ 0 w 392906"/>
              <a:gd name="connsiteY1" fmla="*/ 0 h 2382"/>
              <a:gd name="connsiteX0" fmla="*/ 10000 w 10000"/>
              <a:gd name="connsiteY0" fmla="*/ 87725 h 87729"/>
              <a:gd name="connsiteX1" fmla="*/ 9847 w 10000"/>
              <a:gd name="connsiteY1" fmla="*/ 5 h 87729"/>
              <a:gd name="connsiteX2" fmla="*/ 0 w 10000"/>
              <a:gd name="connsiteY2" fmla="*/ 77725 h 87729"/>
              <a:gd name="connsiteX0" fmla="*/ 10727 w 10727"/>
              <a:gd name="connsiteY0" fmla="*/ 89975 h 89979"/>
              <a:gd name="connsiteX1" fmla="*/ 10574 w 10727"/>
              <a:gd name="connsiteY1" fmla="*/ 2255 h 89979"/>
              <a:gd name="connsiteX2" fmla="*/ 0 w 10727"/>
              <a:gd name="connsiteY2" fmla="*/ 0 h 89979"/>
              <a:gd name="connsiteX0" fmla="*/ 10727 w 10727"/>
              <a:gd name="connsiteY0" fmla="*/ 89975 h 89975"/>
              <a:gd name="connsiteX1" fmla="*/ 0 w 10727"/>
              <a:gd name="connsiteY1" fmla="*/ 0 h 89975"/>
              <a:gd name="connsiteX0" fmla="*/ 11091 w 11091"/>
              <a:gd name="connsiteY0" fmla="*/ 0 h 19987"/>
              <a:gd name="connsiteX1" fmla="*/ 0 w 11091"/>
              <a:gd name="connsiteY1" fmla="*/ 19987 h 19987"/>
              <a:gd name="connsiteX0" fmla="*/ 2334 w 2334"/>
              <a:gd name="connsiteY0" fmla="*/ 0 h 363250"/>
              <a:gd name="connsiteX1" fmla="*/ 0 w 2334"/>
              <a:gd name="connsiteY1" fmla="*/ 363250 h 363250"/>
              <a:gd name="connsiteX0" fmla="*/ 53682 w 53682"/>
              <a:gd name="connsiteY0" fmla="*/ 0 h 10000"/>
              <a:gd name="connsiteX1" fmla="*/ 1104 w 53682"/>
              <a:gd name="connsiteY1" fmla="*/ 4129 h 10000"/>
              <a:gd name="connsiteX2" fmla="*/ 43682 w 53682"/>
              <a:gd name="connsiteY2" fmla="*/ 10000 h 10000"/>
              <a:gd name="connsiteX0" fmla="*/ 54669 w 54669"/>
              <a:gd name="connsiteY0" fmla="*/ 0 h 10000"/>
              <a:gd name="connsiteX1" fmla="*/ 2091 w 54669"/>
              <a:gd name="connsiteY1" fmla="*/ 4129 h 10000"/>
              <a:gd name="connsiteX2" fmla="*/ 44669 w 54669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52578 w 52578"/>
              <a:gd name="connsiteY0" fmla="*/ 0 h 10000"/>
              <a:gd name="connsiteX1" fmla="*/ 0 w 52578"/>
              <a:gd name="connsiteY1" fmla="*/ 4129 h 10000"/>
              <a:gd name="connsiteX2" fmla="*/ 42578 w 52578"/>
              <a:gd name="connsiteY2" fmla="*/ 10000 h 10000"/>
              <a:gd name="connsiteX0" fmla="*/ 48876 w 48876"/>
              <a:gd name="connsiteY0" fmla="*/ 0 h 10000"/>
              <a:gd name="connsiteX1" fmla="*/ 0 w 48876"/>
              <a:gd name="connsiteY1" fmla="*/ 31 h 10000"/>
              <a:gd name="connsiteX2" fmla="*/ 38876 w 48876"/>
              <a:gd name="connsiteY2" fmla="*/ 10000 h 10000"/>
              <a:gd name="connsiteX0" fmla="*/ 48876 w 48876"/>
              <a:gd name="connsiteY0" fmla="*/ 0 h 8596"/>
              <a:gd name="connsiteX1" fmla="*/ 0 w 48876"/>
              <a:gd name="connsiteY1" fmla="*/ 31 h 8596"/>
              <a:gd name="connsiteX2" fmla="*/ 43937 w 48876"/>
              <a:gd name="connsiteY2" fmla="*/ 8596 h 8596"/>
              <a:gd name="connsiteX0" fmla="*/ 10000 w 10000"/>
              <a:gd name="connsiteY0" fmla="*/ 0 h 10000"/>
              <a:gd name="connsiteX1" fmla="*/ 0 w 10000"/>
              <a:gd name="connsiteY1" fmla="*/ 36 h 10000"/>
              <a:gd name="connsiteX2" fmla="*/ 8989 w 10000"/>
              <a:gd name="connsiteY2" fmla="*/ 10000 h 10000"/>
              <a:gd name="connsiteX0" fmla="*/ 10000 w 10000"/>
              <a:gd name="connsiteY0" fmla="*/ 0 h 10000"/>
              <a:gd name="connsiteX1" fmla="*/ 0 w 10000"/>
              <a:gd name="connsiteY1" fmla="*/ 36 h 10000"/>
              <a:gd name="connsiteX2" fmla="*/ 8989 w 10000"/>
              <a:gd name="connsiteY2" fmla="*/ 10000 h 10000"/>
              <a:gd name="connsiteX0" fmla="*/ 10000 w 10000"/>
              <a:gd name="connsiteY0" fmla="*/ 0 h 10000"/>
              <a:gd name="connsiteX1" fmla="*/ 0 w 10000"/>
              <a:gd name="connsiteY1" fmla="*/ 36 h 10000"/>
              <a:gd name="connsiteX2" fmla="*/ 8989 w 10000"/>
              <a:gd name="connsiteY2" fmla="*/ 10000 h 10000"/>
              <a:gd name="connsiteX0" fmla="*/ 10000 w 10000"/>
              <a:gd name="connsiteY0" fmla="*/ 0 h 10500"/>
              <a:gd name="connsiteX1" fmla="*/ 0 w 10000"/>
              <a:gd name="connsiteY1" fmla="*/ 536 h 10500"/>
              <a:gd name="connsiteX2" fmla="*/ 8989 w 10000"/>
              <a:gd name="connsiteY2" fmla="*/ 10500 h 10500"/>
              <a:gd name="connsiteX0" fmla="*/ 9675 w 9675"/>
              <a:gd name="connsiteY0" fmla="*/ 0 h 10700"/>
              <a:gd name="connsiteX1" fmla="*/ 0 w 9675"/>
              <a:gd name="connsiteY1" fmla="*/ 736 h 10700"/>
              <a:gd name="connsiteX2" fmla="*/ 8989 w 9675"/>
              <a:gd name="connsiteY2" fmla="*/ 10700 h 10700"/>
              <a:gd name="connsiteX0" fmla="*/ 10000 w 10000"/>
              <a:gd name="connsiteY0" fmla="*/ 0 h 9875"/>
              <a:gd name="connsiteX1" fmla="*/ 0 w 10000"/>
              <a:gd name="connsiteY1" fmla="*/ 563 h 9875"/>
              <a:gd name="connsiteX2" fmla="*/ 9291 w 10000"/>
              <a:gd name="connsiteY2" fmla="*/ 9875 h 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75">
                <a:moveTo>
                  <a:pt x="10000" y="0"/>
                </a:moveTo>
                <a:lnTo>
                  <a:pt x="0" y="563"/>
                </a:lnTo>
                <a:cubicBezTo>
                  <a:pt x="3049" y="3656"/>
                  <a:pt x="6290" y="6906"/>
                  <a:pt x="9291" y="9875"/>
                </a:cubicBezTo>
              </a:path>
            </a:pathLst>
          </a:custGeom>
          <a:noFill/>
          <a:ln w="38100">
            <a:solidFill>
              <a:srgbClr val="FF0000">
                <a:alpha val="49804"/>
              </a:srgbClr>
            </a:solidFill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28" name="円形吹き出し 27"/>
          <p:cNvSpPr/>
          <p:nvPr/>
        </p:nvSpPr>
        <p:spPr>
          <a:xfrm>
            <a:off x="3548690" y="5688775"/>
            <a:ext cx="2036207" cy="867361"/>
          </a:xfrm>
          <a:prstGeom prst="wedgeEllipseCallout">
            <a:avLst>
              <a:gd name="adj1" fmla="val -69386"/>
              <a:gd name="adj2" fmla="val -2350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組み立てた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レゴブロックの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並び方</a:t>
            </a:r>
          </a:p>
        </p:txBody>
      </p:sp>
      <p:sp>
        <p:nvSpPr>
          <p:cNvPr id="46" name="円形吹き出し 45"/>
          <p:cNvSpPr/>
          <p:nvPr/>
        </p:nvSpPr>
        <p:spPr>
          <a:xfrm>
            <a:off x="3606205" y="3758684"/>
            <a:ext cx="2424980" cy="673447"/>
          </a:xfrm>
          <a:prstGeom prst="wedgeEllipseCallout">
            <a:avLst>
              <a:gd name="adj1" fmla="val -48763"/>
              <a:gd name="adj2" fmla="val -147824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場所や角度によって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跳ね返される</a:t>
            </a:r>
          </a:p>
        </p:txBody>
      </p:sp>
      <p:grpSp>
        <p:nvGrpSpPr>
          <p:cNvPr id="47" name="グループ化 46"/>
          <p:cNvGrpSpPr/>
          <p:nvPr/>
        </p:nvGrpSpPr>
        <p:grpSpPr>
          <a:xfrm>
            <a:off x="4688835" y="2471174"/>
            <a:ext cx="1350092" cy="1189367"/>
            <a:chOff x="5112036" y="1587350"/>
            <a:chExt cx="1350092" cy="1189367"/>
          </a:xfrm>
        </p:grpSpPr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5724128" y="2038717"/>
              <a:ext cx="738000" cy="738000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5339502" y="1587350"/>
              <a:ext cx="936000" cy="936000"/>
            </a:xfrm>
            <a:prstGeom prst="ellipse">
              <a:avLst/>
            </a:prstGeom>
            <a:gradFill flip="none" rotWithShape="1">
              <a:gsLst>
                <a:gs pos="98000">
                  <a:srgbClr val="FF0000">
                    <a:lumMod val="93000"/>
                  </a:srgbClr>
                </a:gs>
                <a:gs pos="65000">
                  <a:srgbClr val="FF0000">
                    <a:lumMod val="71000"/>
                    <a:lumOff val="29000"/>
                  </a:srgbClr>
                </a:gs>
                <a:gs pos="25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C00000"/>
              </a:solidFill>
              <a:headEnd type="arrow"/>
              <a:tailEnd type="arrow"/>
            </a:ln>
            <a:effectLst>
              <a:innerShdw blurRad="431800">
                <a:srgbClr val="CC00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5112036" y="1843852"/>
              <a:ext cx="738000" cy="738000"/>
            </a:xfrm>
            <a:prstGeom prst="ellipse">
              <a:avLst/>
            </a:prstGeom>
            <a:gradFill flip="none" rotWithShape="1">
              <a:gsLst>
                <a:gs pos="98000">
                  <a:srgbClr val="80ABBE">
                    <a:lumMod val="96000"/>
                  </a:srgbClr>
                </a:gs>
                <a:gs pos="70000">
                  <a:srgbClr val="E7F0F3">
                    <a:lumMod val="77000"/>
                    <a:lumOff val="23000"/>
                  </a:srgbClr>
                </a:gs>
                <a:gs pos="43000">
                  <a:srgbClr val="FF0000">
                    <a:lumMod val="0"/>
                    <a:lumOff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5875">
              <a:solidFill>
                <a:srgbClr val="518B99"/>
              </a:solidFill>
              <a:headEnd type="arrow"/>
              <a:tailEnd type="arrow"/>
            </a:ln>
            <a:effectLst>
              <a:innerShdw blurRad="241300">
                <a:srgbClr val="7FB0BB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円形吹き出し 50"/>
          <p:cNvSpPr/>
          <p:nvPr/>
        </p:nvSpPr>
        <p:spPr>
          <a:xfrm>
            <a:off x="7440724" y="3660542"/>
            <a:ext cx="1220996" cy="662338"/>
          </a:xfrm>
          <a:prstGeom prst="wedgeEllipseCallout">
            <a:avLst>
              <a:gd name="adj1" fmla="val -13617"/>
              <a:gd name="adj2" fmla="val 100678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表面が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つるつる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円形吹き出し 31"/>
              <p:cNvSpPr/>
              <p:nvPr/>
            </p:nvSpPr>
            <p:spPr>
              <a:xfrm>
                <a:off x="3634403" y="4716738"/>
                <a:ext cx="2133204" cy="672261"/>
              </a:xfrm>
              <a:prstGeom prst="wedgeEllipseCallout">
                <a:avLst>
                  <a:gd name="adj1" fmla="val -13876"/>
                  <a:gd name="adj2" fmla="val -101282"/>
                </a:avLst>
              </a:prstGeom>
              <a:solidFill>
                <a:schemeClr val="accent3">
                  <a:lumMod val="60000"/>
                  <a:lumOff val="40000"/>
                  <a:alpha val="45000"/>
                </a:schemeClr>
              </a:solid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水面に</a:t>
                </a:r>
                <a14:m>
                  <m:oMath xmlns:m="http://schemas.openxmlformats.org/officeDocument/2006/math">
                    <m:r>
                      <a:rPr lang="ja-JP" altLang="en-US" sz="1600" i="1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𝛼</m:t>
                    </m:r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の割合で吸着</a:t>
                </a:r>
              </a:p>
            </p:txBody>
          </p:sp>
        </mc:Choice>
        <mc:Fallback xmlns="">
          <p:sp>
            <p:nvSpPr>
              <p:cNvPr id="32" name="円形吹き出し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03" y="4716738"/>
                <a:ext cx="2133204" cy="672261"/>
              </a:xfrm>
              <a:prstGeom prst="wedgeEllipseCallout">
                <a:avLst>
                  <a:gd name="adj1" fmla="val -13876"/>
                  <a:gd name="adj2" fmla="val -101282"/>
                </a:avLst>
              </a:prstGeom>
              <a:blipFill rotWithShape="1">
                <a:blip r:embed="rId10"/>
                <a:stretch>
                  <a:fillRect l="-2825" r="-2825"/>
                </a:stretch>
              </a:blip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それらしい大きさ"/>
          <p:cNvSpPr txBox="1"/>
          <p:nvPr/>
        </p:nvSpPr>
        <p:spPr>
          <a:xfrm>
            <a:off x="4237486" y="5213453"/>
            <a:ext cx="146706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仮定変更！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584897" y="1181559"/>
            <a:ext cx="3394050" cy="8790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innerShdw blurRad="139700">
              <a:srgbClr val="FF66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ja-JP" altLang="en-US" sz="2000" dirty="0">
                <a:solidFill>
                  <a:srgbClr val="EEECE1">
                    <a:lumMod val="10000"/>
                  </a:srgbClr>
                </a:solidFill>
              </a:rPr>
              <a:t>界面律速のモデル</a:t>
            </a:r>
            <a:endParaRPr lang="en-US" altLang="ja-JP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C09AD73A-4CFF-474B-B64A-48F3DA74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272446"/>
            <a:ext cx="8064896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凝縮係数　</a:t>
            </a:r>
            <a:r>
              <a:rPr lang="ja-JP" altLang="en-US" sz="900" dirty="0">
                <a:latin typeface="+mn-ea"/>
                <a:hlinkClick r:id="rId11"/>
              </a:rPr>
              <a:t>黒田登志雄</a:t>
            </a:r>
            <a:r>
              <a:rPr lang="en-US" altLang="ja-JP" sz="900" dirty="0">
                <a:latin typeface="+mn-ea"/>
                <a:hlinkClick r:id="rId11"/>
              </a:rPr>
              <a:t>(1984).『</a:t>
            </a:r>
            <a:r>
              <a:rPr lang="ja-JP" altLang="en-US" sz="900" dirty="0">
                <a:latin typeface="+mn-ea"/>
                <a:hlinkClick r:id="rId11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11"/>
              </a:rPr>
              <a:t>』</a:t>
            </a:r>
            <a:r>
              <a:rPr lang="ja-JP" altLang="en-US" sz="900" dirty="0">
                <a:latin typeface="+mn-ea"/>
                <a:hlinkClick r:id="rId11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p.94</a:t>
            </a:r>
          </a:p>
        </p:txBody>
      </p:sp>
    </p:spTree>
    <p:extLst>
      <p:ext uri="{BB962C8B-B14F-4D97-AF65-F5344CB8AC3E}">
        <p14:creationId xmlns:p14="http://schemas.microsoft.com/office/powerpoint/2010/main" val="32908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7" name="直方体 56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モデル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ここまでの話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34683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水面での水分子</a:t>
            </a:r>
            <a:endParaRPr lang="en-US" altLang="ja-JP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それらしい大きさ"/>
          <p:cNvSpPr txBox="1"/>
          <p:nvPr/>
        </p:nvSpPr>
        <p:spPr>
          <a:xfrm>
            <a:off x="6441583" y="1673571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それらしい大きさ"/>
          <p:cNvSpPr txBox="1"/>
          <p:nvPr/>
        </p:nvSpPr>
        <p:spPr>
          <a:xfrm>
            <a:off x="7191404" y="492602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393" y="3827885"/>
            <a:ext cx="641816" cy="148700"/>
            <a:chOff x="3396771" y="3342516"/>
            <a:chExt cx="641816" cy="148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1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3550461" y="3395660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458714" y="2632228"/>
            <a:ext cx="629840" cy="148700"/>
            <a:chOff x="3565953" y="2780928"/>
            <a:chExt cx="629840" cy="148700"/>
          </a:xfrm>
        </p:grpSpPr>
        <p:sp>
          <p:nvSpPr>
            <p:cNvPr id="38" name="フリーフォーム 37"/>
            <p:cNvSpPr/>
            <p:nvPr/>
          </p:nvSpPr>
          <p:spPr>
            <a:xfrm rot="10800000">
              <a:off x="3565953" y="2840991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2780928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円形吹き出し 41"/>
          <p:cNvSpPr/>
          <p:nvPr/>
        </p:nvSpPr>
        <p:spPr>
          <a:xfrm>
            <a:off x="3701560" y="4213438"/>
            <a:ext cx="759256" cy="569015"/>
          </a:xfrm>
          <a:prstGeom prst="wedgeEllipseCallout">
            <a:avLst>
              <a:gd name="adj1" fmla="val -96611"/>
              <a:gd name="adj2" fmla="val -8050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蒸発</a:t>
            </a:r>
          </a:p>
        </p:txBody>
      </p:sp>
      <p:sp>
        <p:nvSpPr>
          <p:cNvPr id="44" name="円形吹き出し 43"/>
          <p:cNvSpPr/>
          <p:nvPr/>
        </p:nvSpPr>
        <p:spPr>
          <a:xfrm>
            <a:off x="3733251" y="1912080"/>
            <a:ext cx="727565" cy="566229"/>
          </a:xfrm>
          <a:prstGeom prst="wedgeEllipseCallout">
            <a:avLst>
              <a:gd name="adj1" fmla="val -69349"/>
              <a:gd name="adj2" fmla="val 7122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衝突</a:t>
            </a:r>
          </a:p>
        </p:txBody>
      </p:sp>
      <p:sp>
        <p:nvSpPr>
          <p:cNvPr id="45" name="円形吹き出し 44"/>
          <p:cNvSpPr/>
          <p:nvPr/>
        </p:nvSpPr>
        <p:spPr>
          <a:xfrm>
            <a:off x="4671044" y="1392411"/>
            <a:ext cx="1770540" cy="672261"/>
          </a:xfrm>
          <a:prstGeom prst="wedgeEllipseCallout">
            <a:avLst>
              <a:gd name="adj1" fmla="val -66118"/>
              <a:gd name="adj2" fmla="val 54573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水面に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</a:t>
            </a:r>
          </a:p>
        </p:txBody>
      </p:sp>
      <p:sp>
        <p:nvSpPr>
          <p:cNvPr id="43" name="円形吹き出し 42"/>
          <p:cNvSpPr/>
          <p:nvPr/>
        </p:nvSpPr>
        <p:spPr>
          <a:xfrm>
            <a:off x="4257806" y="4767997"/>
            <a:ext cx="2424980" cy="894243"/>
          </a:xfrm>
          <a:prstGeom prst="wedgeEllipseCallout">
            <a:avLst>
              <a:gd name="adj1" fmla="val -45360"/>
              <a:gd name="adj2" fmla="val -6411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湿度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のとき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飛び込む数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飛び出す数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6304831" y="4003153"/>
            <a:ext cx="2424980" cy="894243"/>
          </a:xfrm>
          <a:prstGeom prst="wedgeEllipseCallout">
            <a:avLst>
              <a:gd name="adj1" fmla="val -57394"/>
              <a:gd name="adj2" fmla="val 55549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いつでもこの数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</a:t>
            </a: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51520" y="6549445"/>
            <a:ext cx="4798528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83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5" grpId="0"/>
      <p:bldP spid="42" grpId="0" animBg="1"/>
      <p:bldP spid="44" grpId="0" animBg="1"/>
      <p:bldP spid="45" grpId="0" animBg="1"/>
      <p:bldP spid="43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339751" y="1810800"/>
            <a:ext cx="1296145" cy="3778440"/>
            <a:chOff x="2339751" y="1810800"/>
            <a:chExt cx="1296145" cy="3778440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339751" y="1810800"/>
              <a:ext cx="1296145" cy="3778440"/>
              <a:chOff x="2320980" y="1810800"/>
              <a:chExt cx="1296145" cy="3778440"/>
            </a:xfrm>
          </p:grpSpPr>
          <p:sp>
            <p:nvSpPr>
              <p:cNvPr id="32" name="直方体 31"/>
              <p:cNvSpPr/>
              <p:nvPr/>
            </p:nvSpPr>
            <p:spPr>
              <a:xfrm rot="10800000">
                <a:off x="2320981" y="1810800"/>
                <a:ext cx="1296144" cy="3778046"/>
              </a:xfrm>
              <a:prstGeom prst="cube">
                <a:avLst>
                  <a:gd name="adj" fmla="val 72923"/>
                </a:avLst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直方体 32"/>
              <p:cNvSpPr/>
              <p:nvPr/>
            </p:nvSpPr>
            <p:spPr>
              <a:xfrm>
                <a:off x="2320980" y="1811194"/>
                <a:ext cx="1296144" cy="3778046"/>
              </a:xfrm>
              <a:prstGeom prst="cube">
                <a:avLst>
                  <a:gd name="adj" fmla="val 72923"/>
                </a:avLst>
              </a:prstGeom>
              <a:gradFill flip="none" rotWithShape="1">
                <a:gsLst>
                  <a:gs pos="49000">
                    <a:schemeClr val="tx2">
                      <a:lumMod val="38000"/>
                      <a:lumOff val="62000"/>
                      <a:alpha val="40000"/>
                    </a:schemeClr>
                  </a:gs>
                  <a:gs pos="0">
                    <a:schemeClr val="accent1">
                      <a:lumMod val="39000"/>
                      <a:lumOff val="61000"/>
                      <a:alpha val="40000"/>
                    </a:schemeClr>
                  </a:gs>
                  <a:gs pos="100000">
                    <a:schemeClr val="accent1">
                      <a:lumMod val="100000"/>
                      <a:alpha val="40000"/>
                    </a:schemeClr>
                  </a:gs>
                </a:gsLst>
                <a:lin ang="13500000" scaled="1"/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2488651" y="2013888"/>
              <a:ext cx="41549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+mn-ea"/>
                </a:rPr>
                <a:t>水</a:t>
              </a:r>
              <a:endParaRPr kumimoji="1" lang="ja-JP" altLang="en-US" dirty="0"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699792" y="1811194"/>
            <a:ext cx="3888432" cy="3778046"/>
            <a:chOff x="2699792" y="1811194"/>
            <a:chExt cx="3888432" cy="3778046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2699792" y="1811194"/>
              <a:ext cx="3888432" cy="3778046"/>
              <a:chOff x="2699792" y="1811194"/>
              <a:chExt cx="3888432" cy="3778046"/>
            </a:xfrm>
          </p:grpSpPr>
          <p:sp>
            <p:nvSpPr>
              <p:cNvPr id="57" name="直方体 56"/>
              <p:cNvSpPr/>
              <p:nvPr/>
            </p:nvSpPr>
            <p:spPr>
              <a:xfrm rot="10800000"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/>
              <p:cNvSpPr/>
              <p:nvPr/>
            </p:nvSpPr>
            <p:spPr>
              <a:xfrm>
                <a:off x="2699792" y="1811194"/>
                <a:ext cx="3888432" cy="3778046"/>
              </a:xfrm>
              <a:prstGeom prst="cube">
                <a:avLst/>
              </a:prstGeom>
              <a:noFill/>
              <a:ln>
                <a:solidFill>
                  <a:schemeClr val="accent5">
                    <a:lumMod val="50000"/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r>
                    <a:rPr kumimoji="1" lang="ja-JP" altLang="en-US" dirty="0">
                      <a:solidFill>
                        <a:schemeClr val="bg1">
                          <a:lumMod val="75000"/>
                        </a:schemeClr>
                      </a:solidFill>
                      <a:effectLst>
                        <a:glow rad="228600">
                          <a:schemeClr val="bg1">
                            <a:alpha val="40000"/>
                          </a:schemeClr>
                        </a:glow>
                      </a:effectLst>
                    </a:rPr>
                    <a:t>空気 </a:t>
                  </a:r>
                  <a:r>
                    <a:rPr lang="en-US" altLang="ja-JP" dirty="0">
                      <a:solidFill>
                        <a:schemeClr val="bg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1584" y="2060958"/>
                  <a:ext cx="11784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399" t="-36066" b="-4262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界面律速のモデル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界面律速のモデル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/>
                  <a:t>凝縮係数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ja-JP" altLang="en-US" dirty="0"/>
                  <a:t>を導入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83" y="764704"/>
                <a:ext cx="806489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05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7023891" y="2198554"/>
            <a:ext cx="1289135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30℃</a:t>
            </a:r>
          </a:p>
          <a:p>
            <a:r>
              <a:rPr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気圧</a:t>
            </a:r>
            <a:endParaRPr lang="en-US" altLang="ja-JP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kumimoji="1" lang="ja-JP" alt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湿度 </a:t>
            </a:r>
            <a:r>
              <a:rPr kumimoji="1" lang="en-US" altLang="ja-JP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100%</a:t>
            </a:r>
            <a:endParaRPr kumimoji="1" lang="ja-JP" altLang="en-US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ambria Math" panose="020405030504060302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696400" y="3717569"/>
            <a:ext cx="1947607" cy="2161494"/>
            <a:chOff x="2696400" y="3717569"/>
            <a:chExt cx="1947607" cy="2161494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696400" y="4077072"/>
              <a:ext cx="1569179" cy="1516653"/>
              <a:chOff x="2696400" y="4077072"/>
              <a:chExt cx="1569179" cy="151665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2697145" y="4077072"/>
                <a:ext cx="1568434" cy="1513951"/>
              </a:xfrm>
              <a:custGeom>
                <a:avLst/>
                <a:gdLst>
                  <a:gd name="connsiteX0" fmla="*/ 1566153 w 1566153"/>
                  <a:gd name="connsiteY0" fmla="*/ 2106038 h 2110902"/>
                  <a:gd name="connsiteX1" fmla="*/ 4863 w 1566153"/>
                  <a:gd name="connsiteY1" fmla="*/ 2110902 h 2110902"/>
                  <a:gd name="connsiteX2" fmla="*/ 0 w 1566153"/>
                  <a:gd name="connsiteY2" fmla="*/ 0 h 2110902"/>
                  <a:gd name="connsiteX0" fmla="*/ 1566153 w 1566153"/>
                  <a:gd name="connsiteY0" fmla="*/ 2106038 h 2106038"/>
                  <a:gd name="connsiteX1" fmla="*/ 4863 w 1566153"/>
                  <a:gd name="connsiteY1" fmla="*/ 2097642 h 2106038"/>
                  <a:gd name="connsiteX2" fmla="*/ 0 w 1566153"/>
                  <a:gd name="connsiteY2" fmla="*/ 0 h 2106038"/>
                  <a:gd name="connsiteX0" fmla="*/ 1566153 w 1566153"/>
                  <a:gd name="connsiteY0" fmla="*/ 2106038 h 2107587"/>
                  <a:gd name="connsiteX1" fmla="*/ 4863 w 1566153"/>
                  <a:gd name="connsiteY1" fmla="*/ 2107587 h 2107587"/>
                  <a:gd name="connsiteX2" fmla="*/ 0 w 1566153"/>
                  <a:gd name="connsiteY2" fmla="*/ 0 h 2107587"/>
                  <a:gd name="connsiteX0" fmla="*/ 1568434 w 1568434"/>
                  <a:gd name="connsiteY0" fmla="*/ 2106038 h 2107587"/>
                  <a:gd name="connsiteX1" fmla="*/ 0 w 1568434"/>
                  <a:gd name="connsiteY1" fmla="*/ 2107587 h 2107587"/>
                  <a:gd name="connsiteX2" fmla="*/ 2281 w 1568434"/>
                  <a:gd name="connsiteY2" fmla="*/ 0 h 210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34" h="2107587">
                    <a:moveTo>
                      <a:pt x="1568434" y="2106038"/>
                    </a:moveTo>
                    <a:lnTo>
                      <a:pt x="0" y="2107587"/>
                    </a:lnTo>
                    <a:cubicBezTo>
                      <a:pt x="760" y="1405058"/>
                      <a:pt x="1521" y="702529"/>
                      <a:pt x="2281" y="0"/>
                    </a:cubicBez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2696400" y="5050800"/>
                <a:ext cx="545306" cy="542925"/>
              </a:xfrm>
              <a:custGeom>
                <a:avLst/>
                <a:gdLst>
                  <a:gd name="connsiteX0" fmla="*/ 0 w 545306"/>
                  <a:gd name="connsiteY0" fmla="*/ 542925 h 542925"/>
                  <a:gd name="connsiteX1" fmla="*/ 545306 w 545306"/>
                  <a:gd name="connsiteY1" fmla="*/ 0 h 542925"/>
                  <a:gd name="connsiteX2" fmla="*/ 545306 w 545306"/>
                  <a:gd name="connsiteY2" fmla="*/ 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5306" h="542925">
                    <a:moveTo>
                      <a:pt x="0" y="542925"/>
                    </a:moveTo>
                    <a:lnTo>
                      <a:pt x="545306" y="0"/>
                    </a:lnTo>
                    <a:lnTo>
                      <a:pt x="545306" y="0"/>
                    </a:lnTo>
                  </a:path>
                </a:pathLst>
              </a:custGeom>
              <a:noFill/>
              <a:ln w="15875">
                <a:solidFill>
                  <a:schemeClr val="tx1">
                    <a:alpha val="20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625" y="5509731"/>
                  <a:ext cx="3663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33" r="-666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706" y="4782453"/>
                  <a:ext cx="3697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000" r="-15000" b="-3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>
                              <a:glow rad="228600">
                                <a:schemeClr val="bg1">
                                  <a:alpha val="40000"/>
                                </a:schemeClr>
                              </a:glow>
                            </a:effectLst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7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1" y="3717569"/>
                  <a:ext cx="35214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621" r="-6897" b="-1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それらしい大きさ"/>
          <p:cNvSpPr txBox="1"/>
          <p:nvPr/>
        </p:nvSpPr>
        <p:spPr>
          <a:xfrm>
            <a:off x="6732240" y="1134036"/>
            <a:ext cx="146706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仮定変更！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凝縮係数</a:t>
            </a:r>
            <a:r>
              <a:rPr lang="el-GR" altLang="ja-JP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α</a:t>
            </a:r>
            <a:endParaRPr kumimoji="1" lang="en-US" altLang="ja-JP" sz="2000" b="1" i="1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5" name="それらしい大きさ"/>
          <p:cNvSpPr txBox="1"/>
          <p:nvPr/>
        </p:nvSpPr>
        <p:spPr>
          <a:xfrm>
            <a:off x="7191404" y="4926028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>
                <a:solidFill>
                  <a:srgbClr val="FD5FF2"/>
                </a:solidFill>
                <a:effectLst>
                  <a:glow rad="203200">
                    <a:schemeClr val="bg1"/>
                  </a:glo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仮定！</a:t>
            </a:r>
            <a:endParaRPr kumimoji="1" lang="en-US" altLang="ja-JP" sz="2000" dirty="0">
              <a:solidFill>
                <a:srgbClr val="FD5FF2"/>
              </a:solidFill>
              <a:effectLst>
                <a:glow rad="203200">
                  <a:schemeClr val="bg1"/>
                </a:glo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227393" y="3827885"/>
            <a:ext cx="641816" cy="148700"/>
            <a:chOff x="3396771" y="3342516"/>
            <a:chExt cx="641816" cy="148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1" y="3342516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フリーフォーム 9"/>
            <p:cNvSpPr/>
            <p:nvPr/>
          </p:nvSpPr>
          <p:spPr>
            <a:xfrm>
              <a:off x="3550461" y="3395660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458714" y="2632228"/>
            <a:ext cx="629840" cy="148700"/>
            <a:chOff x="3565953" y="2780928"/>
            <a:chExt cx="629840" cy="148700"/>
          </a:xfrm>
        </p:grpSpPr>
        <p:sp>
          <p:nvSpPr>
            <p:cNvPr id="38" name="フリーフォーム 37"/>
            <p:cNvSpPr/>
            <p:nvPr/>
          </p:nvSpPr>
          <p:spPr>
            <a:xfrm rot="10800000">
              <a:off x="3565953" y="2840991"/>
              <a:ext cx="488126" cy="14287"/>
            </a:xfrm>
            <a:custGeom>
              <a:avLst/>
              <a:gdLst>
                <a:gd name="connsiteX0" fmla="*/ 0 w 445294"/>
                <a:gd name="connsiteY0" fmla="*/ 7144 h 7144"/>
                <a:gd name="connsiteX1" fmla="*/ 445294 w 445294"/>
                <a:gd name="connsiteY1" fmla="*/ 0 h 7144"/>
                <a:gd name="connsiteX2" fmla="*/ 445294 w 445294"/>
                <a:gd name="connsiteY2" fmla="*/ 0 h 7144"/>
                <a:gd name="connsiteX3" fmla="*/ 445294 w 445294"/>
                <a:gd name="connsiteY3" fmla="*/ 0 h 7144"/>
                <a:gd name="connsiteX0" fmla="*/ 0 w 10000"/>
                <a:gd name="connsiteY0" fmla="*/ 10000 h 143329"/>
                <a:gd name="connsiteX1" fmla="*/ 10000 w 10000"/>
                <a:gd name="connsiteY1" fmla="*/ 0 h 143329"/>
                <a:gd name="connsiteX2" fmla="*/ 10000 w 10000"/>
                <a:gd name="connsiteY2" fmla="*/ 0 h 143329"/>
                <a:gd name="connsiteX3" fmla="*/ 9893 w 10000"/>
                <a:gd name="connsiteY3" fmla="*/ 143329 h 14332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2" fmla="*/ 10000 w 10000"/>
                <a:gd name="connsiteY2" fmla="*/ 0 h 10000"/>
                <a:gd name="connsiteX0" fmla="*/ 0 w 12620"/>
                <a:gd name="connsiteY0" fmla="*/ 15234 h 105231"/>
                <a:gd name="connsiteX1" fmla="*/ 10000 w 12620"/>
                <a:gd name="connsiteY1" fmla="*/ 5234 h 105231"/>
                <a:gd name="connsiteX2" fmla="*/ 12620 w 12620"/>
                <a:gd name="connsiteY2" fmla="*/ 105231 h 105231"/>
                <a:gd name="connsiteX0" fmla="*/ 0 w 10000"/>
                <a:gd name="connsiteY0" fmla="*/ 15234 h 15234"/>
                <a:gd name="connsiteX1" fmla="*/ 10000 w 10000"/>
                <a:gd name="connsiteY1" fmla="*/ 5234 h 15234"/>
                <a:gd name="connsiteX0" fmla="*/ 0 w 10802"/>
                <a:gd name="connsiteY0" fmla="*/ 146 h 66811"/>
                <a:gd name="connsiteX1" fmla="*/ 10802 w 10802"/>
                <a:gd name="connsiteY1" fmla="*/ 66811 h 66811"/>
                <a:gd name="connsiteX0" fmla="*/ 0 w 9465"/>
                <a:gd name="connsiteY0" fmla="*/ 2255 h 12255"/>
                <a:gd name="connsiteX1" fmla="*/ 9465 w 9465"/>
                <a:gd name="connsiteY1" fmla="*/ 12255 h 12255"/>
                <a:gd name="connsiteX0" fmla="*/ 0 w 10000"/>
                <a:gd name="connsiteY0" fmla="*/ 625 h 8785"/>
                <a:gd name="connsiteX1" fmla="*/ 10000 w 10000"/>
                <a:gd name="connsiteY1" fmla="*/ 8785 h 8785"/>
                <a:gd name="connsiteX0" fmla="*/ 0 w 10056"/>
                <a:gd name="connsiteY0" fmla="*/ 1609 h 4707"/>
                <a:gd name="connsiteX1" fmla="*/ 10056 w 10056"/>
                <a:gd name="connsiteY1" fmla="*/ 4706 h 4707"/>
                <a:gd name="connsiteX0" fmla="*/ 0 w 10787"/>
                <a:gd name="connsiteY0" fmla="*/ 40940 h 40939"/>
                <a:gd name="connsiteX1" fmla="*/ 10787 w 10787"/>
                <a:gd name="connsiteY1" fmla="*/ 1472 h 40939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0787"/>
                <a:gd name="connsiteY0" fmla="*/ 40938 h 40937"/>
                <a:gd name="connsiteX1" fmla="*/ 10787 w 10787"/>
                <a:gd name="connsiteY1" fmla="*/ 1470 h 40937"/>
                <a:gd name="connsiteX0" fmla="*/ 0 w 10787"/>
                <a:gd name="connsiteY0" fmla="*/ 39468 h 39467"/>
                <a:gd name="connsiteX1" fmla="*/ 10787 w 10787"/>
                <a:gd name="connsiteY1" fmla="*/ 0 h 39467"/>
                <a:gd name="connsiteX0" fmla="*/ 0 w 11517"/>
                <a:gd name="connsiteY0" fmla="*/ 39467 h 39467"/>
                <a:gd name="connsiteX1" fmla="*/ 11517 w 11517"/>
                <a:gd name="connsiteY1" fmla="*/ 0 h 3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17" h="39467">
                  <a:moveTo>
                    <a:pt x="0" y="39467"/>
                  </a:moveTo>
                  <a:cubicBezTo>
                    <a:pt x="3501" y="32890"/>
                    <a:pt x="8015" y="9867"/>
                    <a:pt x="11517" y="0"/>
                  </a:cubicBezTo>
                </a:path>
              </a:pathLst>
            </a:custGeom>
            <a:noFill/>
            <a:ln w="15875">
              <a:solidFill>
                <a:srgbClr val="FF0000">
                  <a:alpha val="49804"/>
                </a:srgbClr>
              </a:solidFill>
              <a:headEnd type="none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611" y="2780928"/>
              <a:ext cx="169182" cy="14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円形吹き出し 41"/>
          <p:cNvSpPr/>
          <p:nvPr/>
        </p:nvSpPr>
        <p:spPr>
          <a:xfrm>
            <a:off x="3701560" y="4213438"/>
            <a:ext cx="759256" cy="569015"/>
          </a:xfrm>
          <a:prstGeom prst="wedgeEllipseCallout">
            <a:avLst>
              <a:gd name="adj1" fmla="val -96611"/>
              <a:gd name="adj2" fmla="val -80503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蒸発</a:t>
            </a:r>
          </a:p>
        </p:txBody>
      </p:sp>
      <p:sp>
        <p:nvSpPr>
          <p:cNvPr id="44" name="円形吹き出し 43"/>
          <p:cNvSpPr/>
          <p:nvPr/>
        </p:nvSpPr>
        <p:spPr>
          <a:xfrm>
            <a:off x="3733251" y="1912080"/>
            <a:ext cx="727565" cy="566229"/>
          </a:xfrm>
          <a:prstGeom prst="wedgeEllipseCallout">
            <a:avLst>
              <a:gd name="adj1" fmla="val -69349"/>
              <a:gd name="adj2" fmla="val 7122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衝突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円形吹き出し 44"/>
              <p:cNvSpPr/>
              <p:nvPr/>
            </p:nvSpPr>
            <p:spPr>
              <a:xfrm>
                <a:off x="4671044" y="1392411"/>
                <a:ext cx="2133204" cy="672261"/>
              </a:xfrm>
              <a:prstGeom prst="wedgeEllipseCallout">
                <a:avLst>
                  <a:gd name="adj1" fmla="val -66118"/>
                  <a:gd name="adj2" fmla="val 54573"/>
                </a:avLst>
              </a:prstGeom>
              <a:solidFill>
                <a:schemeClr val="accent3">
                  <a:lumMod val="60000"/>
                  <a:lumOff val="40000"/>
                  <a:alpha val="45000"/>
                </a:schemeClr>
              </a:solid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altLang="en-US" sz="1600" dirty="0">
                    <a:solidFill>
                      <a:prstClr val="black"/>
                    </a:solidFill>
                    <a:effectLst>
                      <a:glow rad="177800">
                        <a:prstClr val="white"/>
                      </a:glow>
                    </a:effectLst>
                  </a:rPr>
                  <a:t>水面への吸着率を</a:t>
                </a:r>
                <a14:m>
                  <m:oMath xmlns:m="http://schemas.openxmlformats.org/officeDocument/2006/math">
                    <m:r>
                      <a:rPr lang="en-US" altLang="ja-JP" sz="1600" b="0" i="0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 </m:t>
                    </m:r>
                    <m:r>
                      <a:rPr lang="ja-JP" altLang="en-US" sz="1600" i="1" dirty="0" smtClean="0">
                        <a:solidFill>
                          <a:prstClr val="black"/>
                        </a:solidFill>
                        <a:effectLst>
                          <a:glow rad="177800">
                            <a:prstClr val="white"/>
                          </a:glow>
                        </a:effectLst>
                        <a:latin typeface="Cambria Math"/>
                      </a:rPr>
                      <m:t>𝛼</m:t>
                    </m:r>
                  </m:oMath>
                </a14:m>
                <a:endParaRPr lang="ja-JP" altLang="en-US" sz="1600" dirty="0">
                  <a:solidFill>
                    <a:prstClr val="black"/>
                  </a:solidFill>
                  <a:effectLst>
                    <a:glow rad="177800">
                      <a:prstClr val="white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円形吹き出し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44" y="1392411"/>
                <a:ext cx="2133204" cy="672261"/>
              </a:xfrm>
              <a:prstGeom prst="wedgeEllipseCallout">
                <a:avLst>
                  <a:gd name="adj1" fmla="val -66118"/>
                  <a:gd name="adj2" fmla="val 54573"/>
                </a:avLst>
              </a:prstGeom>
              <a:blipFill rotWithShape="1">
                <a:blip r:embed="rId8"/>
                <a:stretch>
                  <a:fillRect/>
                </a:stretch>
              </a:blipFill>
              <a:ln w="12700" cap="rnd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円形吹き出し 42"/>
          <p:cNvSpPr/>
          <p:nvPr/>
        </p:nvSpPr>
        <p:spPr>
          <a:xfrm>
            <a:off x="4257806" y="4767997"/>
            <a:ext cx="2424980" cy="894243"/>
          </a:xfrm>
          <a:prstGeom prst="wedgeEllipseCallout">
            <a:avLst>
              <a:gd name="adj1" fmla="val -45360"/>
              <a:gd name="adj2" fmla="val -64110"/>
            </a:avLst>
          </a:prstGeom>
          <a:solidFill>
            <a:schemeClr val="accent1">
              <a:lumMod val="60000"/>
              <a:lumOff val="40000"/>
              <a:alpha val="45000"/>
            </a:schemeClr>
          </a:solidFill>
          <a:ln w="127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湿度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100%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のとき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吸着する数</a:t>
            </a:r>
            <a:r>
              <a:rPr lang="en-US" altLang="ja-JP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=</a:t>
            </a:r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飛び出す数</a:t>
            </a:r>
          </a:p>
        </p:txBody>
      </p:sp>
      <p:sp>
        <p:nvSpPr>
          <p:cNvPr id="60" name="円形吹き出し 59"/>
          <p:cNvSpPr/>
          <p:nvPr/>
        </p:nvSpPr>
        <p:spPr>
          <a:xfrm>
            <a:off x="6304831" y="4003153"/>
            <a:ext cx="2424980" cy="894243"/>
          </a:xfrm>
          <a:prstGeom prst="wedgeEllipseCallout">
            <a:avLst>
              <a:gd name="adj1" fmla="val -57394"/>
              <a:gd name="adj2" fmla="val 55549"/>
            </a:avLst>
          </a:prstGeom>
          <a:solidFill>
            <a:schemeClr val="accent3">
              <a:lumMod val="60000"/>
              <a:lumOff val="40000"/>
              <a:alpha val="45000"/>
            </a:schemeClr>
          </a:solidFill>
          <a:ln w="12700" cap="rnd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いつでもこの数</a:t>
            </a:r>
            <a:endParaRPr lang="en-US" altLang="ja-JP" sz="1600" dirty="0">
              <a:solidFill>
                <a:prstClr val="black"/>
              </a:solidFill>
              <a:effectLst>
                <a:glow rad="177800">
                  <a:prstClr val="white"/>
                </a:glow>
              </a:effectLst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effectLst>
                  <a:glow rad="177800">
                    <a:prstClr val="white"/>
                  </a:glow>
                </a:effectLst>
              </a:rPr>
              <a:t>飛び出す</a:t>
            </a:r>
          </a:p>
        </p:txBody>
      </p:sp>
      <p:sp>
        <p:nvSpPr>
          <p:cNvPr id="47" name="Rectangle 1">
            <a:extLst>
              <a:ext uri="{FF2B5EF4-FFF2-40B4-BE49-F238E27FC236}">
                <a16:creationId xmlns:a16="http://schemas.microsoft.com/office/drawing/2014/main" id="{EF3A4790-C4CC-4D18-8F17-61B7E4C1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133946"/>
            <a:ext cx="806489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ea typeface="+mn-ea"/>
                <a:cs typeface="メイリオ" pitchFamily="50" charset="-128"/>
              </a:rPr>
              <a:t>参考：</a:t>
            </a: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br>
              <a:rPr kumimoji="1" lang="ja-JP" altLang="ja-JP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</a:br>
            <a:r>
              <a:rPr lang="ja-JP" altLang="en-US" sz="900" dirty="0">
                <a:latin typeface="+mn-ea"/>
              </a:rPr>
              <a:t>凝縮係数　</a:t>
            </a:r>
            <a:r>
              <a:rPr lang="ja-JP" altLang="en-US" sz="900" dirty="0">
                <a:latin typeface="+mn-ea"/>
                <a:hlinkClick r:id="rId9"/>
              </a:rPr>
              <a:t>黒田登志雄</a:t>
            </a:r>
            <a:r>
              <a:rPr lang="en-US" altLang="ja-JP" sz="900" dirty="0">
                <a:latin typeface="+mn-ea"/>
                <a:hlinkClick r:id="rId9"/>
              </a:rPr>
              <a:t>(1984).『</a:t>
            </a:r>
            <a:r>
              <a:rPr lang="ja-JP" altLang="en-US" sz="900" dirty="0">
                <a:latin typeface="+mn-ea"/>
                <a:hlinkClick r:id="rId9"/>
              </a:rPr>
              <a:t>結晶は生きている　～ その成長と形の変化のしくみ ～</a:t>
            </a:r>
            <a:r>
              <a:rPr lang="en-US" altLang="ja-JP" sz="900" dirty="0">
                <a:latin typeface="+mn-ea"/>
                <a:hlinkClick r:id="rId9"/>
              </a:rPr>
              <a:t>』</a:t>
            </a:r>
            <a:r>
              <a:rPr lang="ja-JP" altLang="en-US" sz="900" dirty="0">
                <a:latin typeface="+mn-ea"/>
                <a:hlinkClick r:id="rId9"/>
              </a:rPr>
              <a:t>サイエンス社</a:t>
            </a:r>
            <a:r>
              <a:rPr lang="ja-JP" altLang="en-US" sz="900" dirty="0">
                <a:latin typeface="+mn-ea"/>
              </a:rPr>
              <a:t>　</a:t>
            </a:r>
            <a:r>
              <a:rPr lang="en-US" altLang="ja-JP" sz="900" dirty="0">
                <a:latin typeface="+mn-ea"/>
              </a:rPr>
              <a:t>p.94</a:t>
            </a:r>
          </a:p>
          <a:p>
            <a:r>
              <a:rPr lang="en-US" altLang="ja-JP" sz="900" dirty="0">
                <a:latin typeface="+mn-ea"/>
              </a:rPr>
              <a:t>※</a:t>
            </a:r>
            <a:r>
              <a:rPr lang="ja-JP" altLang="en-US" sz="900" dirty="0">
                <a:latin typeface="+mn-ea"/>
              </a:rPr>
              <a:t>このイラストは大きさが不正確</a:t>
            </a:r>
            <a:endParaRPr lang="en-US" altLang="ja-JP" sz="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45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PowerPointマスター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90000">
              <a:schemeClr val="tx1">
                <a:lumMod val="65000"/>
                <a:lumOff val="35000"/>
              </a:schemeClr>
            </a:gs>
            <a:gs pos="100000">
              <a:schemeClr val="tx1"/>
            </a:gs>
          </a:gsLst>
          <a:lin ang="2700000" scaled="1"/>
          <a:tileRect/>
        </a:gradFill>
        <a:ln w="3175">
          <a:solidFill>
            <a:schemeClr val="tx1"/>
          </a:solidFill>
          <a:headEnd type="none" w="lg" len="lg"/>
          <a:tailEnd type="arrow" w="lg" len="lg"/>
        </a:ln>
        <a:effectLst>
          <a:innerShdw blurRad="38100" dist="25400" dir="27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chemeClr val="tx1"/>
          </a:solidFill>
          <a:headEnd type="none"/>
          <a:tailEnd type="arrow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PowerPointマスター1</Template>
  <TotalTime>0</TotalTime>
  <Words>2495</Words>
  <Application>Microsoft Office PowerPoint</Application>
  <PresentationFormat>画面に合わせる (4:3)</PresentationFormat>
  <Paragraphs>501</Paragraphs>
  <Slides>25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Calibri</vt:lpstr>
      <vt:lpstr>HGS創英角ﾎﾟｯﾌﾟ体</vt:lpstr>
      <vt:lpstr>Cambria Math</vt:lpstr>
      <vt:lpstr>PowerPointマスター1</vt:lpstr>
      <vt:lpstr>界面律速のモデル</vt:lpstr>
      <vt:lpstr>ぬれた服は冷たい</vt:lpstr>
      <vt:lpstr>モデル</vt:lpstr>
      <vt:lpstr>湿度0%のときの蒸発速度</vt:lpstr>
      <vt:lpstr>モデルの改善</vt:lpstr>
      <vt:lpstr>水分子が水面に当たったとき</vt:lpstr>
      <vt:lpstr>表面張力があると</vt:lpstr>
      <vt:lpstr>モデル</vt:lpstr>
      <vt:lpstr>界面律速のモデル</vt:lpstr>
      <vt:lpstr>理想気体水分子が水面に飛び込む数</vt:lpstr>
      <vt:lpstr>水分子が水面から飛び出す数</vt:lpstr>
      <vt:lpstr>湿度0%のときの蒸発速度</vt:lpstr>
      <vt:lpstr>凝縮係数 α を氷の成長速度から予測</vt:lpstr>
      <vt:lpstr>凝縮係数 α を昇華熱から見積もる</vt:lpstr>
      <vt:lpstr>飛び込み頻度の計算</vt:lpstr>
      <vt:lpstr>飛び込み頻度の計算</vt:lpstr>
      <vt:lpstr>蒸発頻度の計算</vt:lpstr>
      <vt:lpstr>蒸発頻度の計算</vt:lpstr>
      <vt:lpstr>蒸発頻度の計算</vt:lpstr>
      <vt:lpstr>凝縮係数</vt:lpstr>
      <vt:lpstr>凝縮係数</vt:lpstr>
      <vt:lpstr>律速過程を組み合わせたら</vt:lpstr>
      <vt:lpstr>蒸発頻度の計算法（テキスト）</vt:lpstr>
      <vt:lpstr>蒸発頻度の計算法（テキスト）</vt:lpstr>
      <vt:lpstr>蒸発頻度の計算法（テキスト）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2019-11-22T05:31:57Z</dcterms:created>
  <dcterms:modified xsi:type="dcterms:W3CDTF">2019-11-22T05:32:06Z</dcterms:modified>
</cp:coreProperties>
</file>